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920" r:id="rId1"/>
  </p:sldMasterIdLst>
  <p:sldIdLst>
    <p:sldId id="256" r:id="rId2"/>
    <p:sldId id="258" r:id="rId3"/>
    <p:sldId id="259" r:id="rId4"/>
    <p:sldId id="260" r:id="rId5"/>
    <p:sldId id="262" r:id="rId6"/>
    <p:sldId id="264" r:id="rId7"/>
    <p:sldId id="261" r:id="rId8"/>
  </p:sldIdLst>
  <p:sldSz cx="12192000" cy="6858000"/>
  <p:notesSz cx="6858000" cy="9144000"/>
  <p:embeddedFontLst>
    <p:embeddedFont>
      <p:font typeface="Amasis MT Pro" panose="02040504050005020304" pitchFamily="18" charset="0"/>
      <p:regular r:id="rId9"/>
      <p:bold r:id="rId10"/>
      <p:italic r:id="rId11"/>
      <p:boldItalic r:id="rId12"/>
    </p:embeddedFont>
    <p:embeddedFont>
      <p:font typeface="Avenir Next LT Pro" panose="020B0504020202020204" pitchFamily="34" charset="0"/>
      <p:regular r:id="rId13"/>
      <p:bold r:id="rId14"/>
      <p:italic r:id="rId15"/>
      <p:boldItalic r:id="rId16"/>
    </p:embeddedFont>
    <p:embeddedFont>
      <p:font typeface="Avenir Next LT Pro Light" panose="020B0304020202020204" pitchFamily="34" charset="0"/>
      <p:regular r:id="rId17"/>
      <p:italic r:id="rId18"/>
    </p:embeddedFont>
    <p:embeddedFont>
      <p:font typeface="Neue Haas Grotesk Text Pro" panose="020B0504020202020204" pitchFamily="34" charset="0"/>
      <p:regular r:id="rId19"/>
      <p:bold r:id="rId20"/>
      <p:italic r:id="rId21"/>
      <p:boldItalic r:id="rId2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218EC7-651F-46A2-90B4-1D0FA7191576}" v="2" dt="2026-08-07T11:27:22.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5.fntdata"/><Relationship Id="rId18" Type="http://schemas.openxmlformats.org/officeDocument/2006/relationships/font" Target="fonts/font10.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13.fntdata"/><Relationship Id="rId7" Type="http://schemas.openxmlformats.org/officeDocument/2006/relationships/slide" Target="slides/slide6.xml"/><Relationship Id="rId12" Type="http://schemas.openxmlformats.org/officeDocument/2006/relationships/font" Target="fonts/font4.fntdata"/><Relationship Id="rId17" Type="http://schemas.openxmlformats.org/officeDocument/2006/relationships/font" Target="fonts/font9.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8.fntdata"/><Relationship Id="rId20"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3.fntdata"/><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7.fntdata"/><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font" Target="fonts/font2.fntdata"/><Relationship Id="rId19"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font" Target="fonts/font1.fntdata"/><Relationship Id="rId14" Type="http://schemas.openxmlformats.org/officeDocument/2006/relationships/font" Target="fonts/font6.fntdata"/><Relationship Id="rId22" Type="http://schemas.openxmlformats.org/officeDocument/2006/relationships/font" Target="fonts/font14.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jaskowiak" userId="819d446311c18738" providerId="LiveId" clId="{C0AFA99A-4714-4C76-B6C0-A0C2AE23C09C}"/>
    <pc:docChg chg="custSel addSld delSld modSld sldOrd">
      <pc:chgData name="ramona jaskowiak" userId="819d446311c18738" providerId="LiveId" clId="{C0AFA99A-4714-4C76-B6C0-A0C2AE23C09C}" dt="2026-08-07T11:45:41.393" v="1519" actId="20577"/>
      <pc:docMkLst>
        <pc:docMk/>
      </pc:docMkLst>
      <pc:sldChg chg="modSp mod">
        <pc:chgData name="ramona jaskowiak" userId="819d446311c18738" providerId="LiveId" clId="{C0AFA99A-4714-4C76-B6C0-A0C2AE23C09C}" dt="2026-08-07T11:24:51.383" v="198" actId="1076"/>
        <pc:sldMkLst>
          <pc:docMk/>
          <pc:sldMk cId="3814442974" sldId="258"/>
        </pc:sldMkLst>
        <pc:spChg chg="mod">
          <ac:chgData name="ramona jaskowiak" userId="819d446311c18738" providerId="LiveId" clId="{C0AFA99A-4714-4C76-B6C0-A0C2AE23C09C}" dt="2026-08-07T11:24:51.383" v="198" actId="1076"/>
          <ac:spMkLst>
            <pc:docMk/>
            <pc:sldMk cId="3814442974" sldId="258"/>
            <ac:spMk id="3" creationId="{4F058971-C118-1138-D234-738BE32C2CE4}"/>
          </ac:spMkLst>
        </pc:spChg>
      </pc:sldChg>
      <pc:sldChg chg="modSp mod">
        <pc:chgData name="ramona jaskowiak" userId="819d446311c18738" providerId="LiveId" clId="{C0AFA99A-4714-4C76-B6C0-A0C2AE23C09C}" dt="2026-08-07T11:26:09.397" v="281" actId="20577"/>
        <pc:sldMkLst>
          <pc:docMk/>
          <pc:sldMk cId="1434820516" sldId="259"/>
        </pc:sldMkLst>
        <pc:spChg chg="mod">
          <ac:chgData name="ramona jaskowiak" userId="819d446311c18738" providerId="LiveId" clId="{C0AFA99A-4714-4C76-B6C0-A0C2AE23C09C}" dt="2026-08-07T11:26:09.397" v="281" actId="20577"/>
          <ac:spMkLst>
            <pc:docMk/>
            <pc:sldMk cId="1434820516" sldId="259"/>
            <ac:spMk id="3" creationId="{49BBE9F1-C630-72E1-D649-8A788EC00F7B}"/>
          </ac:spMkLst>
        </pc:spChg>
      </pc:sldChg>
      <pc:sldChg chg="addSp delSp modSp new mod ord">
        <pc:chgData name="ramona jaskowiak" userId="819d446311c18738" providerId="LiveId" clId="{C0AFA99A-4714-4C76-B6C0-A0C2AE23C09C}" dt="2026-08-07T11:39:10.191" v="680"/>
        <pc:sldMkLst>
          <pc:docMk/>
          <pc:sldMk cId="1353796929" sldId="262"/>
        </pc:sldMkLst>
        <pc:spChg chg="mod">
          <ac:chgData name="ramona jaskowiak" userId="819d446311c18738" providerId="LiveId" clId="{C0AFA99A-4714-4C76-B6C0-A0C2AE23C09C}" dt="2026-08-07T11:22:11.676" v="9" actId="1076"/>
          <ac:spMkLst>
            <pc:docMk/>
            <pc:sldMk cId="1353796929" sldId="262"/>
            <ac:spMk id="2" creationId="{22D5BBCE-7B1C-0D2B-0C12-909635D7B3D0}"/>
          </ac:spMkLst>
        </pc:spChg>
        <pc:spChg chg="del">
          <ac:chgData name="ramona jaskowiak" userId="819d446311c18738" providerId="LiveId" clId="{C0AFA99A-4714-4C76-B6C0-A0C2AE23C09C}" dt="2026-08-07T11:26:55.696" v="282" actId="21"/>
          <ac:spMkLst>
            <pc:docMk/>
            <pc:sldMk cId="1353796929" sldId="262"/>
            <ac:spMk id="3" creationId="{4041E30D-41A8-E750-F333-56C89DF46E7D}"/>
          </ac:spMkLst>
        </pc:spChg>
        <pc:spChg chg="add del mod">
          <ac:chgData name="ramona jaskowiak" userId="819d446311c18738" providerId="LiveId" clId="{C0AFA99A-4714-4C76-B6C0-A0C2AE23C09C}" dt="2026-08-07T11:27:12.515" v="287"/>
          <ac:spMkLst>
            <pc:docMk/>
            <pc:sldMk cId="1353796929" sldId="262"/>
            <ac:spMk id="6" creationId="{D4252FF1-7CDD-3D08-7B21-8BB741F17C6B}"/>
          </ac:spMkLst>
        </pc:spChg>
        <pc:spChg chg="add mod">
          <ac:chgData name="ramona jaskowiak" userId="819d446311c18738" providerId="LiveId" clId="{C0AFA99A-4714-4C76-B6C0-A0C2AE23C09C}" dt="2026-08-07T11:30:20.242" v="667" actId="20577"/>
          <ac:spMkLst>
            <pc:docMk/>
            <pc:sldMk cId="1353796929" sldId="262"/>
            <ac:spMk id="7" creationId="{EDE49A92-180F-496F-B90A-722C49EE4CA9}"/>
          </ac:spMkLst>
        </pc:spChg>
        <pc:picChg chg="add mod">
          <ac:chgData name="ramona jaskowiak" userId="819d446311c18738" providerId="LiveId" clId="{C0AFA99A-4714-4C76-B6C0-A0C2AE23C09C}" dt="2026-08-07T11:22:19.604" v="11" actId="14100"/>
          <ac:picMkLst>
            <pc:docMk/>
            <pc:sldMk cId="1353796929" sldId="262"/>
            <ac:picMk id="5" creationId="{7127444A-47CA-6B53-6F8D-E42F4CA67180}"/>
          </ac:picMkLst>
        </pc:picChg>
      </pc:sldChg>
      <pc:sldChg chg="delSp modSp new del mod">
        <pc:chgData name="ramona jaskowiak" userId="819d446311c18738" providerId="LiveId" clId="{C0AFA99A-4714-4C76-B6C0-A0C2AE23C09C}" dt="2026-08-07T11:33:21.445" v="673" actId="2696"/>
        <pc:sldMkLst>
          <pc:docMk/>
          <pc:sldMk cId="3933720706" sldId="263"/>
        </pc:sldMkLst>
        <pc:spChg chg="del mod">
          <ac:chgData name="ramona jaskowiak" userId="819d446311c18738" providerId="LiveId" clId="{C0AFA99A-4714-4C76-B6C0-A0C2AE23C09C}" dt="2026-08-07T11:32:58.336" v="670" actId="21"/>
          <ac:spMkLst>
            <pc:docMk/>
            <pc:sldMk cId="3933720706" sldId="263"/>
            <ac:spMk id="2" creationId="{FE7E6ACA-C08A-E767-D20D-2211C071139A}"/>
          </ac:spMkLst>
        </pc:spChg>
        <pc:spChg chg="del">
          <ac:chgData name="ramona jaskowiak" userId="819d446311c18738" providerId="LiveId" clId="{C0AFA99A-4714-4C76-B6C0-A0C2AE23C09C}" dt="2026-08-07T11:33:02.246" v="671" actId="21"/>
          <ac:spMkLst>
            <pc:docMk/>
            <pc:sldMk cId="3933720706" sldId="263"/>
            <ac:spMk id="3" creationId="{A2D092ED-12ED-479B-F1B1-4F4C515628D5}"/>
          </ac:spMkLst>
        </pc:spChg>
      </pc:sldChg>
      <pc:sldChg chg="delSp modSp new mod ord">
        <pc:chgData name="ramona jaskowiak" userId="819d446311c18738" providerId="LiveId" clId="{C0AFA99A-4714-4C76-B6C0-A0C2AE23C09C}" dt="2026-08-07T11:45:41.393" v="1519" actId="20577"/>
        <pc:sldMkLst>
          <pc:docMk/>
          <pc:sldMk cId="1975974651" sldId="264"/>
        </pc:sldMkLst>
        <pc:spChg chg="del">
          <ac:chgData name="ramona jaskowiak" userId="819d446311c18738" providerId="LiveId" clId="{C0AFA99A-4714-4C76-B6C0-A0C2AE23C09C}" dt="2026-08-07T11:34:43.852" v="676" actId="21"/>
          <ac:spMkLst>
            <pc:docMk/>
            <pc:sldMk cId="1975974651" sldId="264"/>
            <ac:spMk id="2" creationId="{37867202-0663-A340-FFFD-43A19F148C9D}"/>
          </ac:spMkLst>
        </pc:spChg>
        <pc:spChg chg="mod">
          <ac:chgData name="ramona jaskowiak" userId="819d446311c18738" providerId="LiveId" clId="{C0AFA99A-4714-4C76-B6C0-A0C2AE23C09C}" dt="2026-08-07T11:45:41.393" v="1519" actId="20577"/>
          <ac:spMkLst>
            <pc:docMk/>
            <pc:sldMk cId="1975974651" sldId="264"/>
            <ac:spMk id="3" creationId="{2A2AFC1F-49BF-64B4-E060-A78B310966F7}"/>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A13483-A24C-97DB-1FAB-B1EE383D6793}"/>
              </a:ext>
            </a:extLst>
          </p:cNvPr>
          <p:cNvSpPr/>
          <p:nvPr/>
        </p:nvSpPr>
        <p:spPr>
          <a:xfrm>
            <a:off x="5067300" y="-429"/>
            <a:ext cx="7142987" cy="6857571"/>
          </a:xfrm>
          <a:prstGeom prst="rect">
            <a:avLst/>
          </a:prstGeom>
          <a:gradFill>
            <a:gsLst>
              <a:gs pos="0">
                <a:srgbClr val="FF411C"/>
              </a:gs>
              <a:gs pos="100000">
                <a:srgbClr val="92248E"/>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30CBF15A-228E-7325-6D7D-982EA5375DC4}"/>
              </a:ext>
            </a:extLst>
          </p:cNvPr>
          <p:cNvSpPr/>
          <p:nvPr/>
        </p:nvSpPr>
        <p:spPr>
          <a:xfrm>
            <a:off x="5067301" y="0"/>
            <a:ext cx="7158340" cy="6858000"/>
          </a:xfrm>
          <a:prstGeom prst="rect">
            <a:avLst/>
          </a:prstGeom>
          <a:gradFill>
            <a:gsLst>
              <a:gs pos="27000">
                <a:srgbClr val="DA002F">
                  <a:alpha val="6000"/>
                </a:srgbClr>
              </a:gs>
              <a:gs pos="98000">
                <a:srgbClr val="9B3597">
                  <a:alpha val="72941"/>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EBBC545E-CFDF-A40B-046E-AEC9E529B81C}"/>
              </a:ext>
            </a:extLst>
          </p:cNvPr>
          <p:cNvSpPr/>
          <p:nvPr/>
        </p:nvSpPr>
        <p:spPr>
          <a:xfrm rot="10800000">
            <a:off x="5067300" y="4571999"/>
            <a:ext cx="7158340" cy="2286000"/>
          </a:xfrm>
          <a:prstGeom prst="rect">
            <a:avLst/>
          </a:prstGeom>
          <a:gradFill>
            <a:gsLst>
              <a:gs pos="28000">
                <a:srgbClr val="FF907A">
                  <a:alpha val="40000"/>
                </a:srgbClr>
              </a:gs>
              <a:gs pos="100000">
                <a:srgbClr val="DA002F">
                  <a:alpha val="20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B90503D3-D62B-0038-E24C-05C4B676AF66}"/>
              </a:ext>
            </a:extLst>
          </p:cNvPr>
          <p:cNvSpPr/>
          <p:nvPr/>
        </p:nvSpPr>
        <p:spPr>
          <a:xfrm rot="13704304">
            <a:off x="6080918" y="830588"/>
            <a:ext cx="4998441" cy="4998441"/>
          </a:xfrm>
          <a:prstGeom prst="ellipse">
            <a:avLst/>
          </a:prstGeom>
          <a:gradFill>
            <a:gsLst>
              <a:gs pos="39000">
                <a:srgbClr val="FFDBCC">
                  <a:alpha val="0"/>
                </a:srgbClr>
              </a:gs>
              <a:gs pos="100000">
                <a:srgbClr val="FF907A">
                  <a:alpha val="2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687566" y="6455664"/>
            <a:ext cx="2902571" cy="365760"/>
          </a:xfrm>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08425" y="6455664"/>
            <a:ext cx="2986167" cy="365760"/>
          </a:xfrm>
        </p:spPr>
        <p:txBody>
          <a:bodyPr/>
          <a:lstStyle>
            <a:lvl1pPr>
              <a:defRPr>
                <a:solidFill>
                  <a:schemeClr val="bg1"/>
                </a:solidFill>
              </a:defRPr>
            </a:lvl1pPr>
          </a:lstStyle>
          <a:p>
            <a:fld id="{22927AFB-A171-440E-85AE-8173A49EBA6A}" type="datetime2">
              <a:rPr lang="en-US" smtClean="0"/>
              <a:t>Thursday, August 6,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1958916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985248" cy="960120"/>
          </a:xfrm>
        </p:spPr>
        <p:txBody>
          <a:body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1563624"/>
            <a:ext cx="9985248"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274BCA4-07E8-484C-A268-7A7F4DBB4C79}" type="datetime2">
              <a:rPr lang="en-US" smtClean="0"/>
              <a:t>Thursday, August 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346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CCAF72-A322-2B88-2E9E-10B288C8315E}"/>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A2EF993-7F0D-4ECF-FD85-4AAFAAAF91C6}"/>
              </a:ext>
            </a:extLst>
          </p:cNvPr>
          <p:cNvSpPr/>
          <p:nvPr/>
        </p:nvSpPr>
        <p:spPr>
          <a:xfrm rot="10800000" flipH="1">
            <a:off x="0" y="4571999"/>
            <a:ext cx="12192003" cy="2286219"/>
          </a:xfrm>
          <a:prstGeom prst="rect">
            <a:avLst/>
          </a:prstGeom>
          <a:gradFill>
            <a:gsLst>
              <a:gs pos="0">
                <a:srgbClr val="FF907A"/>
              </a:gs>
              <a:gs pos="100000">
                <a:srgbClr val="DA002F"/>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C6D141E1-516D-D7D9-7CAC-EBABCB077CDD}"/>
              </a:ext>
            </a:extLst>
          </p:cNvPr>
          <p:cNvSpPr/>
          <p:nvPr/>
        </p:nvSpPr>
        <p:spPr>
          <a:xfrm rot="10800000" flipH="1">
            <a:off x="4038600" y="4571779"/>
            <a:ext cx="8151938" cy="2286329"/>
          </a:xfrm>
          <a:prstGeom prst="rect">
            <a:avLst/>
          </a:prstGeom>
          <a:gradFill>
            <a:gsLst>
              <a:gs pos="0">
                <a:srgbClr val="FF5076">
                  <a:alpha val="0"/>
                </a:srgbClr>
              </a:gs>
              <a:gs pos="99000">
                <a:srgbClr val="91049C">
                  <a:alpha val="81961"/>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Freeform: Shape 10">
            <a:extLst>
              <a:ext uri="{FF2B5EF4-FFF2-40B4-BE49-F238E27FC236}">
                <a16:creationId xmlns:a16="http://schemas.microsoft.com/office/drawing/2014/main" id="{D973ECF1-2707-D092-89EA-AC6D4B79E56F}"/>
              </a:ext>
            </a:extLst>
          </p:cNvPr>
          <p:cNvSpPr/>
          <p:nvPr/>
        </p:nvSpPr>
        <p:spPr>
          <a:xfrm rot="14834054">
            <a:off x="3015414" y="2996601"/>
            <a:ext cx="2352194" cy="3826944"/>
          </a:xfrm>
          <a:custGeom>
            <a:avLst/>
            <a:gdLst>
              <a:gd name="connsiteX0" fmla="*/ 2352194 w 2352194"/>
              <a:gd name="connsiteY0" fmla="*/ 8624 h 3826944"/>
              <a:gd name="connsiteX1" fmla="*/ 749804 w 2352194"/>
              <a:gd name="connsiteY1" fmla="*/ 3826944 h 3826944"/>
              <a:gd name="connsiteX2" fmla="*/ 566692 w 2352194"/>
              <a:gd name="connsiteY2" fmla="*/ 3648149 h 3826944"/>
              <a:gd name="connsiteX3" fmla="*/ 0 w 2352194"/>
              <a:gd name="connsiteY3" fmla="*/ 2181415 h 3826944"/>
              <a:gd name="connsiteX4" fmla="*/ 2181415 w 2352194"/>
              <a:gd name="connsiteY4" fmla="*/ 0 h 3826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194" h="3826944">
                <a:moveTo>
                  <a:pt x="2352194" y="8624"/>
                </a:moveTo>
                <a:lnTo>
                  <a:pt x="749804" y="3826944"/>
                </a:lnTo>
                <a:lnTo>
                  <a:pt x="566692" y="3648149"/>
                </a:lnTo>
                <a:cubicBezTo>
                  <a:pt x="214596" y="3260758"/>
                  <a:pt x="0" y="2746147"/>
                  <a:pt x="0" y="2181415"/>
                </a:cubicBezTo>
                <a:cubicBezTo>
                  <a:pt x="0" y="976653"/>
                  <a:pt x="976652" y="0"/>
                  <a:pt x="2181415" y="0"/>
                </a:cubicBezTo>
                <a:close/>
              </a:path>
            </a:pathLst>
          </a:custGeom>
          <a:gradFill>
            <a:gsLst>
              <a:gs pos="0">
                <a:srgbClr val="FFBCAF">
                  <a:alpha val="33725"/>
                </a:srgbClr>
              </a:gs>
              <a:gs pos="100000">
                <a:srgbClr val="FF907A">
                  <a:alpha val="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09FDFDA-46A6-DCC7-FA34-612FC4BF8109}"/>
              </a:ext>
            </a:extLst>
          </p:cNvPr>
          <p:cNvSpPr/>
          <p:nvPr/>
        </p:nvSpPr>
        <p:spPr>
          <a:xfrm flipH="1">
            <a:off x="3047998" y="4571999"/>
            <a:ext cx="9143999" cy="1841109"/>
          </a:xfrm>
          <a:prstGeom prst="rect">
            <a:avLst/>
          </a:prstGeom>
          <a:gradFill>
            <a:gsLst>
              <a:gs pos="0">
                <a:srgbClr val="FF411C">
                  <a:alpha val="29804"/>
                </a:srgbClr>
              </a:gs>
              <a:gs pos="78000">
                <a:srgbClr val="DA002F">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4791456"/>
            <a:ext cx="10570464" cy="1170432"/>
          </a:xfrm>
        </p:spPr>
        <p:txBody>
          <a:bodyPr vert="horz" lIns="91440" tIns="45720" rIns="91440" bIns="45720" rtlCol="0" anchor="b">
            <a:normAutofit/>
          </a:bodyPr>
          <a:lstStyle>
            <a:lvl1pPr>
              <a:defRPr lang="en-US" sz="40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6025896"/>
            <a:ext cx="10579608" cy="429768"/>
          </a:xfrm>
        </p:spPr>
        <p:txBody>
          <a:bodyPr vert="horz" lIns="91440" tIns="45720" rIns="91440" bIns="45720" rtlCol="0">
            <a:normAutofit/>
          </a:bodyPr>
          <a:lstStyle>
            <a:lvl1pPr marL="0" indent="0">
              <a:buNone/>
              <a:defRPr lang="en-US" sz="1600" cap="all" spc="400" baseline="0">
                <a:solidFill>
                  <a:schemeClr val="bg1"/>
                </a:solidFill>
                <a:latin typeface="+mj-lt"/>
              </a:defRPr>
            </a:lvl1pPr>
          </a:lstStyle>
          <a:p>
            <a:pPr lvl="0"/>
            <a:r>
              <a:rPr lang="en-US" dirty="0"/>
              <a:t>Click to edit Master subtitle style</a:t>
            </a:r>
          </a:p>
        </p:txBody>
      </p:sp>
      <p:sp>
        <p:nvSpPr>
          <p:cNvPr id="17" name="Picture Placeholder 16">
            <a:extLst>
              <a:ext uri="{FF2B5EF4-FFF2-40B4-BE49-F238E27FC236}">
                <a16:creationId xmlns:a16="http://schemas.microsoft.com/office/drawing/2014/main" id="{CC20621E-D3A1-DE2F-A48A-0A5F27957211}"/>
              </a:ext>
            </a:extLst>
          </p:cNvPr>
          <p:cNvSpPr>
            <a:spLocks noGrp="1"/>
          </p:cNvSpPr>
          <p:nvPr>
            <p:ph type="pic" sz="quarter" idx="13" hasCustomPrompt="1"/>
          </p:nvPr>
        </p:nvSpPr>
        <p:spPr>
          <a:xfrm>
            <a:off x="0" y="0"/>
            <a:ext cx="12192000" cy="4572000"/>
          </a:xfrm>
          <a:blipFill dpi="0" rotWithShape="1">
            <a:blip r:embed="rId2">
              <a:alphaModFix amt="70000"/>
            </a:blip>
            <a:srcRect/>
            <a:stretch>
              <a:fillRect/>
            </a:stretch>
          </a:blipFill>
        </p:spPr>
        <p:txBody>
          <a:bodyPr/>
          <a:lstStyle>
            <a:lvl1pPr marL="0" indent="0">
              <a:buNone/>
              <a:defRPr/>
            </a:lvl1pPr>
          </a:lstStyle>
          <a:p>
            <a:r>
              <a:rPr lang="en-US" dirty="0"/>
              <a:t>.</a:t>
            </a:r>
          </a:p>
        </p:txBody>
      </p:sp>
      <p:sp>
        <p:nvSpPr>
          <p:cNvPr id="19" name="Footer Placeholder 18">
            <a:extLst>
              <a:ext uri="{FF2B5EF4-FFF2-40B4-BE49-F238E27FC236}">
                <a16:creationId xmlns:a16="http://schemas.microsoft.com/office/drawing/2014/main" id="{382602B3-F8C3-D957-5C3F-DF1749FA8532}"/>
              </a:ext>
            </a:extLst>
          </p:cNvPr>
          <p:cNvSpPr>
            <a:spLocks noGrp="1"/>
          </p:cNvSpPr>
          <p:nvPr>
            <p:ph type="ftr" sz="quarter" idx="15"/>
          </p:nvPr>
        </p:nvSpPr>
        <p:spPr>
          <a:xfrm>
            <a:off x="731520" y="6455664"/>
            <a:ext cx="3557016" cy="365760"/>
          </a:xfrm>
        </p:spPr>
        <p:txBody>
          <a:bodyPr/>
          <a:lstStyle>
            <a:lvl1pPr>
              <a:defRPr>
                <a:solidFill>
                  <a:schemeClr val="bg1"/>
                </a:solidFill>
                <a:effectLst/>
              </a:defRPr>
            </a:lvl1pPr>
          </a:lstStyle>
          <a:p>
            <a:r>
              <a:rPr lang="en-US"/>
              <a:t>Sample Footer Text</a:t>
            </a:r>
          </a:p>
        </p:txBody>
      </p:sp>
      <p:sp>
        <p:nvSpPr>
          <p:cNvPr id="18" name="Date Placeholder 17">
            <a:extLst>
              <a:ext uri="{FF2B5EF4-FFF2-40B4-BE49-F238E27FC236}">
                <a16:creationId xmlns:a16="http://schemas.microsoft.com/office/drawing/2014/main" id="{A0E38CC7-EEB9-1AD7-7B03-603746FE3FF6}"/>
              </a:ext>
            </a:extLst>
          </p:cNvPr>
          <p:cNvSpPr>
            <a:spLocks noGrp="1"/>
          </p:cNvSpPr>
          <p:nvPr>
            <p:ph type="dt" sz="half" idx="14"/>
          </p:nvPr>
        </p:nvSpPr>
        <p:spPr/>
        <p:txBody>
          <a:bodyPr/>
          <a:lstStyle>
            <a:lvl1pPr>
              <a:defRPr>
                <a:solidFill>
                  <a:schemeClr val="bg1"/>
                </a:solidFill>
              </a:defRPr>
            </a:lvl1pPr>
          </a:lstStyle>
          <a:p>
            <a:fld id="{8EC5E238-6443-4E66-ABD7-AFE41A3FA712}" type="datetime2">
              <a:rPr lang="en-US" smtClean="0"/>
              <a:t>Thursday, August 6, 2026</a:t>
            </a:fld>
            <a:endParaRPr lang="en-US"/>
          </a:p>
        </p:txBody>
      </p:sp>
      <p:sp>
        <p:nvSpPr>
          <p:cNvPr id="20" name="Slide Number Placeholder 19">
            <a:extLst>
              <a:ext uri="{FF2B5EF4-FFF2-40B4-BE49-F238E27FC236}">
                <a16:creationId xmlns:a16="http://schemas.microsoft.com/office/drawing/2014/main" id="{B153FF4E-D18A-13B0-6B0A-CF7AF0A5232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249207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D2DD7BB-25B8-B7A3-8E13-EDE8E1090689}"/>
              </a:ext>
            </a:extLst>
          </p:cNvPr>
          <p:cNvSpPr/>
          <p:nvPr/>
        </p:nvSpPr>
        <p:spPr>
          <a:xfrm rot="10800000" flipH="1">
            <a:off x="0" y="0"/>
            <a:ext cx="6096000" cy="6868461"/>
          </a:xfrm>
          <a:prstGeom prst="rect">
            <a:avLst/>
          </a:prstGeom>
          <a:gradFill>
            <a:gsLst>
              <a:gs pos="0">
                <a:srgbClr val="FE4A00">
                  <a:alpha val="65882"/>
                </a:srgbClr>
              </a:gs>
              <a:gs pos="100000">
                <a:srgbClr val="A6025C"/>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FB6C05D2-D53F-950D-185E-08B200EEFEB9}"/>
              </a:ext>
            </a:extLst>
          </p:cNvPr>
          <p:cNvSpPr/>
          <p:nvPr/>
        </p:nvSpPr>
        <p:spPr>
          <a:xfrm rot="10800000" flipH="1">
            <a:off x="-18287" y="4582455"/>
            <a:ext cx="6114286" cy="2275539"/>
          </a:xfrm>
          <a:prstGeom prst="rect">
            <a:avLst/>
          </a:prstGeom>
          <a:gradFill>
            <a:gsLst>
              <a:gs pos="0">
                <a:srgbClr val="DA002F">
                  <a:alpha val="0"/>
                </a:srgbClr>
              </a:gs>
              <a:gs pos="99000">
                <a:srgbClr val="92248E">
                  <a:alpha val="2666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BC0AF5C2-3AA9-7510-308E-9D21678F7EFC}"/>
              </a:ext>
            </a:extLst>
          </p:cNvPr>
          <p:cNvSpPr/>
          <p:nvPr/>
        </p:nvSpPr>
        <p:spPr>
          <a:xfrm rot="5400000" flipH="1">
            <a:off x="-148955" y="532365"/>
            <a:ext cx="6878924" cy="5814190"/>
          </a:xfrm>
          <a:prstGeom prst="rect">
            <a:avLst/>
          </a:prstGeom>
          <a:gradFill>
            <a:gsLst>
              <a:gs pos="0">
                <a:srgbClr val="FE4A00">
                  <a:alpha val="0"/>
                </a:srgbClr>
              </a:gs>
              <a:gs pos="100000">
                <a:srgbClr val="A60296">
                  <a:alpha val="38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Oval 10">
            <a:extLst>
              <a:ext uri="{FF2B5EF4-FFF2-40B4-BE49-F238E27FC236}">
                <a16:creationId xmlns:a16="http://schemas.microsoft.com/office/drawing/2014/main" id="{13D13448-08C3-4231-6CCA-F17E4C608199}"/>
              </a:ext>
            </a:extLst>
          </p:cNvPr>
          <p:cNvSpPr/>
          <p:nvPr/>
        </p:nvSpPr>
        <p:spPr>
          <a:xfrm rot="10800000">
            <a:off x="949046" y="1319084"/>
            <a:ext cx="4648799" cy="4648799"/>
          </a:xfrm>
          <a:prstGeom prst="ellipse">
            <a:avLst/>
          </a:pr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941832"/>
            <a:ext cx="4626864" cy="320954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74336"/>
            <a:ext cx="4626864" cy="1453896"/>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1520" y="6455664"/>
            <a:ext cx="4096512" cy="365760"/>
          </a:xfrm>
        </p:spPr>
        <p:txBody>
          <a:bodyPr/>
          <a:lstStyle>
            <a:lvl1pPr algn="l">
              <a:defRPr>
                <a:solidFill>
                  <a:schemeClr val="bg1"/>
                </a:solidFill>
              </a:defRPr>
            </a:lvl1pPr>
          </a:lstStyle>
          <a:p>
            <a:fld id="{F2D689D1-54B3-41D9-B112-32329B9B3CC6}" type="datetime2">
              <a:rPr lang="en-US" smtClean="0"/>
              <a:t>Thursday, August 6,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80974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6092952" y="0"/>
            <a:ext cx="6099048" cy="6858000"/>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379031266"/>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58E3E8-0931-8EEE-FF77-1C25EBBE79AA}"/>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3CE0C29-D9B0-E434-079F-9F0C40DF20EC}"/>
              </a:ext>
            </a:extLst>
          </p:cNvPr>
          <p:cNvSpPr/>
          <p:nvPr/>
        </p:nvSpPr>
        <p:spPr>
          <a:xfrm rot="5400000" flipH="1">
            <a:off x="-1399562" y="1399556"/>
            <a:ext cx="6875820" cy="4076703"/>
          </a:xfrm>
          <a:prstGeom prst="rect">
            <a:avLst/>
          </a:prstGeom>
          <a:gradFill>
            <a:gsLst>
              <a:gs pos="11000">
                <a:srgbClr val="92248E"/>
              </a:gs>
              <a:gs pos="100000">
                <a:srgbClr val="FF411C">
                  <a:alpha val="8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F9F604E-FEFA-3809-8244-5B72EE7BB044}"/>
              </a:ext>
            </a:extLst>
          </p:cNvPr>
          <p:cNvSpPr/>
          <p:nvPr/>
        </p:nvSpPr>
        <p:spPr>
          <a:xfrm rot="16200000">
            <a:off x="890124" y="3681875"/>
            <a:ext cx="2296453" cy="4076701"/>
          </a:xfrm>
          <a:prstGeom prst="rect">
            <a:avLst/>
          </a:prstGeom>
          <a:gradFill>
            <a:gsLst>
              <a:gs pos="0">
                <a:srgbClr val="DA002F">
                  <a:alpha val="55000"/>
                </a:srgbClr>
              </a:gs>
              <a:gs pos="100000">
                <a:srgbClr val="FF907A">
                  <a:alpha val="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8E261-930C-6A44-A568-9DD2A88D3526}"/>
              </a:ext>
            </a:extLst>
          </p:cNvPr>
          <p:cNvSpPr/>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rgbClr val="FFDBCC">
                  <a:alpha val="0"/>
                </a:srgbClr>
              </a:gs>
              <a:gs pos="100000">
                <a:srgbClr val="FF907A">
                  <a:alpha val="30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850392"/>
            <a:ext cx="2935224" cy="3035808"/>
          </a:xfrm>
        </p:spPr>
        <p:txBody>
          <a:bodyPr vert="horz" lIns="91440" tIns="45720" rIns="91440" bIns="45720" rtlCol="0" anchor="t">
            <a:normAutofit/>
          </a:bodyPr>
          <a:lstStyle>
            <a:lvl1pPr>
              <a:defRPr lang="en-US"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5001768"/>
            <a:ext cx="2926080" cy="1490472"/>
          </a:xfrm>
        </p:spPr>
        <p:txBody>
          <a:bodyPr vert="horz" lIns="91440" tIns="45720" rIns="91440" bIns="45720" rtlCol="0" anchor="ctr">
            <a:normAutofit/>
          </a:bodyPr>
          <a:lstStyle>
            <a:lvl1pPr marL="0" indent="0">
              <a:buNone/>
              <a:defRPr lang="en-US" sz="1600" cap="all" spc="400" baseline="0" dirty="0">
                <a:solidFill>
                  <a:schemeClr val="bg1"/>
                </a:solidFill>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a:xfrm>
            <a:off x="3200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a:xfrm>
            <a:off x="612648" y="6455664"/>
            <a:ext cx="3227832" cy="365760"/>
          </a:xfrm>
        </p:spPr>
        <p:txBody>
          <a:bodyPr/>
          <a:lstStyle>
            <a:lvl1pPr algn="l">
              <a:defRPr>
                <a:solidFill>
                  <a:schemeClr val="bg1"/>
                </a:solidFill>
              </a:defRPr>
            </a:lvl1pPr>
          </a:lstStyle>
          <a:p>
            <a:fld id="{E144AFCF-5D00-4E8A-BE78-0A3382672AA6}" type="datetime2">
              <a:rPr lang="en-US" smtClean="0"/>
              <a:t>Thursday, August 6, 2026</a:t>
            </a:fld>
            <a:endParaRPr lang="en-US"/>
          </a:p>
        </p:txBody>
      </p:sp>
      <p:sp>
        <p:nvSpPr>
          <p:cNvPr id="15" name="Picture Placeholder 14">
            <a:extLst>
              <a:ext uri="{FF2B5EF4-FFF2-40B4-BE49-F238E27FC236}">
                <a16:creationId xmlns:a16="http://schemas.microsoft.com/office/drawing/2014/main" id="{B889FC6C-F243-CA40-35F8-13153EA5EBE9}"/>
              </a:ext>
            </a:extLst>
          </p:cNvPr>
          <p:cNvSpPr>
            <a:spLocks noGrp="1"/>
          </p:cNvSpPr>
          <p:nvPr>
            <p:ph type="pic" sz="quarter" idx="13" hasCustomPrompt="1"/>
          </p:nvPr>
        </p:nvSpPr>
        <p:spPr>
          <a:xfrm>
            <a:off x="4076700" y="0"/>
            <a:ext cx="8115300" cy="6868452"/>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390433211"/>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FE7F8B-D1C1-6301-75A5-2EC4374F9AF1}"/>
              </a:ext>
            </a:extLst>
          </p:cNvPr>
          <p:cNvSpPr/>
          <p:nvPr/>
        </p:nvSpPr>
        <p:spPr>
          <a:xfrm flipH="1" flipV="1">
            <a:off x="-14449" y="0"/>
            <a:ext cx="1222473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1D8467A-A1B6-E7E6-CAD4-E63E0FE2CCCB}"/>
              </a:ext>
            </a:extLst>
          </p:cNvPr>
          <p:cNvSpPr/>
          <p:nvPr/>
        </p:nvSpPr>
        <p:spPr>
          <a:xfrm flipV="1">
            <a:off x="-7227" y="-5046"/>
            <a:ext cx="12217513" cy="686556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2A9C06E7-BC9C-2F5F-5DD1-D04EB713C63D}"/>
              </a:ext>
            </a:extLst>
          </p:cNvPr>
          <p:cNvSpPr/>
          <p:nvPr/>
        </p:nvSpPr>
        <p:spPr>
          <a:xfrm rot="10800000" flipH="1" flipV="1">
            <a:off x="-25514" y="-5045"/>
            <a:ext cx="12217514" cy="6865568"/>
          </a:xfrm>
          <a:prstGeom prst="rect">
            <a:avLst/>
          </a:prstGeom>
          <a:gradFill>
            <a:gsLst>
              <a:gs pos="0">
                <a:srgbClr val="FA0036">
                  <a:alpha val="4000"/>
                </a:srgbClr>
              </a:gs>
              <a:gs pos="99000">
                <a:schemeClr val="accent2">
                  <a:alpha val="9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985261F8-8CD8-F2E0-C386-BE6A16D95BFC}"/>
              </a:ext>
            </a:extLst>
          </p:cNvPr>
          <p:cNvSpPr/>
          <p:nvPr/>
        </p:nvSpPr>
        <p:spPr>
          <a:xfrm rot="16200000" flipH="1" flipV="1">
            <a:off x="3802775" y="-3817222"/>
            <a:ext cx="4571999" cy="12206450"/>
          </a:xfrm>
          <a:prstGeom prst="rect">
            <a:avLst/>
          </a:prstGeom>
          <a:gradFill>
            <a:gsLst>
              <a:gs pos="0">
                <a:srgbClr val="D861D4">
                  <a:alpha val="0"/>
                </a:srgbClr>
              </a:gs>
              <a:gs pos="100000">
                <a:srgbClr val="FF7037">
                  <a:alpha val="66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D3D4A82C-6849-A88D-6D57-833E9A7481B9}"/>
              </a:ext>
            </a:extLst>
          </p:cNvPr>
          <p:cNvSpPr/>
          <p:nvPr/>
        </p:nvSpPr>
        <p:spPr>
          <a:xfrm rot="13168948" flipH="1" flipV="1">
            <a:off x="1027160" y="609473"/>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55CA38-7F60-D664-4EC0-C54B60C02BCF}"/>
              </a:ext>
            </a:extLst>
          </p:cNvPr>
          <p:cNvSpPr/>
          <p:nvPr/>
        </p:nvSpPr>
        <p:spPr>
          <a:xfrm rot="5400000" flipV="1">
            <a:off x="-1913484" y="1896512"/>
            <a:ext cx="6860522" cy="3062447"/>
          </a:xfrm>
          <a:prstGeom prst="rect">
            <a:avLst/>
          </a:prstGeom>
          <a:gradFill>
            <a:gsLst>
              <a:gs pos="0">
                <a:srgbClr val="FA0036">
                  <a:alpha val="62000"/>
                </a:srgbClr>
              </a:gs>
              <a:gs pos="77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557016" y="987552"/>
            <a:ext cx="7644384" cy="2944368"/>
          </a:xfrm>
        </p:spPr>
        <p:txBody>
          <a:bodyPr vert="horz" lIns="91440" tIns="45720" rIns="91440" bIns="45720" rtlCol="0" anchor="b">
            <a:normAutofit/>
          </a:bodyPr>
          <a:lstStyle>
            <a:lvl1pPr>
              <a:defRPr lang="en-US" sz="54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538728" y="5294376"/>
            <a:ext cx="7644384" cy="1078992"/>
          </a:xfrm>
        </p:spPr>
        <p:txBody>
          <a:bodyPr vert="horz" lIns="91440" tIns="45720" rIns="91440" bIns="45720" rtlCol="0" anchor="ctr">
            <a:normAutofit/>
          </a:bodyPr>
          <a:lstStyle>
            <a:lvl1pPr marL="0" indent="0">
              <a:buNone/>
              <a:defRPr lang="en-US" cap="all" spc="400" baseline="0">
                <a:solidFill>
                  <a:schemeClr val="bg1"/>
                </a:solidFill>
                <a:latin typeface="+mj-lt"/>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F3DE8AB4-3D9C-4366-A8D9-9A4F01D11121}" type="datetime2">
              <a:rPr lang="en-US" smtClean="0"/>
              <a:t>Thursday, August 6,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254622262"/>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344B8E2B-A9B5-DCE0-5C06-E99F762397CB}"/>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8C38FEA-146D-53B3-36B0-5CBD8040636E}"/>
              </a:ext>
            </a:extLst>
          </p:cNvPr>
          <p:cNvSpPr/>
          <p:nvPr/>
        </p:nvSpPr>
        <p:spPr>
          <a:xfrm flipH="1">
            <a:off x="9143995"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684D35E-A520-CA7A-97CB-6D815AB4CC5D}"/>
              </a:ext>
            </a:extLst>
          </p:cNvPr>
          <p:cNvSpPr/>
          <p:nvPr/>
        </p:nvSpPr>
        <p:spPr>
          <a:xfrm flipH="1">
            <a:off x="9143990"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85E890B-58C1-DD36-E90B-FFF0BE0CB5CB}"/>
              </a:ext>
            </a:extLst>
          </p:cNvPr>
          <p:cNvSpPr/>
          <p:nvPr/>
        </p:nvSpPr>
        <p:spPr>
          <a:xfrm rot="5400000" flipH="1">
            <a:off x="7253161"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BCD52CC-E8F2-3220-AE19-8A482DD1F236}"/>
              </a:ext>
            </a:extLst>
          </p:cNvPr>
          <p:cNvSpPr/>
          <p:nvPr/>
        </p:nvSpPr>
        <p:spPr>
          <a:xfrm rot="12508972">
            <a:off x="7949750" y="1673989"/>
            <a:ext cx="3201591" cy="4397456"/>
          </a:xfrm>
          <a:custGeom>
            <a:avLst/>
            <a:gdLst>
              <a:gd name="connsiteX0" fmla="*/ 3201591 w 3201591"/>
              <a:gd name="connsiteY0" fmla="*/ 4296647 h 4397456"/>
              <a:gd name="connsiteX1" fmla="*/ 3007294 w 3201591"/>
              <a:gd name="connsiteY1" fmla="*/ 4346606 h 4397456"/>
              <a:gd name="connsiteX2" fmla="*/ 2502877 w 3201591"/>
              <a:gd name="connsiteY2" fmla="*/ 4397456 h 4397456"/>
              <a:gd name="connsiteX3" fmla="*/ 0 w 3201591"/>
              <a:gd name="connsiteY3" fmla="*/ 1894579 h 4397456"/>
              <a:gd name="connsiteX4" fmla="*/ 733076 w 3201591"/>
              <a:gd name="connsiteY4" fmla="*/ 124777 h 4397456"/>
              <a:gd name="connsiteX5" fmla="*/ 870365 w 3201591"/>
              <a:gd name="connsiteY5" fmla="*/ 0 h 4397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1591" h="4397456">
                <a:moveTo>
                  <a:pt x="3201591" y="4296647"/>
                </a:moveTo>
                <a:lnTo>
                  <a:pt x="3007294" y="4346606"/>
                </a:lnTo>
                <a:cubicBezTo>
                  <a:pt x="2844362" y="4379947"/>
                  <a:pt x="2675664" y="4397456"/>
                  <a:pt x="2502877" y="4397456"/>
                </a:cubicBezTo>
                <a:cubicBezTo>
                  <a:pt x="1120576" y="4397456"/>
                  <a:pt x="0" y="3276880"/>
                  <a:pt x="0" y="1894579"/>
                </a:cubicBezTo>
                <a:cubicBezTo>
                  <a:pt x="0" y="1203428"/>
                  <a:pt x="280144" y="577709"/>
                  <a:pt x="733076" y="124777"/>
                </a:cubicBezTo>
                <a:lnTo>
                  <a:pt x="870365" y="0"/>
                </a:lnTo>
                <a:close/>
              </a:path>
            </a:pathLst>
          </a:cu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612648"/>
            <a:ext cx="7004304" cy="3557016"/>
          </a:xfrm>
        </p:spPr>
        <p:txBody>
          <a:bodyPr vert="horz" lIns="91440" tIns="45720" rIns="91440" bIns="45720" rtlCol="0" anchor="t">
            <a:normAutofit/>
          </a:bodyPr>
          <a:lstStyle>
            <a:lvl1pPr>
              <a:defRPr lang="en-US" sz="4800" cap="all" spc="550" baseline="0"/>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a:latin typeface="+mj-lt"/>
              </a:defRPr>
            </a:lvl1pPr>
          </a:lstStyle>
          <a:p>
            <a:pPr lvl="0"/>
            <a:r>
              <a:rPr lang="en-US" dirty="0"/>
              <a:t>Click to edit Master subtitle style</a:t>
            </a:r>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r>
              <a:rPr lang="en-US"/>
              <a:t>Sample Footer Text</a:t>
            </a:r>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4954909" y="6455664"/>
            <a:ext cx="3472868" cy="365760"/>
          </a:xfrm>
        </p:spPr>
        <p:txBody>
          <a:bodyPr/>
          <a:lstStyle>
            <a:lvl1pPr>
              <a:defRPr>
                <a:solidFill>
                  <a:schemeClr val="tx1"/>
                </a:solidFill>
              </a:defRPr>
            </a:lvl1pPr>
          </a:lstStyle>
          <a:p>
            <a:fld id="{5259F214-985C-4E7A-8724-986944FA2171}" type="datetime2">
              <a:rPr lang="en-US" smtClean="0"/>
              <a:t>Thursday, August 6, 2026</a:t>
            </a:fld>
            <a:endParaRPr lang="en-US"/>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a:xfrm>
            <a:off x="8409489"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09281190"/>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7F7CFA0-C3A1-5564-DD4B-90674874B08D}"/>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4E2F783-0ED7-1F0B-219A-198549E350DD}"/>
              </a:ext>
            </a:extLst>
          </p:cNvPr>
          <p:cNvSpPr/>
          <p:nvPr/>
        </p:nvSpPr>
        <p:spPr>
          <a:xfrm>
            <a:off x="-6" y="-25866"/>
            <a:ext cx="12192005" cy="4589428"/>
          </a:xfrm>
          <a:prstGeom prst="rect">
            <a:avLst/>
          </a:prstGeom>
          <a:gradFill>
            <a:gsLst>
              <a:gs pos="8000">
                <a:srgbClr val="D861D4"/>
              </a:gs>
              <a:gs pos="100000">
                <a:srgbClr val="DA002F">
                  <a:alpha val="85000"/>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2F09062-D41B-0E2E-C1C0-F27562ED9597}"/>
              </a:ext>
            </a:extLst>
          </p:cNvPr>
          <p:cNvSpPr/>
          <p:nvPr/>
        </p:nvSpPr>
        <p:spPr>
          <a:xfrm rot="16200000">
            <a:off x="3805950" y="-3822495"/>
            <a:ext cx="4580101" cy="12191999"/>
          </a:xfrm>
          <a:prstGeom prst="rect">
            <a:avLst/>
          </a:prstGeom>
          <a:gradFill>
            <a:gsLst>
              <a:gs pos="0">
                <a:srgbClr val="FE4A00">
                  <a:alpha val="50000"/>
                </a:srgbClr>
              </a:gs>
              <a:gs pos="99000">
                <a:srgbClr val="A3299D"/>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A6D366-64E2-13D3-2734-861E811E1F1A}"/>
              </a:ext>
            </a:extLst>
          </p:cNvPr>
          <p:cNvSpPr/>
          <p:nvPr/>
        </p:nvSpPr>
        <p:spPr>
          <a:xfrm rot="10800000">
            <a:off x="8150806" y="-25872"/>
            <a:ext cx="4041192" cy="4589427"/>
          </a:xfrm>
          <a:prstGeom prst="rect">
            <a:avLst/>
          </a:prstGeom>
          <a:gradFill>
            <a:gsLst>
              <a:gs pos="0">
                <a:srgbClr val="DA002F">
                  <a:alpha val="0"/>
                </a:srgbClr>
              </a:gs>
              <a:gs pos="84000">
                <a:srgbClr val="FF907A">
                  <a:alpha val="32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E5B9BA8-AE27-B639-DB51-7E498FA9422B}"/>
              </a:ext>
            </a:extLst>
          </p:cNvPr>
          <p:cNvSpPr/>
          <p:nvPr/>
        </p:nvSpPr>
        <p:spPr>
          <a:xfrm rot="12508972">
            <a:off x="5485611" y="-1118641"/>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585216"/>
            <a:ext cx="6858000" cy="3200400"/>
          </a:xfrm>
        </p:spPr>
        <p:txBody>
          <a:bodyPr vert="horz" lIns="91440" tIns="45720" rIns="91440" bIns="45720" rtlCol="0" anchor="b">
            <a:normAutofit/>
          </a:bodyPr>
          <a:lstStyle>
            <a:lvl1pPr>
              <a:defRPr lang="en-US" sz="4800" cap="all" spc="55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dirty="0">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p:txBody>
          <a:bodyPr/>
          <a:lstStyle>
            <a:lvl1pPr>
              <a:defRPr>
                <a:solidFill>
                  <a:schemeClr val="tx1"/>
                </a:solidFill>
              </a:defRPr>
            </a:lvl1pPr>
          </a:lstStyle>
          <a:p>
            <a:fld id="{258C9C02-FCB9-44E9-9951-263455134367}" type="datetime2">
              <a:rPr lang="en-US" smtClean="0"/>
              <a:t>Thursday, August 6, 2026</a:t>
            </a:fld>
            <a:endParaRPr lang="en-US"/>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57289917"/>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1BDDB7-A96E-2151-63B9-28A103D980D2}"/>
              </a:ext>
            </a:extLst>
          </p:cNvPr>
          <p:cNvSpPr/>
          <p:nvPr/>
        </p:nvSpPr>
        <p:spPr>
          <a:xfrm flipH="1">
            <a:off x="-7229" y="-2522"/>
            <a:ext cx="1221751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6DA992C5-451E-EC0E-D54A-B0AA21D57F04}"/>
              </a:ext>
            </a:extLst>
          </p:cNvPr>
          <p:cNvSpPr/>
          <p:nvPr/>
        </p:nvSpPr>
        <p:spPr>
          <a:xfrm>
            <a:off x="-7227" y="-5045"/>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5A4914C5-E872-F937-694B-9226A87D21A6}"/>
              </a:ext>
            </a:extLst>
          </p:cNvPr>
          <p:cNvSpPr/>
          <p:nvPr/>
        </p:nvSpPr>
        <p:spPr>
          <a:xfrm rot="10800000" flipH="1">
            <a:off x="7226" y="-5045"/>
            <a:ext cx="12203060" cy="6863044"/>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B2BF5D5-EB9E-9501-6A32-C2BB4C8ED6A7}"/>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Oval 11">
            <a:extLst>
              <a:ext uri="{FF2B5EF4-FFF2-40B4-BE49-F238E27FC236}">
                <a16:creationId xmlns:a16="http://schemas.microsoft.com/office/drawing/2014/main" id="{90768E01-CF59-AC8E-6819-61512B528C04}"/>
              </a:ext>
            </a:extLst>
          </p:cNvPr>
          <p:cNvSpPr/>
          <p:nvPr/>
        </p:nvSpPr>
        <p:spPr>
          <a:xfrm rot="8431052" flipH="1">
            <a:off x="1403739" y="524809"/>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86865A1-AC73-67A9-BC14-E75D3F26BDE9}"/>
              </a:ext>
            </a:extLst>
          </p:cNvPr>
          <p:cNvSpPr/>
          <p:nvPr/>
        </p:nvSpPr>
        <p:spPr>
          <a:xfrm rot="16200000">
            <a:off x="-1913484" y="1896512"/>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657600" y="2807208"/>
            <a:ext cx="7644384" cy="3346704"/>
          </a:xfrm>
        </p:spPr>
        <p:txBody>
          <a:bodyPr anchor="t">
            <a:normAutofit/>
          </a:bodyPr>
          <a:lstStyle>
            <a:lvl1pPr>
              <a:lnSpc>
                <a:spcPct val="110000"/>
              </a:lnSpc>
              <a:defRPr sz="54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18A3F06B-6751-4328-A64C-7E682DA41140}" type="datetime2">
              <a:rPr lang="en-US" smtClean="0"/>
              <a:t>Thursday, August 6,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401998520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555FD-4C27-26F9-D396-F44BD2552350}"/>
              </a:ext>
            </a:extLst>
          </p:cNvPr>
          <p:cNvSpPr/>
          <p:nvPr/>
        </p:nvSpPr>
        <p:spPr>
          <a:xfrm flipH="1">
            <a:off x="0" y="0"/>
            <a:ext cx="12188952"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14D9F56-D5FE-5416-E898-561CCD18E63E}"/>
              </a:ext>
            </a:extLst>
          </p:cNvPr>
          <p:cNvSpPr/>
          <p:nvPr/>
        </p:nvSpPr>
        <p:spPr>
          <a:xfrm>
            <a:off x="-7226" y="2522"/>
            <a:ext cx="12210294" cy="685547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DCE312D2-549E-F681-7F68-B8AAD2F7696A}"/>
              </a:ext>
            </a:extLst>
          </p:cNvPr>
          <p:cNvSpPr/>
          <p:nvPr/>
        </p:nvSpPr>
        <p:spPr>
          <a:xfrm rot="10800000" flipH="1">
            <a:off x="383414" y="0"/>
            <a:ext cx="11826874" cy="6858000"/>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CC4FFFC-E214-3024-4ED7-32DAAA7A66E0}"/>
              </a:ext>
            </a:extLst>
          </p:cNvPr>
          <p:cNvSpPr/>
          <p:nvPr/>
        </p:nvSpPr>
        <p:spPr>
          <a:xfrm rot="5400000" flipH="1">
            <a:off x="4945773" y="-4953002"/>
            <a:ext cx="2286000" cy="12192001"/>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963C23C4-6670-C4D3-CA25-EAF7EB91AC78}"/>
              </a:ext>
            </a:extLst>
          </p:cNvPr>
          <p:cNvSpPr/>
          <p:nvPr/>
        </p:nvSpPr>
        <p:spPr>
          <a:xfrm rot="10800000">
            <a:off x="3048" y="-5047"/>
            <a:ext cx="12188952" cy="6420678"/>
          </a:xfrm>
          <a:prstGeom prst="rect">
            <a:avLst/>
          </a:prstGeom>
          <a:gradFill>
            <a:gsLst>
              <a:gs pos="0">
                <a:srgbClr val="FA0036">
                  <a:alpha val="22000"/>
                </a:srgbClr>
              </a:gs>
              <a:gs pos="52000">
                <a:srgbClr val="FF907A">
                  <a:alpha val="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Oval 17">
            <a:extLst>
              <a:ext uri="{FF2B5EF4-FFF2-40B4-BE49-F238E27FC236}">
                <a16:creationId xmlns:a16="http://schemas.microsoft.com/office/drawing/2014/main" id="{FAF9AED1-BD83-3598-C1F0-DC7ED0150981}"/>
              </a:ext>
            </a:extLst>
          </p:cNvPr>
          <p:cNvSpPr/>
          <p:nvPr/>
        </p:nvSpPr>
        <p:spPr>
          <a:xfrm rot="20481594" flipH="1">
            <a:off x="6172247" y="626278"/>
            <a:ext cx="5005754" cy="5005754"/>
          </a:xfrm>
          <a:prstGeom prst="ellipse">
            <a:avLst/>
          </a:pr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731520" y="2596896"/>
            <a:ext cx="8933688" cy="3566160"/>
          </a:xfrm>
        </p:spPr>
        <p:txBody>
          <a:bodyPr anchor="b">
            <a:normAutofit/>
          </a:bodyPr>
          <a:lstStyle>
            <a:lvl1pPr>
              <a:lnSpc>
                <a:spcPct val="110000"/>
              </a:lnSpc>
              <a:defRPr sz="60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CF9D34E2-F5B0-4166-BCAC-F99A4EBB0C26}" type="datetime2">
              <a:rPr lang="en-US" smtClean="0"/>
              <a:t>Thursday, August 6,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351045432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B5C5E01-6047-09D9-CA8C-ACF771ED4F5F}"/>
              </a:ext>
            </a:extLst>
          </p:cNvPr>
          <p:cNvSpPr/>
          <p:nvPr/>
        </p:nvSpPr>
        <p:spPr>
          <a:xfrm>
            <a:off x="-2" y="0"/>
            <a:ext cx="12192002"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3735CD2-2790-A02E-C1A3-EB251A110779}"/>
              </a:ext>
            </a:extLst>
          </p:cNvPr>
          <p:cNvSpPr/>
          <p:nvPr/>
        </p:nvSpPr>
        <p:spPr>
          <a:xfrm flipH="1">
            <a:off x="-2" y="0"/>
            <a:ext cx="6096000" cy="6858000"/>
          </a:xfrm>
          <a:prstGeom prst="rect">
            <a:avLst/>
          </a:prstGeom>
          <a:gradFill>
            <a:gsLst>
              <a:gs pos="8000">
                <a:srgbClr val="FF907A"/>
              </a:gs>
              <a:gs pos="100000">
                <a:srgbClr val="DA002F">
                  <a:alpha val="88627"/>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BCFA5-D41F-08E8-0C59-3B6D1AE8FC85}"/>
              </a:ext>
            </a:extLst>
          </p:cNvPr>
          <p:cNvSpPr/>
          <p:nvPr/>
        </p:nvSpPr>
        <p:spPr>
          <a:xfrm flipH="1">
            <a:off x="0" y="17416"/>
            <a:ext cx="5067300" cy="6840156"/>
          </a:xfrm>
          <a:prstGeom prst="rect">
            <a:avLst/>
          </a:prstGeom>
          <a:gradFill>
            <a:gsLst>
              <a:gs pos="22000">
                <a:srgbClr val="FF5076">
                  <a:alpha val="0"/>
                </a:srgbClr>
              </a:gs>
              <a:gs pos="99000">
                <a:srgbClr val="92248E">
                  <a:alpha val="91765"/>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E833A7D-2BA4-F824-376C-8607C290E93B}"/>
              </a:ext>
            </a:extLst>
          </p:cNvPr>
          <p:cNvSpPr/>
          <p:nvPr/>
        </p:nvSpPr>
        <p:spPr>
          <a:xfrm rot="5400000" flipH="1">
            <a:off x="-20998" y="723590"/>
            <a:ext cx="6595192" cy="5638799"/>
          </a:xfrm>
          <a:prstGeom prst="rect">
            <a:avLst/>
          </a:prstGeom>
          <a:gradFill>
            <a:gsLst>
              <a:gs pos="2000">
                <a:srgbClr val="DA002F">
                  <a:alpha val="18824"/>
                </a:srgbClr>
              </a:gs>
              <a:gs pos="57000">
                <a:srgbClr val="FE4A00">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CFC381E-3DA3-22D7-F3CB-6FF3B17D6865}"/>
              </a:ext>
            </a:extLst>
          </p:cNvPr>
          <p:cNvSpPr/>
          <p:nvPr/>
        </p:nvSpPr>
        <p:spPr>
          <a:xfrm rot="12508972">
            <a:off x="652110" y="716188"/>
            <a:ext cx="5005754" cy="5005754"/>
          </a:xfrm>
          <a:prstGeom prst="ellipse">
            <a:avLst/>
          </a:prstGeom>
          <a:gradFill>
            <a:gsLst>
              <a:gs pos="31000">
                <a:srgbClr val="FF907A">
                  <a:alpha val="0"/>
                </a:srgbClr>
              </a:gs>
              <a:gs pos="85000">
                <a:srgbClr val="FFBCAF">
                  <a:alpha val="22745"/>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22960" y="2029968"/>
            <a:ext cx="4398264" cy="2825496"/>
          </a:xfrm>
        </p:spPr>
        <p:txBody>
          <a:bodyPr anchor="ctr">
            <a:normAutofit/>
          </a:bodyPr>
          <a:lstStyle>
            <a:lvl1pPr algn="ctr">
              <a:lnSpc>
                <a:spcPct val="110000"/>
              </a:lnSpc>
              <a:defRPr sz="4000" cap="all" spc="700"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004304" y="584688"/>
            <a:ext cx="4517136" cy="5688623"/>
          </a:xfrm>
        </p:spPr>
        <p:txBody>
          <a:bodyPr vert="horz" lIns="91440" tIns="45720" rIns="91440" bIns="45720" rtlCol="0" anchor="ctr">
            <a:normAutofit/>
          </a:bodyPr>
          <a:lstStyle>
            <a:lvl1pPr marL="342900" indent="-342900">
              <a:buFont typeface="+mj-lt"/>
              <a:buAutoNum type="arabicPeriod"/>
              <a:defRPr lang="en-US" sz="1800"/>
            </a:lvl1pPr>
            <a:lvl2pPr marL="571500" indent="-342900">
              <a:buFont typeface="+mj-lt"/>
              <a:buAutoNum type="arabicPeriod"/>
              <a:defRPr sz="1600"/>
            </a:lvl2pPr>
            <a:lvl3pPr marL="800100" indent="-342900">
              <a:buFont typeface="+mj-lt"/>
              <a:buAutoNum type="arabicPeriod"/>
              <a:defRPr sz="1400"/>
            </a:lvl3pPr>
            <a:lvl4pPr>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802FDF1D-424D-4F55-8CAE-9342A40AFD81}" type="datetime2">
              <a:rPr lang="en-US" smtClean="0"/>
              <a:t>Thursday, August 6, 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2229862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3"/>
            <a:ext cx="12191998" cy="449257"/>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742"/>
            <a:ext cx="6281929" cy="449258"/>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86600" y="1014984"/>
            <a:ext cx="4489704" cy="1463040"/>
          </a:xfrm>
        </p:spPr>
        <p:txBody>
          <a:bodyPr anchor="t">
            <a:normAutofit/>
          </a:bodyPr>
          <a:lstStyle>
            <a:lvl1pPr>
              <a:defRPr sz="4000" cap="all" spc="700" baseline="0"/>
            </a:lvl1pPr>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6281928" cy="6411311"/>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086600" y="2633472"/>
            <a:ext cx="4498848" cy="2980944"/>
          </a:xfrm>
        </p:spPr>
        <p:txBody>
          <a:bodyPr anchor="b">
            <a:normAutofit/>
          </a:bodyPr>
          <a:lstStyle>
            <a:lvl1pPr marL="342900" indent="-342900">
              <a:buFont typeface="+mj-lt"/>
              <a:buAutoNum type="arabicPeriod"/>
              <a:defRPr sz="1800"/>
            </a:lvl1pPr>
            <a:lvl2pPr marL="571500" indent="-342900">
              <a:buFont typeface="+mj-lt"/>
              <a:buAutoNum type="arabicPeriod"/>
              <a:defRPr sz="1600"/>
            </a:lvl2pPr>
            <a:lvl3pPr marL="685800" indent="-2286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137160" y="6455664"/>
            <a:ext cx="3557016" cy="365760"/>
          </a:xfrm>
        </p:spPr>
        <p:txBody>
          <a:bodyPr/>
          <a:lstStyle>
            <a:lvl1pPr>
              <a:defRPr>
                <a:solidFill>
                  <a:schemeClr val="bg1"/>
                </a:solidFill>
              </a:defRPr>
            </a:lvl1pPr>
          </a:lstStyle>
          <a:p>
            <a:r>
              <a:rPr lang="en-US"/>
              <a:t>Sample Footer Text</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A7019B1F-F9E0-40A8-8123-21681C0812EB}" type="datetime2">
              <a:rPr lang="en-US" smtClean="0"/>
              <a:t>Thursday, August 6,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866677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49FF914-ECFF-A4E1-AD86-108676B324D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8606AF-234E-F01C-E350-3E326E5ABE30}"/>
              </a:ext>
            </a:extLst>
          </p:cNvPr>
          <p:cNvSpPr/>
          <p:nvPr/>
        </p:nvSpPr>
        <p:spPr>
          <a:xfrm>
            <a:off x="-11209" y="0"/>
            <a:ext cx="12203208" cy="1698952"/>
          </a:xfrm>
          <a:prstGeom prst="rect">
            <a:avLst/>
          </a:prstGeom>
          <a:gradFill>
            <a:gsLst>
              <a:gs pos="0">
                <a:srgbClr val="DA002F"/>
              </a:gs>
              <a:gs pos="100000">
                <a:srgbClr val="FF8463"/>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FE6AE3A-A1C7-E9CA-615A-87942C8FD35D}"/>
              </a:ext>
            </a:extLst>
          </p:cNvPr>
          <p:cNvSpPr/>
          <p:nvPr/>
        </p:nvSpPr>
        <p:spPr>
          <a:xfrm>
            <a:off x="-11210" y="4199"/>
            <a:ext cx="8126510" cy="1694753"/>
          </a:xfrm>
          <a:prstGeom prst="rect">
            <a:avLst/>
          </a:prstGeom>
          <a:gradFill>
            <a:gsLst>
              <a:gs pos="37000">
                <a:srgbClr val="FF6C4F">
                  <a:alpha val="41961"/>
                </a:srgbClr>
              </a:gs>
              <a:gs pos="99000">
                <a:srgbClr val="DA002F">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082EBC-AF50-5C78-B731-0C4380660AF5}"/>
              </a:ext>
            </a:extLst>
          </p:cNvPr>
          <p:cNvSpPr/>
          <p:nvPr/>
        </p:nvSpPr>
        <p:spPr>
          <a:xfrm>
            <a:off x="5466" y="-6046"/>
            <a:ext cx="12197741" cy="1694753"/>
          </a:xfrm>
          <a:prstGeom prst="rect">
            <a:avLst/>
          </a:prstGeom>
          <a:gradFill>
            <a:gsLst>
              <a:gs pos="32000">
                <a:srgbClr val="D861D4">
                  <a:alpha val="0"/>
                </a:srgbClr>
              </a:gs>
              <a:gs pos="100000">
                <a:srgbClr val="93258E">
                  <a:alpha val="65882"/>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875520" cy="1033272"/>
          </a:xfrm>
        </p:spPr>
        <p:txBody>
          <a:bodyPr anchor="ct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2203703"/>
            <a:ext cx="9875520" cy="4067623"/>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7160" y="6455664"/>
            <a:ext cx="3557016" cy="365760"/>
          </a:xfrm>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326AF6F-B60F-4C18-B9AB-ED82420774C4}" type="datetime2">
              <a:rPr lang="en-US" smtClean="0"/>
              <a:t>Thursday, August 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665140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2103120"/>
            <a:ext cx="4325112" cy="2454796"/>
          </a:xfrm>
        </p:spPr>
        <p:txBody>
          <a:bodyPr anchor="t">
            <a:normAutofit/>
          </a:bodyPr>
          <a:lstStyle>
            <a:lvl1pPr>
              <a:defRPr sz="44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103120"/>
            <a:ext cx="4325112" cy="2459736"/>
          </a:xfrm>
        </p:spPr>
        <p:txBody>
          <a:bodyPr vert="horz" lIns="91440" tIns="45720" rIns="91440" bIns="45720" rtlCol="0">
            <a:normAutofit/>
          </a:bodyPr>
          <a:lstStyle>
            <a:lvl1pPr marL="0" indent="0">
              <a:buNone/>
              <a:defRPr lang="en-US" sz="20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CF6005E-1485-423F-B5D4-36E24475CFEE}" type="datetime2">
              <a:rPr lang="en-US" smtClean="0"/>
              <a:t>Thursday, August 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709328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813048"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11371" y="1600200"/>
            <a:ext cx="4892656" cy="365760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04E31E-DF49-445C-800F-5FFC1FA8170B}" type="datetime2">
              <a:rPr lang="en-US" smtClean="0"/>
              <a:t>Thursday, August 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446002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611880"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065776" y="1600200"/>
            <a:ext cx="6135624" cy="4297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3541D06-5B5C-452D-81B5-D55337162AD4}" type="datetime2">
              <a:rPr lang="en-US" smtClean="0"/>
              <a:t>Thursday, August 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035824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3547872" cy="496519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065776" y="704088"/>
            <a:ext cx="6394704"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08F4B41-77D5-4516-9B41-E9168C96B23B}" type="datetime2">
              <a:rPr lang="en-US" smtClean="0"/>
              <a:t>Thursday, August 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290301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2916936" cy="2916936"/>
          </a:xfrm>
        </p:spPr>
        <p:txBody>
          <a:bodyPr anchor="t">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88626" y="704088"/>
            <a:ext cx="713232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1D37B679-27F6-4DEC-AE7E-AE12D4B5C168}" type="datetime2">
              <a:rPr lang="en-US" smtClean="0"/>
              <a:t>Thursday, August 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1825397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68DFF7-84C4-DA92-2628-88F515669E31}"/>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8358C6A-FFB7-7F91-94AA-423822AA8C38}"/>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7B507E-31E7-16F8-CF5C-A1250BA873D8}"/>
              </a:ext>
            </a:extLst>
          </p:cNvPr>
          <p:cNvSpPr/>
          <p:nvPr/>
        </p:nvSpPr>
        <p:spPr>
          <a:xfrm flipH="1">
            <a:off x="8022440" y="6406116"/>
            <a:ext cx="4169557"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6400800" cy="119786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56232"/>
            <a:ext cx="640080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33F47ADC-E381-68F6-8F09-4B69A1B92548}"/>
              </a:ext>
            </a:extLst>
          </p:cNvPr>
          <p:cNvSpPr>
            <a:spLocks noGrp="1"/>
          </p:cNvSpPr>
          <p:nvPr>
            <p:ph type="pic" sz="quarter" idx="15" hasCustomPrompt="1"/>
          </p:nvPr>
        </p:nvSpPr>
        <p:spPr>
          <a:xfrm>
            <a:off x="8022440" y="603504"/>
            <a:ext cx="3553863"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A318DFB-5F24-4AAB-A84B-D248D5DAC033}" type="datetime2">
              <a:rPr lang="en-US" smtClean="0"/>
              <a:t>Thursday, August 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558731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371C36B-E56C-A499-1D3F-AC8DC09B0AE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BC72D07-FB95-F16C-6535-C8AEB3ACAFA0}"/>
              </a:ext>
            </a:extLst>
          </p:cNvPr>
          <p:cNvSpPr/>
          <p:nvPr/>
        </p:nvSpPr>
        <p:spPr>
          <a:xfrm rot="10800000" flipH="1">
            <a:off x="0" y="6408316"/>
            <a:ext cx="12192000" cy="449684"/>
          </a:xfrm>
          <a:prstGeom prst="rect">
            <a:avLst/>
          </a:prstGeom>
          <a:gradFill>
            <a:gsLst>
              <a:gs pos="14000">
                <a:srgbClr val="FE4A00">
                  <a:alpha val="27843"/>
                </a:srgbClr>
              </a:gs>
              <a:gs pos="100000">
                <a:srgbClr val="DA002F">
                  <a:alpha val="84706"/>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AA119A-27E9-C86D-0929-AC7B5A35BD16}"/>
              </a:ext>
            </a:extLst>
          </p:cNvPr>
          <p:cNvSpPr/>
          <p:nvPr/>
        </p:nvSpPr>
        <p:spPr>
          <a:xfrm flipH="1">
            <a:off x="3807553" y="6408316"/>
            <a:ext cx="8384444" cy="449684"/>
          </a:xfrm>
          <a:prstGeom prst="rect">
            <a:avLst/>
          </a:prstGeom>
          <a:gradFill>
            <a:gsLst>
              <a:gs pos="9000">
                <a:srgbClr val="D861D4">
                  <a:alpha val="67843"/>
                </a:srgbClr>
              </a:gs>
              <a:gs pos="99000">
                <a:srgbClr val="92248E"/>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4" y="310896"/>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1" name="Picture Placeholder 10">
            <a:extLst>
              <a:ext uri="{FF2B5EF4-FFF2-40B4-BE49-F238E27FC236}">
                <a16:creationId xmlns:a16="http://schemas.microsoft.com/office/drawing/2014/main" id="{B6DF379E-0D41-B503-1F7F-4E6B2B90CC41}"/>
              </a:ext>
            </a:extLst>
          </p:cNvPr>
          <p:cNvSpPr>
            <a:spLocks noGrp="1"/>
          </p:cNvSpPr>
          <p:nvPr>
            <p:ph type="pic" sz="quarter" idx="15" hasCustomPrompt="1"/>
          </p:nvPr>
        </p:nvSpPr>
        <p:spPr>
          <a:xfrm>
            <a:off x="603503" y="603504"/>
            <a:ext cx="3192563"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4"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effectLst/>
              </a:defRPr>
            </a:lvl1pPr>
          </a:lstStyle>
          <a:p>
            <a:fld id="{71286253-1B6C-4476-BA10-7DFF05BDD8C1}" type="datetime2">
              <a:rPr lang="en-US" smtClean="0"/>
              <a:t>Thursday, August 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538781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541EC5E-2E3A-29A5-7F01-3D098A93FA76}"/>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CDB1A6A-A82E-C28C-BC71-E59067A1D47F}"/>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683A0-4783-F398-8347-7EAF3DEE633C}"/>
              </a:ext>
            </a:extLst>
          </p:cNvPr>
          <p:cNvSpPr/>
          <p:nvPr/>
        </p:nvSpPr>
        <p:spPr>
          <a:xfrm flipH="1">
            <a:off x="8491125" y="6406116"/>
            <a:ext cx="370087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12572"/>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86917188-FC72-8B54-8EBD-7107C6956DBB}"/>
              </a:ext>
            </a:extLst>
          </p:cNvPr>
          <p:cNvSpPr>
            <a:spLocks noGrp="1"/>
          </p:cNvSpPr>
          <p:nvPr>
            <p:ph type="pic" sz="quarter" idx="15" hasCustomPrompt="1"/>
          </p:nvPr>
        </p:nvSpPr>
        <p:spPr>
          <a:xfrm>
            <a:off x="8491126" y="603504"/>
            <a:ext cx="3085177"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26721B-6321-48CC-A06F-4DC67D115E8F}" type="datetime2">
              <a:rPr lang="en-US" smtClean="0"/>
              <a:t>Thursday, August 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7094459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00FDF4-E04E-45E3-73D7-9BD1BD2BCA87}"/>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9DCA41D-9DCB-DD45-31CF-2ACE1D2C681B}"/>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Lst>
          </p:cNvPr>
          <p:cNvSpPr/>
          <p:nvPr/>
        </p:nvSpPr>
        <p:spPr>
          <a:xfrm flipH="1">
            <a:off x="5247320" y="6400799"/>
            <a:ext cx="6944677"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3912" y="475488"/>
            <a:ext cx="5440680" cy="1197864"/>
          </a:xfrm>
        </p:spPr>
        <p:txBody>
          <a:bodyPr anchor="b"/>
          <a:lstStyle/>
          <a:p>
            <a:r>
              <a:rPr lang="en-US" dirty="0"/>
              <a:t>Click to edit Master title style</a:t>
            </a:r>
          </a:p>
        </p:txBody>
      </p:sp>
      <p:sp>
        <p:nvSpPr>
          <p:cNvPr id="16" name="Footer Placeholder 15">
            <a:extLst>
              <a:ext uri="{FF2B5EF4-FFF2-40B4-BE49-F238E27FC236}">
                <a16:creationId xmlns:a16="http://schemas.microsoft.com/office/drawing/2014/main" id="{4567FAE1-288E-FD4A-3F64-DC3B7101D933}"/>
              </a:ext>
            </a:extLst>
          </p:cNvPr>
          <p:cNvSpPr>
            <a:spLocks noGrp="1"/>
          </p:cNvSpPr>
          <p:nvPr>
            <p:ph type="ftr" sz="quarter" idx="17"/>
          </p:nvPr>
        </p:nvSpPr>
        <p:spPr/>
        <p:txBody>
          <a:bodyPr/>
          <a:lstStyle/>
          <a:p>
            <a:r>
              <a:rPr lang="en-US"/>
              <a:t>Sample Footer Text</a:t>
            </a:r>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603504" y="603504"/>
            <a:ext cx="4643816"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153912" y="1856232"/>
            <a:ext cx="544068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Date Placeholder 14">
            <a:extLst>
              <a:ext uri="{FF2B5EF4-FFF2-40B4-BE49-F238E27FC236}">
                <a16:creationId xmlns:a16="http://schemas.microsoft.com/office/drawing/2014/main" id="{35913992-B8EA-FD20-FD4D-5B72B7A440D1}"/>
              </a:ext>
            </a:extLst>
          </p:cNvPr>
          <p:cNvSpPr>
            <a:spLocks noGrp="1"/>
          </p:cNvSpPr>
          <p:nvPr>
            <p:ph type="dt" sz="half" idx="16"/>
          </p:nvPr>
        </p:nvSpPr>
        <p:spPr/>
        <p:txBody>
          <a:bodyPr/>
          <a:lstStyle/>
          <a:p>
            <a:fld id="{CD5DF956-88B4-4B11-B70D-3316C48FAF0D}" type="datetime2">
              <a:rPr lang="en-US" smtClean="0"/>
              <a:t>Thursday, August 6, 2026</a:t>
            </a:fld>
            <a:endParaRPr lang="en-US"/>
          </a:p>
        </p:txBody>
      </p:sp>
      <p:sp>
        <p:nvSpPr>
          <p:cNvPr id="17" name="Slide Number Placeholder 16">
            <a:extLst>
              <a:ext uri="{FF2B5EF4-FFF2-40B4-BE49-F238E27FC236}">
                <a16:creationId xmlns:a16="http://schemas.microsoft.com/office/drawing/2014/main" id="{D5201357-21DD-EA1C-08A2-FA2DAB225074}"/>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6863309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205052-C3B6-6D2C-A5A8-3EFDF993E71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81E3123-7D9E-2A08-F196-CDF340945D9D}"/>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F22AD7-5E04-F73B-69E6-5FA92F998C90}"/>
              </a:ext>
            </a:extLst>
          </p:cNvPr>
          <p:cNvSpPr/>
          <p:nvPr/>
        </p:nvSpPr>
        <p:spPr>
          <a:xfrm flipH="1">
            <a:off x="7284615" y="6400799"/>
            <a:ext cx="4907382"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4736" y="475488"/>
            <a:ext cx="3401568" cy="1197864"/>
          </a:xfrm>
        </p:spPr>
        <p:txBody>
          <a:bodyPr anchor="b"/>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603504" y="603504"/>
            <a:ext cx="6681111"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4736" y="1856232"/>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9AB004D8-8BA8-480E-9129-E735C18CC49D}" type="datetime2">
              <a:rPr lang="en-US" smtClean="0"/>
              <a:t>Thursday, August 6,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5606254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7562434" y="6406116"/>
            <a:ext cx="462956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7"/>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2843784" cy="51114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7562436" y="0"/>
            <a:ext cx="4629564" cy="6409944"/>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D4A58DCA-69A1-40C7-8F11-9BD47CD4C934}" type="datetime2">
              <a:rPr lang="en-US" smtClean="0"/>
              <a:t>Thursday, August 6,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5666356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8305800" y="6406116"/>
            <a:ext cx="3886200"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8"/>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3776472" cy="534770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8305800" y="0"/>
            <a:ext cx="3886200" cy="6406116"/>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33DFD5A6-3F5B-4C93-83C0-9BE650DA7164}" type="datetime2">
              <a:rPr lang="en-US" smtClean="0"/>
              <a:t>Thursday, August 6,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3890496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270C72-937F-4EEB-59FB-6FC29DF4570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DBABC61-0C94-EB2C-729D-13A2A74C04A2}"/>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F3E17B-3D55-4567-37F8-1842ADBFD144}"/>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923544"/>
            <a:ext cx="3840480" cy="2505456"/>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29184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3511295"/>
            <a:ext cx="6172200" cy="260628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CDFE0BFE-5A09-4B35-B85E-8253DEA6CAA6}" type="datetime2">
              <a:rPr lang="en-US" smtClean="0"/>
              <a:t>Thursday, August 6,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0068992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016717-EA73-3C76-64BF-8AA29BC563AE}"/>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0460BC6-378A-8F4F-1D44-FA6677F92D4E}"/>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AC97FE-4F82-FCF7-08CC-137F322BADB5}"/>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24128" y="932688"/>
            <a:ext cx="3392424" cy="3182112"/>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959352"/>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4206240"/>
            <a:ext cx="6172200" cy="164592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E451324D-67C5-4E93-BC3F-7AE321E5F6D8}" type="datetime2">
              <a:rPr lang="en-US" smtClean="0"/>
              <a:t>Thursday, August 6,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5494009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1"/>
            <a:ext cx="12191998" cy="449259"/>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314"/>
            <a:ext cx="7783998" cy="449686"/>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832104"/>
            <a:ext cx="3273552" cy="1947672"/>
          </a:xfrm>
        </p:spPr>
        <p:txBody>
          <a:bodyPr anchor="b"/>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7783999" cy="6411311"/>
          </a:xfrm>
          <a:blipFill>
            <a:blip r:embed="rId2">
              <a:alphaModFix amt="70000"/>
            </a:blip>
            <a:stretch>
              <a:fillRect/>
            </a:stretch>
          </a:blipFill>
        </p:spPr>
        <p:txBody>
          <a:bodyPr/>
          <a:lstStyle>
            <a:lvl1pPr marL="0" indent="0">
              <a:buNone/>
              <a:defRPr/>
            </a:lvl1pPr>
          </a:lstStyle>
          <a:p>
            <a:r>
              <a:rPr lang="en-US" dirty="0"/>
              <a:t>.</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67056" y="6455664"/>
            <a:ext cx="3557016" cy="365760"/>
          </a:xfrm>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2852928"/>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59639FB1-C416-4550-8B7F-818DCA7584C4}" type="datetime2">
              <a:rPr lang="en-US" smtClean="0"/>
              <a:t>Thursday, August 6,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0726063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471F3A-3E6D-0DF1-74AB-CC9D04CFAEE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CBED10C-5619-54D2-5D2D-E5D0A3E26E93}"/>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596777-297F-86C7-883A-2CA5E5F7CD86}"/>
              </a:ext>
            </a:extLst>
          </p:cNvPr>
          <p:cNvSpPr/>
          <p:nvPr/>
        </p:nvSpPr>
        <p:spPr>
          <a:xfrm flipH="1">
            <a:off x="6158536" y="6400799"/>
            <a:ext cx="6033460"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12064"/>
            <a:ext cx="10844784" cy="1170432"/>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BC6A79F2-1363-2482-D116-A2760202AE87}"/>
              </a:ext>
            </a:extLst>
          </p:cNvPr>
          <p:cNvSpPr>
            <a:spLocks noGrp="1"/>
          </p:cNvSpPr>
          <p:nvPr>
            <p:ph type="pic" sz="quarter" idx="15" hasCustomPrompt="1"/>
          </p:nvPr>
        </p:nvSpPr>
        <p:spPr>
          <a:xfrm>
            <a:off x="731520" y="1984247"/>
            <a:ext cx="6214110" cy="3879839"/>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699959" y="1984248"/>
            <a:ext cx="3876346" cy="3879839"/>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3DAA390-4D48-496D-9CF9-AA47EC8054B6}" type="datetime2">
              <a:rPr lang="en-US" smtClean="0"/>
              <a:t>Thursday, August 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141439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E99FD1-4C4F-942E-5C24-C7F30C3E106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093A5D-CF9E-656F-6E4D-BBE26617BBEC}"/>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7D037C8-31EA-E42D-7880-3FC907A897D8}"/>
              </a:ext>
            </a:extLst>
          </p:cNvPr>
          <p:cNvSpPr/>
          <p:nvPr/>
        </p:nvSpPr>
        <p:spPr>
          <a:xfrm flipH="1">
            <a:off x="4380987" y="6400799"/>
            <a:ext cx="7811009"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886200"/>
            <a:ext cx="3649468" cy="2048256"/>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DC72D447-6660-458A-13D3-C4FF07038659}"/>
              </a:ext>
            </a:extLst>
          </p:cNvPr>
          <p:cNvSpPr>
            <a:spLocks noGrp="1"/>
          </p:cNvSpPr>
          <p:nvPr>
            <p:ph type="pic" sz="quarter" idx="15" hasCustomPrompt="1"/>
          </p:nvPr>
        </p:nvSpPr>
        <p:spPr>
          <a:xfrm>
            <a:off x="731518" y="0"/>
            <a:ext cx="3520440" cy="364845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148072" y="704088"/>
            <a:ext cx="6428232" cy="5230368"/>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63F89BF-AB4A-41EB-BD3C-EE6397432347}" type="datetime2">
              <a:rPr lang="en-US" smtClean="0"/>
              <a:t>Thursday, August 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292088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E75F419-3BE9-4269-E538-DB069E0C329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FEA2F20-DFC9-8EAE-10DC-BC89113C2D4F}"/>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4C5968-63F8-AF79-49F2-4D9E9C22DD6B}"/>
              </a:ext>
            </a:extLst>
          </p:cNvPr>
          <p:cNvSpPr/>
          <p:nvPr/>
        </p:nvSpPr>
        <p:spPr>
          <a:xfrm flipH="1">
            <a:off x="3626812" y="6400799"/>
            <a:ext cx="8565184"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704088"/>
            <a:ext cx="2895292" cy="1581912"/>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4A3F22A9-E31A-48F3-DD64-8A1764532472}"/>
              </a:ext>
            </a:extLst>
          </p:cNvPr>
          <p:cNvSpPr>
            <a:spLocks noGrp="1"/>
          </p:cNvSpPr>
          <p:nvPr>
            <p:ph type="pic" sz="quarter" idx="15" hasCustomPrompt="1"/>
          </p:nvPr>
        </p:nvSpPr>
        <p:spPr>
          <a:xfrm>
            <a:off x="731520" y="2368296"/>
            <a:ext cx="2788920" cy="342900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53128" y="704088"/>
            <a:ext cx="7123176" cy="5175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31C1CA1-E6E1-4903-A39F-729F30B73A81}" type="datetime2">
              <a:rPr lang="en-US" smtClean="0"/>
              <a:t>Thursday, August 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835928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034161-664F-95F7-2318-8455D39DC53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9" name="Group 8">
            <a:extLst>
              <a:ext uri="{FF2B5EF4-FFF2-40B4-BE49-F238E27FC236}">
                <a16:creationId xmlns:a16="http://schemas.microsoft.com/office/drawing/2014/main" id="{02F5F8B4-8FF0-1254-0A5B-CC22084F6C2D}"/>
              </a:ext>
            </a:extLst>
          </p:cNvPr>
          <p:cNvGrpSpPr/>
          <p:nvPr/>
        </p:nvGrpSpPr>
        <p:grpSpPr>
          <a:xfrm flipH="1" flipV="1">
            <a:off x="-12756" y="2522"/>
            <a:ext cx="12217513" cy="6863044"/>
            <a:chOff x="585170" y="-169430"/>
            <a:chExt cx="12217513" cy="6863044"/>
          </a:xfrm>
        </p:grpSpPr>
        <p:sp>
          <p:nvSpPr>
            <p:cNvPr id="10" name="Rectangle 9">
              <a:extLst>
                <a:ext uri="{FF2B5EF4-FFF2-40B4-BE49-F238E27FC236}">
                  <a16:creationId xmlns:a16="http://schemas.microsoft.com/office/drawing/2014/main" id="{5B4E1ECA-F93C-A483-C4F1-29C42597B7D2}"/>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C06865F-89CC-BE15-EAA2-7DE6517391D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EAFE0B0-2261-5CA7-AE61-EDC374B643E3}"/>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F7AA7DB0-DE62-3BEE-FB72-481649D63F9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Rectangle 13">
            <a:extLst>
              <a:ext uri="{FF2B5EF4-FFF2-40B4-BE49-F238E27FC236}">
                <a16:creationId xmlns:a16="http://schemas.microsoft.com/office/drawing/2014/main" id="{B3FCEE29-6799-F2C5-729F-491AE62D49D7}"/>
              </a:ext>
            </a:extLst>
          </p:cNvPr>
          <p:cNvSpPr/>
          <p:nvPr/>
        </p:nvSpPr>
        <p:spPr>
          <a:xfrm>
            <a:off x="-18286" y="4719145"/>
            <a:ext cx="12221346" cy="21489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1060704" y="4974336"/>
            <a:ext cx="10433304" cy="1444752"/>
          </a:xfrm>
        </p:spPr>
        <p:txBody>
          <a:bodyPr anchor="ctr">
            <a:normAutofit/>
          </a:bodyPr>
          <a:lstStyle>
            <a:lvl1pPr algn="ctr">
              <a:lnSpc>
                <a:spcPct val="120000"/>
              </a:lnSpc>
              <a:defRPr sz="2800" b="0" cap="all" spc="300" baseline="0">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1060704" y="704088"/>
            <a:ext cx="10661904" cy="3849624"/>
          </a:xfrm>
        </p:spPr>
        <p:txBody>
          <a:bodyPr anchor="b">
            <a:normAutofit/>
          </a:bodyPr>
          <a:lstStyle>
            <a:lvl1pPr marL="0" indent="0" algn="ctr">
              <a:buNone/>
              <a:defRPr sz="27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tx1"/>
                </a:solidFill>
              </a:defRPr>
            </a:lvl1pPr>
          </a:lstStyle>
          <a:p>
            <a:fld id="{09D80555-5AA0-4039-B1D1-43225C709886}" type="datetime2">
              <a:rPr lang="en-US" smtClean="0"/>
              <a:t>Thursday, August 6,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2856222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0BB2D57-DDE5-A73E-9F8B-DA3ACB699FF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15" name="Rectangle 14">
            <a:extLst>
              <a:ext uri="{FF2B5EF4-FFF2-40B4-BE49-F238E27FC236}">
                <a16:creationId xmlns:a16="http://schemas.microsoft.com/office/drawing/2014/main" id="{F366F834-30C7-711B-1DA9-E85C7CC17F11}"/>
              </a:ext>
            </a:extLst>
          </p:cNvPr>
          <p:cNvSpPr/>
          <p:nvPr/>
        </p:nvSpPr>
        <p:spPr>
          <a:xfrm flipH="1">
            <a:off x="18287" y="-2522"/>
            <a:ext cx="12192000" cy="6865568"/>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766A7B6-C07F-DDF6-2DA7-A25316E3DB49}"/>
              </a:ext>
            </a:extLst>
          </p:cNvPr>
          <p:cNvSpPr/>
          <p:nvPr/>
        </p:nvSpPr>
        <p:spPr>
          <a:xfrm>
            <a:off x="-7227" y="-5045"/>
            <a:ext cx="12217513" cy="6868091"/>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D61767CC-CF27-DF8F-8449-932B71E7F814}"/>
              </a:ext>
            </a:extLst>
          </p:cNvPr>
          <p:cNvSpPr/>
          <p:nvPr/>
        </p:nvSpPr>
        <p:spPr>
          <a:xfrm rot="10800000" flipH="1">
            <a:off x="429475" y="-5045"/>
            <a:ext cx="11788038"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FCDF59EC-E66B-10C0-FD29-4F5A7C07CC05}"/>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 name="Rectangle 18">
            <a:extLst>
              <a:ext uri="{FF2B5EF4-FFF2-40B4-BE49-F238E27FC236}">
                <a16:creationId xmlns:a16="http://schemas.microsoft.com/office/drawing/2014/main" id="{014A4547-53B1-493D-CE90-DA2AB946D64A}"/>
              </a:ext>
            </a:extLst>
          </p:cNvPr>
          <p:cNvSpPr/>
          <p:nvPr/>
        </p:nvSpPr>
        <p:spPr>
          <a:xfrm rot="16200000">
            <a:off x="-900224" y="892997"/>
            <a:ext cx="6860522" cy="5074531"/>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2057400" y="4809744"/>
            <a:ext cx="8156448" cy="1545336"/>
          </a:xfrm>
        </p:spPr>
        <p:txBody>
          <a:bodyPr anchor="t">
            <a:normAutofit/>
          </a:bodyPr>
          <a:lstStyle>
            <a:lvl1pPr algn="ctr">
              <a:lnSpc>
                <a:spcPct val="120000"/>
              </a:lnSpc>
              <a:defRPr sz="2800" b="0" cap="all" spc="300" baseline="0">
                <a:solidFill>
                  <a:schemeClr val="bg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822960" y="603504"/>
            <a:ext cx="10543032" cy="4114800"/>
          </a:xfrm>
        </p:spPr>
        <p:txBody>
          <a:bodyPr anchor="b">
            <a:normAutofit/>
          </a:bodyPr>
          <a:lstStyle>
            <a:lvl1pPr marL="0" indent="0" algn="ctr">
              <a:buNone/>
              <a:defRPr sz="25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A3282FB1-48E5-4F0A-9E9C-35DF3C629227}" type="datetime2">
              <a:rPr lang="en-US" smtClean="0"/>
              <a:t>Thursday, August 6,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797725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731520" y="4809744"/>
            <a:ext cx="5897880" cy="1353312"/>
          </a:xfrm>
        </p:spPr>
        <p:txBody>
          <a:bodyPr vert="horz" lIns="91440" tIns="45720" rIns="91440" bIns="45720" rtlCol="0" anchor="t">
            <a:normAutofit/>
          </a:bodyPr>
          <a:lstStyle>
            <a:lvl1pPr>
              <a:lnSpc>
                <a:spcPct val="120000"/>
              </a:lnSpc>
              <a:defRPr lang="en-US" sz="2800" b="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731520" y="603504"/>
            <a:ext cx="10863072" cy="4206240"/>
          </a:xfrm>
        </p:spPr>
        <p:txBody>
          <a:bodyPr vert="horz" lIns="91440" tIns="45720" rIns="91440" bIns="45720" rtlCol="0" anchor="b">
            <a:normAutofit/>
          </a:bodyPr>
          <a:lstStyle>
            <a:lvl1pPr marL="0" indent="0">
              <a:buNone/>
              <a:defRPr lang="en-US" sz="27800" b="1" dirty="0">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E0149A69-19C1-4748-AF82-9FE4A85BF936}" type="datetime2">
              <a:rPr lang="en-US" smtClean="0"/>
              <a:t>Thursday, August 6,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1451371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AFD00E-68E4-2C52-ADE7-B3CCEEF5D30D}"/>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FA70C64-A82F-539E-FA22-E9EDFA88F0CB}"/>
              </a:ext>
            </a:extLst>
          </p:cNvPr>
          <p:cNvSpPr/>
          <p:nvPr/>
        </p:nvSpPr>
        <p:spPr>
          <a:xfrm flipH="1">
            <a:off x="-1"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51035-B1FE-075C-1780-50D3B30B2326}"/>
              </a:ext>
            </a:extLst>
          </p:cNvPr>
          <p:cNvSpPr/>
          <p:nvPr/>
        </p:nvSpPr>
        <p:spPr>
          <a:xfrm flipH="1">
            <a:off x="-6"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1594AB-F53B-583B-B352-D96F6BEA3EAE}"/>
              </a:ext>
            </a:extLst>
          </p:cNvPr>
          <p:cNvSpPr/>
          <p:nvPr/>
        </p:nvSpPr>
        <p:spPr>
          <a:xfrm rot="5400000" flipH="1">
            <a:off x="-1890835"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16DC94B-3BDB-1A55-CF02-E0ACF543DF06}"/>
              </a:ext>
            </a:extLst>
          </p:cNvPr>
          <p:cNvSpPr/>
          <p:nvPr/>
        </p:nvSpPr>
        <p:spPr>
          <a:xfrm rot="10800000">
            <a:off x="-25" y="875999"/>
            <a:ext cx="2609262" cy="4648800"/>
          </a:xfrm>
          <a:custGeom>
            <a:avLst/>
            <a:gdLst>
              <a:gd name="connsiteX0" fmla="*/ 2324400 w 2609262"/>
              <a:gd name="connsiteY0" fmla="*/ 4648800 h 4648800"/>
              <a:gd name="connsiteX1" fmla="*/ 0 w 2609262"/>
              <a:gd name="connsiteY1" fmla="*/ 2324400 h 4648800"/>
              <a:gd name="connsiteX2" fmla="*/ 2324400 w 2609262"/>
              <a:gd name="connsiteY2" fmla="*/ 0 h 4648800"/>
              <a:gd name="connsiteX3" fmla="*/ 2562056 w 2609262"/>
              <a:gd name="connsiteY3" fmla="*/ 12001 h 4648800"/>
              <a:gd name="connsiteX4" fmla="*/ 2609262 w 2609262"/>
              <a:gd name="connsiteY4" fmla="*/ 19205 h 4648800"/>
              <a:gd name="connsiteX5" fmla="*/ 2609262 w 2609262"/>
              <a:gd name="connsiteY5" fmla="*/ 4629595 h 4648800"/>
              <a:gd name="connsiteX6" fmla="*/ 2562056 w 2609262"/>
              <a:gd name="connsiteY6" fmla="*/ 4636799 h 4648800"/>
              <a:gd name="connsiteX7" fmla="*/ 2324400 w 2609262"/>
              <a:gd name="connsiteY7" fmla="*/ 4648800 h 46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9262" h="4648800">
                <a:moveTo>
                  <a:pt x="2324400" y="4648800"/>
                </a:moveTo>
                <a:cubicBezTo>
                  <a:pt x="1040669" y="4648800"/>
                  <a:pt x="0" y="3608131"/>
                  <a:pt x="0" y="2324400"/>
                </a:cubicBezTo>
                <a:cubicBezTo>
                  <a:pt x="0" y="1040669"/>
                  <a:pt x="1040669" y="0"/>
                  <a:pt x="2324400" y="0"/>
                </a:cubicBezTo>
                <a:cubicBezTo>
                  <a:pt x="2404633" y="0"/>
                  <a:pt x="2483917" y="4065"/>
                  <a:pt x="2562056" y="12001"/>
                </a:cubicBezTo>
                <a:lnTo>
                  <a:pt x="2609262" y="19205"/>
                </a:lnTo>
                <a:lnTo>
                  <a:pt x="2609262" y="4629595"/>
                </a:lnTo>
                <a:lnTo>
                  <a:pt x="2562056" y="4636799"/>
                </a:lnTo>
                <a:cubicBezTo>
                  <a:pt x="2483917" y="4644735"/>
                  <a:pt x="2404633" y="4648800"/>
                  <a:pt x="2324400" y="4648800"/>
                </a:cubicBezTo>
                <a:close/>
              </a:path>
            </a:pathLst>
          </a:cu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97458" y="731520"/>
            <a:ext cx="6794097" cy="5559552"/>
          </a:xfrm>
        </p:spPr>
        <p:txBody>
          <a:bodyPr anchor="ctr">
            <a:normAutofit/>
          </a:bodyPr>
          <a:lstStyle>
            <a:lvl1pPr marL="0" indent="0">
              <a:lnSpc>
                <a:spcPct val="100000"/>
              </a:lnSpc>
              <a:buNone/>
              <a:defRPr sz="4800" b="1">
                <a:latin typeface="+mj-lt"/>
              </a:defRPr>
            </a:lvl1pPr>
            <a:lvl2pPr marL="228600" indent="0">
              <a:lnSpc>
                <a:spcPct val="100000"/>
              </a:lnSpc>
              <a:buNone/>
              <a:defRPr sz="4400" b="1">
                <a:latin typeface="+mj-lt"/>
              </a:defRPr>
            </a:lvl2pPr>
            <a:lvl3pPr marL="457200" indent="0">
              <a:lnSpc>
                <a:spcPct val="100000"/>
              </a:lnSpc>
              <a:buNone/>
              <a:defRPr sz="4000" b="1">
                <a:latin typeface="+mj-lt"/>
              </a:defRPr>
            </a:lvl3pPr>
            <a:lvl4pPr marL="685800" indent="0">
              <a:lnSpc>
                <a:spcPct val="100000"/>
              </a:lnSpc>
              <a:buNone/>
              <a:defRPr sz="3600" b="1">
                <a:latin typeface="+mj-lt"/>
              </a:defRPr>
            </a:lvl4pPr>
            <a:lvl5pPr marL="914400" indent="0">
              <a:lnSpc>
                <a:spcPct val="100000"/>
              </a:lnSpc>
              <a:buNone/>
              <a:defRPr sz="3200" b="1">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775528E2-81C6-40A8-BAF0-0F7E271EAAEB}" type="datetime2">
              <a:rPr lang="en-US" smtClean="0"/>
              <a:t>Thursday, August 6,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734513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20" y="978408"/>
            <a:ext cx="10177272" cy="4837176"/>
          </a:xfrm>
        </p:spPr>
        <p:txBody>
          <a:bodyPr anchor="b">
            <a:normAutofit/>
          </a:bodyPr>
          <a:lstStyle>
            <a:lvl1pPr marL="0" indent="0">
              <a:lnSpc>
                <a:spcPct val="110000"/>
              </a:lnSpc>
              <a:buNone/>
              <a:defRPr sz="4800" b="1" cap="none" spc="100" baseline="0">
                <a:latin typeface="+mj-lt"/>
              </a:defRPr>
            </a:lvl1pPr>
            <a:lvl2pPr marL="228600" indent="0">
              <a:lnSpc>
                <a:spcPct val="110000"/>
              </a:lnSpc>
              <a:buNone/>
              <a:defRPr sz="4000" b="1" cap="none" spc="100" baseline="0">
                <a:latin typeface="+mj-lt"/>
              </a:defRPr>
            </a:lvl2pPr>
            <a:lvl3pPr marL="457200" indent="0">
              <a:lnSpc>
                <a:spcPct val="110000"/>
              </a:lnSpc>
              <a:buNone/>
              <a:defRPr sz="3600" b="1" cap="none" spc="100" baseline="0">
                <a:latin typeface="+mj-lt"/>
              </a:defRPr>
            </a:lvl3pPr>
            <a:lvl4pPr marL="685800" indent="0">
              <a:lnSpc>
                <a:spcPct val="110000"/>
              </a:lnSpc>
              <a:buNone/>
              <a:defRPr sz="3200" b="1" cap="none" spc="100" baseline="0">
                <a:latin typeface="+mj-lt"/>
              </a:defRPr>
            </a:lvl4pPr>
            <a:lvl5pPr marL="914400" indent="0">
              <a:lnSpc>
                <a:spcPct val="110000"/>
              </a:lnSpc>
              <a:buNone/>
              <a:defRPr sz="28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EFC605F-F3B5-44D1-B7F6-31C6B11C8978}" type="datetime2">
              <a:rPr lang="en-US" smtClean="0"/>
              <a:t>Thursday, August 6,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448467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909A4D1-63C5-2E23-5C6B-F8AF94782183}"/>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8" name="Group 7">
            <a:extLst>
              <a:ext uri="{FF2B5EF4-FFF2-40B4-BE49-F238E27FC236}">
                <a16:creationId xmlns:a16="http://schemas.microsoft.com/office/drawing/2014/main" id="{42070271-1317-4457-72C3-9560AF9D7416}"/>
              </a:ext>
            </a:extLst>
          </p:cNvPr>
          <p:cNvGrpSpPr/>
          <p:nvPr/>
        </p:nvGrpSpPr>
        <p:grpSpPr>
          <a:xfrm flipH="1" flipV="1">
            <a:off x="-12756" y="2522"/>
            <a:ext cx="12217513" cy="6863044"/>
            <a:chOff x="585170" y="-169430"/>
            <a:chExt cx="12217513" cy="6863044"/>
          </a:xfrm>
        </p:grpSpPr>
        <p:sp>
          <p:nvSpPr>
            <p:cNvPr id="9" name="Rectangle 8">
              <a:extLst>
                <a:ext uri="{FF2B5EF4-FFF2-40B4-BE49-F238E27FC236}">
                  <a16:creationId xmlns:a16="http://schemas.microsoft.com/office/drawing/2014/main" id="{A3EA2358-7C35-E7F3-E8C3-3D28909E4016}"/>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8E347F1A-F45E-1DB5-00F2-8254D6979D4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4CF8B62-DFD0-EBF8-5BB9-282EB5B6124B}"/>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3EBCED88-F67D-F1DB-27DB-72BF0D6DDBF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Freeform: Shape 13">
            <a:extLst>
              <a:ext uri="{FF2B5EF4-FFF2-40B4-BE49-F238E27FC236}">
                <a16:creationId xmlns:a16="http://schemas.microsoft.com/office/drawing/2014/main" id="{D6EBBFD2-5112-E929-5402-0348DC2938AB}"/>
              </a:ext>
            </a:extLst>
          </p:cNvPr>
          <p:cNvSpPr/>
          <p:nvPr/>
        </p:nvSpPr>
        <p:spPr>
          <a:xfrm rot="12508972">
            <a:off x="5465204" y="1877618"/>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7069311F-FD36-C119-8B93-522F477634FB}"/>
              </a:ext>
            </a:extLst>
          </p:cNvPr>
          <p:cNvSpPr/>
          <p:nvPr/>
        </p:nvSpPr>
        <p:spPr>
          <a:xfrm flipV="1">
            <a:off x="-18286" y="-5046"/>
            <a:ext cx="12221346" cy="50949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19" y="731520"/>
            <a:ext cx="9181224" cy="3806425"/>
          </a:xfrm>
        </p:spPr>
        <p:txBody>
          <a:bodyPr anchor="t">
            <a:normAutofit/>
          </a:bodyPr>
          <a:lstStyle>
            <a:lvl1pPr marL="0" indent="0">
              <a:lnSpc>
                <a:spcPct val="110000"/>
              </a:lnSpc>
              <a:buNone/>
              <a:defRPr sz="4600" b="1" cap="none" spc="100" baseline="0">
                <a:latin typeface="+mj-lt"/>
              </a:defRPr>
            </a:lvl1pPr>
            <a:lvl2pPr marL="228600" indent="0">
              <a:lnSpc>
                <a:spcPct val="110000"/>
              </a:lnSpc>
              <a:buNone/>
              <a:defRPr sz="3600" b="1" cap="none" spc="100" baseline="0">
                <a:latin typeface="+mj-lt"/>
              </a:defRPr>
            </a:lvl2pPr>
            <a:lvl3pPr marL="457200" indent="0">
              <a:lnSpc>
                <a:spcPct val="110000"/>
              </a:lnSpc>
              <a:buNone/>
              <a:defRPr sz="3200" b="1" cap="none" spc="100" baseline="0">
                <a:latin typeface="+mj-lt"/>
              </a:defRPr>
            </a:lvl3pPr>
            <a:lvl4pPr marL="685800" indent="0">
              <a:lnSpc>
                <a:spcPct val="110000"/>
              </a:lnSpc>
              <a:buNone/>
              <a:defRPr sz="2800" b="1" cap="none" spc="100" baseline="0">
                <a:latin typeface="+mj-lt"/>
              </a:defRPr>
            </a:lvl4pPr>
            <a:lvl5pPr marL="914400" indent="0">
              <a:lnSpc>
                <a:spcPct val="110000"/>
              </a:lnSpc>
              <a:buNone/>
              <a:defRPr sz="24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154D5DB-B0AB-4B30-B4E2-CD0D5A147634}" type="datetime2">
              <a:rPr lang="en-US" smtClean="0"/>
              <a:t>Thursday, August 6,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1641080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C6A6A9-A341-BF9D-FA80-3868D42AC72B}"/>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59BFB5-5C25-0FCB-27C7-A478767CACAC}"/>
              </a:ext>
            </a:extLst>
          </p:cNvPr>
          <p:cNvSpPr/>
          <p:nvPr/>
        </p:nvSpPr>
        <p:spPr>
          <a:xfrm>
            <a:off x="1009651" y="1028701"/>
            <a:ext cx="10172700" cy="4800598"/>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B5F22C-2988-B6EC-AA0B-D03BCA1A0B45}"/>
              </a:ext>
            </a:extLst>
          </p:cNvPr>
          <p:cNvSpPr/>
          <p:nvPr/>
        </p:nvSpPr>
        <p:spPr>
          <a:xfrm rot="10800000" flipH="1">
            <a:off x="1009651" y="4853253"/>
            <a:ext cx="10172700" cy="976045"/>
          </a:xfrm>
          <a:prstGeom prst="rect">
            <a:avLst/>
          </a:prstGeom>
          <a:gradFill>
            <a:gsLst>
              <a:gs pos="0">
                <a:srgbClr val="FE4A00">
                  <a:alpha val="66667"/>
                </a:srgbClr>
              </a:gs>
              <a:gs pos="100000">
                <a:srgbClr val="9C2C97"/>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509EC5E-5DB0-5907-06E8-B18F1AE29144}"/>
              </a:ext>
            </a:extLst>
          </p:cNvPr>
          <p:cNvSpPr/>
          <p:nvPr/>
        </p:nvSpPr>
        <p:spPr>
          <a:xfrm flipH="1">
            <a:off x="1009648" y="4853256"/>
            <a:ext cx="7105652" cy="976043"/>
          </a:xfrm>
          <a:prstGeom prst="rect">
            <a:avLst/>
          </a:prstGeom>
          <a:gradFill>
            <a:gsLst>
              <a:gs pos="0">
                <a:srgbClr val="FF6753">
                  <a:alpha val="0"/>
                </a:srgbClr>
              </a:gs>
              <a:gs pos="99000">
                <a:srgbClr val="D6002E">
                  <a:alpha val="4400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499616" y="5020056"/>
            <a:ext cx="9198864" cy="649224"/>
          </a:xfrm>
        </p:spPr>
        <p:txBody>
          <a:bodyPr anchor="ctr">
            <a:normAutofit/>
          </a:bodyPr>
          <a:lstStyle>
            <a:lvl1pPr algn="ctr">
              <a:lnSpc>
                <a:spcPct val="120000"/>
              </a:lnSpc>
              <a:defRPr sz="1600" b="1"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2020824" y="1737360"/>
            <a:ext cx="8156448" cy="2569464"/>
          </a:xfrm>
        </p:spPr>
        <p:txBody>
          <a:bodyPr anchor="ctr">
            <a:normAutofit/>
          </a:bodyPr>
          <a:lstStyle>
            <a:lvl1pPr marL="0" indent="0" algn="ctr">
              <a:lnSpc>
                <a:spcPct val="110000"/>
              </a:lnSpc>
              <a:buNone/>
              <a:defRPr sz="3500">
                <a:latin typeface="+mj-lt"/>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D579EA1B-07C3-4F43-B7BA-72BA44EE9757}" type="datetime2">
              <a:rPr lang="en-US" smtClean="0"/>
              <a:t>Thursday, August 6,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916467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F513F4-C880-287E-B00A-BD9B413CBEEB}"/>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 name="Rectangle 3">
            <a:extLst>
              <a:ext uri="{FF2B5EF4-FFF2-40B4-BE49-F238E27FC236}">
                <a16:creationId xmlns:a16="http://schemas.microsoft.com/office/drawing/2014/main" id="{9B08A6AB-C3A8-7501-6BC6-83CFA6C0F9A3}"/>
              </a:ext>
            </a:extLst>
          </p:cNvPr>
          <p:cNvSpPr/>
          <p:nvPr/>
        </p:nvSpPr>
        <p:spPr>
          <a:xfrm>
            <a:off x="1009651" y="1028698"/>
            <a:ext cx="10172706" cy="4800601"/>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73F9668-0C20-D45C-536B-66FBB7F30C45}"/>
              </a:ext>
            </a:extLst>
          </p:cNvPr>
          <p:cNvSpPr/>
          <p:nvPr/>
        </p:nvSpPr>
        <p:spPr>
          <a:xfrm flipH="1">
            <a:off x="1009649" y="1028699"/>
            <a:ext cx="10174534" cy="4800598"/>
          </a:xfrm>
          <a:prstGeom prst="rect">
            <a:avLst/>
          </a:prstGeom>
          <a:gradFill>
            <a:gsLst>
              <a:gs pos="9000">
                <a:srgbClr val="FF9265"/>
              </a:gs>
              <a:gs pos="95000">
                <a:srgbClr val="DA002F">
                  <a:alpha val="79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8C2C855-B15C-090B-5493-3D36B8A52654}"/>
              </a:ext>
            </a:extLst>
          </p:cNvPr>
          <p:cNvSpPr/>
          <p:nvPr/>
        </p:nvSpPr>
        <p:spPr>
          <a:xfrm rot="10800000" flipH="1">
            <a:off x="1005991" y="4421079"/>
            <a:ext cx="10176358" cy="1408215"/>
          </a:xfrm>
          <a:prstGeom prst="rect">
            <a:avLst/>
          </a:prstGeom>
          <a:gradFill>
            <a:gsLst>
              <a:gs pos="26000">
                <a:srgbClr val="BA0267">
                  <a:alpha val="0"/>
                </a:srgbClr>
              </a:gs>
              <a:gs pos="95000">
                <a:srgbClr val="9B3597">
                  <a:alpha val="62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981CB20-1010-8C73-0086-CAB904E4B99D}"/>
              </a:ext>
            </a:extLst>
          </p:cNvPr>
          <p:cNvSpPr/>
          <p:nvPr/>
        </p:nvSpPr>
        <p:spPr>
          <a:xfrm rot="5400000" flipH="1">
            <a:off x="3568444" y="-1531928"/>
            <a:ext cx="4800598" cy="9921854"/>
          </a:xfrm>
          <a:prstGeom prst="rect">
            <a:avLst/>
          </a:prstGeom>
          <a:gradFill>
            <a:gsLst>
              <a:gs pos="22000">
                <a:srgbClr val="A60296">
                  <a:alpha val="49000"/>
                </a:srgbClr>
              </a:gs>
              <a:gs pos="99000">
                <a:srgbClr val="DA002F">
                  <a:alpha val="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792224" y="4736592"/>
            <a:ext cx="8349303" cy="795528"/>
          </a:xfrm>
        </p:spPr>
        <p:txBody>
          <a:bodyPr vert="horz" lIns="91440" tIns="45720" rIns="91440" bIns="45720" rtlCol="0" anchor="ctr">
            <a:normAutofit/>
          </a:bodyPr>
          <a:lstStyle>
            <a:lvl1pPr>
              <a:lnSpc>
                <a:spcPct val="120000"/>
              </a:lnSpc>
              <a:defRPr lang="en-US" sz="2200" cap="all" spc="400" baseline="0" dirty="0">
                <a:solidFill>
                  <a:schemeClr val="bg1"/>
                </a:solidFill>
              </a:defRPr>
            </a:lvl1pPr>
          </a:lstStyle>
          <a:p>
            <a:pPr lvl="0"/>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655064" y="1481328"/>
            <a:ext cx="8001000" cy="2752344"/>
          </a:xfrm>
        </p:spPr>
        <p:txBody>
          <a:bodyPr vert="horz" lIns="91440" tIns="45720" rIns="91440" bIns="45720" rtlCol="0" anchor="ctr">
            <a:normAutofit/>
          </a:bodyPr>
          <a:lstStyle>
            <a:lvl1pPr marL="128016" indent="-137160">
              <a:lnSpc>
                <a:spcPct val="110000"/>
              </a:lnSpc>
              <a:buNone/>
              <a:defRPr lang="en-US" sz="3200" dirty="0">
                <a:solidFill>
                  <a:schemeClr val="bg1"/>
                </a:solidFill>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B7C3807E-EE2A-4FC6-9EE1-019AAE762D48}" type="datetime2">
              <a:rPr lang="en-US" smtClean="0"/>
              <a:t>Thursday, August 6,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540457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9A9201-705F-55B6-3F46-D68411A32E2A}"/>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E4BBA50-2898-3426-D749-CD2833395810}"/>
              </a:ext>
            </a:extLst>
          </p:cNvPr>
          <p:cNvSpPr/>
          <p:nvPr/>
        </p:nvSpPr>
        <p:spPr>
          <a:xfrm>
            <a:off x="1009651" y="1028701"/>
            <a:ext cx="10172700" cy="4800598"/>
          </a:xfrm>
          <a:prstGeom prst="rect">
            <a:avLst/>
          </a:prstGeom>
          <a:solidFill>
            <a:srgbClr val="FFFFFF"/>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6BEDF5-EA71-E3BD-29EA-A8A58B1227EE}"/>
              </a:ext>
            </a:extLst>
          </p:cNvPr>
          <p:cNvSpPr/>
          <p:nvPr/>
        </p:nvSpPr>
        <p:spPr>
          <a:xfrm flipH="1">
            <a:off x="8115303" y="1028698"/>
            <a:ext cx="3086100" cy="4800599"/>
          </a:xfrm>
          <a:prstGeom prst="rect">
            <a:avLst/>
          </a:prstGeom>
          <a:gradFill>
            <a:gsLst>
              <a:gs pos="0">
                <a:srgbClr val="FE4A00">
                  <a:alpha val="81000"/>
                </a:srgbClr>
              </a:gs>
              <a:gs pos="100000">
                <a:srgbClr val="9C2C97"/>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2ABA6F75-CEBF-CDAC-9F4B-3C794F813211}"/>
              </a:ext>
            </a:extLst>
          </p:cNvPr>
          <p:cNvSpPr/>
          <p:nvPr/>
        </p:nvSpPr>
        <p:spPr>
          <a:xfrm rot="10800000" flipH="1">
            <a:off x="8124832" y="1028696"/>
            <a:ext cx="3076572" cy="3584648"/>
          </a:xfrm>
          <a:prstGeom prst="rect">
            <a:avLst/>
          </a:prstGeom>
          <a:gradFill>
            <a:gsLst>
              <a:gs pos="0">
                <a:srgbClr val="FF6753">
                  <a:alpha val="0"/>
                </a:srgbClr>
              </a:gs>
              <a:gs pos="99000">
                <a:srgbClr val="D6002E">
                  <a:alpha val="44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8531352" y="1792224"/>
            <a:ext cx="2322576" cy="3465576"/>
          </a:xfrm>
        </p:spPr>
        <p:txBody>
          <a:bodyPr anchor="ctr">
            <a:normAutofit/>
          </a:bodyPr>
          <a:lstStyle>
            <a:lvl1pPr algn="ctr">
              <a:lnSpc>
                <a:spcPct val="120000"/>
              </a:lnSpc>
              <a:defRPr sz="1600" b="0"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737360" y="1399032"/>
            <a:ext cx="5751576" cy="4041648"/>
          </a:xfrm>
        </p:spPr>
        <p:txBody>
          <a:bodyPr vert="horz" lIns="91440" tIns="45720" rIns="91440" bIns="45720" rtlCol="0" anchor="ctr">
            <a:normAutofit/>
          </a:bodyPr>
          <a:lstStyle>
            <a:lvl1pPr marL="182880" indent="-182880">
              <a:lnSpc>
                <a:spcPct val="110000"/>
              </a:lnSpc>
              <a:spcBef>
                <a:spcPts val="0"/>
              </a:spcBef>
              <a:buNone/>
              <a:defRPr lang="en-US" sz="3400" b="1" dirty="0">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993F7370-1EC1-45B2-A4ED-6E75D0D33CB2}" type="datetime2">
              <a:rPr lang="en-US" smtClean="0"/>
              <a:t>Thursday, August 6,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2142762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294248"/>
            <a:ext cx="10844784" cy="958480"/>
          </a:xfrm>
        </p:spPr>
        <p:txBody>
          <a:body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731521"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501384"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4DB88F3-C7E5-4A3A-8622-BE18DF2C9CD0}" type="datetime2">
              <a:rPr lang="en-US" smtClean="0"/>
              <a:t>Thursday, August 6,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839330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31520" y="292608"/>
            <a:ext cx="10844784" cy="960120"/>
          </a:xfrm>
        </p:spPr>
        <p:txBody>
          <a:body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07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731520"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500622"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8B58457-C0B1-48D7-AA49-8444851E001C}" type="datetime2">
              <a:rPr lang="en-US" smtClean="0"/>
              <a:t>Thursday, August 6, 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41781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31520" y="292608"/>
            <a:ext cx="9985248" cy="96012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E425F8A-070F-4C2E-8BEF-7769438DDE34}" type="datetime2">
              <a:rPr lang="en-US" smtClean="0"/>
              <a:t>Thursday, August 6, 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00528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682FA0DE-C1EF-4C95-BCFB-EDA7D552732F}" type="datetime2">
              <a:rPr lang="en-US" smtClean="0"/>
              <a:t>Thursday, August 6, 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63249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39309"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2CA9131-97A4-4253-BF80-685917177C53}" type="datetime2">
              <a:rPr lang="en-US" smtClean="0"/>
              <a:t>Thursday, August 6, 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418954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31520" y="557784"/>
            <a:ext cx="3713996" cy="2212313"/>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31520" y="2826137"/>
            <a:ext cx="3310128" cy="3153877"/>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9" name="Picture Placeholder 8">
            <a:extLst>
              <a:ext uri="{FF2B5EF4-FFF2-40B4-BE49-F238E27FC236}">
                <a16:creationId xmlns:a16="http://schemas.microsoft.com/office/drawing/2014/main" id="{6E5A5D34-8853-9D0F-8F1B-90E5CC5A7D5F}"/>
              </a:ext>
            </a:extLst>
          </p:cNvPr>
          <p:cNvSpPr>
            <a:spLocks noGrp="1"/>
          </p:cNvSpPr>
          <p:nvPr>
            <p:ph type="pic" sz="quarter" idx="13" hasCustomPrompt="1"/>
          </p:nvPr>
        </p:nvSpPr>
        <p:spPr>
          <a:xfrm>
            <a:off x="5421313" y="603504"/>
            <a:ext cx="6154737" cy="5376510"/>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A2EAB38C-EAAD-4752-A6B6-9F33A31C7FA1}" type="datetime2">
              <a:rPr lang="en-US" smtClean="0"/>
              <a:t>Thursday, August 6, 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1454233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80E46A2F-19F0-DFCD-9CE3-04C79F793D8F}"/>
              </a:ext>
            </a:extLst>
          </p:cNvPr>
          <p:cNvSpPr/>
          <p:nvPr/>
        </p:nvSpPr>
        <p:spPr>
          <a:xfrm>
            <a:off x="0" y="0"/>
            <a:ext cx="12192000" cy="6858000"/>
          </a:xfrm>
          <a:prstGeom prst="rect">
            <a:avLst/>
          </a:prstGeom>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7" name="Rectangle 6">
            <a:extLst>
              <a:ext uri="{FF2B5EF4-FFF2-40B4-BE49-F238E27FC236}">
                <a16:creationId xmlns:a16="http://schemas.microsoft.com/office/drawing/2014/main" id="{C51DC8D0-ECB3-9C81-4ADA-D2C30B00B146}"/>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A9673D-65B2-D6C4-C53F-8652E7E8A8A2}"/>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32E07E3-56CC-285D-C461-695C95F6ECD4}"/>
              </a:ext>
            </a:extLst>
          </p:cNvPr>
          <p:cNvSpPr/>
          <p:nvPr/>
        </p:nvSpPr>
        <p:spPr>
          <a:xfrm rot="10800000">
            <a:off x="8115300" y="-1"/>
            <a:ext cx="4076700" cy="3200400"/>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013C450-5422-C684-DC49-499D1A1B957B}"/>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10881360"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31520" y="3657600"/>
            <a:ext cx="10881360" cy="274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70D6DD4-D4A4-4FD2-90EE-29743B49734D}" type="datetime2">
              <a:rPr lang="en-US" smtClean="0"/>
              <a:t>Thursday, August 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70328739"/>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3875154-47EA-9315-F160-02DA5541D65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Rectangle 7">
            <a:extLst>
              <a:ext uri="{FF2B5EF4-FFF2-40B4-BE49-F238E27FC236}">
                <a16:creationId xmlns:a16="http://schemas.microsoft.com/office/drawing/2014/main" id="{9617130E-6216-789E-BE08-6D1E3E75622B}"/>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7499983-7B9C-7C3D-25C2-1715A4226DE4}"/>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492B90-6109-F01B-1ABB-6BED7A1F1389}"/>
              </a:ext>
            </a:extLst>
          </p:cNvPr>
          <p:cNvSpPr/>
          <p:nvPr/>
        </p:nvSpPr>
        <p:spPr>
          <a:xfrm rot="10800000">
            <a:off x="8115300" y="-5"/>
            <a:ext cx="4076700" cy="3200404"/>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1BDFB-261A-F796-17BC-584DAB2E77B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9994392"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31520" y="3931920"/>
            <a:ext cx="9994392" cy="1806728"/>
          </a:xfrm>
        </p:spPr>
        <p:txBody>
          <a:bodyPr vert="horz" lIns="91440" tIns="45720" rIns="91440" bIns="45720" rtlCol="0">
            <a:normAutofit/>
          </a:bodyPr>
          <a:lstStyle>
            <a:lvl1pPr marL="0" indent="0">
              <a:buNone/>
              <a:defRPr lang="en-US" sz="2400" dirty="0"/>
            </a:lvl1pPr>
            <a:lvl2pPr marL="228600" indent="0">
              <a:buNone/>
              <a:defRPr lang="en-US" sz="2000" dirty="0"/>
            </a:lvl2pPr>
            <a:lvl3pPr marL="457200" indent="0">
              <a:buNone/>
              <a:defRPr lang="en-US" sz="1800" dirty="0"/>
            </a:lvl3pPr>
            <a:lvl4pPr marL="685800" indent="0">
              <a:buNone/>
              <a:defRPr lang="en-US" sz="16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7812B7D-2375-41E3-8CF6-637C0157FD6F}" type="datetime2">
              <a:rPr lang="en-US" smtClean="0"/>
              <a:t>Thursday, August 6,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52836739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E3211F5-0F92-9768-CA9E-42BD20D242AD}"/>
              </a:ext>
            </a:extLst>
          </p:cNvPr>
          <p:cNvSpPr/>
          <p:nvPr/>
        </p:nvSpPr>
        <p:spPr>
          <a:xfrm rot="10800000" flipH="1">
            <a:off x="0" y="6410026"/>
            <a:ext cx="12192000" cy="448056"/>
          </a:xfrm>
          <a:prstGeom prst="rect">
            <a:avLst/>
          </a:prstGeom>
          <a:gradFill>
            <a:gsLst>
              <a:gs pos="62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965722-DE3B-A05F-AE94-E31AF26EBF9D}"/>
              </a:ext>
            </a:extLst>
          </p:cNvPr>
          <p:cNvSpPr/>
          <p:nvPr/>
        </p:nvSpPr>
        <p:spPr>
          <a:xfrm flipH="1">
            <a:off x="4076700" y="6409937"/>
            <a:ext cx="8115298" cy="448063"/>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33272" y="347472"/>
            <a:ext cx="9985248" cy="13258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33272" y="1837944"/>
            <a:ext cx="9985248" cy="435254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1581912" y="1682496"/>
            <a:ext cx="3557016" cy="36576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922008" y="6455664"/>
            <a:ext cx="4672584" cy="365760"/>
          </a:xfrm>
          <a:prstGeom prst="rect">
            <a:avLst/>
          </a:prstGeom>
        </p:spPr>
        <p:txBody>
          <a:bodyPr vert="horz" lIns="91440" tIns="45720" rIns="91440" bIns="45720" rtlCol="0" anchor="ctr"/>
          <a:lstStyle>
            <a:lvl1pPr algn="r">
              <a:defRPr sz="800" cap="all" spc="300" baseline="0">
                <a:solidFill>
                  <a:schemeClr val="bg1"/>
                </a:solidFill>
              </a:defRPr>
            </a:lvl1pPr>
          </a:lstStyle>
          <a:p>
            <a:fld id="{7FA31CB7-48AA-4691-B614-160E906C518A}" type="datetime2">
              <a:rPr lang="en-US" smtClean="0"/>
              <a:t>Thursday, August 6, 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6304" y="6455664"/>
            <a:ext cx="548640" cy="365760"/>
          </a:xfrm>
          <a:prstGeom prst="rect">
            <a:avLst/>
          </a:prstGeom>
        </p:spPr>
        <p:txBody>
          <a:bodyPr vert="horz" lIns="91440" tIns="45720" rIns="91440" bIns="45720" rtlCol="0" anchor="ctr"/>
          <a:lstStyle>
            <a:lvl1pPr algn="r">
              <a:defRPr sz="800" spc="200" baseline="0">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87132848"/>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 id="2147483885" r:id="rId12"/>
    <p:sldLayoutId id="2147483886" r:id="rId13"/>
    <p:sldLayoutId id="2147483887" r:id="rId14"/>
    <p:sldLayoutId id="2147483888" r:id="rId15"/>
    <p:sldLayoutId id="2147483889" r:id="rId16"/>
    <p:sldLayoutId id="2147483890" r:id="rId17"/>
    <p:sldLayoutId id="2147483891" r:id="rId18"/>
    <p:sldLayoutId id="2147483892" r:id="rId19"/>
    <p:sldLayoutId id="2147483893" r:id="rId20"/>
    <p:sldLayoutId id="2147483894" r:id="rId21"/>
    <p:sldLayoutId id="2147483895" r:id="rId22"/>
    <p:sldLayoutId id="2147483896" r:id="rId23"/>
    <p:sldLayoutId id="2147483897" r:id="rId24"/>
    <p:sldLayoutId id="2147483898" r:id="rId25"/>
    <p:sldLayoutId id="2147483899" r:id="rId26"/>
    <p:sldLayoutId id="2147483900" r:id="rId27"/>
    <p:sldLayoutId id="2147483901" r:id="rId28"/>
    <p:sldLayoutId id="2147483902" r:id="rId29"/>
    <p:sldLayoutId id="2147483903" r:id="rId30"/>
    <p:sldLayoutId id="2147483904" r:id="rId31"/>
    <p:sldLayoutId id="2147483873" r:id="rId32"/>
    <p:sldLayoutId id="2147483905" r:id="rId33"/>
    <p:sldLayoutId id="2147483906" r:id="rId34"/>
    <p:sldLayoutId id="2147483907" r:id="rId35"/>
    <p:sldLayoutId id="2147483908" r:id="rId36"/>
    <p:sldLayoutId id="2147483909" r:id="rId37"/>
    <p:sldLayoutId id="2147483910" r:id="rId38"/>
    <p:sldLayoutId id="2147483911" r:id="rId39"/>
    <p:sldLayoutId id="2147483919" r:id="rId40"/>
    <p:sldLayoutId id="2147483912" r:id="rId41"/>
    <p:sldLayoutId id="2147483913" r:id="rId42"/>
    <p:sldLayoutId id="2147483914" r:id="rId43"/>
    <p:sldLayoutId id="2147483915" r:id="rId44"/>
    <p:sldLayoutId id="2147483916" r:id="rId45"/>
    <p:sldLayoutId id="2147483917" r:id="rId46"/>
    <p:sldLayoutId id="2147483918" r:id="rId47"/>
    <p:sldLayoutId id="2147483872" r:id="rId48"/>
  </p:sldLayoutIdLst>
  <p:hf sldNum="0" hdr="0" ftr="0" dt="0"/>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1.xml"/></Relationships>
</file>

<file path=ppt/slides/_rels/slide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icture Placeholder 3">
            <a:extLst>
              <a:ext uri="{FF2B5EF4-FFF2-40B4-BE49-F238E27FC236}">
                <a16:creationId xmlns:a16="http://schemas.microsoft.com/office/drawing/2014/main" id="{87A6C02B-28C4-CACB-9C6B-81BEE1DA9D8D}"/>
              </a:ext>
            </a:extLst>
          </p:cNvPr>
          <p:cNvSpPr>
            <a:spLocks noGrp="1"/>
          </p:cNvSpPr>
          <p:nvPr>
            <p:ph type="pic" sz="quarter" idx="13"/>
          </p:nvPr>
        </p:nvSpPr>
        <p:spPr>
          <a:xfrm>
            <a:off x="0" y="0"/>
            <a:ext cx="5067300" cy="6858000"/>
          </a:xfrm>
        </p:spPr>
        <p:txBody>
          <a:bodyPr/>
          <a:lstStyle/>
          <a:p>
            <a:endParaRPr lang="en-GB"/>
          </a:p>
        </p:txBody>
      </p:sp>
      <p:sp>
        <p:nvSpPr>
          <p:cNvPr id="9" name="TextBox 8">
            <a:extLst>
              <a:ext uri="{FF2B5EF4-FFF2-40B4-BE49-F238E27FC236}">
                <a16:creationId xmlns:a16="http://schemas.microsoft.com/office/drawing/2014/main" id="{30A2EBF0-A8C4-2EBD-3BD5-42841AB2BCED}"/>
              </a:ext>
            </a:extLst>
          </p:cNvPr>
          <p:cNvSpPr txBox="1"/>
          <p:nvPr/>
        </p:nvSpPr>
        <p:spPr>
          <a:xfrm>
            <a:off x="5815584" y="548640"/>
            <a:ext cx="4901184" cy="4031873"/>
          </a:xfrm>
          <a:prstGeom prst="rect">
            <a:avLst/>
          </a:prstGeom>
          <a:noFill/>
        </p:spPr>
        <p:txBody>
          <a:bodyPr wrap="square" rtlCol="0">
            <a:spAutoFit/>
          </a:bodyPr>
          <a:lstStyle/>
          <a:p>
            <a:r>
              <a:rPr lang="en-GB" sz="3600" b="1" dirty="0"/>
              <a:t>DS3 Coursework</a:t>
            </a:r>
          </a:p>
          <a:p>
            <a:r>
              <a:rPr lang="en-GB" sz="2800" b="1" dirty="0"/>
              <a:t>Digital portfolio &amp; Video </a:t>
            </a:r>
            <a:r>
              <a:rPr lang="en-GB" sz="2400" dirty="0"/>
              <a:t>Recording</a:t>
            </a:r>
          </a:p>
          <a:p>
            <a:r>
              <a:rPr lang="en-GB" sz="2400" dirty="0"/>
              <a:t>Module name: Digital Skills</a:t>
            </a:r>
          </a:p>
          <a:p>
            <a:r>
              <a:rPr lang="en-GB" sz="2400" dirty="0"/>
              <a:t>Module code: LCLM 4002</a:t>
            </a:r>
          </a:p>
          <a:p>
            <a:r>
              <a:rPr lang="en-GB" sz="2400" dirty="0"/>
              <a:t>Student name: Ramona Ewelina Jaskowiak</a:t>
            </a:r>
          </a:p>
          <a:p>
            <a:r>
              <a:rPr lang="en-GB" sz="2400" dirty="0"/>
              <a:t>Student ID:2538786</a:t>
            </a:r>
          </a:p>
          <a:p>
            <a:r>
              <a:rPr lang="en-GB" sz="2400" dirty="0"/>
              <a:t>Group:7</a:t>
            </a:r>
          </a:p>
          <a:p>
            <a:r>
              <a:rPr lang="en-GB" sz="2400" dirty="0"/>
              <a:t>Lecturers name :Koushik Modak</a:t>
            </a:r>
          </a:p>
        </p:txBody>
      </p:sp>
    </p:spTree>
    <p:extLst>
      <p:ext uri="{BB962C8B-B14F-4D97-AF65-F5344CB8AC3E}">
        <p14:creationId xmlns:p14="http://schemas.microsoft.com/office/powerpoint/2010/main" val="1780400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55AA4-1C4B-5A12-F4DF-E880E03D2008}"/>
              </a:ext>
            </a:extLst>
          </p:cNvPr>
          <p:cNvSpPr>
            <a:spLocks noGrp="1"/>
          </p:cNvSpPr>
          <p:nvPr>
            <p:ph type="title"/>
          </p:nvPr>
        </p:nvSpPr>
        <p:spPr/>
        <p:txBody>
          <a:bodyPr>
            <a:normAutofit/>
          </a:bodyPr>
          <a:lstStyle/>
          <a:p>
            <a:pPr algn="ctr"/>
            <a:r>
              <a:rPr lang="en-GB" sz="4400" dirty="0">
                <a:latin typeface="Amasis MT Pro" panose="020F0502020204030204" pitchFamily="18" charset="0"/>
              </a:rPr>
              <a:t>MS Word</a:t>
            </a:r>
          </a:p>
        </p:txBody>
      </p:sp>
      <p:sp>
        <p:nvSpPr>
          <p:cNvPr id="3" name="Text Placeholder 2">
            <a:extLst>
              <a:ext uri="{FF2B5EF4-FFF2-40B4-BE49-F238E27FC236}">
                <a16:creationId xmlns:a16="http://schemas.microsoft.com/office/drawing/2014/main" id="{4F058971-C118-1138-D234-738BE32C2CE4}"/>
              </a:ext>
            </a:extLst>
          </p:cNvPr>
          <p:cNvSpPr>
            <a:spLocks noGrp="1"/>
          </p:cNvSpPr>
          <p:nvPr>
            <p:ph type="body" sz="quarter" idx="13"/>
          </p:nvPr>
        </p:nvSpPr>
        <p:spPr>
          <a:xfrm>
            <a:off x="310896" y="1449837"/>
            <a:ext cx="6071615" cy="4572000"/>
          </a:xfrm>
        </p:spPr>
        <p:txBody>
          <a:bodyPr>
            <a:normAutofit/>
          </a:bodyPr>
          <a:lstStyle/>
          <a:p>
            <a:pPr algn="just">
              <a:buFont typeface="Wingdings" panose="05000000000000000000" pitchFamily="2" charset="2"/>
              <a:buChar char="v"/>
            </a:pPr>
            <a:r>
              <a:rPr lang="en-GB" dirty="0"/>
              <a:t>Here I created a table that lists all stock information. I used colours to mark different categories and made it easy to read.</a:t>
            </a:r>
          </a:p>
          <a:p>
            <a:pPr algn="just">
              <a:buFont typeface="Wingdings" panose="05000000000000000000" pitchFamily="2" charset="2"/>
              <a:buChar char="v"/>
            </a:pPr>
            <a:r>
              <a:rPr lang="en-GB" dirty="0"/>
              <a:t>It shows I can organise information neatly. Laid out this way, the figures stand out and become useful information rather than raw numbers.</a:t>
            </a:r>
          </a:p>
          <a:p>
            <a:pPr algn="just">
              <a:buFont typeface="Wingdings" panose="05000000000000000000" pitchFamily="2" charset="2"/>
              <a:buChar char="v"/>
            </a:pPr>
            <a:r>
              <a:rPr lang="en-GB" dirty="0"/>
              <a:t>I learnt to present information in a word processing document professionally and clearly, so that any reader can grasp it quickly and easily.</a:t>
            </a:r>
          </a:p>
        </p:txBody>
      </p:sp>
      <p:pic>
        <p:nvPicPr>
          <p:cNvPr id="6" name="Picture 5">
            <a:extLst>
              <a:ext uri="{FF2B5EF4-FFF2-40B4-BE49-F238E27FC236}">
                <a16:creationId xmlns:a16="http://schemas.microsoft.com/office/drawing/2014/main" id="{9C5A4D0D-8678-67D0-0787-C6B68FD22601}"/>
              </a:ext>
            </a:extLst>
          </p:cNvPr>
          <p:cNvPicPr>
            <a:picLocks noChangeAspect="1"/>
          </p:cNvPicPr>
          <p:nvPr/>
        </p:nvPicPr>
        <p:blipFill>
          <a:blip r:embed="rId2"/>
          <a:stretch>
            <a:fillRect/>
          </a:stretch>
        </p:blipFill>
        <p:spPr>
          <a:xfrm>
            <a:off x="6634972" y="1449837"/>
            <a:ext cx="4941333" cy="4799573"/>
          </a:xfrm>
          <a:prstGeom prst="rect">
            <a:avLst/>
          </a:prstGeom>
        </p:spPr>
      </p:pic>
    </p:spTree>
    <p:extLst>
      <p:ext uri="{BB962C8B-B14F-4D97-AF65-F5344CB8AC3E}">
        <p14:creationId xmlns:p14="http://schemas.microsoft.com/office/powerpoint/2010/main" val="3814442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224CB-F73D-3179-76DA-592B84A912C2}"/>
              </a:ext>
            </a:extLst>
          </p:cNvPr>
          <p:cNvSpPr>
            <a:spLocks noGrp="1"/>
          </p:cNvSpPr>
          <p:nvPr>
            <p:ph type="title"/>
          </p:nvPr>
        </p:nvSpPr>
        <p:spPr>
          <a:xfrm>
            <a:off x="310896" y="-585216"/>
            <a:ext cx="5273040" cy="2825496"/>
          </a:xfrm>
        </p:spPr>
        <p:txBody>
          <a:bodyPr/>
          <a:lstStyle/>
          <a:p>
            <a:r>
              <a:rPr lang="en-GB" dirty="0"/>
              <a:t>MS PowerPoint</a:t>
            </a:r>
          </a:p>
        </p:txBody>
      </p:sp>
      <p:sp>
        <p:nvSpPr>
          <p:cNvPr id="3" name="Content Placeholder 2">
            <a:extLst>
              <a:ext uri="{FF2B5EF4-FFF2-40B4-BE49-F238E27FC236}">
                <a16:creationId xmlns:a16="http://schemas.microsoft.com/office/drawing/2014/main" id="{49BBE9F1-C630-72E1-D649-8A788EC00F7B}"/>
              </a:ext>
            </a:extLst>
          </p:cNvPr>
          <p:cNvSpPr>
            <a:spLocks noGrp="1"/>
          </p:cNvSpPr>
          <p:nvPr>
            <p:ph sz="quarter" idx="13"/>
          </p:nvPr>
        </p:nvSpPr>
        <p:spPr>
          <a:xfrm>
            <a:off x="6248400" y="584688"/>
            <a:ext cx="5273040" cy="5688623"/>
          </a:xfrm>
        </p:spPr>
        <p:txBody>
          <a:bodyPr>
            <a:normAutofit/>
          </a:bodyPr>
          <a:lstStyle/>
          <a:p>
            <a:pPr algn="just">
              <a:buFont typeface="Wingdings" panose="05000000000000000000" pitchFamily="2" charset="2"/>
              <a:buChar char="v"/>
            </a:pPr>
            <a:r>
              <a:rPr lang="en-GB" dirty="0"/>
              <a:t>Back in week 8, we were presented with different slides from John’s presentation. Johns was not engaging so I changed it to be more interesting.</a:t>
            </a:r>
          </a:p>
          <a:p>
            <a:pPr algn="just">
              <a:buFont typeface="Wingdings" panose="05000000000000000000" pitchFamily="2" charset="2"/>
              <a:buChar char="v"/>
            </a:pPr>
            <a:r>
              <a:rPr lang="en-GB" dirty="0"/>
              <a:t>It shows I can clearly make an eye-catching slide using power point. This highlights my use of different designs, font and size. PowerPoint has a wide range of designs and formats to create an interesting and engaging presentation.</a:t>
            </a:r>
          </a:p>
          <a:p>
            <a:pPr algn="just">
              <a:buFont typeface="Wingdings" panose="05000000000000000000" pitchFamily="2" charset="2"/>
              <a:buChar char="v"/>
            </a:pPr>
            <a:r>
              <a:rPr lang="en-GB" dirty="0"/>
              <a:t>I learnt how to create a simple yet engaging presentation slide and have learnt what not to do when creating one.</a:t>
            </a:r>
          </a:p>
        </p:txBody>
      </p:sp>
      <p:pic>
        <p:nvPicPr>
          <p:cNvPr id="5" name="Picture 4">
            <a:extLst>
              <a:ext uri="{FF2B5EF4-FFF2-40B4-BE49-F238E27FC236}">
                <a16:creationId xmlns:a16="http://schemas.microsoft.com/office/drawing/2014/main" id="{E4D0EE49-51EF-34EB-967B-AF82FCB20F32}"/>
              </a:ext>
            </a:extLst>
          </p:cNvPr>
          <p:cNvPicPr>
            <a:picLocks noChangeAspect="1"/>
          </p:cNvPicPr>
          <p:nvPr/>
        </p:nvPicPr>
        <p:blipFill>
          <a:blip r:embed="rId2"/>
          <a:stretch>
            <a:fillRect/>
          </a:stretch>
        </p:blipFill>
        <p:spPr>
          <a:xfrm>
            <a:off x="1051559" y="1529163"/>
            <a:ext cx="3941065" cy="2231294"/>
          </a:xfrm>
          <a:prstGeom prst="rect">
            <a:avLst/>
          </a:prstGeom>
        </p:spPr>
      </p:pic>
      <p:pic>
        <p:nvPicPr>
          <p:cNvPr id="7" name="Picture 6">
            <a:extLst>
              <a:ext uri="{FF2B5EF4-FFF2-40B4-BE49-F238E27FC236}">
                <a16:creationId xmlns:a16="http://schemas.microsoft.com/office/drawing/2014/main" id="{CE1B2D0F-073F-C58C-DDE1-DD9DD235F515}"/>
              </a:ext>
            </a:extLst>
          </p:cNvPr>
          <p:cNvPicPr>
            <a:picLocks noChangeAspect="1"/>
          </p:cNvPicPr>
          <p:nvPr/>
        </p:nvPicPr>
        <p:blipFill>
          <a:blip r:embed="rId3"/>
          <a:stretch>
            <a:fillRect/>
          </a:stretch>
        </p:blipFill>
        <p:spPr>
          <a:xfrm>
            <a:off x="1011141" y="4063024"/>
            <a:ext cx="3981483" cy="2210287"/>
          </a:xfrm>
          <a:prstGeom prst="rect">
            <a:avLst/>
          </a:prstGeom>
        </p:spPr>
      </p:pic>
    </p:spTree>
    <p:extLst>
      <p:ext uri="{BB962C8B-B14F-4D97-AF65-F5344CB8AC3E}">
        <p14:creationId xmlns:p14="http://schemas.microsoft.com/office/powerpoint/2010/main" val="1434820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983F7-BA87-75E0-F4BA-D00688628DF6}"/>
              </a:ext>
            </a:extLst>
          </p:cNvPr>
          <p:cNvSpPr>
            <a:spLocks noGrp="1"/>
          </p:cNvSpPr>
          <p:nvPr>
            <p:ph type="ctrTitle"/>
          </p:nvPr>
        </p:nvSpPr>
        <p:spPr>
          <a:xfrm>
            <a:off x="704088" y="-2278197"/>
            <a:ext cx="6858000" cy="3200400"/>
          </a:xfrm>
        </p:spPr>
        <p:txBody>
          <a:bodyPr/>
          <a:lstStyle/>
          <a:p>
            <a:r>
              <a:rPr lang="en-GB" dirty="0"/>
              <a:t>outlook</a:t>
            </a:r>
          </a:p>
        </p:txBody>
      </p:sp>
      <p:pic>
        <p:nvPicPr>
          <p:cNvPr id="9" name="Picture 8">
            <a:extLst>
              <a:ext uri="{FF2B5EF4-FFF2-40B4-BE49-F238E27FC236}">
                <a16:creationId xmlns:a16="http://schemas.microsoft.com/office/drawing/2014/main" id="{612F5F85-74B7-3646-58E4-0B11079856B4}"/>
              </a:ext>
            </a:extLst>
          </p:cNvPr>
          <p:cNvPicPr>
            <a:picLocks noChangeAspect="1"/>
          </p:cNvPicPr>
          <p:nvPr/>
        </p:nvPicPr>
        <p:blipFill>
          <a:blip r:embed="rId2"/>
          <a:stretch>
            <a:fillRect/>
          </a:stretch>
        </p:blipFill>
        <p:spPr>
          <a:xfrm>
            <a:off x="7115095" y="391314"/>
            <a:ext cx="4919321" cy="284572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1" name="Picture 10">
            <a:extLst>
              <a:ext uri="{FF2B5EF4-FFF2-40B4-BE49-F238E27FC236}">
                <a16:creationId xmlns:a16="http://schemas.microsoft.com/office/drawing/2014/main" id="{433A4B79-8000-EEBE-A762-4B9688E82364}"/>
              </a:ext>
            </a:extLst>
          </p:cNvPr>
          <p:cNvPicPr>
            <a:picLocks noChangeAspect="1"/>
          </p:cNvPicPr>
          <p:nvPr/>
        </p:nvPicPr>
        <p:blipFill>
          <a:blip r:embed="rId3"/>
          <a:stretch>
            <a:fillRect/>
          </a:stretch>
        </p:blipFill>
        <p:spPr>
          <a:xfrm>
            <a:off x="7190019" y="3661154"/>
            <a:ext cx="4844397" cy="280553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2" name="TextBox 11">
            <a:extLst>
              <a:ext uri="{FF2B5EF4-FFF2-40B4-BE49-F238E27FC236}">
                <a16:creationId xmlns:a16="http://schemas.microsoft.com/office/drawing/2014/main" id="{7182AC7F-432D-3744-D5B0-16F47A6A014A}"/>
              </a:ext>
            </a:extLst>
          </p:cNvPr>
          <p:cNvSpPr txBox="1"/>
          <p:nvPr/>
        </p:nvSpPr>
        <p:spPr>
          <a:xfrm>
            <a:off x="157584" y="922203"/>
            <a:ext cx="6583680" cy="6124754"/>
          </a:xfrm>
          <a:prstGeom prst="rect">
            <a:avLst/>
          </a:prstGeom>
          <a:noFill/>
        </p:spPr>
        <p:txBody>
          <a:bodyPr wrap="square" rtlCol="0">
            <a:spAutoFit/>
          </a:bodyPr>
          <a:lstStyle/>
          <a:p>
            <a:pPr marL="285750" indent="-285750" algn="just">
              <a:buFont typeface="Wingdings" panose="05000000000000000000" pitchFamily="2" charset="2"/>
              <a:buChar char="v"/>
            </a:pPr>
            <a:r>
              <a:rPr lang="en-GB" sz="2200" dirty="0"/>
              <a:t>Back in week two, we were taught how to organise our work as it will be beneficial for time management. One of out pieces of work was to mark events/ deadlines in our calendar, outlook. </a:t>
            </a:r>
          </a:p>
          <a:p>
            <a:pPr algn="just"/>
            <a:endParaRPr lang="en-GB" sz="2200" dirty="0"/>
          </a:p>
          <a:p>
            <a:pPr marL="285750" indent="-285750" algn="just">
              <a:buFont typeface="Wingdings" panose="05000000000000000000" pitchFamily="2" charset="2"/>
              <a:buChar char="v"/>
            </a:pPr>
            <a:r>
              <a:rPr lang="en-GB" sz="2200" dirty="0"/>
              <a:t>On the right, it shows my calendar I have marked my deadlines for both digital skills and academic skills to be prepared.</a:t>
            </a:r>
          </a:p>
          <a:p>
            <a:pPr marL="285750" indent="-285750" algn="just">
              <a:buFont typeface="Wingdings" panose="05000000000000000000" pitchFamily="2" charset="2"/>
              <a:buChar char="v"/>
            </a:pPr>
            <a:endParaRPr lang="en-GB" sz="2200" dirty="0"/>
          </a:p>
          <a:p>
            <a:pPr marL="285750" indent="-285750" algn="just">
              <a:buFont typeface="Wingdings" panose="05000000000000000000" pitchFamily="2" charset="2"/>
              <a:buChar char="v"/>
            </a:pPr>
            <a:endParaRPr lang="en-GB" sz="2200" dirty="0"/>
          </a:p>
          <a:p>
            <a:pPr algn="just"/>
            <a:endParaRPr lang="en-GB" sz="2200" dirty="0"/>
          </a:p>
          <a:p>
            <a:pPr marL="285750" indent="-285750" algn="just">
              <a:buFont typeface="Wingdings" panose="05000000000000000000" pitchFamily="2" charset="2"/>
              <a:buChar char="v"/>
            </a:pPr>
            <a:r>
              <a:rPr lang="en-GB" sz="2200" dirty="0"/>
              <a:t>I learnt how to use outlook for the first time, this has helped me significantly as now I can use it to mark any events of pieces of work that needs to be handed in. I feel much more confident in in and this skills will definitely help me in the future.</a:t>
            </a:r>
          </a:p>
          <a:p>
            <a:endParaRPr lang="en-GB" dirty="0"/>
          </a:p>
        </p:txBody>
      </p:sp>
    </p:spTree>
    <p:extLst>
      <p:ext uri="{BB962C8B-B14F-4D97-AF65-F5344CB8AC3E}">
        <p14:creationId xmlns:p14="http://schemas.microsoft.com/office/powerpoint/2010/main" val="1736835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5BBCE-7B1C-0D2B-0C12-909635D7B3D0}"/>
              </a:ext>
            </a:extLst>
          </p:cNvPr>
          <p:cNvSpPr>
            <a:spLocks noGrp="1"/>
          </p:cNvSpPr>
          <p:nvPr>
            <p:ph type="ctrTitle"/>
          </p:nvPr>
        </p:nvSpPr>
        <p:spPr>
          <a:xfrm>
            <a:off x="292608" y="1353312"/>
            <a:ext cx="2962656" cy="2962656"/>
          </a:xfrm>
        </p:spPr>
        <p:txBody>
          <a:bodyPr/>
          <a:lstStyle/>
          <a:p>
            <a:r>
              <a:rPr lang="en-GB" dirty="0"/>
              <a:t>EXCEL</a:t>
            </a:r>
          </a:p>
        </p:txBody>
      </p:sp>
      <p:pic>
        <p:nvPicPr>
          <p:cNvPr id="5" name="Picture 4">
            <a:extLst>
              <a:ext uri="{FF2B5EF4-FFF2-40B4-BE49-F238E27FC236}">
                <a16:creationId xmlns:a16="http://schemas.microsoft.com/office/drawing/2014/main" id="{7127444A-47CA-6B53-6F8D-E42F4CA67180}"/>
              </a:ext>
            </a:extLst>
          </p:cNvPr>
          <p:cNvPicPr>
            <a:picLocks noChangeAspect="1"/>
          </p:cNvPicPr>
          <p:nvPr/>
        </p:nvPicPr>
        <p:blipFill>
          <a:blip r:embed="rId2"/>
          <a:stretch>
            <a:fillRect/>
          </a:stretch>
        </p:blipFill>
        <p:spPr>
          <a:xfrm>
            <a:off x="4800600" y="158582"/>
            <a:ext cx="7223429" cy="3985073"/>
          </a:xfrm>
          <a:prstGeom prst="rect">
            <a:avLst/>
          </a:prstGeom>
        </p:spPr>
      </p:pic>
      <p:sp>
        <p:nvSpPr>
          <p:cNvPr id="7" name="TextBox 6">
            <a:extLst>
              <a:ext uri="{FF2B5EF4-FFF2-40B4-BE49-F238E27FC236}">
                <a16:creationId xmlns:a16="http://schemas.microsoft.com/office/drawing/2014/main" id="{EDE49A92-180F-496F-B90A-722C49EE4CA9}"/>
              </a:ext>
            </a:extLst>
          </p:cNvPr>
          <p:cNvSpPr txBox="1"/>
          <p:nvPr/>
        </p:nvSpPr>
        <p:spPr>
          <a:xfrm>
            <a:off x="292608" y="4946904"/>
            <a:ext cx="11228832" cy="1200329"/>
          </a:xfrm>
          <a:prstGeom prst="rect">
            <a:avLst/>
          </a:prstGeom>
          <a:noFill/>
        </p:spPr>
        <p:txBody>
          <a:bodyPr wrap="square" rtlCol="0">
            <a:spAutoFit/>
          </a:bodyPr>
          <a:lstStyle/>
          <a:p>
            <a:pPr marL="285750" indent="-285750">
              <a:buFont typeface="Wingdings" panose="05000000000000000000" pitchFamily="2" charset="2"/>
              <a:buChar char="v"/>
            </a:pPr>
            <a:r>
              <a:rPr lang="en-GB" dirty="0"/>
              <a:t>Here I have created a bar chart using Excel. It clearly shows all information listed neatly. I made it very understandable to read.</a:t>
            </a:r>
          </a:p>
          <a:p>
            <a:pPr marL="285750" indent="-285750">
              <a:buFont typeface="Wingdings" panose="05000000000000000000" pitchFamily="2" charset="2"/>
              <a:buChar char="v"/>
            </a:pPr>
            <a:r>
              <a:rPr lang="en-GB" dirty="0"/>
              <a:t>This shows that I can use Excel confidently to list information in ways that everyone can understand.</a:t>
            </a:r>
          </a:p>
          <a:p>
            <a:pPr marL="285750" indent="-285750">
              <a:buFont typeface="Wingdings" panose="05000000000000000000" pitchFamily="2" charset="2"/>
              <a:buChar char="v"/>
            </a:pPr>
            <a:r>
              <a:rPr lang="en-GB" dirty="0"/>
              <a:t>I learnt how to create an appropriate chart to list information.</a:t>
            </a:r>
          </a:p>
        </p:txBody>
      </p:sp>
    </p:spTree>
    <p:extLst>
      <p:ext uri="{BB962C8B-B14F-4D97-AF65-F5344CB8AC3E}">
        <p14:creationId xmlns:p14="http://schemas.microsoft.com/office/powerpoint/2010/main" val="1353796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2AFC1F-49BF-64B4-E060-A78B310966F7}"/>
              </a:ext>
            </a:extLst>
          </p:cNvPr>
          <p:cNvSpPr>
            <a:spLocks noGrp="1"/>
          </p:cNvSpPr>
          <p:nvPr>
            <p:ph idx="1"/>
          </p:nvPr>
        </p:nvSpPr>
        <p:spPr>
          <a:xfrm>
            <a:off x="877824" y="576072"/>
            <a:ext cx="9985248" cy="4572000"/>
          </a:xfrm>
        </p:spPr>
        <p:txBody>
          <a:bodyPr/>
          <a:lstStyle/>
          <a:p>
            <a:pPr marL="0" indent="0">
              <a:buNone/>
            </a:pPr>
            <a:r>
              <a:rPr lang="en-GB" dirty="0"/>
              <a:t>My portfolio highlights which of my many skills is most helpful in everyday life. In my daily life o use the outlook calendar to help me plan out my entire week. PowerPoint is also very important to me because of my visual impairment I can change colours and text that are uncomfortable for my eyes. At first using Microsoft seemed difficult to me. However, thanks to my teacher, I slowly started to understand them, and now I use them in my everyday life. Now I can use Microsoft programs on my own without having to ask my daughter for help and I </a:t>
            </a:r>
            <a:r>
              <a:rPr lang="en-GB"/>
              <a:t>am proud </a:t>
            </a:r>
            <a:r>
              <a:rPr lang="en-GB" dirty="0"/>
              <a:t>of that. As a single mother of two children, these skills help me a lot because I can plan my schedule for the entire week, help my kids with their homework, and using a laptop is no longer a problem for me.</a:t>
            </a:r>
          </a:p>
        </p:txBody>
      </p:sp>
    </p:spTree>
    <p:extLst>
      <p:ext uri="{BB962C8B-B14F-4D97-AF65-F5344CB8AC3E}">
        <p14:creationId xmlns:p14="http://schemas.microsoft.com/office/powerpoint/2010/main" val="1975974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FC754-38FD-3EF3-BEFE-B1571CAD146A}"/>
              </a:ext>
            </a:extLst>
          </p:cNvPr>
          <p:cNvSpPr>
            <a:spLocks noGrp="1"/>
          </p:cNvSpPr>
          <p:nvPr>
            <p:ph type="ctrTitle"/>
          </p:nvPr>
        </p:nvSpPr>
        <p:spPr>
          <a:xfrm>
            <a:off x="188976" y="1252728"/>
            <a:ext cx="6858000" cy="3200400"/>
          </a:xfrm>
        </p:spPr>
        <p:txBody>
          <a:bodyPr/>
          <a:lstStyle/>
          <a:p>
            <a:r>
              <a:rPr lang="en-GB" dirty="0"/>
              <a:t>Conclusion</a:t>
            </a:r>
          </a:p>
        </p:txBody>
      </p:sp>
      <p:sp>
        <p:nvSpPr>
          <p:cNvPr id="4" name="TextBox 3">
            <a:extLst>
              <a:ext uri="{FF2B5EF4-FFF2-40B4-BE49-F238E27FC236}">
                <a16:creationId xmlns:a16="http://schemas.microsoft.com/office/drawing/2014/main" id="{3141E004-554D-4C75-1A15-F41521A49F16}"/>
              </a:ext>
            </a:extLst>
          </p:cNvPr>
          <p:cNvSpPr txBox="1"/>
          <p:nvPr/>
        </p:nvSpPr>
        <p:spPr>
          <a:xfrm>
            <a:off x="188976" y="4919472"/>
            <a:ext cx="11606784" cy="1200329"/>
          </a:xfrm>
          <a:prstGeom prst="rect">
            <a:avLst/>
          </a:prstGeom>
          <a:noFill/>
        </p:spPr>
        <p:txBody>
          <a:bodyPr wrap="square" rtlCol="0">
            <a:spAutoFit/>
          </a:bodyPr>
          <a:lstStyle/>
          <a:p>
            <a:pPr algn="just"/>
            <a:r>
              <a:rPr lang="en-GB" dirty="0"/>
              <a:t>To conclude, I can confidently say I have developed my digital skills within the first semester of the school year. I am very happy about this, and I know I will be using these skills in the next semesters and my daily life. My class was very supportive as well as my teacher, Koushik Modak, he was very patient and has guided me slowly through everything. He was very helpful and has helped me develop these skills throughout the semester.</a:t>
            </a:r>
          </a:p>
        </p:txBody>
      </p:sp>
    </p:spTree>
    <p:extLst>
      <p:ext uri="{BB962C8B-B14F-4D97-AF65-F5344CB8AC3E}">
        <p14:creationId xmlns:p14="http://schemas.microsoft.com/office/powerpoint/2010/main" val="3261009231"/>
      </p:ext>
    </p:extLst>
  </p:cSld>
  <p:clrMapOvr>
    <a:masterClrMapping/>
  </p:clrMapOvr>
</p:sld>
</file>

<file path=ppt/theme/theme1.xml><?xml version="1.0" encoding="utf-8"?>
<a:theme xmlns:a="http://schemas.openxmlformats.org/drawingml/2006/main" name="GradientRise">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Custom 3">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 id="{FF74CFCA-15A8-4A19-8791-A4B07AC19AED}" vid="{4F1DA30D-FBF7-47F9-8AB5-ACED5332D3E0}"/>
    </a:ext>
  </a:extLst>
</a:theme>
</file>

<file path=docProps/app.xml><?xml version="1.0" encoding="utf-8"?>
<Properties xmlns="http://schemas.openxmlformats.org/officeDocument/2006/extended-properties" xmlns:vt="http://schemas.openxmlformats.org/officeDocument/2006/docPropsVTypes">
  <Template>Frame</Template>
  <TotalTime>1774</TotalTime>
  <Words>632</Words>
  <Application>Microsoft Office PowerPoint</Application>
  <PresentationFormat>Widescreen</PresentationFormat>
  <Paragraphs>31</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Amasis MT Pro</vt:lpstr>
      <vt:lpstr>Avenir Next LT Pro</vt:lpstr>
      <vt:lpstr>Avenir Next LT Pro Light</vt:lpstr>
      <vt:lpstr>Arial</vt:lpstr>
      <vt:lpstr>Wingdings</vt:lpstr>
      <vt:lpstr>Neue Haas Grotesk Text Pro</vt:lpstr>
      <vt:lpstr>GradientRise</vt:lpstr>
      <vt:lpstr>PowerPoint Presentation</vt:lpstr>
      <vt:lpstr>MS Word</vt:lpstr>
      <vt:lpstr>MS PowerPoint</vt:lpstr>
      <vt:lpstr>outlook</vt:lpstr>
      <vt:lpstr>EXCEL</vt:lpstr>
      <vt:lpstr>PowerPoint Presentation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ramona jaskowiak</dc:creator>
  <cp:lastModifiedBy>ramona jaskowiak</cp:lastModifiedBy>
  <cp:revision>2</cp:revision>
  <dcterms:created xsi:type="dcterms:W3CDTF">2026-08-03T16:02:03Z</dcterms:created>
  <dcterms:modified xsi:type="dcterms:W3CDTF">2026-08-07T11:45:41Z</dcterms:modified>
</cp:coreProperties>
</file>