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90" r:id="rId27"/>
    <p:sldId id="286" r:id="rId28"/>
    <p:sldId id="287" r:id="rId29"/>
    <p:sldId id="288" r:id="rId30"/>
    <p:sldId id="289" r:id="rId31"/>
    <p:sldId id="291" r:id="rId32"/>
    <p:sldId id="292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15B69A-E184-45A6-929F-CA8F069ECBA7}" v="20" dt="2024-11-21T18:37:51.1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B715B69A-E184-45A6-929F-CA8F069ECBA7}"/>
    <pc:docChg chg="undo custSel addSld delSld modSld">
      <pc:chgData name="Rhodri Thomas" userId="97013524-85ec-4bc1-99cf-ee75f81eb8cc" providerId="ADAL" clId="{B715B69A-E184-45A6-929F-CA8F069ECBA7}" dt="2024-11-22T11:19:55.513" v="1412" actId="20577"/>
      <pc:docMkLst>
        <pc:docMk/>
      </pc:docMkLst>
      <pc:sldChg chg="modSp mod">
        <pc:chgData name="Rhodri Thomas" userId="97013524-85ec-4bc1-99cf-ee75f81eb8cc" providerId="ADAL" clId="{B715B69A-E184-45A6-929F-CA8F069ECBA7}" dt="2024-11-21T14:12:11.394" v="99" actId="20577"/>
        <pc:sldMkLst>
          <pc:docMk/>
          <pc:sldMk cId="1971270996" sldId="256"/>
        </pc:sldMkLst>
        <pc:spChg chg="mod">
          <ac:chgData name="Rhodri Thomas" userId="97013524-85ec-4bc1-99cf-ee75f81eb8cc" providerId="ADAL" clId="{B715B69A-E184-45A6-929F-CA8F069ECBA7}" dt="2024-11-21T14:12:11.394" v="99" actId="20577"/>
          <ac:spMkLst>
            <pc:docMk/>
            <pc:sldMk cId="1971270996" sldId="256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08:28.208" v="35" actId="20577"/>
        <pc:sldMkLst>
          <pc:docMk/>
          <pc:sldMk cId="137895189" sldId="257"/>
        </pc:sldMkLst>
        <pc:spChg chg="mod">
          <ac:chgData name="Rhodri Thomas" userId="97013524-85ec-4bc1-99cf-ee75f81eb8cc" providerId="ADAL" clId="{B715B69A-E184-45A6-929F-CA8F069ECBA7}" dt="2024-11-21T14:08:28.208" v="35" actId="20577"/>
          <ac:spMkLst>
            <pc:docMk/>
            <pc:sldMk cId="137895189" sldId="257"/>
            <ac:spMk id="4" creationId="{00000000-0000-0000-0000-000000000000}"/>
          </ac:spMkLst>
        </pc:spChg>
      </pc:sldChg>
      <pc:sldChg chg="addSp delSp modSp mod">
        <pc:chgData name="Rhodri Thomas" userId="97013524-85ec-4bc1-99cf-ee75f81eb8cc" providerId="ADAL" clId="{B715B69A-E184-45A6-929F-CA8F069ECBA7}" dt="2024-11-21T14:10:45.782" v="72" actId="478"/>
        <pc:sldMkLst>
          <pc:docMk/>
          <pc:sldMk cId="3083416642" sldId="258"/>
        </pc:sldMkLst>
        <pc:spChg chg="mod">
          <ac:chgData name="Rhodri Thomas" userId="97013524-85ec-4bc1-99cf-ee75f81eb8cc" providerId="ADAL" clId="{B715B69A-E184-45A6-929F-CA8F069ECBA7}" dt="2024-11-21T14:10:13.169" v="64" actId="1076"/>
          <ac:spMkLst>
            <pc:docMk/>
            <pc:sldMk cId="3083416642" sldId="258"/>
            <ac:spMk id="3" creationId="{00000000-0000-0000-0000-000000000000}"/>
          </ac:spMkLst>
        </pc:spChg>
        <pc:picChg chg="add mod">
          <ac:chgData name="Rhodri Thomas" userId="97013524-85ec-4bc1-99cf-ee75f81eb8cc" providerId="ADAL" clId="{B715B69A-E184-45A6-929F-CA8F069ECBA7}" dt="2024-11-21T14:10:22.064" v="66" actId="1076"/>
          <ac:picMkLst>
            <pc:docMk/>
            <pc:sldMk cId="3083416642" sldId="258"/>
            <ac:picMk id="2" creationId="{7B1AFF02-2141-0881-6AD9-903CC04E7689}"/>
          </ac:picMkLst>
        </pc:picChg>
        <pc:picChg chg="add mod">
          <ac:chgData name="Rhodri Thomas" userId="97013524-85ec-4bc1-99cf-ee75f81eb8cc" providerId="ADAL" clId="{B715B69A-E184-45A6-929F-CA8F069ECBA7}" dt="2024-11-21T14:10:32.941" v="68" actId="1076"/>
          <ac:picMkLst>
            <pc:docMk/>
            <pc:sldMk cId="3083416642" sldId="258"/>
            <ac:picMk id="4" creationId="{B79BA8B2-D1D4-FEAD-9DC4-E7CBC7769A9F}"/>
          </ac:picMkLst>
        </pc:picChg>
        <pc:picChg chg="add del mod">
          <ac:chgData name="Rhodri Thomas" userId="97013524-85ec-4bc1-99cf-ee75f81eb8cc" providerId="ADAL" clId="{B715B69A-E184-45A6-929F-CA8F069ECBA7}" dt="2024-11-21T14:10:45.782" v="72" actId="478"/>
          <ac:picMkLst>
            <pc:docMk/>
            <pc:sldMk cId="3083416642" sldId="258"/>
            <ac:picMk id="5" creationId="{B32091B4-55F5-1811-ABBD-A7D590808851}"/>
          </ac:picMkLst>
        </pc:picChg>
      </pc:sldChg>
      <pc:sldChg chg="modSp mod">
        <pc:chgData name="Rhodri Thomas" userId="97013524-85ec-4bc1-99cf-ee75f81eb8cc" providerId="ADAL" clId="{B715B69A-E184-45A6-929F-CA8F069ECBA7}" dt="2024-11-21T14:11:17.848" v="78" actId="14100"/>
        <pc:sldMkLst>
          <pc:docMk/>
          <pc:sldMk cId="3924886356" sldId="259"/>
        </pc:sldMkLst>
        <pc:spChg chg="mod">
          <ac:chgData name="Rhodri Thomas" userId="97013524-85ec-4bc1-99cf-ee75f81eb8cc" providerId="ADAL" clId="{B715B69A-E184-45A6-929F-CA8F069ECBA7}" dt="2024-11-21T14:11:17.848" v="78" actId="14100"/>
          <ac:spMkLst>
            <pc:docMk/>
            <pc:sldMk cId="3924886356" sldId="259"/>
            <ac:spMk id="3" creationId="{00000000-0000-0000-0000-000000000000}"/>
          </ac:spMkLst>
        </pc:spChg>
      </pc:sldChg>
      <pc:sldChg chg="del">
        <pc:chgData name="Rhodri Thomas" userId="97013524-85ec-4bc1-99cf-ee75f81eb8cc" providerId="ADAL" clId="{B715B69A-E184-45A6-929F-CA8F069ECBA7}" dt="2024-11-21T14:10:55.923" v="73" actId="47"/>
        <pc:sldMkLst>
          <pc:docMk/>
          <pc:sldMk cId="661325550" sldId="260"/>
        </pc:sldMkLst>
      </pc:sldChg>
      <pc:sldChg chg="modSp mod">
        <pc:chgData name="Rhodri Thomas" userId="97013524-85ec-4bc1-99cf-ee75f81eb8cc" providerId="ADAL" clId="{B715B69A-E184-45A6-929F-CA8F069ECBA7}" dt="2024-11-21T14:14:59.135" v="112" actId="20577"/>
        <pc:sldMkLst>
          <pc:docMk/>
          <pc:sldMk cId="2936452408" sldId="261"/>
        </pc:sldMkLst>
        <pc:spChg chg="mod">
          <ac:chgData name="Rhodri Thomas" userId="97013524-85ec-4bc1-99cf-ee75f81eb8cc" providerId="ADAL" clId="{B715B69A-E184-45A6-929F-CA8F069ECBA7}" dt="2024-11-21T14:14:59.135" v="112" actId="20577"/>
          <ac:spMkLst>
            <pc:docMk/>
            <pc:sldMk cId="2936452408" sldId="261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16:16.039" v="125" actId="20577"/>
        <pc:sldMkLst>
          <pc:docMk/>
          <pc:sldMk cId="3761028854" sldId="262"/>
        </pc:sldMkLst>
        <pc:spChg chg="mod">
          <ac:chgData name="Rhodri Thomas" userId="97013524-85ec-4bc1-99cf-ee75f81eb8cc" providerId="ADAL" clId="{B715B69A-E184-45A6-929F-CA8F069ECBA7}" dt="2024-11-21T14:16:16.039" v="125" actId="20577"/>
          <ac:spMkLst>
            <pc:docMk/>
            <pc:sldMk cId="3761028854" sldId="262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22:01.558" v="132" actId="20577"/>
        <pc:sldMkLst>
          <pc:docMk/>
          <pc:sldMk cId="3768024709" sldId="263"/>
        </pc:sldMkLst>
        <pc:spChg chg="mod">
          <ac:chgData name="Rhodri Thomas" userId="97013524-85ec-4bc1-99cf-ee75f81eb8cc" providerId="ADAL" clId="{B715B69A-E184-45A6-929F-CA8F069ECBA7}" dt="2024-11-21T14:22:01.558" v="132" actId="20577"/>
          <ac:spMkLst>
            <pc:docMk/>
            <pc:sldMk cId="3768024709" sldId="263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22:38.915" v="135" actId="1076"/>
        <pc:sldMkLst>
          <pc:docMk/>
          <pc:sldMk cId="1480287716" sldId="264"/>
        </pc:sldMkLst>
        <pc:spChg chg="mod">
          <ac:chgData name="Rhodri Thomas" userId="97013524-85ec-4bc1-99cf-ee75f81eb8cc" providerId="ADAL" clId="{B715B69A-E184-45A6-929F-CA8F069ECBA7}" dt="2024-11-21T14:22:38.915" v="135" actId="1076"/>
          <ac:spMkLst>
            <pc:docMk/>
            <pc:sldMk cId="1480287716" sldId="264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22:49.918" v="136" actId="2711"/>
        <pc:sldMkLst>
          <pc:docMk/>
          <pc:sldMk cId="1595491468" sldId="268"/>
        </pc:sldMkLst>
        <pc:spChg chg="mod">
          <ac:chgData name="Rhodri Thomas" userId="97013524-85ec-4bc1-99cf-ee75f81eb8cc" providerId="ADAL" clId="{B715B69A-E184-45A6-929F-CA8F069ECBA7}" dt="2024-11-21T14:22:49.918" v="136" actId="2711"/>
          <ac:spMkLst>
            <pc:docMk/>
            <pc:sldMk cId="1595491468" sldId="268"/>
            <ac:spMk id="3" creationId="{00000000-0000-0000-0000-000000000000}"/>
          </ac:spMkLst>
        </pc:spChg>
      </pc:sldChg>
      <pc:sldChg chg="delSp modSp new del mod">
        <pc:chgData name="Rhodri Thomas" userId="97013524-85ec-4bc1-99cf-ee75f81eb8cc" providerId="ADAL" clId="{B715B69A-E184-45A6-929F-CA8F069ECBA7}" dt="2024-11-21T14:31:03.350" v="174" actId="47"/>
        <pc:sldMkLst>
          <pc:docMk/>
          <pc:sldMk cId="2189758599" sldId="269"/>
        </pc:sldMkLst>
        <pc:spChg chg="del mod">
          <ac:chgData name="Rhodri Thomas" userId="97013524-85ec-4bc1-99cf-ee75f81eb8cc" providerId="ADAL" clId="{B715B69A-E184-45A6-929F-CA8F069ECBA7}" dt="2024-11-21T14:24:23.468" v="139" actId="478"/>
          <ac:spMkLst>
            <pc:docMk/>
            <pc:sldMk cId="2189758599" sldId="269"/>
            <ac:spMk id="2" creationId="{64A49A3E-9E4B-1B0B-F260-F1FD453B0A34}"/>
          </ac:spMkLst>
        </pc:spChg>
        <pc:spChg chg="del mod">
          <ac:chgData name="Rhodri Thomas" userId="97013524-85ec-4bc1-99cf-ee75f81eb8cc" providerId="ADAL" clId="{B715B69A-E184-45A6-929F-CA8F069ECBA7}" dt="2024-11-21T14:24:25.708" v="141" actId="478"/>
          <ac:spMkLst>
            <pc:docMk/>
            <pc:sldMk cId="2189758599" sldId="269"/>
            <ac:spMk id="3" creationId="{DDA85FBF-B848-C0D3-9B16-007BD6CE9E0B}"/>
          </ac:spMkLst>
        </pc:spChg>
      </pc:sldChg>
      <pc:sldChg chg="modSp mod">
        <pc:chgData name="Rhodri Thomas" userId="97013524-85ec-4bc1-99cf-ee75f81eb8cc" providerId="ADAL" clId="{B715B69A-E184-45A6-929F-CA8F069ECBA7}" dt="2024-11-21T14:26:47.127" v="149" actId="2711"/>
        <pc:sldMkLst>
          <pc:docMk/>
          <pc:sldMk cId="3896234455" sldId="270"/>
        </pc:sldMkLst>
        <pc:spChg chg="mod">
          <ac:chgData name="Rhodri Thomas" userId="97013524-85ec-4bc1-99cf-ee75f81eb8cc" providerId="ADAL" clId="{B715B69A-E184-45A6-929F-CA8F069ECBA7}" dt="2024-11-21T14:26:47.127" v="149" actId="2711"/>
          <ac:spMkLst>
            <pc:docMk/>
            <pc:sldMk cId="3896234455" sldId="270"/>
            <ac:spMk id="2" creationId="{00000000-0000-0000-0000-000000000000}"/>
          </ac:spMkLst>
        </pc:spChg>
        <pc:spChg chg="mod">
          <ac:chgData name="Rhodri Thomas" userId="97013524-85ec-4bc1-99cf-ee75f81eb8cc" providerId="ADAL" clId="{B715B69A-E184-45A6-929F-CA8F069ECBA7}" dt="2024-11-21T14:26:42.441" v="148" actId="27636"/>
          <ac:spMkLst>
            <pc:docMk/>
            <pc:sldMk cId="3896234455" sldId="270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26:32.807" v="146" actId="2711"/>
        <pc:sldMkLst>
          <pc:docMk/>
          <pc:sldMk cId="3703336189" sldId="271"/>
        </pc:sldMkLst>
        <pc:spChg chg="mod">
          <ac:chgData name="Rhodri Thomas" userId="97013524-85ec-4bc1-99cf-ee75f81eb8cc" providerId="ADAL" clId="{B715B69A-E184-45A6-929F-CA8F069ECBA7}" dt="2024-11-21T14:26:32.807" v="146" actId="2711"/>
          <ac:spMkLst>
            <pc:docMk/>
            <pc:sldMk cId="3703336189" sldId="271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6:37:20.949" v="197" actId="20577"/>
        <pc:sldMkLst>
          <pc:docMk/>
          <pc:sldMk cId="1898027724" sldId="272"/>
        </pc:sldMkLst>
        <pc:spChg chg="mod">
          <ac:chgData name="Rhodri Thomas" userId="97013524-85ec-4bc1-99cf-ee75f81eb8cc" providerId="ADAL" clId="{B715B69A-E184-45A6-929F-CA8F069ECBA7}" dt="2024-11-21T16:37:20.949" v="197" actId="20577"/>
          <ac:spMkLst>
            <pc:docMk/>
            <pc:sldMk cId="1898027724" sldId="272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28:06.316" v="156" actId="1076"/>
        <pc:sldMkLst>
          <pc:docMk/>
          <pc:sldMk cId="2058015705" sldId="273"/>
        </pc:sldMkLst>
        <pc:spChg chg="mod">
          <ac:chgData name="Rhodri Thomas" userId="97013524-85ec-4bc1-99cf-ee75f81eb8cc" providerId="ADAL" clId="{B715B69A-E184-45A6-929F-CA8F069ECBA7}" dt="2024-11-21T14:28:06.316" v="156" actId="1076"/>
          <ac:spMkLst>
            <pc:docMk/>
            <pc:sldMk cId="2058015705" sldId="273"/>
            <ac:spMk id="2" creationId="{00000000-0000-0000-0000-000000000000}"/>
          </ac:spMkLst>
        </pc:spChg>
        <pc:spChg chg="mod">
          <ac:chgData name="Rhodri Thomas" userId="97013524-85ec-4bc1-99cf-ee75f81eb8cc" providerId="ADAL" clId="{B715B69A-E184-45A6-929F-CA8F069ECBA7}" dt="2024-11-21T14:27:53.856" v="154" actId="2711"/>
          <ac:spMkLst>
            <pc:docMk/>
            <pc:sldMk cId="2058015705" sldId="273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4:28:47.125" v="159" actId="14100"/>
        <pc:sldMkLst>
          <pc:docMk/>
          <pc:sldMk cId="463984160" sldId="274"/>
        </pc:sldMkLst>
        <pc:spChg chg="mod">
          <ac:chgData name="Rhodri Thomas" userId="97013524-85ec-4bc1-99cf-ee75f81eb8cc" providerId="ADAL" clId="{B715B69A-E184-45A6-929F-CA8F069ECBA7}" dt="2024-11-21T14:28:47.125" v="159" actId="14100"/>
          <ac:spMkLst>
            <pc:docMk/>
            <pc:sldMk cId="463984160" sldId="274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6:42:19.596" v="206" actId="20577"/>
        <pc:sldMkLst>
          <pc:docMk/>
          <pc:sldMk cId="3766519122" sldId="275"/>
        </pc:sldMkLst>
        <pc:spChg chg="mod">
          <ac:chgData name="Rhodri Thomas" userId="97013524-85ec-4bc1-99cf-ee75f81eb8cc" providerId="ADAL" clId="{B715B69A-E184-45A6-929F-CA8F069ECBA7}" dt="2024-11-21T16:42:19.596" v="206" actId="20577"/>
          <ac:spMkLst>
            <pc:docMk/>
            <pc:sldMk cId="3766519122" sldId="275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6:43:35.615" v="219" actId="20577"/>
        <pc:sldMkLst>
          <pc:docMk/>
          <pc:sldMk cId="3697977894" sldId="276"/>
        </pc:sldMkLst>
        <pc:spChg chg="mod">
          <ac:chgData name="Rhodri Thomas" userId="97013524-85ec-4bc1-99cf-ee75f81eb8cc" providerId="ADAL" clId="{B715B69A-E184-45A6-929F-CA8F069ECBA7}" dt="2024-11-21T16:43:35.615" v="219" actId="20577"/>
          <ac:spMkLst>
            <pc:docMk/>
            <pc:sldMk cId="3697977894" sldId="276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B715B69A-E184-45A6-929F-CA8F069ECBA7}" dt="2024-11-21T16:47:51.243" v="235" actId="27636"/>
        <pc:sldMkLst>
          <pc:docMk/>
          <pc:sldMk cId="1494453972" sldId="277"/>
        </pc:sldMkLst>
        <pc:spChg chg="mod">
          <ac:chgData name="Rhodri Thomas" userId="97013524-85ec-4bc1-99cf-ee75f81eb8cc" providerId="ADAL" clId="{B715B69A-E184-45A6-929F-CA8F069ECBA7}" dt="2024-11-21T16:47:51.243" v="235" actId="27636"/>
          <ac:spMkLst>
            <pc:docMk/>
            <pc:sldMk cId="1494453972" sldId="277"/>
            <ac:spMk id="3" creationId="{00000000-0000-0000-0000-000000000000}"/>
          </ac:spMkLst>
        </pc:spChg>
      </pc:sldChg>
      <pc:sldChg chg="addSp delSp modSp new mod">
        <pc:chgData name="Rhodri Thomas" userId="97013524-85ec-4bc1-99cf-ee75f81eb8cc" providerId="ADAL" clId="{B715B69A-E184-45A6-929F-CA8F069ECBA7}" dt="2024-11-21T18:06:17.431" v="543" actId="20577"/>
        <pc:sldMkLst>
          <pc:docMk/>
          <pc:sldMk cId="2517946435" sldId="278"/>
        </pc:sldMkLst>
        <pc:spChg chg="del mod">
          <ac:chgData name="Rhodri Thomas" userId="97013524-85ec-4bc1-99cf-ee75f81eb8cc" providerId="ADAL" clId="{B715B69A-E184-45A6-929F-CA8F069ECBA7}" dt="2024-11-21T17:02:14.334" v="328" actId="478"/>
          <ac:spMkLst>
            <pc:docMk/>
            <pc:sldMk cId="2517946435" sldId="278"/>
            <ac:spMk id="2" creationId="{9D3D0EC9-5A5F-7AE7-1F8E-99FA1A970A9A}"/>
          </ac:spMkLst>
        </pc:spChg>
        <pc:spChg chg="del mod">
          <ac:chgData name="Rhodri Thomas" userId="97013524-85ec-4bc1-99cf-ee75f81eb8cc" providerId="ADAL" clId="{B715B69A-E184-45A6-929F-CA8F069ECBA7}" dt="2024-11-21T17:06:18.838" v="366" actId="478"/>
          <ac:spMkLst>
            <pc:docMk/>
            <pc:sldMk cId="2517946435" sldId="278"/>
            <ac:spMk id="3" creationId="{6BD59A82-CC20-D872-27EE-58AFB2E7EDB8}"/>
          </ac:spMkLst>
        </pc:spChg>
        <pc:spChg chg="add del mod">
          <ac:chgData name="Rhodri Thomas" userId="97013524-85ec-4bc1-99cf-ee75f81eb8cc" providerId="ADAL" clId="{B715B69A-E184-45A6-929F-CA8F069ECBA7}" dt="2024-11-21T17:06:23.369" v="370" actId="478"/>
          <ac:spMkLst>
            <pc:docMk/>
            <pc:sldMk cId="2517946435" sldId="278"/>
            <ac:spMk id="5" creationId="{7D2862B0-D03A-FD06-A33F-8EC48A4AD435}"/>
          </ac:spMkLst>
        </pc:spChg>
        <pc:spChg chg="add del mod">
          <ac:chgData name="Rhodri Thomas" userId="97013524-85ec-4bc1-99cf-ee75f81eb8cc" providerId="ADAL" clId="{B715B69A-E184-45A6-929F-CA8F069ECBA7}" dt="2024-11-21T17:04:37.118" v="350" actId="478"/>
          <ac:spMkLst>
            <pc:docMk/>
            <pc:sldMk cId="2517946435" sldId="278"/>
            <ac:spMk id="7" creationId="{3D3B925D-B0C2-56DD-042A-017C239C256B}"/>
          </ac:spMkLst>
        </pc:spChg>
        <pc:spChg chg="add del mod">
          <ac:chgData name="Rhodri Thomas" userId="97013524-85ec-4bc1-99cf-ee75f81eb8cc" providerId="ADAL" clId="{B715B69A-E184-45A6-929F-CA8F069ECBA7}" dt="2024-11-21T17:04:47.319" v="353" actId="478"/>
          <ac:spMkLst>
            <pc:docMk/>
            <pc:sldMk cId="2517946435" sldId="278"/>
            <ac:spMk id="9" creationId="{C04F5F13-199B-6A7E-7B62-C9C25CF47A57}"/>
          </ac:spMkLst>
        </pc:spChg>
        <pc:spChg chg="add del mod">
          <ac:chgData name="Rhodri Thomas" userId="97013524-85ec-4bc1-99cf-ee75f81eb8cc" providerId="ADAL" clId="{B715B69A-E184-45A6-929F-CA8F069ECBA7}" dt="2024-11-21T17:04:52.361" v="356" actId="478"/>
          <ac:spMkLst>
            <pc:docMk/>
            <pc:sldMk cId="2517946435" sldId="278"/>
            <ac:spMk id="11" creationId="{64897803-F534-D5D7-222A-10806B01FD35}"/>
          </ac:spMkLst>
        </pc:spChg>
        <pc:spChg chg="add del mod">
          <ac:chgData name="Rhodri Thomas" userId="97013524-85ec-4bc1-99cf-ee75f81eb8cc" providerId="ADAL" clId="{B715B69A-E184-45A6-929F-CA8F069ECBA7}" dt="2024-11-21T17:06:21.514" v="368" actId="478"/>
          <ac:spMkLst>
            <pc:docMk/>
            <pc:sldMk cId="2517946435" sldId="278"/>
            <ac:spMk id="15" creationId="{92E9835B-C8F5-219D-8D74-641D1848238E}"/>
          </ac:spMkLst>
        </pc:spChg>
        <pc:spChg chg="add mod">
          <ac:chgData name="Rhodri Thomas" userId="97013524-85ec-4bc1-99cf-ee75f81eb8cc" providerId="ADAL" clId="{B715B69A-E184-45A6-929F-CA8F069ECBA7}" dt="2024-11-21T17:06:58.940" v="375" actId="1076"/>
          <ac:spMkLst>
            <pc:docMk/>
            <pc:sldMk cId="2517946435" sldId="278"/>
            <ac:spMk id="17" creationId="{9EAFEA05-3126-F730-5E01-79D57F9414EC}"/>
          </ac:spMkLst>
        </pc:spChg>
        <pc:spChg chg="add mod">
          <ac:chgData name="Rhodri Thomas" userId="97013524-85ec-4bc1-99cf-ee75f81eb8cc" providerId="ADAL" clId="{B715B69A-E184-45A6-929F-CA8F069ECBA7}" dt="2024-11-21T18:06:17.431" v="543" actId="20577"/>
          <ac:spMkLst>
            <pc:docMk/>
            <pc:sldMk cId="2517946435" sldId="278"/>
            <ac:spMk id="18" creationId="{5ECDBB6C-C92C-45B0-0351-7C3233664A03}"/>
          </ac:spMkLst>
        </pc:spChg>
        <pc:picChg chg="add mod modCrop">
          <ac:chgData name="Rhodri Thomas" userId="97013524-85ec-4bc1-99cf-ee75f81eb8cc" providerId="ADAL" clId="{B715B69A-E184-45A6-929F-CA8F069ECBA7}" dt="2024-11-21T17:06:38.521" v="373" actId="732"/>
          <ac:picMkLst>
            <pc:docMk/>
            <pc:sldMk cId="2517946435" sldId="278"/>
            <ac:picMk id="13" creationId="{ADFFAE1C-418E-E301-2DAA-5B2263F3E78A}"/>
          </ac:picMkLst>
        </pc:picChg>
      </pc:sldChg>
      <pc:sldChg chg="modSp new mod">
        <pc:chgData name="Rhodri Thomas" userId="97013524-85ec-4bc1-99cf-ee75f81eb8cc" providerId="ADAL" clId="{B715B69A-E184-45A6-929F-CA8F069ECBA7}" dt="2024-11-21T18:10:20.464" v="576" actId="1076"/>
        <pc:sldMkLst>
          <pc:docMk/>
          <pc:sldMk cId="2681229110" sldId="279"/>
        </pc:sldMkLst>
        <pc:spChg chg="mod">
          <ac:chgData name="Rhodri Thomas" userId="97013524-85ec-4bc1-99cf-ee75f81eb8cc" providerId="ADAL" clId="{B715B69A-E184-45A6-929F-CA8F069ECBA7}" dt="2024-11-21T18:08:55.331" v="568" actId="1076"/>
          <ac:spMkLst>
            <pc:docMk/>
            <pc:sldMk cId="2681229110" sldId="279"/>
            <ac:spMk id="2" creationId="{A043E8FD-152E-77B0-D8DD-06787AA563CF}"/>
          </ac:spMkLst>
        </pc:spChg>
        <pc:spChg chg="mod">
          <ac:chgData name="Rhodri Thomas" userId="97013524-85ec-4bc1-99cf-ee75f81eb8cc" providerId="ADAL" clId="{B715B69A-E184-45A6-929F-CA8F069ECBA7}" dt="2024-11-21T18:10:20.464" v="576" actId="1076"/>
          <ac:spMkLst>
            <pc:docMk/>
            <pc:sldMk cId="2681229110" sldId="279"/>
            <ac:spMk id="3" creationId="{E0792535-B1A7-F820-4904-01D6DC88E6B7}"/>
          </ac:spMkLst>
        </pc:spChg>
      </pc:sldChg>
      <pc:sldChg chg="modSp add mod">
        <pc:chgData name="Rhodri Thomas" userId="97013524-85ec-4bc1-99cf-ee75f81eb8cc" providerId="ADAL" clId="{B715B69A-E184-45A6-929F-CA8F069ECBA7}" dt="2024-11-21T18:13:23.237" v="741" actId="27636"/>
        <pc:sldMkLst>
          <pc:docMk/>
          <pc:sldMk cId="3675703713" sldId="280"/>
        </pc:sldMkLst>
        <pc:spChg chg="mod">
          <ac:chgData name="Rhodri Thomas" userId="97013524-85ec-4bc1-99cf-ee75f81eb8cc" providerId="ADAL" clId="{B715B69A-E184-45A6-929F-CA8F069ECBA7}" dt="2024-11-21T18:13:23.237" v="741" actId="27636"/>
          <ac:spMkLst>
            <pc:docMk/>
            <pc:sldMk cId="3675703713" sldId="280"/>
            <ac:spMk id="3" creationId="{E0792535-B1A7-F820-4904-01D6DC88E6B7}"/>
          </ac:spMkLst>
        </pc:spChg>
      </pc:sldChg>
      <pc:sldChg chg="modSp new mod">
        <pc:chgData name="Rhodri Thomas" userId="97013524-85ec-4bc1-99cf-ee75f81eb8cc" providerId="ADAL" clId="{B715B69A-E184-45A6-929F-CA8F069ECBA7}" dt="2024-11-21T18:15:07.607" v="772" actId="27636"/>
        <pc:sldMkLst>
          <pc:docMk/>
          <pc:sldMk cId="957715380" sldId="281"/>
        </pc:sldMkLst>
        <pc:spChg chg="mod">
          <ac:chgData name="Rhodri Thomas" userId="97013524-85ec-4bc1-99cf-ee75f81eb8cc" providerId="ADAL" clId="{B715B69A-E184-45A6-929F-CA8F069ECBA7}" dt="2024-11-21T18:14:39.112" v="768" actId="1076"/>
          <ac:spMkLst>
            <pc:docMk/>
            <pc:sldMk cId="957715380" sldId="281"/>
            <ac:spMk id="2" creationId="{AF46AA58-5200-541C-CF7F-884D05E3CA75}"/>
          </ac:spMkLst>
        </pc:spChg>
        <pc:spChg chg="mod">
          <ac:chgData name="Rhodri Thomas" userId="97013524-85ec-4bc1-99cf-ee75f81eb8cc" providerId="ADAL" clId="{B715B69A-E184-45A6-929F-CA8F069ECBA7}" dt="2024-11-21T18:15:07.607" v="772" actId="27636"/>
          <ac:spMkLst>
            <pc:docMk/>
            <pc:sldMk cId="957715380" sldId="281"/>
            <ac:spMk id="3" creationId="{BFFB9176-57CC-FC17-C6A4-9B79C869C829}"/>
          </ac:spMkLst>
        </pc:spChg>
      </pc:sldChg>
      <pc:sldChg chg="modSp add mod">
        <pc:chgData name="Rhodri Thomas" userId="97013524-85ec-4bc1-99cf-ee75f81eb8cc" providerId="ADAL" clId="{B715B69A-E184-45A6-929F-CA8F069ECBA7}" dt="2024-11-21T18:16:34.751" v="901" actId="5793"/>
        <pc:sldMkLst>
          <pc:docMk/>
          <pc:sldMk cId="2005816995" sldId="282"/>
        </pc:sldMkLst>
        <pc:spChg chg="mod">
          <ac:chgData name="Rhodri Thomas" userId="97013524-85ec-4bc1-99cf-ee75f81eb8cc" providerId="ADAL" clId="{B715B69A-E184-45A6-929F-CA8F069ECBA7}" dt="2024-11-21T18:16:34.751" v="901" actId="5793"/>
          <ac:spMkLst>
            <pc:docMk/>
            <pc:sldMk cId="2005816995" sldId="282"/>
            <ac:spMk id="3" creationId="{BFFB9176-57CC-FC17-C6A4-9B79C869C829}"/>
          </ac:spMkLst>
        </pc:spChg>
      </pc:sldChg>
      <pc:sldChg chg="modSp new mod">
        <pc:chgData name="Rhodri Thomas" userId="97013524-85ec-4bc1-99cf-ee75f81eb8cc" providerId="ADAL" clId="{B715B69A-E184-45A6-929F-CA8F069ECBA7}" dt="2024-11-21T18:18:36.629" v="934" actId="2711"/>
        <pc:sldMkLst>
          <pc:docMk/>
          <pc:sldMk cId="3617886495" sldId="283"/>
        </pc:sldMkLst>
        <pc:spChg chg="mod">
          <ac:chgData name="Rhodri Thomas" userId="97013524-85ec-4bc1-99cf-ee75f81eb8cc" providerId="ADAL" clId="{B715B69A-E184-45A6-929F-CA8F069ECBA7}" dt="2024-11-21T18:18:36.629" v="934" actId="2711"/>
          <ac:spMkLst>
            <pc:docMk/>
            <pc:sldMk cId="3617886495" sldId="283"/>
            <ac:spMk id="2" creationId="{9296365F-4D2D-80A2-08F1-F3BD5EED2792}"/>
          </ac:spMkLst>
        </pc:spChg>
        <pc:spChg chg="mod">
          <ac:chgData name="Rhodri Thomas" userId="97013524-85ec-4bc1-99cf-ee75f81eb8cc" providerId="ADAL" clId="{B715B69A-E184-45A6-929F-CA8F069ECBA7}" dt="2024-11-21T18:18:29.658" v="933" actId="2711"/>
          <ac:spMkLst>
            <pc:docMk/>
            <pc:sldMk cId="3617886495" sldId="283"/>
            <ac:spMk id="3" creationId="{A038DB0E-5AD9-8CCF-3D03-0C1646948122}"/>
          </ac:spMkLst>
        </pc:spChg>
      </pc:sldChg>
      <pc:sldChg chg="addSp delSp modSp new mod">
        <pc:chgData name="Rhodri Thomas" userId="97013524-85ec-4bc1-99cf-ee75f81eb8cc" providerId="ADAL" clId="{B715B69A-E184-45A6-929F-CA8F069ECBA7}" dt="2024-11-21T18:37:51.186" v="1224"/>
        <pc:sldMkLst>
          <pc:docMk/>
          <pc:sldMk cId="3804639357" sldId="284"/>
        </pc:sldMkLst>
        <pc:spChg chg="mod">
          <ac:chgData name="Rhodri Thomas" userId="97013524-85ec-4bc1-99cf-ee75f81eb8cc" providerId="ADAL" clId="{B715B69A-E184-45A6-929F-CA8F069ECBA7}" dt="2024-11-21T18:20:04.642" v="962" actId="2711"/>
          <ac:spMkLst>
            <pc:docMk/>
            <pc:sldMk cId="3804639357" sldId="284"/>
            <ac:spMk id="2" creationId="{3CCA0D01-B160-2AD9-C758-02945142B9CA}"/>
          </ac:spMkLst>
        </pc:spChg>
        <pc:spChg chg="mod">
          <ac:chgData name="Rhodri Thomas" userId="97013524-85ec-4bc1-99cf-ee75f81eb8cc" providerId="ADAL" clId="{B715B69A-E184-45A6-929F-CA8F069ECBA7}" dt="2024-11-21T18:28:43.283" v="1130" actId="20577"/>
          <ac:spMkLst>
            <pc:docMk/>
            <pc:sldMk cId="3804639357" sldId="284"/>
            <ac:spMk id="3" creationId="{58329E42-932D-6AD6-3FE0-25D072EE4DBA}"/>
          </ac:spMkLst>
        </pc:spChg>
        <pc:spChg chg="add mod">
          <ac:chgData name="Rhodri Thomas" userId="97013524-85ec-4bc1-99cf-ee75f81eb8cc" providerId="ADAL" clId="{B715B69A-E184-45A6-929F-CA8F069ECBA7}" dt="2024-11-21T18:29:31.431" v="1136" actId="1076"/>
          <ac:spMkLst>
            <pc:docMk/>
            <pc:sldMk cId="3804639357" sldId="284"/>
            <ac:spMk id="5" creationId="{B20DE5EF-0F44-22C0-F072-CDC7EECB6D25}"/>
          </ac:spMkLst>
        </pc:spChg>
        <pc:picChg chg="add del">
          <ac:chgData name="Rhodri Thomas" userId="97013524-85ec-4bc1-99cf-ee75f81eb8cc" providerId="ADAL" clId="{B715B69A-E184-45A6-929F-CA8F069ECBA7}" dt="2024-11-21T18:37:51.186" v="1224"/>
          <ac:picMkLst>
            <pc:docMk/>
            <pc:sldMk cId="3804639357" sldId="284"/>
            <ac:picMk id="6" creationId="{429853D3-CC91-8EB6-C117-AADF9EFF4036}"/>
          </ac:picMkLst>
        </pc:picChg>
      </pc:sldChg>
      <pc:sldChg chg="modSp add mod">
        <pc:chgData name="Rhodri Thomas" userId="97013524-85ec-4bc1-99cf-ee75f81eb8cc" providerId="ADAL" clId="{B715B69A-E184-45A6-929F-CA8F069ECBA7}" dt="2024-11-21T18:45:05.078" v="1276" actId="20577"/>
        <pc:sldMkLst>
          <pc:docMk/>
          <pc:sldMk cId="3579798265" sldId="285"/>
        </pc:sldMkLst>
        <pc:spChg chg="mod">
          <ac:chgData name="Rhodri Thomas" userId="97013524-85ec-4bc1-99cf-ee75f81eb8cc" providerId="ADAL" clId="{B715B69A-E184-45A6-929F-CA8F069ECBA7}" dt="2024-11-21T18:23:59.436" v="1049" actId="20577"/>
          <ac:spMkLst>
            <pc:docMk/>
            <pc:sldMk cId="3579798265" sldId="285"/>
            <ac:spMk id="2" creationId="{3CCA0D01-B160-2AD9-C758-02945142B9CA}"/>
          </ac:spMkLst>
        </pc:spChg>
        <pc:spChg chg="mod">
          <ac:chgData name="Rhodri Thomas" userId="97013524-85ec-4bc1-99cf-ee75f81eb8cc" providerId="ADAL" clId="{B715B69A-E184-45A6-929F-CA8F069ECBA7}" dt="2024-11-21T18:45:05.078" v="1276" actId="20577"/>
          <ac:spMkLst>
            <pc:docMk/>
            <pc:sldMk cId="3579798265" sldId="285"/>
            <ac:spMk id="3" creationId="{58329E42-932D-6AD6-3FE0-25D072EE4DBA}"/>
          </ac:spMkLst>
        </pc:spChg>
      </pc:sldChg>
      <pc:sldChg chg="modSp add mod">
        <pc:chgData name="Rhodri Thomas" userId="97013524-85ec-4bc1-99cf-ee75f81eb8cc" providerId="ADAL" clId="{B715B69A-E184-45A6-929F-CA8F069ECBA7}" dt="2024-11-21T18:34:16.318" v="1195" actId="20577"/>
        <pc:sldMkLst>
          <pc:docMk/>
          <pc:sldMk cId="1650429968" sldId="286"/>
        </pc:sldMkLst>
        <pc:spChg chg="mod">
          <ac:chgData name="Rhodri Thomas" userId="97013524-85ec-4bc1-99cf-ee75f81eb8cc" providerId="ADAL" clId="{B715B69A-E184-45A6-929F-CA8F069ECBA7}" dt="2024-11-21T18:32:36.914" v="1179" actId="20577"/>
          <ac:spMkLst>
            <pc:docMk/>
            <pc:sldMk cId="1650429968" sldId="286"/>
            <ac:spMk id="2" creationId="{3CCA0D01-B160-2AD9-C758-02945142B9CA}"/>
          </ac:spMkLst>
        </pc:spChg>
        <pc:spChg chg="mod">
          <ac:chgData name="Rhodri Thomas" userId="97013524-85ec-4bc1-99cf-ee75f81eb8cc" providerId="ADAL" clId="{B715B69A-E184-45A6-929F-CA8F069ECBA7}" dt="2024-11-21T18:34:16.318" v="1195" actId="20577"/>
          <ac:spMkLst>
            <pc:docMk/>
            <pc:sldMk cId="1650429968" sldId="286"/>
            <ac:spMk id="3" creationId="{58329E42-932D-6AD6-3FE0-25D072EE4DBA}"/>
          </ac:spMkLst>
        </pc:spChg>
      </pc:sldChg>
      <pc:sldChg chg="modSp new mod">
        <pc:chgData name="Rhodri Thomas" userId="97013524-85ec-4bc1-99cf-ee75f81eb8cc" providerId="ADAL" clId="{B715B69A-E184-45A6-929F-CA8F069ECBA7}" dt="2024-11-21T18:36:16.892" v="1221" actId="20577"/>
        <pc:sldMkLst>
          <pc:docMk/>
          <pc:sldMk cId="1853190711" sldId="287"/>
        </pc:sldMkLst>
        <pc:spChg chg="mod">
          <ac:chgData name="Rhodri Thomas" userId="97013524-85ec-4bc1-99cf-ee75f81eb8cc" providerId="ADAL" clId="{B715B69A-E184-45A6-929F-CA8F069ECBA7}" dt="2024-11-21T18:36:16.892" v="1221" actId="20577"/>
          <ac:spMkLst>
            <pc:docMk/>
            <pc:sldMk cId="1853190711" sldId="287"/>
            <ac:spMk id="3" creationId="{D91D1B12-9157-9D3E-E1E0-71BADC4BE721}"/>
          </ac:spMkLst>
        </pc:spChg>
      </pc:sldChg>
      <pc:sldChg chg="modSp new mod">
        <pc:chgData name="Rhodri Thomas" userId="97013524-85ec-4bc1-99cf-ee75f81eb8cc" providerId="ADAL" clId="{B715B69A-E184-45A6-929F-CA8F069ECBA7}" dt="2024-11-21T18:39:13.705" v="1237" actId="2711"/>
        <pc:sldMkLst>
          <pc:docMk/>
          <pc:sldMk cId="1414436903" sldId="288"/>
        </pc:sldMkLst>
        <pc:spChg chg="mod">
          <ac:chgData name="Rhodri Thomas" userId="97013524-85ec-4bc1-99cf-ee75f81eb8cc" providerId="ADAL" clId="{B715B69A-E184-45A6-929F-CA8F069ECBA7}" dt="2024-11-21T18:39:13.705" v="1237" actId="2711"/>
          <ac:spMkLst>
            <pc:docMk/>
            <pc:sldMk cId="1414436903" sldId="288"/>
            <ac:spMk id="2" creationId="{9D29C1DC-B610-62F4-1305-4B825754B2A6}"/>
          </ac:spMkLst>
        </pc:spChg>
        <pc:spChg chg="mod">
          <ac:chgData name="Rhodri Thomas" userId="97013524-85ec-4bc1-99cf-ee75f81eb8cc" providerId="ADAL" clId="{B715B69A-E184-45A6-929F-CA8F069ECBA7}" dt="2024-11-21T18:39:01.951" v="1225"/>
          <ac:spMkLst>
            <pc:docMk/>
            <pc:sldMk cId="1414436903" sldId="288"/>
            <ac:spMk id="3" creationId="{BD2D6B1E-94D0-16B9-8499-205DC484794F}"/>
          </ac:spMkLst>
        </pc:spChg>
      </pc:sldChg>
      <pc:sldChg chg="modSp new mod">
        <pc:chgData name="Rhodri Thomas" userId="97013524-85ec-4bc1-99cf-ee75f81eb8cc" providerId="ADAL" clId="{B715B69A-E184-45A6-929F-CA8F069ECBA7}" dt="2024-11-21T18:52:37.139" v="1395" actId="20577"/>
        <pc:sldMkLst>
          <pc:docMk/>
          <pc:sldMk cId="1918521769" sldId="289"/>
        </pc:sldMkLst>
        <pc:spChg chg="mod">
          <ac:chgData name="Rhodri Thomas" userId="97013524-85ec-4bc1-99cf-ee75f81eb8cc" providerId="ADAL" clId="{B715B69A-E184-45A6-929F-CA8F069ECBA7}" dt="2024-11-21T18:52:06.671" v="1391" actId="2711"/>
          <ac:spMkLst>
            <pc:docMk/>
            <pc:sldMk cId="1918521769" sldId="289"/>
            <ac:spMk id="2" creationId="{2EB94189-3680-C64A-F16B-44667196CD2D}"/>
          </ac:spMkLst>
        </pc:spChg>
        <pc:spChg chg="mod">
          <ac:chgData name="Rhodri Thomas" userId="97013524-85ec-4bc1-99cf-ee75f81eb8cc" providerId="ADAL" clId="{B715B69A-E184-45A6-929F-CA8F069ECBA7}" dt="2024-11-21T18:52:37.139" v="1395" actId="20577"/>
          <ac:spMkLst>
            <pc:docMk/>
            <pc:sldMk cId="1918521769" sldId="289"/>
            <ac:spMk id="3" creationId="{DC5A97B7-728F-17A3-BFE2-2069C9D4409B}"/>
          </ac:spMkLst>
        </pc:spChg>
      </pc:sldChg>
      <pc:sldChg chg="modSp new mod">
        <pc:chgData name="Rhodri Thomas" userId="97013524-85ec-4bc1-99cf-ee75f81eb8cc" providerId="ADAL" clId="{B715B69A-E184-45A6-929F-CA8F069ECBA7}" dt="2024-11-21T18:44:52.897" v="1274" actId="14100"/>
        <pc:sldMkLst>
          <pc:docMk/>
          <pc:sldMk cId="3702147467" sldId="290"/>
        </pc:sldMkLst>
        <pc:spChg chg="mod">
          <ac:chgData name="Rhodri Thomas" userId="97013524-85ec-4bc1-99cf-ee75f81eb8cc" providerId="ADAL" clId="{B715B69A-E184-45A6-929F-CA8F069ECBA7}" dt="2024-11-21T18:44:37.199" v="1272" actId="20577"/>
          <ac:spMkLst>
            <pc:docMk/>
            <pc:sldMk cId="3702147467" sldId="290"/>
            <ac:spMk id="2" creationId="{D3750923-E214-ADB2-2695-FD1BEA1B6FC1}"/>
          </ac:spMkLst>
        </pc:spChg>
        <pc:spChg chg="mod">
          <ac:chgData name="Rhodri Thomas" userId="97013524-85ec-4bc1-99cf-ee75f81eb8cc" providerId="ADAL" clId="{B715B69A-E184-45A6-929F-CA8F069ECBA7}" dt="2024-11-21T18:44:52.897" v="1274" actId="14100"/>
          <ac:spMkLst>
            <pc:docMk/>
            <pc:sldMk cId="3702147467" sldId="290"/>
            <ac:spMk id="3" creationId="{E433EEB6-A899-046A-D829-7CF5EA55F340}"/>
          </ac:spMkLst>
        </pc:spChg>
      </pc:sldChg>
      <pc:sldChg chg="modSp new mod">
        <pc:chgData name="Rhodri Thomas" userId="97013524-85ec-4bc1-99cf-ee75f81eb8cc" providerId="ADAL" clId="{B715B69A-E184-45A6-929F-CA8F069ECBA7}" dt="2024-11-21T18:53:58.755" v="1407" actId="2711"/>
        <pc:sldMkLst>
          <pc:docMk/>
          <pc:sldMk cId="929973991" sldId="291"/>
        </pc:sldMkLst>
        <pc:spChg chg="mod">
          <ac:chgData name="Rhodri Thomas" userId="97013524-85ec-4bc1-99cf-ee75f81eb8cc" providerId="ADAL" clId="{B715B69A-E184-45A6-929F-CA8F069ECBA7}" dt="2024-11-21T18:53:58.755" v="1407" actId="2711"/>
          <ac:spMkLst>
            <pc:docMk/>
            <pc:sldMk cId="929973991" sldId="291"/>
            <ac:spMk id="2" creationId="{7D88D21F-17AE-F1C1-066E-9A436E3C1583}"/>
          </ac:spMkLst>
        </pc:spChg>
        <pc:spChg chg="mod">
          <ac:chgData name="Rhodri Thomas" userId="97013524-85ec-4bc1-99cf-ee75f81eb8cc" providerId="ADAL" clId="{B715B69A-E184-45A6-929F-CA8F069ECBA7}" dt="2024-11-21T18:53:47.621" v="1399" actId="20577"/>
          <ac:spMkLst>
            <pc:docMk/>
            <pc:sldMk cId="929973991" sldId="291"/>
            <ac:spMk id="3" creationId="{8DF01A60-8B0F-67AE-0641-EC25306C429A}"/>
          </ac:spMkLst>
        </pc:spChg>
      </pc:sldChg>
      <pc:sldChg chg="modSp new mod">
        <pc:chgData name="Rhodri Thomas" userId="97013524-85ec-4bc1-99cf-ee75f81eb8cc" providerId="ADAL" clId="{B715B69A-E184-45A6-929F-CA8F069ECBA7}" dt="2024-11-22T11:19:55.513" v="1412" actId="20577"/>
        <pc:sldMkLst>
          <pc:docMk/>
          <pc:sldMk cId="2366934207" sldId="292"/>
        </pc:sldMkLst>
        <pc:spChg chg="mod">
          <ac:chgData name="Rhodri Thomas" userId="97013524-85ec-4bc1-99cf-ee75f81eb8cc" providerId="ADAL" clId="{B715B69A-E184-45A6-929F-CA8F069ECBA7}" dt="2024-11-22T11:19:55.513" v="1412" actId="20577"/>
          <ac:spMkLst>
            <pc:docMk/>
            <pc:sldMk cId="2366934207" sldId="292"/>
            <ac:spMk id="3" creationId="{0EA60E7B-BE27-CA8E-6635-3DD3668F795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DA51639-B2D6-4652-B8C3-1B4C224A7BAF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7070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360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61B7-6B89-48AB-966F-622E2788EECC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601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135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1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3840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908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9223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34A90-EB03-42F3-8859-2C2B2724C058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613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75300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09264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32026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27951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34003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73690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86646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433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BC48EC7-AF6A-48D3-8284-14BACBEBDD84}" type="datetimeFigureOut">
              <a:rPr lang="en-US" smtClean="0"/>
              <a:t>11/22/2024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956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Building Performance</a:t>
            </a:r>
            <a:br>
              <a:rPr lang="en-GB" b="1" dirty="0"/>
            </a:br>
            <a:r>
              <a:rPr lang="en-GB" b="1" dirty="0"/>
              <a:t>&amp; Energy Audits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Rhodri Thomas</a:t>
            </a:r>
          </a:p>
        </p:txBody>
      </p:sp>
    </p:spTree>
    <p:extLst>
      <p:ext uri="{BB962C8B-B14F-4D97-AF65-F5344CB8AC3E}">
        <p14:creationId xmlns:p14="http://schemas.microsoft.com/office/powerpoint/2010/main" val="1971270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4066" y="855677"/>
            <a:ext cx="10486239" cy="5075340"/>
          </a:xfrm>
        </p:spPr>
        <p:txBody>
          <a:bodyPr>
            <a:noAutofit/>
          </a:bodyPr>
          <a:lstStyle/>
          <a:p>
            <a:pPr algn="l"/>
            <a:r>
              <a:rPr lang="en-GB" sz="2800" cap="none" dirty="0">
                <a:latin typeface="Abadi" panose="020B0604020202020204" pitchFamily="34" charset="0"/>
              </a:rPr>
              <a:t>The mere act of assessing the operation of things tends to lead to improvements in performance. </a:t>
            </a: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r>
              <a:rPr lang="en-GB" sz="2800" cap="none" dirty="0">
                <a:latin typeface="Abadi" panose="020B0604020202020204" pitchFamily="34" charset="0"/>
              </a:rPr>
              <a:t>This is a useful by-product of any intervention. when it comes to building performance, assessments need to combine the physical and the behavioural </a:t>
            </a: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r>
              <a:rPr lang="en-GB" sz="2800" dirty="0">
                <a:latin typeface="Abadi" panose="020B0604020202020204" pitchFamily="34" charset="0"/>
              </a:rPr>
              <a:t>i.e. E</a:t>
            </a:r>
            <a:r>
              <a:rPr lang="en-GB" sz="2800" cap="none" dirty="0">
                <a:latin typeface="Abadi" panose="020B0604020202020204" pitchFamily="34" charset="0"/>
              </a:rPr>
              <a:t>nergy Usage </a:t>
            </a:r>
            <a:r>
              <a:rPr lang="en-GB" sz="2800" i="1" cap="none" dirty="0">
                <a:latin typeface="Abadi" panose="020B0604020202020204" pitchFamily="34" charset="0"/>
              </a:rPr>
              <a:t>and</a:t>
            </a:r>
            <a:r>
              <a:rPr lang="en-GB" sz="2800" cap="none" dirty="0">
                <a:latin typeface="Abadi" panose="020B0604020202020204" pitchFamily="34" charset="0"/>
              </a:rPr>
              <a:t> Occupant </a:t>
            </a:r>
            <a:r>
              <a:rPr lang="en-GB" sz="2800" dirty="0">
                <a:latin typeface="Abadi" panose="020B0604020202020204" pitchFamily="34" charset="0"/>
              </a:rPr>
              <a:t>S</a:t>
            </a:r>
            <a:r>
              <a:rPr lang="en-GB" sz="2800" cap="none" dirty="0">
                <a:latin typeface="Abadi" panose="020B0604020202020204" pitchFamily="34" charset="0"/>
              </a:rPr>
              <a:t>atisfaction. </a:t>
            </a:r>
          </a:p>
        </p:txBody>
      </p:sp>
    </p:spTree>
    <p:extLst>
      <p:ext uri="{BB962C8B-B14F-4D97-AF65-F5344CB8AC3E}">
        <p14:creationId xmlns:p14="http://schemas.microsoft.com/office/powerpoint/2010/main" val="137895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773" y="730824"/>
            <a:ext cx="9070848" cy="2931521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Performance metrics for the operation and maintenance of buildings vary greatly.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It is critical to select those that are most appropriate for their situation.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AFF02-2141-0881-6AD9-903CC04E7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993" y="3882894"/>
            <a:ext cx="5432007" cy="29751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9BA8B2-D1D4-FEAD-9DC4-E7CBC7769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00" y="3662345"/>
            <a:ext cx="3974937" cy="297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416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3791" y="2413686"/>
            <a:ext cx="10318459" cy="2947997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So what does an organisation need to know to allow it to make informed property decisions? </a:t>
            </a:r>
          </a:p>
          <a:p>
            <a:pPr algn="l"/>
            <a:endParaRPr lang="en-GB" sz="2800" dirty="0">
              <a:latin typeface="Abadi" panose="020B0604020104020204" pitchFamily="34" charset="0"/>
            </a:endParaRP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There are many metrics that need to be available about a facility before strategic property decisions can be made, such as life-cycle costs, functionality and lease agreements. </a:t>
            </a:r>
          </a:p>
        </p:txBody>
      </p:sp>
    </p:spTree>
    <p:extLst>
      <p:ext uri="{BB962C8B-B14F-4D97-AF65-F5344CB8AC3E}">
        <p14:creationId xmlns:p14="http://schemas.microsoft.com/office/powerpoint/2010/main" val="3924886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1512" y="1524000"/>
            <a:ext cx="10393960" cy="3088040"/>
          </a:xfrm>
        </p:spPr>
        <p:txBody>
          <a:bodyPr>
            <a:no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There is always a need in building operation and maintenance to provide a clear and compelling case for resources.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Interventions / Audits must also be able to benefit an organisation’s corporate objectives. </a:t>
            </a:r>
          </a:p>
          <a:p>
            <a:pPr algn="l"/>
            <a:endParaRPr lang="en-GB" sz="2800" dirty="0">
              <a:latin typeface="Abadi" panose="020B0604020104020204" pitchFamily="34" charset="0"/>
            </a:endParaRP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For example, organisations need to be convinced that proactive maintenance is in its best interest, and that the measurements (the data) verify that maintenance makes sense from a business perspective. </a:t>
            </a:r>
          </a:p>
        </p:txBody>
      </p:sp>
    </p:spTree>
    <p:extLst>
      <p:ext uri="{BB962C8B-B14F-4D97-AF65-F5344CB8AC3E}">
        <p14:creationId xmlns:p14="http://schemas.microsoft.com/office/powerpoint/2010/main" val="2936452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1512" y="716692"/>
            <a:ext cx="10452682" cy="5379308"/>
          </a:xfrm>
        </p:spPr>
        <p:txBody>
          <a:bodyPr>
            <a:no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In March 2009, BSRIA (Building Services Research and Information Association) held a focus group meeting to develop a set of measure (metrics) in consultation with industry stakeholders. </a:t>
            </a:r>
          </a:p>
          <a:p>
            <a:pPr algn="l"/>
            <a:endParaRPr lang="en-GB" sz="2800" dirty="0">
              <a:latin typeface="Abadi" panose="020B0604020104020204" pitchFamily="34" charset="0"/>
            </a:endParaRP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 focus group considered the inter-relationship between measuring the performance of a building as an asset and measuring the value or effect of that measured attribute on the organisation.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 aim was to identify the important metrics, as well as to gain an initial understanding of how building performance measurements varied according to the use of a building. </a:t>
            </a:r>
          </a:p>
        </p:txBody>
      </p:sp>
    </p:spTree>
    <p:extLst>
      <p:ext uri="{BB962C8B-B14F-4D97-AF65-F5344CB8AC3E}">
        <p14:creationId xmlns:p14="http://schemas.microsoft.com/office/powerpoint/2010/main" val="3761028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2513" y="1681276"/>
            <a:ext cx="10217791" cy="3672014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Inevitably, the user group’s range of perspectives made it difficult to draw firm conclusions from one meeting.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However, the results were developed into an initial set of operating and management metrics.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These were then tested by other industry representatives through a second workshop and a telephone survey. </a:t>
            </a:r>
          </a:p>
        </p:txBody>
      </p:sp>
    </p:spTree>
    <p:extLst>
      <p:ext uri="{BB962C8B-B14F-4D97-AF65-F5344CB8AC3E}">
        <p14:creationId xmlns:p14="http://schemas.microsoft.com/office/powerpoint/2010/main" val="3768024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9178" y="2347483"/>
            <a:ext cx="9811067" cy="383677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badi" panose="020B0604020104020204" pitchFamily="34" charset="0"/>
              </a:rPr>
              <a:t>The resulting metrics were grouped into seven key indicators:</a:t>
            </a:r>
          </a:p>
        </p:txBody>
      </p:sp>
    </p:spTree>
    <p:extLst>
      <p:ext uri="{BB962C8B-B14F-4D97-AF65-F5344CB8AC3E}">
        <p14:creationId xmlns:p14="http://schemas.microsoft.com/office/powerpoint/2010/main" val="1480287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73877" y="1112109"/>
            <a:ext cx="8158690" cy="3886198"/>
          </a:xfrm>
        </p:spPr>
        <p:txBody>
          <a:bodyPr/>
          <a:lstStyle/>
          <a:p>
            <a:pPr algn="l"/>
            <a:r>
              <a:rPr lang="en-GB" dirty="0">
                <a:latin typeface="Abadi" panose="020B0604020104020204" pitchFamily="34" charset="0"/>
              </a:rPr>
              <a:t>Building running costs.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Reliability of the building and resilience to failure.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Flexibility of the internal space.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Building and systems complexity.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Productivity of occupants.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Contribution to corporate image.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Environmental impact.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491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9096" y="680448"/>
            <a:ext cx="8534400" cy="15070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Optimum temperatures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177" y="2583809"/>
            <a:ext cx="10497909" cy="3193520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human thermal environment is not straight forward and cannot be expressed in degrees.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Nor can it be satisfactorily defined by acceptable temperature ranges.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It is a personal experience dependent on a great number of criteria and can be different from one person to another within the same space. </a:t>
            </a:r>
          </a:p>
        </p:txBody>
      </p:sp>
    </p:spTree>
    <p:extLst>
      <p:ext uri="{BB962C8B-B14F-4D97-AF65-F5344CB8AC3E}">
        <p14:creationId xmlns:p14="http://schemas.microsoft.com/office/powerpoint/2010/main" val="3896234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47" y="1776470"/>
            <a:ext cx="8534400" cy="3615267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Environmental factors: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Air temperature.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Air velocity.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Radiant temperature.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Relative humidity.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336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8781" y="1919689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- Personal factors: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Clothing.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Metabolic heat.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Health/Wellbeing.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Conditioning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027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8508" y="178322"/>
            <a:ext cx="8534400" cy="15070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Regulations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110" y="1895912"/>
            <a:ext cx="10431807" cy="421192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There is no legal requirement to achieve a minimum or maximum temperature within a building.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building regulations Part J, Part L and Part F set out requirements for safety, the provision of information, the consumption of energy, standards of construction, carbon emissions and ventilation requirements, but they do not prescribe temperatures. </a:t>
            </a:r>
          </a:p>
        </p:txBody>
      </p:sp>
    </p:spTree>
    <p:extLst>
      <p:ext uri="{BB962C8B-B14F-4D97-AF65-F5344CB8AC3E}">
        <p14:creationId xmlns:p14="http://schemas.microsoft.com/office/powerpoint/2010/main" val="2058015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10817094" cy="512008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Health and Safety Executive suggest that an environment can be said to achieve ‘reasonable comfort’ when at least 80% of its occupants are thermally comfortable.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This means that thermal comfort can be assessed by surveying occupants to find out whether they are dissatisfied with their thermal environment. </a:t>
            </a:r>
          </a:p>
        </p:txBody>
      </p:sp>
    </p:spTree>
    <p:extLst>
      <p:ext uri="{BB962C8B-B14F-4D97-AF65-F5344CB8AC3E}">
        <p14:creationId xmlns:p14="http://schemas.microsoft.com/office/powerpoint/2010/main" val="463984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999" y="1488817"/>
            <a:ext cx="10450002" cy="467941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Workplace (Health, Safety and Welfare) Regulations simply state that, ‘During working hours, the temperature in all workplaces inside buildings shall be reasonable’,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However, the associated approved code of practice suggests…</a:t>
            </a:r>
            <a:r>
              <a:rPr lang="en-GB" sz="2800" dirty="0">
                <a:solidFill>
                  <a:schemeClr val="bg1"/>
                </a:solidFill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3766519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091" y="1050733"/>
            <a:ext cx="10875817" cy="475653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'The temperature in workrooms should normally be at least 16°C unless much of the work involves severe physical effort in which case the temperature should be at least 13°C.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These temperatures may not, however, ensure reasonable comfort, depending on other factors such as air movement and relative humidity.’ </a:t>
            </a:r>
          </a:p>
        </p:txBody>
      </p:sp>
    </p:spTree>
    <p:extLst>
      <p:ext uri="{BB962C8B-B14F-4D97-AF65-F5344CB8AC3E}">
        <p14:creationId xmlns:p14="http://schemas.microsoft.com/office/powerpoint/2010/main" val="3697977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053" y="1417055"/>
            <a:ext cx="10396029" cy="4513961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>
                <a:solidFill>
                  <a:schemeClr val="tx1"/>
                </a:solidFill>
                <a:latin typeface="Abadi" panose="020B0604020104020204" pitchFamily="34" charset="0"/>
              </a:rPr>
              <a:t>There are no legal restrictions to maximum temperatures, however there is strict regulation of heat stress. </a:t>
            </a:r>
          </a:p>
          <a:p>
            <a:endParaRPr lang="en-GB" sz="30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3000" dirty="0">
                <a:solidFill>
                  <a:schemeClr val="tx1"/>
                </a:solidFill>
                <a:latin typeface="Abadi" panose="020B0604020104020204" pitchFamily="34" charset="0"/>
              </a:rPr>
              <a:t>Previous guidance by the HSE suggested that thermal comfort might be achieved between 13 and 30 degrees Celsius depending on the activity of occupants.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Abadi" panose="020B0604020104020204" pitchFamily="34" charset="0"/>
              </a:rPr>
              <a:t>https://www.hse.gov.uk/temperature/thermal/</a:t>
            </a:r>
          </a:p>
        </p:txBody>
      </p:sp>
    </p:spTree>
    <p:extLst>
      <p:ext uri="{BB962C8B-B14F-4D97-AF65-F5344CB8AC3E}">
        <p14:creationId xmlns:p14="http://schemas.microsoft.com/office/powerpoint/2010/main" val="1494453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DFFAE1C-418E-E301-2DAA-5B2263F3E7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19" t="50296" r="75712" b="29368"/>
          <a:stretch/>
        </p:blipFill>
        <p:spPr>
          <a:xfrm>
            <a:off x="620785" y="612397"/>
            <a:ext cx="3674380" cy="38169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EAFEA05-3126-F730-5E01-79D57F9414EC}"/>
              </a:ext>
            </a:extLst>
          </p:cNvPr>
          <p:cNvSpPr txBox="1"/>
          <p:nvPr/>
        </p:nvSpPr>
        <p:spPr>
          <a:xfrm>
            <a:off x="620785" y="5876271"/>
            <a:ext cx="6115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https://www.cibsejournal.com/cpd/modules/2010-11/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CDBB6C-C92C-45B0-0351-7C3233664A03}"/>
              </a:ext>
            </a:extLst>
          </p:cNvPr>
          <p:cNvSpPr txBox="1"/>
          <p:nvPr/>
        </p:nvSpPr>
        <p:spPr>
          <a:xfrm>
            <a:off x="5036766" y="1266268"/>
            <a:ext cx="6303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As previously mentioned, energy consumption is also vastly different depending on building type &amp; use etc.</a:t>
            </a:r>
          </a:p>
        </p:txBody>
      </p:sp>
    </p:spTree>
    <p:extLst>
      <p:ext uri="{BB962C8B-B14F-4D97-AF65-F5344CB8AC3E}">
        <p14:creationId xmlns:p14="http://schemas.microsoft.com/office/powerpoint/2010/main" val="25179464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3E8FD-152E-77B0-D8DD-06787AA56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599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92535-B1A7-F820-4904-01D6DC88E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368" y="2679876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Assess energy use and propose measures that might be taken to reduce consumption and costs.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The Carbon Trust suggests that 20% of business' annual energy costs are wasted by energy inefficient equipment.</a:t>
            </a:r>
          </a:p>
        </p:txBody>
      </p:sp>
    </p:spTree>
    <p:extLst>
      <p:ext uri="{BB962C8B-B14F-4D97-AF65-F5344CB8AC3E}">
        <p14:creationId xmlns:p14="http://schemas.microsoft.com/office/powerpoint/2010/main" val="2681229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3E8FD-152E-77B0-D8DD-06787AA56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599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92535-B1A7-F820-4904-01D6DC88E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9237" y="1984494"/>
            <a:ext cx="9601196" cy="401659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</a:rPr>
              <a:t>Could include: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An assessment of energy consumption and carbon emissions.</a:t>
            </a:r>
          </a:p>
          <a:p>
            <a:r>
              <a:rPr lang="en-GB" dirty="0">
                <a:latin typeface="Abadi" panose="020B0604020104020204" pitchFamily="34" charset="0"/>
              </a:rPr>
              <a:t>A comparison with previous audits.</a:t>
            </a:r>
          </a:p>
          <a:p>
            <a:r>
              <a:rPr lang="en-GB" dirty="0">
                <a:latin typeface="Abadi" panose="020B0604020104020204" pitchFamily="34" charset="0"/>
              </a:rPr>
              <a:t>Benchmarking against similar buildings.</a:t>
            </a:r>
          </a:p>
          <a:p>
            <a:r>
              <a:rPr lang="en-GB" dirty="0">
                <a:latin typeface="Abadi" panose="020B0604020104020204" pitchFamily="34" charset="0"/>
              </a:rPr>
              <a:t>Assessment in relation to corporate energy targets or policies.</a:t>
            </a:r>
          </a:p>
          <a:p>
            <a:r>
              <a:rPr lang="en-GB" dirty="0">
                <a:latin typeface="Abadi" panose="020B0604020104020204" pitchFamily="34" charset="0"/>
              </a:rPr>
              <a:t>An Investment appraisal of proposed measures, potential savings &amp; pay-back periods.</a:t>
            </a:r>
          </a:p>
          <a:p>
            <a:r>
              <a:rPr lang="en-GB" dirty="0">
                <a:latin typeface="Abadi" panose="020B0604020104020204" pitchFamily="34" charset="0"/>
              </a:rPr>
              <a:t>An assessment of the difficulty of implementation.</a:t>
            </a:r>
          </a:p>
          <a:p>
            <a:r>
              <a:rPr lang="en-GB" dirty="0">
                <a:latin typeface="Abadi" panose="020B0604020104020204" pitchFamily="34" charset="0"/>
              </a:rPr>
              <a:t>Prioritisation of measures.</a:t>
            </a:r>
          </a:p>
          <a:p>
            <a:r>
              <a:rPr lang="en-GB" dirty="0">
                <a:latin typeface="Abadi" panose="020B0604020104020204" pitchFamily="34" charset="0"/>
              </a:rPr>
              <a:t>Proposed changes to operations, staff behaviour, communications, training and so on.</a:t>
            </a:r>
          </a:p>
        </p:txBody>
      </p:sp>
    </p:spTree>
    <p:extLst>
      <p:ext uri="{BB962C8B-B14F-4D97-AF65-F5344CB8AC3E}">
        <p14:creationId xmlns:p14="http://schemas.microsoft.com/office/powerpoint/2010/main" val="3675703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6AA58-5200-541C-CF7F-884D05E3C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B9176-57CC-FC17-C6A4-9B79C869C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69720"/>
            <a:ext cx="9601196" cy="380614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Areas:</a:t>
            </a:r>
          </a:p>
          <a:p>
            <a:endParaRPr lang="en-GB" dirty="0"/>
          </a:p>
          <a:p>
            <a:r>
              <a:rPr lang="en-GB" dirty="0"/>
              <a:t>Whether buildings are being operated properly (in accordance with the intention of the original design). For example, occupants opening windows in air-conditioned buildings.</a:t>
            </a:r>
          </a:p>
          <a:p>
            <a:r>
              <a:rPr lang="en-GB" dirty="0"/>
              <a:t>Whether changes been made since buildings were completed prevent them from operating properly (such as changes to plant during repairs or servicing).</a:t>
            </a:r>
          </a:p>
          <a:p>
            <a:r>
              <a:rPr lang="en-GB" dirty="0"/>
              <a:t>The type of lighting.</a:t>
            </a:r>
          </a:p>
          <a:p>
            <a:r>
              <a:rPr lang="en-GB" dirty="0"/>
              <a:t>Type and management of heating and cooling.</a:t>
            </a:r>
          </a:p>
          <a:p>
            <a:r>
              <a:rPr lang="en-GB" dirty="0"/>
              <a:t>Thermal comfort.</a:t>
            </a:r>
          </a:p>
          <a:p>
            <a:r>
              <a:rPr lang="en-GB" dirty="0"/>
              <a:t>Monitoring systems, timers, controls, sensors and other devices.</a:t>
            </a:r>
          </a:p>
        </p:txBody>
      </p:sp>
    </p:spTree>
    <p:extLst>
      <p:ext uri="{BB962C8B-B14F-4D97-AF65-F5344CB8AC3E}">
        <p14:creationId xmlns:p14="http://schemas.microsoft.com/office/powerpoint/2010/main" val="957715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6AA58-5200-541C-CF7F-884D05E3C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B9176-57CC-FC17-C6A4-9B79C869C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69720"/>
            <a:ext cx="9601196" cy="38061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Areas </a:t>
            </a:r>
            <a:r>
              <a:rPr lang="en-GB" dirty="0" err="1"/>
              <a:t>cont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Industrial processes, plant, equipment and machinery.</a:t>
            </a:r>
          </a:p>
          <a:p>
            <a:r>
              <a:rPr lang="en-GB" dirty="0"/>
              <a:t>Building fabric, heat loss, air-tightness and insulation.</a:t>
            </a:r>
          </a:p>
          <a:p>
            <a:r>
              <a:rPr lang="en-GB" dirty="0"/>
              <a:t>Type of energy used and tariff.</a:t>
            </a:r>
          </a:p>
          <a:p>
            <a:r>
              <a:rPr lang="en-GB" dirty="0"/>
              <a:t>Potential to use low-carbon or renewable energy.</a:t>
            </a:r>
          </a:p>
          <a:p>
            <a:r>
              <a:rPr lang="en-GB" dirty="0"/>
              <a:t>Potential for on-site energy generation.</a:t>
            </a:r>
          </a:p>
          <a:p>
            <a:r>
              <a:rPr lang="en-GB" dirty="0"/>
              <a:t>Possible behavioural / use changes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8169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6365F-4D2D-80A2-08F1-F3BD5EED2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8DB0E-5AD9-8CCF-3D03-0C1646948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Can be carried out in-house if there is sufficient expertise, or external advisers (such as energy surveyors) may be appointed. Organisations such as the Carbon Trust provide accreditation for energy surveyors.</a:t>
            </a:r>
          </a:p>
        </p:txBody>
      </p:sp>
    </p:spTree>
    <p:extLst>
      <p:ext uri="{BB962C8B-B14F-4D97-AF65-F5344CB8AC3E}">
        <p14:creationId xmlns:p14="http://schemas.microsoft.com/office/powerpoint/2010/main" val="36178864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0D01-B160-2AD9-C758-02945142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Display Energy Certificate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9E42-932D-6AD6-3FE0-25D072EE4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badi" panose="020B0604020104020204" pitchFamily="34" charset="0"/>
              </a:rPr>
              <a:t>Non-dwellings are responsible for approximately 20% of the UK’s energy consumption and carbon emissions.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DECs are designed to show the energy performance of public buildings.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Public buildings in Scotland must have an Energy Performance Certificate instead of a DEC.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0DE5EF-0F44-22C0-F072-CDC7EECB6D25}"/>
              </a:ext>
            </a:extLst>
          </p:cNvPr>
          <p:cNvSpPr txBox="1"/>
          <p:nvPr/>
        </p:nvSpPr>
        <p:spPr>
          <a:xfrm>
            <a:off x="0" y="6337605"/>
            <a:ext cx="112109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https://www.gov.uk/government/publications/display-energy-certificates-and-advisory-reports-for-public-buildings/a-guide-to-display-energy-certificates-and-advisory-reports-for-public-buildings</a:t>
            </a:r>
          </a:p>
        </p:txBody>
      </p:sp>
    </p:spTree>
    <p:extLst>
      <p:ext uri="{BB962C8B-B14F-4D97-AF65-F5344CB8AC3E}">
        <p14:creationId xmlns:p14="http://schemas.microsoft.com/office/powerpoint/2010/main" val="3804639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0D01-B160-2AD9-C758-02945142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What buildings need a DEC?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9E42-932D-6AD6-3FE0-25D072EE4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badi" panose="020B0604020104020204" pitchFamily="34" charset="0"/>
              </a:rPr>
              <a:t>Public authorities must have a DEC for a building if all the following are true: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It’s at least partially occupied by a public authority (e.g. council, leisure centre, college, NHS trust)</a:t>
            </a:r>
          </a:p>
          <a:p>
            <a:r>
              <a:rPr lang="en-GB" dirty="0">
                <a:latin typeface="Abadi" panose="020B0604020104020204" pitchFamily="34" charset="0"/>
              </a:rPr>
              <a:t>It has a total floor area of over 250 square metres</a:t>
            </a:r>
          </a:p>
          <a:p>
            <a:r>
              <a:rPr lang="en-GB" dirty="0">
                <a:latin typeface="Abadi" panose="020B0604020104020204" pitchFamily="34" charset="0"/>
              </a:rPr>
              <a:t>It’s frequently visited by the public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7982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50923-E214-ADB2-2695-FD1BEA1B6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this include the University?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EEB6-A899-046A-D829-7CF5EA55F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4933380"/>
            <a:ext cx="9601196" cy="942488"/>
          </a:xfrm>
        </p:spPr>
        <p:txBody>
          <a:bodyPr/>
          <a:lstStyle/>
          <a:p>
            <a:r>
              <a:rPr lang="en-GB" dirty="0"/>
              <a:t>https://www.cibsecertification.co.uk/personnel-certification-schemes/about-energy-certificates/display-energy-certificates/</a:t>
            </a:r>
          </a:p>
        </p:txBody>
      </p:sp>
    </p:spTree>
    <p:extLst>
      <p:ext uri="{BB962C8B-B14F-4D97-AF65-F5344CB8AC3E}">
        <p14:creationId xmlns:p14="http://schemas.microsoft.com/office/powerpoint/2010/main" val="37021474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0D01-B160-2AD9-C758-02945142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Abadi" panose="020B0604020104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9E42-932D-6AD6-3FE0-25D072EE4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0B0C0C"/>
                </a:solidFill>
                <a:effectLst/>
                <a:latin typeface="Abadi" panose="020B0604020104020204" pitchFamily="34" charset="0"/>
              </a:rPr>
              <a:t>DECs promote the improvement of the energy performance of buildings .</a:t>
            </a:r>
            <a:endParaRPr lang="en-GB" dirty="0">
              <a:solidFill>
                <a:srgbClr val="0B0C0C"/>
              </a:solidFill>
              <a:latin typeface="Abadi" panose="020B0604020104020204" pitchFamily="34" charset="0"/>
            </a:endParaRPr>
          </a:p>
          <a:p>
            <a:pPr algn="l"/>
            <a:r>
              <a:rPr lang="en-GB" b="0" i="0" dirty="0">
                <a:solidFill>
                  <a:srgbClr val="0B0C0C"/>
                </a:solidFill>
                <a:effectLst/>
                <a:latin typeface="Abadi" panose="020B0604020104020204" pitchFamily="34" charset="0"/>
              </a:rPr>
              <a:t>They form part of the implementation in England and Wales of the European Directives 2002/91/EC and 2010/31/EU on the energy performance of buildings.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4299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F74B3-BE6F-373D-9E28-A15EA976E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D1B12-9157-9D3E-E1E0-71BADC4BE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The purpose is to raise public awareness of energy use and to inform visitors to public buildings about the energy use of a building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An affected organisation must display a DEC in a prominent place clearly visible to the public and have in its possession or control a valid advisory report. The advisory report contains recommendations for improving the energy performance of the building.</a:t>
            </a:r>
          </a:p>
        </p:txBody>
      </p:sp>
    </p:spTree>
    <p:extLst>
      <p:ext uri="{BB962C8B-B14F-4D97-AF65-F5344CB8AC3E}">
        <p14:creationId xmlns:p14="http://schemas.microsoft.com/office/powerpoint/2010/main" val="18531907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C1DC-B610-62F4-1305-4B825754B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DEC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D6B1E-94D0-16B9-8499-205DC4847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https://find-energy-certificate.service.gov.uk/energy-certificate/0750-7239-0100-6900-2024</a:t>
            </a:r>
          </a:p>
        </p:txBody>
      </p:sp>
    </p:spTree>
    <p:extLst>
      <p:ext uri="{BB962C8B-B14F-4D97-AF65-F5344CB8AC3E}">
        <p14:creationId xmlns:p14="http://schemas.microsoft.com/office/powerpoint/2010/main" val="1414436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4189-3680-C64A-F16B-44667196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Air Conditioning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A97B7-728F-17A3-BFE2-2069C9D44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Some systems require inspection, reports and certificates under law…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Energy Performance of Buildings (England and Wales) Regulations 2012, as amended in 2020 (the EPB regulations)</a:t>
            </a:r>
          </a:p>
        </p:txBody>
      </p:sp>
    </p:spTree>
    <p:extLst>
      <p:ext uri="{BB962C8B-B14F-4D97-AF65-F5344CB8AC3E}">
        <p14:creationId xmlns:p14="http://schemas.microsoft.com/office/powerpoint/2010/main" val="19185217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8D21F-17AE-F1C1-066E-9A436E3C1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01A60-8B0F-67AE-0641-EC25306C4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An air conditioning system inspection by an accredited air conditioning energy assessor (the energy assessor) is designed to improve efficiency, reduce energy consumption, reduce operating costs and reduce carbon emissions.</a:t>
            </a:r>
          </a:p>
        </p:txBody>
      </p:sp>
    </p:spTree>
    <p:extLst>
      <p:ext uri="{BB962C8B-B14F-4D97-AF65-F5344CB8AC3E}">
        <p14:creationId xmlns:p14="http://schemas.microsoft.com/office/powerpoint/2010/main" val="9299739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47463-7D7B-6E60-72FA-7875AB52C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60E7B-BE27-CA8E-6635-3DD3668F7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All air conditioning systems with an effective rated output of more than 12kW must be regularly inspected by an energy assessor. 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The inspections must be no more than five years apart.</a:t>
            </a:r>
          </a:p>
        </p:txBody>
      </p:sp>
    </p:spTree>
    <p:extLst>
      <p:ext uri="{BB962C8B-B14F-4D97-AF65-F5344CB8AC3E}">
        <p14:creationId xmlns:p14="http://schemas.microsoft.com/office/powerpoint/2010/main" val="23669342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1437</Words>
  <Application>Microsoft Office PowerPoint</Application>
  <PresentationFormat>Widescreen</PresentationFormat>
  <Paragraphs>132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Abadi</vt:lpstr>
      <vt:lpstr>Arial</vt:lpstr>
      <vt:lpstr>Garamond</vt:lpstr>
      <vt:lpstr>Organic</vt:lpstr>
      <vt:lpstr>Building Performance &amp; Energy Audits</vt:lpstr>
      <vt:lpstr>The mere act of assessing the operation of things tends to lead to improvements in performance.     This is a useful by-product of any intervention. when it comes to building performance, assessments need to combine the physical and the behavioural   i.e. Energy Usage and Occupant Satisfaction.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Optimum temperatures</vt:lpstr>
      <vt:lpstr>PowerPoint Presentation</vt:lpstr>
      <vt:lpstr>PowerPoint Presentation</vt:lpstr>
      <vt:lpstr>Regulations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Energy Audits</vt:lpstr>
      <vt:lpstr>Energy Audits</vt:lpstr>
      <vt:lpstr>Energy Audits</vt:lpstr>
      <vt:lpstr>Energy Audits</vt:lpstr>
      <vt:lpstr>Energy Audits</vt:lpstr>
      <vt:lpstr>Display Energy Certificate</vt:lpstr>
      <vt:lpstr>What buildings need a DEC?</vt:lpstr>
      <vt:lpstr>Does this include the University?</vt:lpstr>
      <vt:lpstr>PowerPoint Presentation</vt:lpstr>
      <vt:lpstr>PowerPoint Presentation</vt:lpstr>
      <vt:lpstr>DEC Example</vt:lpstr>
      <vt:lpstr>Air Conditioning</vt:lpstr>
      <vt:lpstr>Purpose</vt:lpstr>
      <vt:lpstr>PowerPoint Presentation</vt:lpstr>
    </vt:vector>
  </TitlesOfParts>
  <Company>NTPC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performance</dc:title>
  <dc:creator>Thomas, Rhodri</dc:creator>
  <cp:lastModifiedBy>Rhodri Thomas</cp:lastModifiedBy>
  <cp:revision>8</cp:revision>
  <dcterms:created xsi:type="dcterms:W3CDTF">2016-09-27T09:49:18Z</dcterms:created>
  <dcterms:modified xsi:type="dcterms:W3CDTF">2024-11-22T11:20:02Z</dcterms:modified>
</cp:coreProperties>
</file>