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</Types>
</file>

<file path=_rels/.rels><?xml version="1.0" encoding="UTF-8" standalone="yes"?>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DIN Condensed"/>
        <a:ea typeface="DIN Condensed"/>
        <a:cs typeface="DIN Condensed"/>
        <a:sym typeface="DIN Condensed"/>
      </a:defRPr>
    </a:lvl1pPr>
    <a:lvl2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DIN Condensed"/>
        <a:ea typeface="DIN Condensed"/>
        <a:cs typeface="DIN Condensed"/>
        <a:sym typeface="DIN Condensed"/>
      </a:defRPr>
    </a:lvl2pPr>
    <a:lvl3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DIN Condensed"/>
        <a:ea typeface="DIN Condensed"/>
        <a:cs typeface="DIN Condensed"/>
        <a:sym typeface="DIN Condensed"/>
      </a:defRPr>
    </a:lvl3pPr>
    <a:lvl4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DIN Condensed"/>
        <a:ea typeface="DIN Condensed"/>
        <a:cs typeface="DIN Condensed"/>
        <a:sym typeface="DIN Condensed"/>
      </a:defRPr>
    </a:lvl4pPr>
    <a:lvl5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DIN Condensed"/>
        <a:ea typeface="DIN Condensed"/>
        <a:cs typeface="DIN Condensed"/>
        <a:sym typeface="DIN Condensed"/>
      </a:defRPr>
    </a:lvl5pPr>
    <a:lvl6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DIN Condensed"/>
        <a:ea typeface="DIN Condensed"/>
        <a:cs typeface="DIN Condensed"/>
        <a:sym typeface="DIN Condensed"/>
      </a:defRPr>
    </a:lvl6pPr>
    <a:lvl7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DIN Condensed"/>
        <a:ea typeface="DIN Condensed"/>
        <a:cs typeface="DIN Condensed"/>
        <a:sym typeface="DIN Condensed"/>
      </a:defRPr>
    </a:lvl7pPr>
    <a:lvl8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DIN Condensed"/>
        <a:ea typeface="DIN Condensed"/>
        <a:cs typeface="DIN Condensed"/>
        <a:sym typeface="DIN Condensed"/>
      </a:defRPr>
    </a:lvl8pPr>
    <a:lvl9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DIN Condensed"/>
        <a:ea typeface="DIN Condensed"/>
        <a:cs typeface="DIN Condensed"/>
        <a:sym typeface="DIN Condensed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7DDDE"/>
          </a:solidFill>
        </a:fill>
      </a:tcStyle>
    </a:wholeTbl>
    <a:band2H>
      <a:tcTxStyle b="def" i="def"/>
      <a:tcStyle>
        <a:tcBdr/>
        <a:fill>
          <a:solidFill>
            <a:srgbClr val="ECEFEF"/>
          </a:solidFill>
        </a:fill>
      </a:tcStyle>
    </a:band2H>
    <a:firstCol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CE2D3"/>
          </a:solidFill>
        </a:fill>
      </a:tcStyle>
    </a:wholeTbl>
    <a:band2H>
      <a:tcTxStyle b="def" i="def"/>
      <a:tcStyle>
        <a:tcBdr/>
        <a:fill>
          <a:solidFill>
            <a:srgbClr val="F6F1EA"/>
          </a:solidFill>
        </a:fill>
      </a:tcStyle>
    </a:band2H>
    <a:firstCol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AD8DE"/>
          </a:solidFill>
        </a:fill>
      </a:tcStyle>
    </a:wholeTbl>
    <a:band2H>
      <a:tcTxStyle b="def" i="def"/>
      <a:tcStyle>
        <a:tcBdr/>
        <a:fill>
          <a:solidFill>
            <a:srgbClr val="EDEDEF"/>
          </a:solidFill>
        </a:fill>
      </a:tcStyle>
    </a:band2H>
    <a:firstCol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9E9E9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5C5C5C"/>
              </a:solidFill>
              <a:prstDash val="solid"/>
              <a:round/>
            </a:ln>
          </a:top>
          <a:bottom>
            <a:ln w="25400" cap="flat">
              <a:solidFill>
                <a:srgbClr val="5C5C5C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C5C5C"/>
              </a:solidFill>
              <a:prstDash val="solid"/>
              <a:round/>
            </a:ln>
          </a:top>
          <a:bottom>
            <a:ln w="25400" cap="flat">
              <a:solidFill>
                <a:srgbClr val="5C5C5C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1D1D1"/>
          </a:solidFill>
        </a:fill>
      </a:tcStyle>
    </a:wholeTbl>
    <a:band2H>
      <a:tcTxStyle b="def" i="def"/>
      <a:tcStyle>
        <a:tcBdr/>
        <a:fill>
          <a:solidFill>
            <a:srgbClr val="E9E9E9"/>
          </a:solidFill>
        </a:fill>
      </a:tcStyle>
    </a:band2H>
    <a:firstCol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5C5C5C"/>
          </a:solidFill>
        </a:fill>
      </a:tcStyle>
    </a:firstCol>
    <a:lastRow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5C5C5C"/>
          </a:solidFill>
        </a:fill>
      </a:tcStyle>
    </a:lastRow>
    <a:firstRow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5C5C5C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solidFill>
                <a:srgbClr val="5C5C5C"/>
              </a:solidFill>
              <a:prstDash val="solid"/>
              <a:round/>
            </a:ln>
          </a:left>
          <a:right>
            <a:ln w="12700" cap="flat">
              <a:solidFill>
                <a:srgbClr val="5C5C5C"/>
              </a:solidFill>
              <a:prstDash val="solid"/>
              <a:round/>
            </a:ln>
          </a:right>
          <a:top>
            <a:ln w="12700" cap="flat">
              <a:solidFill>
                <a:srgbClr val="5C5C5C"/>
              </a:solidFill>
              <a:prstDash val="solid"/>
              <a:round/>
            </a:ln>
          </a:top>
          <a:bottom>
            <a:ln w="12700" cap="flat">
              <a:solidFill>
                <a:srgbClr val="5C5C5C"/>
              </a:solidFill>
              <a:prstDash val="solid"/>
              <a:round/>
            </a:ln>
          </a:bottom>
          <a:insideH>
            <a:ln w="12700" cap="flat">
              <a:solidFill>
                <a:srgbClr val="5C5C5C"/>
              </a:solidFill>
              <a:prstDash val="solid"/>
              <a:round/>
            </a:ln>
          </a:insideH>
          <a:insideV>
            <a:ln w="12700" cap="flat">
              <a:solidFill>
                <a:srgbClr val="5C5C5C"/>
              </a:solidFill>
              <a:prstDash val="solid"/>
              <a:round/>
            </a:ln>
          </a:insideV>
        </a:tcBdr>
        <a:fill>
          <a:solidFill>
            <a:srgbClr val="5C5C5C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solidFill>
                <a:srgbClr val="5C5C5C"/>
              </a:solidFill>
              <a:prstDash val="solid"/>
              <a:round/>
            </a:ln>
          </a:left>
          <a:right>
            <a:ln w="12700" cap="flat">
              <a:solidFill>
                <a:srgbClr val="5C5C5C"/>
              </a:solidFill>
              <a:prstDash val="solid"/>
              <a:round/>
            </a:ln>
          </a:right>
          <a:top>
            <a:ln w="12700" cap="flat">
              <a:solidFill>
                <a:srgbClr val="5C5C5C"/>
              </a:solidFill>
              <a:prstDash val="solid"/>
              <a:round/>
            </a:ln>
          </a:top>
          <a:bottom>
            <a:ln w="12700" cap="flat">
              <a:solidFill>
                <a:srgbClr val="5C5C5C"/>
              </a:solidFill>
              <a:prstDash val="solid"/>
              <a:round/>
            </a:ln>
          </a:bottom>
          <a:insideH>
            <a:ln w="12700" cap="flat">
              <a:solidFill>
                <a:srgbClr val="5C5C5C"/>
              </a:solidFill>
              <a:prstDash val="solid"/>
              <a:round/>
            </a:ln>
          </a:insideH>
          <a:insideV>
            <a:ln w="12700" cap="flat">
              <a:solidFill>
                <a:srgbClr val="5C5C5C"/>
              </a:solidFill>
              <a:prstDash val="solid"/>
              <a:round/>
            </a:ln>
          </a:insideV>
        </a:tcBdr>
        <a:fill>
          <a:solidFill>
            <a:srgbClr val="5C5C5C">
              <a:alpha val="20000"/>
            </a:srgbClr>
          </a:solidFill>
        </a:fill>
      </a:tcStyle>
    </a:firstCol>
    <a:lastRow>
      <a:tcTxStyle b="on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solidFill>
                <a:srgbClr val="5C5C5C"/>
              </a:solidFill>
              <a:prstDash val="solid"/>
              <a:round/>
            </a:ln>
          </a:left>
          <a:right>
            <a:ln w="12700" cap="flat">
              <a:solidFill>
                <a:srgbClr val="5C5C5C"/>
              </a:solidFill>
              <a:prstDash val="solid"/>
              <a:round/>
            </a:ln>
          </a:right>
          <a:top>
            <a:ln w="50800" cap="flat">
              <a:solidFill>
                <a:srgbClr val="5C5C5C"/>
              </a:solidFill>
              <a:prstDash val="solid"/>
              <a:round/>
            </a:ln>
          </a:top>
          <a:bottom>
            <a:ln w="12700" cap="flat">
              <a:solidFill>
                <a:srgbClr val="5C5C5C"/>
              </a:solidFill>
              <a:prstDash val="solid"/>
              <a:round/>
            </a:ln>
          </a:bottom>
          <a:insideH>
            <a:ln w="12700" cap="flat">
              <a:solidFill>
                <a:srgbClr val="5C5C5C"/>
              </a:solidFill>
              <a:prstDash val="solid"/>
              <a:round/>
            </a:ln>
          </a:insideH>
          <a:insideV>
            <a:ln w="12700" cap="flat">
              <a:solidFill>
                <a:srgbClr val="5C5C5C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solidFill>
                <a:srgbClr val="5C5C5C"/>
              </a:solidFill>
              <a:prstDash val="solid"/>
              <a:round/>
            </a:ln>
          </a:left>
          <a:right>
            <a:ln w="12700" cap="flat">
              <a:solidFill>
                <a:srgbClr val="5C5C5C"/>
              </a:solidFill>
              <a:prstDash val="solid"/>
              <a:round/>
            </a:ln>
          </a:right>
          <a:top>
            <a:ln w="12700" cap="flat">
              <a:solidFill>
                <a:srgbClr val="5C5C5C"/>
              </a:solidFill>
              <a:prstDash val="solid"/>
              <a:round/>
            </a:ln>
          </a:top>
          <a:bottom>
            <a:ln w="25400" cap="flat">
              <a:solidFill>
                <a:srgbClr val="5C5C5C"/>
              </a:solidFill>
              <a:prstDash val="solid"/>
              <a:round/>
            </a:ln>
          </a:bottom>
          <a:insideH>
            <a:ln w="12700" cap="flat">
              <a:solidFill>
                <a:srgbClr val="5C5C5C"/>
              </a:solidFill>
              <a:prstDash val="solid"/>
              <a:round/>
            </a:ln>
          </a:insideH>
          <a:insideV>
            <a:ln w="12700" cap="flat">
              <a:solidFill>
                <a:srgbClr val="5C5C5C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1"/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/Relationships>
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26" name="Shape 126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1pPr>
    <a:lvl2pPr indent="2286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2pPr>
    <a:lvl3pPr indent="4572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3pPr>
    <a:lvl4pPr indent="6858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4pPr>
    <a:lvl5pPr indent="9144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5pPr>
    <a:lvl6pPr indent="11430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6pPr>
    <a:lvl7pPr indent="13716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7pPr>
    <a:lvl8pPr indent="16002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8pPr>
    <a:lvl9pPr indent="18288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9pPr>
  </p:notesStyle>
</p:notesMaster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Body Level One…"/>
          <p:cNvSpPr/>
          <p:nvPr>
            <p:ph type="body" sz="quarter" idx="1"/>
          </p:nvPr>
        </p:nvSpPr>
        <p:spPr>
          <a:xfrm>
            <a:off x="571500" y="5588000"/>
            <a:ext cx="11875780" cy="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ln w="38100" cap="rnd">
            <a:solidFill>
              <a:srgbClr val="747676"/>
            </a:solidFill>
            <a:custDash>
              <a:ds d="100000" sp="200000"/>
            </a:custDash>
            <a:round/>
          </a:ln>
        </p:spPr>
        <p:txBody>
          <a:bodyPr anchor="ctr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" name="Title Text"/>
          <p:cNvSpPr txBox="1"/>
          <p:nvPr>
            <p:ph type="title"/>
          </p:nvPr>
        </p:nvSpPr>
        <p:spPr>
          <a:xfrm>
            <a:off x="571500" y="571500"/>
            <a:ext cx="11861800" cy="5181600"/>
          </a:xfrm>
          <a:prstGeom prst="rect">
            <a:avLst/>
          </a:prstGeom>
        </p:spPr>
        <p:txBody>
          <a:bodyPr anchor="b"/>
          <a:lstStyle>
            <a:lvl1pPr algn="ctr">
              <a:lnSpc>
                <a:spcPct val="80000"/>
              </a:lnSpc>
              <a:spcBef>
                <a:spcPts val="0"/>
              </a:spcBef>
              <a:defRPr sz="12100">
                <a:solidFill>
                  <a:srgbClr val="5C5C5C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3" name="Body Level One…"/>
          <p:cNvSpPr txBox="1"/>
          <p:nvPr>
            <p:ph type="body" sz="half" idx="13"/>
          </p:nvPr>
        </p:nvSpPr>
        <p:spPr>
          <a:xfrm>
            <a:off x="571500" y="5676900"/>
            <a:ext cx="11861800" cy="3263900"/>
          </a:xfrm>
          <a:prstGeom prst="rect">
            <a:avLst/>
          </a:prstGeom>
        </p:spPr>
        <p:txBody>
          <a:bodyPr/>
          <a:lstStyle/>
          <a:p>
            <a:pPr marL="0" indent="0" algn="ctr">
              <a:lnSpc>
                <a:spcPct val="70000"/>
              </a:lnSpc>
              <a:spcBef>
                <a:spcPts val="0"/>
              </a:spcBef>
              <a:buSzTx/>
              <a:buFontTx/>
              <a:buNone/>
              <a:defRPr sz="4800">
                <a:solidFill>
                  <a:srgbClr val="747676"/>
                </a:solidFill>
              </a:defRPr>
            </a:pPr>
          </a:p>
        </p:txBody>
      </p:sp>
      <p:sp>
        <p:nvSpPr>
          <p:cNvPr id="14" name="Slide Number"/>
          <p:cNvSpPr txBox="1"/>
          <p:nvPr>
            <p:ph type="sldNum" sz="quarter" idx="2"/>
          </p:nvPr>
        </p:nvSpPr>
        <p:spPr>
          <a:xfrm>
            <a:off x="12088552" y="9189156"/>
            <a:ext cx="309366" cy="3429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Image"/>
          <p:cNvSpPr/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2" name="Body Level One…"/>
          <p:cNvSpPr txBox="1"/>
          <p:nvPr>
            <p:ph type="body" sz="half" idx="1"/>
          </p:nvPr>
        </p:nvSpPr>
        <p:spPr>
          <a:xfrm>
            <a:off x="0" y="5422900"/>
            <a:ext cx="13004800" cy="3606800"/>
          </a:xfrm>
          <a:prstGeom prst="rect">
            <a:avLst/>
          </a:prstGeom>
          <a:solidFill>
            <a:srgbClr val="FFFFFF"/>
          </a:solidFill>
        </p:spPr>
        <p:txBody>
          <a:bodyPr anchor="ctr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Line"/>
          <p:cNvSpPr/>
          <p:nvPr>
            <p:ph type="body" sz="quarter" idx="14"/>
          </p:nvPr>
        </p:nvSpPr>
        <p:spPr>
          <a:xfrm rot="10800000">
            <a:off x="571500" y="7619996"/>
            <a:ext cx="11874500" cy="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ln w="38100" cap="rnd">
            <a:solidFill>
              <a:srgbClr val="747676"/>
            </a:solidFill>
            <a:custDash>
              <a:ds d="100000" sp="200000"/>
            </a:custDash>
            <a:round/>
          </a:ln>
        </p:spPr>
        <p:txBody>
          <a:bodyPr anchor="ctr"/>
          <a:lstStyle/>
          <a:p>
            <a:pPr marL="187960" indent="-187960" defTabSz="233679">
              <a:spcBef>
                <a:spcPts val="700"/>
              </a:spcBef>
              <a:defRPr sz="1280"/>
            </a:pPr>
          </a:p>
        </p:txBody>
      </p:sp>
      <p:sp>
        <p:nvSpPr>
          <p:cNvPr id="24" name="Title Text"/>
          <p:cNvSpPr txBox="1"/>
          <p:nvPr>
            <p:ph type="title"/>
          </p:nvPr>
        </p:nvSpPr>
        <p:spPr>
          <a:xfrm>
            <a:off x="571500" y="5562600"/>
            <a:ext cx="11861800" cy="2209800"/>
          </a:xfrm>
          <a:prstGeom prst="rect">
            <a:avLst/>
          </a:prstGeom>
        </p:spPr>
        <p:txBody>
          <a:bodyPr anchor="b"/>
          <a:lstStyle>
            <a:lvl1pPr algn="r">
              <a:lnSpc>
                <a:spcPct val="80000"/>
              </a:lnSpc>
              <a:spcBef>
                <a:spcPts val="0"/>
              </a:spcBef>
              <a:defRPr sz="12100">
                <a:solidFill>
                  <a:srgbClr val="5C5C5C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5" name="Body Level One…"/>
          <p:cNvSpPr txBox="1"/>
          <p:nvPr>
            <p:ph type="body" sz="quarter" idx="15"/>
          </p:nvPr>
        </p:nvSpPr>
        <p:spPr>
          <a:xfrm>
            <a:off x="571500" y="7670800"/>
            <a:ext cx="11861800" cy="1231900"/>
          </a:xfrm>
          <a:prstGeom prst="rect">
            <a:avLst/>
          </a:prstGeom>
        </p:spPr>
        <p:txBody>
          <a:bodyPr/>
          <a:lstStyle/>
          <a:p>
            <a:pPr marL="0" indent="0" algn="r">
              <a:lnSpc>
                <a:spcPct val="70000"/>
              </a:lnSpc>
              <a:spcBef>
                <a:spcPts val="600"/>
              </a:spcBef>
              <a:buSzTx/>
              <a:buFontTx/>
              <a:buNone/>
              <a:defRPr sz="4800">
                <a:solidFill>
                  <a:srgbClr val="747676"/>
                </a:solidFill>
              </a:defRPr>
            </a:pPr>
          </a:p>
        </p:txBody>
      </p:sp>
      <p:sp>
        <p:nvSpPr>
          <p:cNvPr id="26" name="Slide Number"/>
          <p:cNvSpPr txBox="1"/>
          <p:nvPr>
            <p:ph type="sldNum" sz="quarter" idx="2"/>
          </p:nvPr>
        </p:nvSpPr>
        <p:spPr>
          <a:xfrm>
            <a:off x="12092513" y="9194800"/>
            <a:ext cx="309366" cy="3429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CBCBCB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Text"/>
          <p:cNvSpPr txBox="1"/>
          <p:nvPr>
            <p:ph type="title"/>
          </p:nvPr>
        </p:nvSpPr>
        <p:spPr>
          <a:xfrm>
            <a:off x="571500" y="571500"/>
            <a:ext cx="11861800" cy="5181600"/>
          </a:xfrm>
          <a:prstGeom prst="rect">
            <a:avLst/>
          </a:prstGeom>
        </p:spPr>
        <p:txBody>
          <a:bodyPr anchor="b"/>
          <a:lstStyle>
            <a:lvl1pPr algn="ctr">
              <a:lnSpc>
                <a:spcPct val="80000"/>
              </a:lnSpc>
              <a:spcBef>
                <a:spcPts val="0"/>
              </a:spcBef>
              <a:defRPr sz="12100">
                <a:solidFill>
                  <a:srgbClr val="5C5C5C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4" name="Slide Number"/>
          <p:cNvSpPr txBox="1"/>
          <p:nvPr>
            <p:ph type="sldNum" sz="quarter" idx="2"/>
          </p:nvPr>
        </p:nvSpPr>
        <p:spPr>
          <a:xfrm>
            <a:off x="12083465" y="9189156"/>
            <a:ext cx="309365" cy="3429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Image"/>
          <p:cNvSpPr/>
          <p:nvPr>
            <p:ph type="pic" idx="13"/>
          </p:nvPr>
        </p:nvSpPr>
        <p:spPr>
          <a:xfrm>
            <a:off x="7531100" y="0"/>
            <a:ext cx="5473700" cy="9753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42" name="Body Level One…"/>
          <p:cNvSpPr/>
          <p:nvPr>
            <p:ph type="body" sz="quarter" idx="1"/>
          </p:nvPr>
        </p:nvSpPr>
        <p:spPr>
          <a:xfrm>
            <a:off x="571500" y="7619997"/>
            <a:ext cx="6451600" cy="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ln w="38100" cap="rnd">
            <a:solidFill>
              <a:srgbClr val="747676"/>
            </a:solidFill>
            <a:custDash>
              <a:ds d="100000" sp="200000"/>
            </a:custDash>
            <a:round/>
          </a:ln>
        </p:spPr>
        <p:txBody>
          <a:bodyPr anchor="ctr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3" name="Title Text"/>
          <p:cNvSpPr txBox="1"/>
          <p:nvPr>
            <p:ph type="title"/>
          </p:nvPr>
        </p:nvSpPr>
        <p:spPr>
          <a:xfrm>
            <a:off x="571500" y="571500"/>
            <a:ext cx="6451600" cy="7213600"/>
          </a:xfrm>
          <a:prstGeom prst="rect">
            <a:avLst/>
          </a:prstGeom>
        </p:spPr>
        <p:txBody>
          <a:bodyPr anchor="b"/>
          <a:lstStyle>
            <a:lvl1pPr algn="r">
              <a:lnSpc>
                <a:spcPct val="80000"/>
              </a:lnSpc>
              <a:spcBef>
                <a:spcPts val="0"/>
              </a:spcBef>
              <a:defRPr sz="12100">
                <a:solidFill>
                  <a:srgbClr val="5C5C5C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4" name="Body Level One…"/>
          <p:cNvSpPr txBox="1"/>
          <p:nvPr>
            <p:ph type="body" sz="quarter" idx="14"/>
          </p:nvPr>
        </p:nvSpPr>
        <p:spPr>
          <a:xfrm>
            <a:off x="571500" y="7670800"/>
            <a:ext cx="6451600" cy="1358900"/>
          </a:xfrm>
          <a:prstGeom prst="rect">
            <a:avLst/>
          </a:prstGeom>
        </p:spPr>
        <p:txBody>
          <a:bodyPr/>
          <a:lstStyle/>
          <a:p>
            <a:pPr marL="0" indent="0" algn="r">
              <a:lnSpc>
                <a:spcPct val="70000"/>
              </a:lnSpc>
              <a:spcBef>
                <a:spcPts val="600"/>
              </a:spcBef>
              <a:buSzTx/>
              <a:buFontTx/>
              <a:buNone/>
              <a:defRPr sz="4800">
                <a:solidFill>
                  <a:srgbClr val="747676"/>
                </a:solidFill>
              </a:defRPr>
            </a:pPr>
          </a:p>
        </p:txBody>
      </p:sp>
      <p:sp>
        <p:nvSpPr>
          <p:cNvPr id="45" name="Slide Number"/>
          <p:cNvSpPr txBox="1"/>
          <p:nvPr>
            <p:ph type="sldNum" sz="quarter" idx="2"/>
          </p:nvPr>
        </p:nvSpPr>
        <p:spPr>
          <a:xfrm>
            <a:off x="12092513" y="9194800"/>
            <a:ext cx="309366" cy="3429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CBCBCB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/>
          <p:nvPr>
            <p:ph type="body" sz="quarter" idx="1"/>
          </p:nvPr>
        </p:nvSpPr>
        <p:spPr>
          <a:xfrm>
            <a:off x="571500" y="1574800"/>
            <a:ext cx="11861800" cy="1270"/>
          </a:xfrm>
          <a:prstGeom prst="rect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  <a:round/>
          </a:ln>
        </p:spPr>
        <p:txBody>
          <a:bodyPr anchor="ctr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3" name="Title Text"/>
          <p:cNvSpPr txBox="1"/>
          <p:nvPr>
            <p:ph type="title"/>
          </p:nvPr>
        </p:nvSpPr>
        <p:spPr>
          <a:xfrm>
            <a:off x="571500" y="723900"/>
            <a:ext cx="11861800" cy="7239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Body Level One…"/>
          <p:cNvSpPr txBox="1"/>
          <p:nvPr>
            <p:ph type="body" sz="quarter" idx="1"/>
          </p:nvPr>
        </p:nvSpPr>
        <p:spPr>
          <a:xfrm>
            <a:off x="571500" y="1574800"/>
            <a:ext cx="11861800" cy="1270"/>
          </a:xfrm>
          <a:prstGeom prst="rect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  <a:round/>
          </a:ln>
        </p:spPr>
        <p:txBody>
          <a:bodyPr anchor="ctr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2" name="Title Text"/>
          <p:cNvSpPr txBox="1"/>
          <p:nvPr>
            <p:ph type="title"/>
          </p:nvPr>
        </p:nvSpPr>
        <p:spPr>
          <a:xfrm>
            <a:off x="571500" y="723900"/>
            <a:ext cx="11861800" cy="7239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3" name="Body Level One…"/>
          <p:cNvSpPr txBox="1"/>
          <p:nvPr>
            <p:ph type="body" idx="13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6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Image"/>
          <p:cNvSpPr/>
          <p:nvPr>
            <p:ph type="pic" idx="13"/>
          </p:nvPr>
        </p:nvSpPr>
        <p:spPr>
          <a:xfrm>
            <a:off x="0" y="0"/>
            <a:ext cx="6438900" cy="9753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72" name="Body Level One…"/>
          <p:cNvSpPr txBox="1"/>
          <p:nvPr>
            <p:ph type="body" sz="quarter" idx="1"/>
          </p:nvPr>
        </p:nvSpPr>
        <p:spPr>
          <a:xfrm>
            <a:off x="7023100" y="1574800"/>
            <a:ext cx="5397500" cy="1270"/>
          </a:xfrm>
          <a:prstGeom prst="rect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  <a:round/>
          </a:ln>
        </p:spPr>
        <p:txBody>
          <a:bodyPr anchor="ctr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3" name="Title Text"/>
          <p:cNvSpPr txBox="1"/>
          <p:nvPr>
            <p:ph type="title"/>
          </p:nvPr>
        </p:nvSpPr>
        <p:spPr>
          <a:xfrm>
            <a:off x="7023100" y="723900"/>
            <a:ext cx="5397500" cy="7239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74" name="Body Level One…"/>
          <p:cNvSpPr txBox="1"/>
          <p:nvPr>
            <p:ph type="body" sz="half" idx="14"/>
          </p:nvPr>
        </p:nvSpPr>
        <p:spPr>
          <a:xfrm>
            <a:off x="7023100" y="1803400"/>
            <a:ext cx="5397500" cy="7226300"/>
          </a:xfrm>
          <a:prstGeom prst="rect">
            <a:avLst/>
          </a:prstGeom>
        </p:spPr>
        <p:txBody>
          <a:bodyPr/>
          <a:lstStyle/>
          <a:p>
            <a:pPr marL="406400" indent="-406400">
              <a:defRPr sz="2800"/>
            </a:pPr>
          </a:p>
        </p:txBody>
      </p:sp>
      <p:sp>
        <p:nvSpPr>
          <p:cNvPr id="7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Image"/>
          <p:cNvSpPr/>
          <p:nvPr>
            <p:ph type="pic" idx="13"/>
          </p:nvPr>
        </p:nvSpPr>
        <p:spPr>
          <a:xfrm>
            <a:off x="571500" y="571500"/>
            <a:ext cx="7429500" cy="73152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1" name="Image"/>
          <p:cNvSpPr/>
          <p:nvPr>
            <p:ph type="pic" sz="quarter" idx="14"/>
          </p:nvPr>
        </p:nvSpPr>
        <p:spPr>
          <a:xfrm>
            <a:off x="8128000" y="571500"/>
            <a:ext cx="4305300" cy="35941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2" name="Image"/>
          <p:cNvSpPr/>
          <p:nvPr>
            <p:ph type="pic" sz="quarter" idx="15"/>
          </p:nvPr>
        </p:nvSpPr>
        <p:spPr>
          <a:xfrm>
            <a:off x="8128000" y="4292600"/>
            <a:ext cx="4305300" cy="35941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3" name="Body Level One…"/>
          <p:cNvSpPr txBox="1"/>
          <p:nvPr>
            <p:ph type="body" sz="quarter" idx="1"/>
          </p:nvPr>
        </p:nvSpPr>
        <p:spPr>
          <a:xfrm>
            <a:off x="571500" y="8051800"/>
            <a:ext cx="11861800" cy="13335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1400"/>
              </a:spcBef>
              <a:buSzTx/>
              <a:buFontTx/>
              <a:buNone/>
              <a:defRPr spc="28" sz="2800"/>
            </a:lvl1pPr>
            <a:lvl2pPr marL="0" indent="0">
              <a:spcBef>
                <a:spcPts val="1400"/>
              </a:spcBef>
              <a:buSzTx/>
              <a:buFontTx/>
              <a:buNone/>
              <a:defRPr spc="28" sz="2800"/>
            </a:lvl2pPr>
            <a:lvl3pPr marL="0" indent="0">
              <a:spcBef>
                <a:spcPts val="1400"/>
              </a:spcBef>
              <a:buSzTx/>
              <a:buFontTx/>
              <a:buNone/>
              <a:defRPr spc="28" sz="2800"/>
            </a:lvl3pPr>
            <a:lvl4pPr marL="0" indent="0">
              <a:spcBef>
                <a:spcPts val="1400"/>
              </a:spcBef>
              <a:buSzTx/>
              <a:buFontTx/>
              <a:buNone/>
              <a:defRPr spc="28" sz="2800"/>
            </a:lvl4pPr>
            <a:lvl5pPr marL="0" indent="0">
              <a:spcBef>
                <a:spcPts val="1400"/>
              </a:spcBef>
              <a:buSzTx/>
              <a:buFontTx/>
              <a:buNone/>
              <a:defRPr spc="28" sz="2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“"/>
          <p:cNvSpPr txBox="1"/>
          <p:nvPr/>
        </p:nvSpPr>
        <p:spPr>
          <a:xfrm>
            <a:off x="507999" y="1771650"/>
            <a:ext cx="1697833" cy="3175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lnSpc>
                <a:spcPct val="8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b="1" spc="0" sz="21000">
                <a:solidFill>
                  <a:srgbClr val="E4E4E4"/>
                </a:solidFill>
                <a:latin typeface="Baskerville"/>
                <a:ea typeface="Baskerville"/>
                <a:cs typeface="Baskerville"/>
                <a:sym typeface="Baskerville"/>
              </a:defRPr>
            </a:lvl1pPr>
          </a:lstStyle>
          <a:p>
            <a:pPr/>
            <a:r>
              <a:t>“</a:t>
            </a:r>
          </a:p>
        </p:txBody>
      </p:sp>
      <p:sp>
        <p:nvSpPr>
          <p:cNvPr id="102" name="Body Level One…"/>
          <p:cNvSpPr txBox="1"/>
          <p:nvPr>
            <p:ph type="body" sz="quarter" idx="1"/>
          </p:nvPr>
        </p:nvSpPr>
        <p:spPr>
          <a:xfrm>
            <a:off x="1943100" y="3870535"/>
            <a:ext cx="10490200" cy="939802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1600"/>
              </a:spcBef>
              <a:buSzTx/>
              <a:buFontTx/>
              <a:buNone/>
              <a:defRPr sz="4800">
                <a:solidFill>
                  <a:srgbClr val="747676"/>
                </a:solidFill>
              </a:defRPr>
            </a:lvl1pPr>
            <a:lvl2pPr marL="1174750" indent="-704850">
              <a:spcBef>
                <a:spcPts val="1600"/>
              </a:spcBef>
              <a:buFontTx/>
              <a:defRPr sz="4800">
                <a:solidFill>
                  <a:srgbClr val="747676"/>
                </a:solidFill>
              </a:defRPr>
            </a:lvl2pPr>
            <a:lvl3pPr marL="1644650" indent="-704850">
              <a:spcBef>
                <a:spcPts val="1600"/>
              </a:spcBef>
              <a:buFontTx/>
              <a:defRPr sz="4800">
                <a:solidFill>
                  <a:srgbClr val="747676"/>
                </a:solidFill>
              </a:defRPr>
            </a:lvl3pPr>
            <a:lvl4pPr marL="2114550" indent="-704850">
              <a:spcBef>
                <a:spcPts val="1600"/>
              </a:spcBef>
              <a:buFontTx/>
              <a:defRPr sz="4800">
                <a:solidFill>
                  <a:srgbClr val="747676"/>
                </a:solidFill>
              </a:defRPr>
            </a:lvl4pPr>
            <a:lvl5pPr marL="2584450" indent="-704850">
              <a:spcBef>
                <a:spcPts val="1600"/>
              </a:spcBef>
              <a:buFontTx/>
              <a:defRPr sz="4800">
                <a:solidFill>
                  <a:srgbClr val="747676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3" name="-Johnny Appleseed"/>
          <p:cNvSpPr txBox="1"/>
          <p:nvPr>
            <p:ph type="body" sz="quarter" idx="13"/>
          </p:nvPr>
        </p:nvSpPr>
        <p:spPr>
          <a:xfrm>
            <a:off x="1943100" y="7772400"/>
            <a:ext cx="10490200" cy="939800"/>
          </a:xfrm>
          <a:prstGeom prst="rect">
            <a:avLst/>
          </a:prstGeom>
        </p:spPr>
        <p:txBody>
          <a:bodyPr/>
          <a:lstStyle/>
          <a:p>
            <a:pPr marL="0" indent="0" algn="r">
              <a:lnSpc>
                <a:spcPct val="70000"/>
              </a:lnSpc>
              <a:spcBef>
                <a:spcPts val="1600"/>
              </a:spcBef>
              <a:buSzTx/>
              <a:buFontTx/>
              <a:buNone/>
              <a:defRPr sz="4800">
                <a:solidFill>
                  <a:srgbClr val="6B6D6D"/>
                </a:solidFill>
              </a:defRPr>
            </a:pPr>
          </a:p>
        </p:txBody>
      </p:sp>
      <p:sp>
        <p:nvSpPr>
          <p:cNvPr id="10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Image"/>
          <p:cNvSpPr/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CBCBCB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ody Level One…"/>
          <p:cNvSpPr txBox="1"/>
          <p:nvPr>
            <p:ph type="body" idx="1"/>
          </p:nvPr>
        </p:nvSpPr>
        <p:spPr>
          <a:xfrm>
            <a:off x="571500" y="1803400"/>
            <a:ext cx="11861800" cy="72263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" name="Title Text"/>
          <p:cNvSpPr txBox="1"/>
          <p:nvPr>
            <p:ph type="title"/>
          </p:nvPr>
        </p:nvSpPr>
        <p:spPr>
          <a:xfrm>
            <a:off x="1948462" y="1950720"/>
            <a:ext cx="10403841" cy="6615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2081048" y="9194800"/>
            <a:ext cx="309365" cy="3429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 algn="r">
              <a:spcBef>
                <a:spcPts val="0"/>
              </a:spcBef>
              <a:defRPr spc="0" sz="1600">
                <a:solidFill>
                  <a:srgbClr val="747676"/>
                </a:solidFill>
                <a:latin typeface="DIN Alternate"/>
                <a:ea typeface="DIN Alternate"/>
                <a:cs typeface="DIN Alternate"/>
                <a:sym typeface="DIN Alternat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transition xmlns:p14="http://schemas.microsoft.com/office/powerpoint/2010/main" spd="med" advClick="1"/>
  <p:txStyles>
    <p:titleStyle>
      <a:lvl1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DIN Condensed"/>
          <a:ea typeface="DIN Condensed"/>
          <a:cs typeface="DIN Condensed"/>
          <a:sym typeface="DIN Condensed"/>
        </a:defRPr>
      </a:lvl1pPr>
      <a:lvl2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DIN Condensed"/>
          <a:ea typeface="DIN Condensed"/>
          <a:cs typeface="DIN Condensed"/>
          <a:sym typeface="DIN Condensed"/>
        </a:defRPr>
      </a:lvl2pPr>
      <a:lvl3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DIN Condensed"/>
          <a:ea typeface="DIN Condensed"/>
          <a:cs typeface="DIN Condensed"/>
          <a:sym typeface="DIN Condensed"/>
        </a:defRPr>
      </a:lvl3pPr>
      <a:lvl4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DIN Condensed"/>
          <a:ea typeface="DIN Condensed"/>
          <a:cs typeface="DIN Condensed"/>
          <a:sym typeface="DIN Condensed"/>
        </a:defRPr>
      </a:lvl4pPr>
      <a:lvl5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DIN Condensed"/>
          <a:ea typeface="DIN Condensed"/>
          <a:cs typeface="DIN Condensed"/>
          <a:sym typeface="DIN Condensed"/>
        </a:defRPr>
      </a:lvl5pPr>
      <a:lvl6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DIN Condensed"/>
          <a:ea typeface="DIN Condensed"/>
          <a:cs typeface="DIN Condensed"/>
          <a:sym typeface="DIN Condensed"/>
        </a:defRPr>
      </a:lvl6pPr>
      <a:lvl7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DIN Condensed"/>
          <a:ea typeface="DIN Condensed"/>
          <a:cs typeface="DIN Condensed"/>
          <a:sym typeface="DIN Condensed"/>
        </a:defRPr>
      </a:lvl7pPr>
      <a:lvl8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DIN Condensed"/>
          <a:ea typeface="DIN Condensed"/>
          <a:cs typeface="DIN Condensed"/>
          <a:sym typeface="DIN Condensed"/>
        </a:defRPr>
      </a:lvl8pPr>
      <a:lvl9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DIN Condensed"/>
          <a:ea typeface="DIN Condensed"/>
          <a:cs typeface="DIN Condensed"/>
          <a:sym typeface="DIN Condensed"/>
        </a:defRPr>
      </a:lvl9pPr>
    </p:titleStyle>
    <p:bodyStyle>
      <a:lvl1pPr marL="4699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"/>
          <a:ea typeface="Iowan Old Style"/>
          <a:cs typeface="Iowan Old Style"/>
          <a:sym typeface="Iowan Old Style"/>
        </a:defRPr>
      </a:lvl1pPr>
      <a:lvl2pPr marL="9398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"/>
          <a:ea typeface="Iowan Old Style"/>
          <a:cs typeface="Iowan Old Style"/>
          <a:sym typeface="Iowan Old Style"/>
        </a:defRPr>
      </a:lvl2pPr>
      <a:lvl3pPr marL="14097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"/>
          <a:ea typeface="Iowan Old Style"/>
          <a:cs typeface="Iowan Old Style"/>
          <a:sym typeface="Iowan Old Style"/>
        </a:defRPr>
      </a:lvl3pPr>
      <a:lvl4pPr marL="18796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"/>
          <a:ea typeface="Iowan Old Style"/>
          <a:cs typeface="Iowan Old Style"/>
          <a:sym typeface="Iowan Old Style"/>
        </a:defRPr>
      </a:lvl4pPr>
      <a:lvl5pPr marL="23495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"/>
          <a:ea typeface="Iowan Old Style"/>
          <a:cs typeface="Iowan Old Style"/>
          <a:sym typeface="Iowan Old Style"/>
        </a:defRPr>
      </a:lvl5pPr>
      <a:lvl6pPr marL="28194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"/>
          <a:ea typeface="Iowan Old Style"/>
          <a:cs typeface="Iowan Old Style"/>
          <a:sym typeface="Iowan Old Style"/>
        </a:defRPr>
      </a:lvl6pPr>
      <a:lvl7pPr marL="32893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"/>
          <a:ea typeface="Iowan Old Style"/>
          <a:cs typeface="Iowan Old Style"/>
          <a:sym typeface="Iowan Old Style"/>
        </a:defRPr>
      </a:lvl7pPr>
      <a:lvl8pPr marL="37592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"/>
          <a:ea typeface="Iowan Old Style"/>
          <a:cs typeface="Iowan Old Style"/>
          <a:sym typeface="Iowan Old Style"/>
        </a:defRPr>
      </a:lvl8pPr>
      <a:lvl9pPr marL="42291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"/>
          <a:ea typeface="Iowan Old Style"/>
          <a:cs typeface="Iowan Old Style"/>
          <a:sym typeface="Iowan Old Style"/>
        </a:defRPr>
      </a:lvl9pPr>
    </p:bodyStyle>
    <p:otherStyle>
      <a:lvl1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1pPr>
      <a:lvl2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2pPr>
      <a:lvl3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3pPr>
      <a:lvl4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4pPr>
      <a:lvl5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5pPr>
      <a:lvl6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6pPr>
      <a:lvl7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7pPr>
      <a:lvl8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8pPr>
      <a:lvl9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
</file>

<file path=ppt/slides/_rels/slide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
</file>

<file path=ppt/slides/_rels/slide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png"/></Relationships>

</file>

<file path=ppt/slides/_rels/slide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
</file>

<file path=ppt/slides/_rels/slide1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
</file>

<file path=ppt/slides/_rels/slide1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
</file>

<file path=ppt/slides/_rels/slide1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
</file>

<file path=ppt/slides/_rels/slide1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hyperlink" Target="http://tourismswanseabay.co.uk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" name="Image" descr="Image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194" t="7974" r="115" b="23208"/>
          <a:stretch>
            <a:fillRect/>
          </a:stretch>
        </p:blipFill>
        <p:spPr>
          <a:xfrm>
            <a:off x="0" y="-1"/>
            <a:ext cx="13004800" cy="9753602"/>
          </a:xfrm>
          <a:prstGeom prst="rect">
            <a:avLst/>
          </a:prstGeom>
        </p:spPr>
      </p:pic>
      <p:sp>
        <p:nvSpPr>
          <p:cNvPr id="129" name="Rectangle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algn="ctr">
              <a:spcBef>
                <a:spcPts val="0"/>
              </a:spcBef>
              <a:buSzTx/>
              <a:buNone/>
              <a:defRPr sz="2400">
                <a:latin typeface="DIN Alternate"/>
                <a:ea typeface="DIN Alternate"/>
                <a:cs typeface="DIN Alternate"/>
                <a:sym typeface="DIN Alternate"/>
              </a:defRPr>
            </a:pPr>
          </a:p>
        </p:txBody>
      </p:sp>
      <p:sp>
        <p:nvSpPr>
          <p:cNvPr id="130" name="Line"/>
          <p:cNvSpPr/>
          <p:nvPr>
            <p:ph type="body" idx="14"/>
          </p:nvPr>
        </p:nvSpPr>
        <p:spPr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</p:spPr>
        <p:txBody>
          <a:bodyPr/>
          <a:lstStyle/>
          <a:p>
            <a:pPr marL="0" indent="0" defTabSz="457200">
              <a:spcBef>
                <a:spcPts val="0"/>
              </a:spcBef>
              <a:buSzTx/>
              <a:buNone/>
              <a:defRPr sz="12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31" name="Mumbles and Gower tourist information centr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397256">
              <a:defRPr sz="6600"/>
            </a:lvl1pPr>
          </a:lstStyle>
          <a:p>
            <a:pPr/>
            <a:r>
              <a:t>Mumbles and Gower tourist information centre</a:t>
            </a:r>
          </a:p>
        </p:txBody>
      </p:sp>
      <p:sp>
        <p:nvSpPr>
          <p:cNvPr id="132" name="Consultancy Project…"/>
          <p:cNvSpPr txBox="1"/>
          <p:nvPr>
            <p:ph type="body" idx="15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0" indent="0" algn="r" defTabSz="438150">
              <a:lnSpc>
                <a:spcPct val="70000"/>
              </a:lnSpc>
              <a:spcBef>
                <a:spcPts val="400"/>
              </a:spcBef>
              <a:buSzTx/>
              <a:buFontTx/>
              <a:buNone/>
              <a:defRPr sz="3600">
                <a:solidFill>
                  <a:srgbClr val="747676"/>
                </a:solidFill>
              </a:defRPr>
            </a:pPr>
            <a:r>
              <a:t>Consultancy Project</a:t>
            </a:r>
          </a:p>
          <a:p>
            <a:pPr marL="0" indent="0" algn="r" defTabSz="438150">
              <a:lnSpc>
                <a:spcPct val="70000"/>
              </a:lnSpc>
              <a:spcBef>
                <a:spcPts val="400"/>
              </a:spcBef>
              <a:buSzTx/>
              <a:buFontTx/>
              <a:buNone/>
              <a:defRPr sz="3600">
                <a:solidFill>
                  <a:srgbClr val="747676"/>
                </a:solidFill>
              </a:defRPr>
            </a:pPr>
            <a:r>
              <a:t>Ffion Jones and Ffion Merrick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" name="Image" descr="Image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2257" t="129" r="26204" b="129"/>
          <a:stretch>
            <a:fillRect/>
          </a:stretch>
        </p:blipFill>
        <p:spPr>
          <a:xfrm>
            <a:off x="0" y="-1"/>
            <a:ext cx="6438900" cy="9753602"/>
          </a:xfrm>
          <a:prstGeom prst="rect">
            <a:avLst/>
          </a:prstGeom>
        </p:spPr>
      </p:pic>
      <p:sp>
        <p:nvSpPr>
          <p:cNvPr id="135" name="Line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36" name="About the information centre"/>
          <p:cNvSpPr txBox="1"/>
          <p:nvPr>
            <p:ph type="title"/>
          </p:nvPr>
        </p:nvSpPr>
        <p:spPr>
          <a:xfrm>
            <a:off x="7023100" y="425730"/>
            <a:ext cx="5397500" cy="723901"/>
          </a:xfrm>
          <a:prstGeom prst="rect">
            <a:avLst/>
          </a:prstGeom>
        </p:spPr>
        <p:txBody>
          <a:bodyPr/>
          <a:lstStyle>
            <a:lvl1pPr defTabSz="455674">
              <a:spcBef>
                <a:spcPts val="1700"/>
              </a:spcBef>
              <a:defRPr sz="3600"/>
            </a:lvl1pPr>
          </a:lstStyle>
          <a:p>
            <a:pPr/>
            <a:r>
              <a:t>About the information centre</a:t>
            </a:r>
          </a:p>
        </p:txBody>
      </p:sp>
      <p:sp>
        <p:nvSpPr>
          <p:cNvPr id="137" name="Established in 1976…"/>
          <p:cNvSpPr txBox="1"/>
          <p:nvPr>
            <p:ph type="body" idx="14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398272" indent="-398272" defTabSz="572516">
              <a:spcBef>
                <a:spcPts val="1700"/>
              </a:spcBef>
              <a:defRPr sz="2700"/>
            </a:pPr>
            <a:r>
              <a:t>Established in 1976</a:t>
            </a:r>
            <a:br/>
          </a:p>
          <a:p>
            <a:pPr marL="398272" indent="-398272" defTabSz="572516">
              <a:spcBef>
                <a:spcPts val="1700"/>
              </a:spcBef>
              <a:defRPr sz="2700"/>
            </a:pPr>
            <a:r>
              <a:t>To promote tourism business in the area</a:t>
            </a:r>
            <a:br/>
          </a:p>
          <a:p>
            <a:pPr marL="398272" indent="-398272" defTabSz="572516">
              <a:spcBef>
                <a:spcPts val="1700"/>
              </a:spcBef>
              <a:defRPr sz="2700"/>
            </a:pPr>
            <a:r>
              <a:t>To serve the needs of both residents and tourists of the Mumbles and Gower area</a:t>
            </a:r>
            <a:br/>
          </a:p>
          <a:p>
            <a:pPr marL="398272" indent="-398272" defTabSz="572516">
              <a:spcBef>
                <a:spcPts val="1700"/>
              </a:spcBef>
              <a:defRPr sz="2700"/>
            </a:pPr>
            <a:r>
              <a:t>Managed by a Voluntary Management Committee </a:t>
            </a:r>
            <a:br/>
          </a:p>
          <a:p>
            <a:pPr marL="398272" indent="-398272" defTabSz="572516">
              <a:spcBef>
                <a:spcPts val="1700"/>
              </a:spcBef>
              <a:defRPr sz="2700"/>
            </a:pPr>
            <a:r>
              <a:t>Its a not-for-profit organisation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Image" descr="Image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2257" t="129" r="26204" b="129"/>
          <a:stretch>
            <a:fillRect/>
          </a:stretch>
        </p:blipFill>
        <p:spPr>
          <a:xfrm>
            <a:off x="0" y="-1"/>
            <a:ext cx="6438900" cy="9753602"/>
          </a:xfrm>
          <a:prstGeom prst="rect">
            <a:avLst/>
          </a:prstGeom>
        </p:spPr>
      </p:pic>
      <p:sp>
        <p:nvSpPr>
          <p:cNvPr id="140" name="Line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41" name="Aims and objective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43305">
              <a:spcBef>
                <a:spcPts val="2100"/>
              </a:spcBef>
              <a:defRPr sz="4300"/>
            </a:lvl1pPr>
          </a:lstStyle>
          <a:p>
            <a:pPr/>
            <a:r>
              <a:t>Aims and objectives</a:t>
            </a:r>
          </a:p>
        </p:txBody>
      </p:sp>
      <p:sp>
        <p:nvSpPr>
          <p:cNvPr id="142" name="Research and assess their current marketing and market research strategies…"/>
          <p:cNvSpPr txBox="1"/>
          <p:nvPr>
            <p:ph type="body" idx="14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406400" indent="-406400">
              <a:defRPr sz="2800"/>
            </a:pPr>
            <a:r>
              <a:t>Research and assess their current marketing and market research strategies</a:t>
            </a:r>
            <a:br/>
          </a:p>
          <a:p>
            <a:pPr marL="406400" indent="-406400">
              <a:defRPr sz="2800"/>
            </a:pPr>
            <a:r>
              <a:t>Identify and try resolve any problems in these areas</a:t>
            </a:r>
            <a:br/>
          </a:p>
          <a:p>
            <a:pPr marL="406400" indent="-406400">
              <a:defRPr sz="2800"/>
            </a:pPr>
            <a:r>
              <a:t>Provide recommendations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" name="Image" descr="Image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2257" t="129" r="26204" b="129"/>
          <a:stretch>
            <a:fillRect/>
          </a:stretch>
        </p:blipFill>
        <p:spPr>
          <a:xfrm>
            <a:off x="0" y="-1"/>
            <a:ext cx="6438900" cy="9753602"/>
          </a:xfrm>
          <a:prstGeom prst="rect">
            <a:avLst/>
          </a:prstGeom>
        </p:spPr>
      </p:pic>
      <p:sp>
        <p:nvSpPr>
          <p:cNvPr id="145" name="Line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46" name="Why is it needed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43305">
              <a:spcBef>
                <a:spcPts val="2100"/>
              </a:spcBef>
              <a:defRPr sz="4300"/>
            </a:lvl1pPr>
          </a:lstStyle>
          <a:p>
            <a:pPr/>
            <a:r>
              <a:t>Why is it needed?</a:t>
            </a:r>
          </a:p>
        </p:txBody>
      </p:sp>
      <p:sp>
        <p:nvSpPr>
          <p:cNvPr id="147" name="Under-marketed…"/>
          <p:cNvSpPr txBox="1"/>
          <p:nvPr>
            <p:ph type="body" idx="14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406400" indent="-406400">
              <a:defRPr sz="2800"/>
            </a:pPr>
            <a:r>
              <a:t>Under-marketed</a:t>
            </a:r>
          </a:p>
          <a:p>
            <a:pPr marL="406400" indent="-406400">
              <a:defRPr sz="2800"/>
            </a:pPr>
          </a:p>
          <a:p>
            <a:pPr marL="406400" indent="-406400">
              <a:defRPr sz="2800"/>
            </a:pPr>
            <a:r>
              <a:t>Tourism is vital for economic growth in Swansea</a:t>
            </a:r>
          </a:p>
          <a:p>
            <a:pPr marL="406400" indent="-406400">
              <a:defRPr sz="2800"/>
            </a:pPr>
          </a:p>
          <a:p>
            <a:pPr marL="406400" indent="-406400">
              <a:defRPr sz="2800"/>
            </a:pPr>
            <a:r>
              <a:t>Expenditure in 2015 was at £400.3 million, supporting 5,674 jobs in Swansea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" name="Image" descr="Image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2257" t="129" r="26204" b="129"/>
          <a:stretch>
            <a:fillRect/>
          </a:stretch>
        </p:blipFill>
        <p:spPr>
          <a:xfrm>
            <a:off x="0" y="-1"/>
            <a:ext cx="6438900" cy="9753602"/>
          </a:xfrm>
          <a:prstGeom prst="rect">
            <a:avLst/>
          </a:prstGeom>
        </p:spPr>
      </p:pic>
      <p:sp>
        <p:nvSpPr>
          <p:cNvPr id="150" name="Line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51" name="Initial idea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43305">
              <a:spcBef>
                <a:spcPts val="2100"/>
              </a:spcBef>
              <a:defRPr sz="4300"/>
            </a:lvl1pPr>
          </a:lstStyle>
          <a:p>
            <a:pPr/>
            <a:r>
              <a:t>Initial ideas</a:t>
            </a:r>
          </a:p>
        </p:txBody>
      </p:sp>
      <p:sp>
        <p:nvSpPr>
          <p:cNvPr id="152" name="Assess current marketing and marketing research strategies set in place…"/>
          <p:cNvSpPr txBox="1"/>
          <p:nvPr>
            <p:ph type="body" idx="14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406400" indent="-406400">
              <a:defRPr sz="2800"/>
            </a:pPr>
            <a:r>
              <a:t>Assess current marketing and marketing research strategies set in place</a:t>
            </a:r>
          </a:p>
          <a:p>
            <a:pPr marL="406400" indent="-406400">
              <a:defRPr sz="2800"/>
            </a:pPr>
          </a:p>
          <a:p>
            <a:pPr marL="406400" indent="-406400">
              <a:defRPr sz="2800"/>
            </a:pPr>
            <a:r>
              <a:t>Consult with the centre to provide feasible ideas for their marketing and marketing research strategies</a:t>
            </a:r>
          </a:p>
          <a:p>
            <a:pPr marL="406400" indent="-406400">
              <a:defRPr sz="2800"/>
            </a:pPr>
          </a:p>
          <a:p>
            <a:pPr marL="406400" indent="-406400">
              <a:defRPr sz="2800"/>
            </a:pPr>
            <a:r>
              <a:t>Hopefully provide a more clear demographic to market to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" name="Image" descr="Image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2257" t="129" r="26204" b="129"/>
          <a:stretch>
            <a:fillRect/>
          </a:stretch>
        </p:blipFill>
        <p:spPr>
          <a:xfrm>
            <a:off x="0" y="-1"/>
            <a:ext cx="6438900" cy="9753602"/>
          </a:xfrm>
          <a:prstGeom prst="rect">
            <a:avLst/>
          </a:prstGeom>
        </p:spPr>
      </p:pic>
      <p:sp>
        <p:nvSpPr>
          <p:cNvPr id="155" name="Line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56" name="So why choose us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43305">
              <a:spcBef>
                <a:spcPts val="2100"/>
              </a:spcBef>
              <a:defRPr sz="4300"/>
            </a:lvl1pPr>
          </a:lstStyle>
          <a:p>
            <a:pPr/>
            <a:r>
              <a:t>So why choose us?</a:t>
            </a:r>
          </a:p>
        </p:txBody>
      </p:sp>
      <p:sp>
        <p:nvSpPr>
          <p:cNvPr id="157" name="We are young…"/>
          <p:cNvSpPr txBox="1"/>
          <p:nvPr>
            <p:ph type="body" idx="14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406400" indent="-406400">
              <a:defRPr sz="2800"/>
            </a:pPr>
            <a:r>
              <a:t>We are young</a:t>
            </a:r>
          </a:p>
          <a:p>
            <a:pPr marL="406400" indent="-406400">
              <a:defRPr sz="2800"/>
            </a:pPr>
          </a:p>
          <a:p>
            <a:pPr marL="406400" indent="-406400">
              <a:defRPr sz="2800"/>
            </a:pPr>
            <a:r>
              <a:t>We know how to market on social media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Image" descr="Image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2257" t="129" r="26204" b="129"/>
          <a:stretch>
            <a:fillRect/>
          </a:stretch>
        </p:blipFill>
        <p:spPr>
          <a:xfrm>
            <a:off x="0" y="-1"/>
            <a:ext cx="6438900" cy="9753602"/>
          </a:xfrm>
          <a:prstGeom prst="rect">
            <a:avLst/>
          </a:prstGeom>
        </p:spPr>
      </p:pic>
      <p:sp>
        <p:nvSpPr>
          <p:cNvPr id="160" name="Line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61" name="Proposed research strategy"/>
          <p:cNvSpPr txBox="1"/>
          <p:nvPr>
            <p:ph type="title"/>
          </p:nvPr>
        </p:nvSpPr>
        <p:spPr>
          <a:xfrm>
            <a:off x="7023100" y="445608"/>
            <a:ext cx="5397500" cy="723901"/>
          </a:xfrm>
          <a:prstGeom prst="rect">
            <a:avLst/>
          </a:prstGeom>
        </p:spPr>
        <p:txBody>
          <a:bodyPr/>
          <a:lstStyle>
            <a:lvl1pPr defTabSz="467359">
              <a:spcBef>
                <a:spcPts val="1800"/>
              </a:spcBef>
              <a:defRPr sz="3600"/>
            </a:lvl1pPr>
          </a:lstStyle>
          <a:p>
            <a:pPr/>
            <a:r>
              <a:t>Proposed research strategy</a:t>
            </a:r>
          </a:p>
        </p:txBody>
      </p:sp>
      <p:sp>
        <p:nvSpPr>
          <p:cNvPr id="162" name="See what their current strategy is like…"/>
          <p:cNvSpPr txBox="1"/>
          <p:nvPr>
            <p:ph type="body" idx="14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406400" indent="-406400">
              <a:defRPr sz="2800"/>
            </a:pPr>
            <a:r>
              <a:t>See what their current strategy is like</a:t>
            </a:r>
          </a:p>
          <a:p>
            <a:pPr marL="406400" indent="-406400">
              <a:defRPr sz="2800"/>
            </a:pPr>
            <a:r>
              <a:t>Identify any problems</a:t>
            </a:r>
          </a:p>
          <a:p>
            <a:pPr marL="406400" indent="-406400">
              <a:defRPr sz="2800"/>
            </a:pPr>
            <a:r>
              <a:t>Do primary and secondary research</a:t>
            </a:r>
          </a:p>
          <a:p>
            <a:pPr marL="406400" indent="-406400">
              <a:defRPr sz="2800"/>
            </a:pPr>
            <a:r>
              <a:t>Propose a up-to-date strategy for marketing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Line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65" name="gANTT CHAR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algn="ctr" defTabSz="543305">
              <a:spcBef>
                <a:spcPts val="2100"/>
              </a:spcBef>
              <a:defRPr sz="4300"/>
            </a:lvl1pPr>
          </a:lstStyle>
          <a:p>
            <a:pPr/>
            <a:r>
              <a:t>gANTT CHART</a:t>
            </a:r>
          </a:p>
        </p:txBody>
      </p:sp>
      <p:pic>
        <p:nvPicPr>
          <p:cNvPr id="166" name="Picture 1" descr="Picture 1"/>
          <p:cNvPicPr>
            <a:picLocks noChangeAspect="1"/>
          </p:cNvPicPr>
          <p:nvPr/>
        </p:nvPicPr>
        <p:blipFill>
          <a:blip r:embed="rId2">
            <a:extLst/>
          </a:blip>
          <a:srcRect l="0" t="31075" r="51086" b="11612"/>
          <a:stretch>
            <a:fillRect/>
          </a:stretch>
        </p:blipFill>
        <p:spPr>
          <a:xfrm>
            <a:off x="806371" y="1877088"/>
            <a:ext cx="11377546" cy="749551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" name="Image" descr="Image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2257" t="129" r="26204" b="129"/>
          <a:stretch>
            <a:fillRect/>
          </a:stretch>
        </p:blipFill>
        <p:spPr>
          <a:xfrm>
            <a:off x="0" y="-1"/>
            <a:ext cx="6438900" cy="9753602"/>
          </a:xfrm>
          <a:prstGeom prst="rect">
            <a:avLst/>
          </a:prstGeom>
        </p:spPr>
      </p:pic>
      <p:sp>
        <p:nvSpPr>
          <p:cNvPr id="169" name="Line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70" name="Possible outcome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43305">
              <a:spcBef>
                <a:spcPts val="2100"/>
              </a:spcBef>
              <a:defRPr sz="4300"/>
            </a:lvl1pPr>
          </a:lstStyle>
          <a:p>
            <a:pPr/>
            <a:r>
              <a:t>Possible outcomes</a:t>
            </a:r>
          </a:p>
        </p:txBody>
      </p:sp>
      <p:sp>
        <p:nvSpPr>
          <p:cNvPr id="171" name="Identify current problems…"/>
          <p:cNvSpPr txBox="1"/>
          <p:nvPr>
            <p:ph type="body" idx="14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373888" indent="-373888" defTabSz="537462">
              <a:spcBef>
                <a:spcPts val="1600"/>
              </a:spcBef>
              <a:defRPr sz="2500"/>
            </a:pPr>
            <a:r>
              <a:t>Identify current problems</a:t>
            </a:r>
          </a:p>
          <a:p>
            <a:pPr marL="373888" indent="-373888" defTabSz="537462">
              <a:spcBef>
                <a:spcPts val="1600"/>
              </a:spcBef>
              <a:defRPr sz="2500"/>
            </a:pPr>
          </a:p>
          <a:p>
            <a:pPr marL="373888" indent="-373888" defTabSz="537462">
              <a:spcBef>
                <a:spcPts val="1600"/>
              </a:spcBef>
              <a:defRPr sz="2500"/>
            </a:pPr>
            <a:r>
              <a:t>Work with the centre to find a feasible strategy</a:t>
            </a:r>
          </a:p>
          <a:p>
            <a:pPr marL="373888" indent="-373888" defTabSz="537462">
              <a:spcBef>
                <a:spcPts val="1600"/>
              </a:spcBef>
              <a:defRPr sz="2500"/>
            </a:pPr>
          </a:p>
          <a:p>
            <a:pPr marL="373888" indent="-373888" defTabSz="537462">
              <a:spcBef>
                <a:spcPts val="1600"/>
              </a:spcBef>
              <a:defRPr sz="2500"/>
            </a:pPr>
            <a:r>
              <a:t>Hopefully provide a more efficient marketing strategy targeting the appropriate demographic</a:t>
            </a:r>
          </a:p>
          <a:p>
            <a:pPr marL="373888" indent="-373888" defTabSz="537462">
              <a:spcBef>
                <a:spcPts val="1600"/>
              </a:spcBef>
              <a:defRPr sz="2500"/>
            </a:pPr>
          </a:p>
          <a:p>
            <a:pPr marL="373888" indent="-373888" defTabSz="537462">
              <a:spcBef>
                <a:spcPts val="1600"/>
              </a:spcBef>
              <a:defRPr sz="2500"/>
            </a:pPr>
            <a:r>
              <a:t>More people and therefore more money for the tourism industry in Swansea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" name="Image" descr="Image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2257" t="129" r="26204" b="129"/>
          <a:stretch>
            <a:fillRect/>
          </a:stretch>
        </p:blipFill>
        <p:spPr>
          <a:xfrm>
            <a:off x="0" y="-1"/>
            <a:ext cx="6438900" cy="9753602"/>
          </a:xfrm>
          <a:prstGeom prst="rect">
            <a:avLst/>
          </a:prstGeom>
        </p:spPr>
      </p:pic>
      <p:sp>
        <p:nvSpPr>
          <p:cNvPr id="174" name="Line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75" name="Possible constraints"/>
          <p:cNvSpPr txBox="1"/>
          <p:nvPr>
            <p:ph type="title"/>
          </p:nvPr>
        </p:nvSpPr>
        <p:spPr>
          <a:xfrm>
            <a:off x="7023100" y="266699"/>
            <a:ext cx="5397500" cy="723901"/>
          </a:xfrm>
          <a:prstGeom prst="rect">
            <a:avLst/>
          </a:prstGeom>
        </p:spPr>
        <p:txBody>
          <a:bodyPr/>
          <a:lstStyle>
            <a:lvl1pPr defTabSz="543305">
              <a:spcBef>
                <a:spcPts val="2100"/>
              </a:spcBef>
              <a:defRPr sz="4300"/>
            </a:lvl1pPr>
          </a:lstStyle>
          <a:p>
            <a:pPr/>
            <a:r>
              <a:t>Possible constraints</a:t>
            </a:r>
          </a:p>
        </p:txBody>
      </p:sp>
      <p:sp>
        <p:nvSpPr>
          <p:cNvPr id="176" name="Time-consuming…"/>
          <p:cNvSpPr txBox="1"/>
          <p:nvPr>
            <p:ph type="body" idx="14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406400" indent="-406400">
              <a:defRPr sz="2800"/>
            </a:pPr>
            <a:r>
              <a:t>Time-consuming</a:t>
            </a:r>
          </a:p>
          <a:p>
            <a:pPr marL="406400" indent="-406400">
              <a:defRPr sz="2800"/>
            </a:pPr>
          </a:p>
          <a:p>
            <a:pPr marL="406400" indent="-406400">
              <a:defRPr sz="2800"/>
            </a:pPr>
            <a:r>
              <a:t>Getting enough primary research feedback in the time given</a:t>
            </a:r>
          </a:p>
          <a:p>
            <a:pPr marL="406400" indent="-406400">
              <a:defRPr sz="2800"/>
            </a:pPr>
          </a:p>
          <a:p>
            <a:pPr marL="406400" indent="-406400">
              <a:defRPr sz="2800"/>
            </a:pPr>
            <a:r>
              <a:t>Try and work efficiently to complete the tasks in time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" name="Image" descr="Image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2257" t="129" r="26204" b="129"/>
          <a:stretch>
            <a:fillRect/>
          </a:stretch>
        </p:blipFill>
        <p:spPr>
          <a:xfrm>
            <a:off x="0" y="-1"/>
            <a:ext cx="6438900" cy="9753602"/>
          </a:xfrm>
          <a:prstGeom prst="rect">
            <a:avLst/>
          </a:prstGeom>
        </p:spPr>
      </p:pic>
      <p:sp>
        <p:nvSpPr>
          <p:cNvPr id="179" name="Line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80" name="Anticipated benefits"/>
          <p:cNvSpPr txBox="1"/>
          <p:nvPr>
            <p:ph type="title"/>
          </p:nvPr>
        </p:nvSpPr>
        <p:spPr>
          <a:xfrm>
            <a:off x="7023100" y="226950"/>
            <a:ext cx="5397500" cy="723901"/>
          </a:xfrm>
          <a:prstGeom prst="rect">
            <a:avLst/>
          </a:prstGeom>
        </p:spPr>
        <p:txBody>
          <a:bodyPr/>
          <a:lstStyle>
            <a:lvl1pPr defTabSz="543305">
              <a:spcBef>
                <a:spcPts val="2100"/>
              </a:spcBef>
              <a:defRPr sz="4300"/>
            </a:lvl1pPr>
          </a:lstStyle>
          <a:p>
            <a:pPr/>
            <a:r>
              <a:t>Anticipated benefits</a:t>
            </a:r>
          </a:p>
        </p:txBody>
      </p:sp>
      <p:sp>
        <p:nvSpPr>
          <p:cNvPr id="181" name="More tourists to the area…"/>
          <p:cNvSpPr txBox="1"/>
          <p:nvPr>
            <p:ph type="body" idx="14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406400" indent="-406400">
              <a:defRPr sz="2800"/>
            </a:pPr>
            <a:r>
              <a:t>More tourists to the area</a:t>
            </a:r>
          </a:p>
          <a:p>
            <a:pPr marL="406400" indent="-406400">
              <a:defRPr sz="2800"/>
            </a:pPr>
          </a:p>
          <a:p>
            <a:pPr marL="406400" indent="-406400">
              <a:defRPr sz="2800"/>
            </a:pPr>
            <a:r>
              <a:t>More funding for the centre</a:t>
            </a:r>
          </a:p>
          <a:p>
            <a:pPr marL="406400" indent="-406400">
              <a:defRPr sz="2800"/>
            </a:pPr>
          </a:p>
          <a:p>
            <a:pPr marL="406400" indent="-406400">
              <a:defRPr sz="2800"/>
            </a:pPr>
            <a:r>
              <a:t>Overall positive impact on tourism in Swansea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" name="Image" descr="Image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194" t="7974" r="115" b="23208"/>
          <a:stretch>
            <a:fillRect/>
          </a:stretch>
        </p:blipFill>
        <p:spPr>
          <a:xfrm>
            <a:off x="0" y="-1"/>
            <a:ext cx="13004800" cy="9753602"/>
          </a:xfrm>
          <a:prstGeom prst="rect">
            <a:avLst/>
          </a:prstGeom>
        </p:spPr>
      </p:pic>
      <p:sp>
        <p:nvSpPr>
          <p:cNvPr id="184" name="Rectangle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algn="ctr">
              <a:spcBef>
                <a:spcPts val="0"/>
              </a:spcBef>
              <a:buSzTx/>
              <a:buNone/>
              <a:defRPr sz="2400">
                <a:latin typeface="DIN Alternate"/>
                <a:ea typeface="DIN Alternate"/>
                <a:cs typeface="DIN Alternate"/>
                <a:sym typeface="DIN Alternate"/>
              </a:defRPr>
            </a:pPr>
          </a:p>
        </p:txBody>
      </p:sp>
      <p:sp>
        <p:nvSpPr>
          <p:cNvPr id="185" name="Line"/>
          <p:cNvSpPr/>
          <p:nvPr>
            <p:ph type="body" idx="14"/>
          </p:nvPr>
        </p:nvSpPr>
        <p:spPr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</p:spPr>
        <p:txBody>
          <a:bodyPr/>
          <a:lstStyle/>
          <a:p>
            <a:pPr marL="0" indent="0" defTabSz="457200">
              <a:spcBef>
                <a:spcPts val="0"/>
              </a:spcBef>
              <a:buSzTx/>
              <a:buNone/>
              <a:defRPr sz="12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86" name="Thank you for listening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537462">
              <a:defRPr sz="8800"/>
            </a:pPr>
            <a:r>
              <a:t>Thank you for</a:t>
            </a:r>
            <a:r>
              <a:t> </a:t>
            </a:r>
            <a:r>
              <a:t>listening</a:t>
            </a:r>
          </a:p>
        </p:txBody>
      </p:sp>
      <p:sp>
        <p:nvSpPr>
          <p:cNvPr id="187" name="Any Questions?"/>
          <p:cNvSpPr txBox="1"/>
          <p:nvPr>
            <p:ph type="body" idx="15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>
            <a:lvl1pPr marL="0" indent="0" algn="r">
              <a:lnSpc>
                <a:spcPct val="70000"/>
              </a:lnSpc>
              <a:spcBef>
                <a:spcPts val="600"/>
              </a:spcBef>
              <a:buSzTx/>
              <a:buFontTx/>
              <a:buNone/>
              <a:defRPr sz="4800">
                <a:solidFill>
                  <a:srgbClr val="747676"/>
                </a:solidFill>
              </a:defRPr>
            </a:lvl1pPr>
          </a:lstStyle>
          <a:p>
            <a:pPr/>
            <a:r>
              <a:t>Any Questions?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tourismswanseabay.co.uk (2018) “mumbles and Gower tourist information centre” Online. Acc: 9.02.18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 invalidUrl="" action="" tgtFrame="" tooltip="" history="1" highlightClick="0" endSnd="0"/>
              </a:rPr>
              <a:t>tourismswanseabay.co.uk</a:t>
            </a:r>
            <a:r>
              <a:t> (2018) “mumbles and Gower tourist information centre” Online. Acc: 9.02.18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New_Template9">
  <a:themeElements>
    <a:clrScheme name="New_Template9">
      <a:dk1>
        <a:srgbClr val="5C5C5C"/>
      </a:dk1>
      <a:lt1>
        <a:srgbClr val="FFFFFF"/>
      </a:lt1>
      <a:dk2>
        <a:srgbClr val="A7A7A7"/>
      </a:dk2>
      <a:lt2>
        <a:srgbClr val="535353"/>
      </a:lt2>
      <a:accent1>
        <a:srgbClr val="80989C"/>
      </a:accent1>
      <a:accent2>
        <a:srgbClr val="A8AB65"/>
      </a:accent2>
      <a:accent3>
        <a:srgbClr val="CBAC69"/>
      </a:accent3>
      <a:accent4>
        <a:srgbClr val="CF7330"/>
      </a:accent4>
      <a:accent5>
        <a:srgbClr val="B44C34"/>
      </a:accent5>
      <a:accent6>
        <a:srgbClr val="8C869B"/>
      </a:accent6>
      <a:hlink>
        <a:srgbClr val="0000FF"/>
      </a:hlink>
      <a:folHlink>
        <a:srgbClr val="FF00FF"/>
      </a:folHlink>
    </a:clrScheme>
    <a:fontScheme name="New_Template9">
      <a:majorFont>
        <a:latin typeface="Helvetica Neue"/>
        <a:ea typeface="Helvetica Neue"/>
        <a:cs typeface="Helvetica Neue"/>
      </a:majorFont>
      <a:minorFont>
        <a:latin typeface="Helvetica"/>
        <a:ea typeface="Helvetica"/>
        <a:cs typeface="Helvetica"/>
      </a:minorFont>
    </a:fontScheme>
    <a:fmtScheme name="New_Templat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100000"/>
          </a:lnSpc>
          <a:spcBef>
            <a:spcPts val="1400"/>
          </a:spcBef>
          <a:spcAft>
            <a:spcPts val="0"/>
          </a:spcAft>
          <a:buClrTx/>
          <a:buSzTx/>
          <a:buFontTx/>
          <a:buNone/>
          <a:tabLst/>
          <a:defRPr b="0" baseline="0" cap="none" i="0" spc="28" strike="noStrike" sz="2800" u="none" kumimoji="0" normalizeH="0">
            <a:ln>
              <a:noFill/>
            </a:ln>
            <a:solidFill>
              <a:srgbClr val="5C5C5C"/>
            </a:solidFill>
            <a:effectLst/>
            <a:uFillTx/>
            <a:latin typeface="DIN Condensed"/>
            <a:ea typeface="DIN Condensed"/>
            <a:cs typeface="DIN Condensed"/>
            <a:sym typeface="DIN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100000"/>
          </a:lnSpc>
          <a:spcBef>
            <a:spcPts val="1400"/>
          </a:spcBef>
          <a:spcAft>
            <a:spcPts val="0"/>
          </a:spcAft>
          <a:buClrTx/>
          <a:buSzTx/>
          <a:buFontTx/>
          <a:buNone/>
          <a:tabLst/>
          <a:defRPr b="0" baseline="0" cap="none" i="0" spc="28" strike="noStrike" sz="2800" u="none" kumimoji="0" normalizeH="0">
            <a:ln>
              <a:noFill/>
            </a:ln>
            <a:solidFill>
              <a:srgbClr val="5C5C5C"/>
            </a:solidFill>
            <a:effectLst/>
            <a:uFillTx/>
            <a:latin typeface="DIN Condensed"/>
            <a:ea typeface="DIN Condensed"/>
            <a:cs typeface="DIN Condensed"/>
            <a:sym typeface="DIN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New_Template9">
  <a:themeElements>
    <a:clrScheme name="New_Template9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80989C"/>
      </a:accent1>
      <a:accent2>
        <a:srgbClr val="A8AB65"/>
      </a:accent2>
      <a:accent3>
        <a:srgbClr val="CBAC69"/>
      </a:accent3>
      <a:accent4>
        <a:srgbClr val="CF7330"/>
      </a:accent4>
      <a:accent5>
        <a:srgbClr val="B44C34"/>
      </a:accent5>
      <a:accent6>
        <a:srgbClr val="8C869B"/>
      </a:accent6>
      <a:hlink>
        <a:srgbClr val="0000FF"/>
      </a:hlink>
      <a:folHlink>
        <a:srgbClr val="FF00FF"/>
      </a:folHlink>
    </a:clrScheme>
    <a:fontScheme name="New_Template9">
      <a:majorFont>
        <a:latin typeface="Helvetica Neue"/>
        <a:ea typeface="Helvetica Neue"/>
        <a:cs typeface="Helvetica Neue"/>
      </a:majorFont>
      <a:minorFont>
        <a:latin typeface="Helvetica"/>
        <a:ea typeface="Helvetica"/>
        <a:cs typeface="Helvetica"/>
      </a:minorFont>
    </a:fontScheme>
    <a:fmtScheme name="New_Templat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100000"/>
          </a:lnSpc>
          <a:spcBef>
            <a:spcPts val="1400"/>
          </a:spcBef>
          <a:spcAft>
            <a:spcPts val="0"/>
          </a:spcAft>
          <a:buClrTx/>
          <a:buSzTx/>
          <a:buFontTx/>
          <a:buNone/>
          <a:tabLst/>
          <a:defRPr b="0" baseline="0" cap="none" i="0" spc="28" strike="noStrike" sz="2800" u="none" kumimoji="0" normalizeH="0">
            <a:ln>
              <a:noFill/>
            </a:ln>
            <a:solidFill>
              <a:srgbClr val="5C5C5C"/>
            </a:solidFill>
            <a:effectLst/>
            <a:uFillTx/>
            <a:latin typeface="DIN Condensed"/>
            <a:ea typeface="DIN Condensed"/>
            <a:cs typeface="DIN Condensed"/>
            <a:sym typeface="DIN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100000"/>
          </a:lnSpc>
          <a:spcBef>
            <a:spcPts val="1400"/>
          </a:spcBef>
          <a:spcAft>
            <a:spcPts val="0"/>
          </a:spcAft>
          <a:buClrTx/>
          <a:buSzTx/>
          <a:buFontTx/>
          <a:buNone/>
          <a:tabLst/>
          <a:defRPr b="0" baseline="0" cap="none" i="0" spc="28" strike="noStrike" sz="2800" u="none" kumimoji="0" normalizeH="0">
            <a:ln>
              <a:noFill/>
            </a:ln>
            <a:solidFill>
              <a:srgbClr val="5C5C5C"/>
            </a:solidFill>
            <a:effectLst/>
            <a:uFillTx/>
            <a:latin typeface="DIN Condensed"/>
            <a:ea typeface="DIN Condensed"/>
            <a:cs typeface="DIN Condensed"/>
            <a:sym typeface="DIN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