
<file path=[Content_Types].xml><?xml version="1.0" encoding="utf-8"?>
<Types xmlns="http://schemas.openxmlformats.org/package/2006/content-types">
  <Default Extension="jpeg" ContentType="image/jpeg"/>
  <Default Extension="mp4" ContentType="vide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A47531-A0EE-383E-93AE-DE66B7999DBC}" v="1416" dt="2026-03-15T20:32:36.859"/>
    <p1510:client id="{3420AA9E-A26F-EE3A-B98A-B311231ADB98}" v="816" dt="2026-03-15T20:51:08.316"/>
    <p1510:client id="{960AA5C1-B717-4F3D-19D1-EFAF63264A4A}" v="153" dt="2026-03-15T21:10:11.7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 Hricko (2017325)" userId="S::2017325@student.uwtsd.ac.uk::5d3cfa09-99d8-49fd-aadb-8b6f04ce8b2d" providerId="AD" clId="Web-{960AA5C1-B717-4F3D-19D1-EFAF63264A4A}"/>
    <pc:docChg chg="addSld modSld">
      <pc:chgData name="Peter Hricko (2017325)" userId="S::2017325@student.uwtsd.ac.uk::5d3cfa09-99d8-49fd-aadb-8b6f04ce8b2d" providerId="AD" clId="Web-{960AA5C1-B717-4F3D-19D1-EFAF63264A4A}" dt="2026-03-15T21:10:11.728" v="159" actId="20577"/>
      <pc:docMkLst>
        <pc:docMk/>
      </pc:docMkLst>
      <pc:sldChg chg="modSp">
        <pc:chgData name="Peter Hricko (2017325)" userId="S::2017325@student.uwtsd.ac.uk::5d3cfa09-99d8-49fd-aadb-8b6f04ce8b2d" providerId="AD" clId="Web-{960AA5C1-B717-4F3D-19D1-EFAF63264A4A}" dt="2026-03-15T21:10:11.728" v="159" actId="20577"/>
        <pc:sldMkLst>
          <pc:docMk/>
          <pc:sldMk cId="2204434221" sldId="264"/>
        </pc:sldMkLst>
        <pc:spChg chg="mod">
          <ac:chgData name="Peter Hricko (2017325)" userId="S::2017325@student.uwtsd.ac.uk::5d3cfa09-99d8-49fd-aadb-8b6f04ce8b2d" providerId="AD" clId="Web-{960AA5C1-B717-4F3D-19D1-EFAF63264A4A}" dt="2026-03-15T21:10:11.728" v="159" actId="20577"/>
          <ac:spMkLst>
            <pc:docMk/>
            <pc:sldMk cId="2204434221" sldId="264"/>
            <ac:spMk id="3" creationId="{3AD0CBC6-4287-5C98-3ECA-C1D95C7C7DAF}"/>
          </ac:spMkLst>
        </pc:spChg>
      </pc:sldChg>
      <pc:sldChg chg="addSp delSp modSp new mod setBg">
        <pc:chgData name="Peter Hricko (2017325)" userId="S::2017325@student.uwtsd.ac.uk::5d3cfa09-99d8-49fd-aadb-8b6f04ce8b2d" providerId="AD" clId="Web-{960AA5C1-B717-4F3D-19D1-EFAF63264A4A}" dt="2026-03-15T20:59:08.762" v="128"/>
        <pc:sldMkLst>
          <pc:docMk/>
          <pc:sldMk cId="20968163" sldId="266"/>
        </pc:sldMkLst>
        <pc:spChg chg="mod">
          <ac:chgData name="Peter Hricko (2017325)" userId="S::2017325@student.uwtsd.ac.uk::5d3cfa09-99d8-49fd-aadb-8b6f04ce8b2d" providerId="AD" clId="Web-{960AA5C1-B717-4F3D-19D1-EFAF63264A4A}" dt="2026-03-15T20:59:08.762" v="128"/>
          <ac:spMkLst>
            <pc:docMk/>
            <pc:sldMk cId="20968163" sldId="266"/>
            <ac:spMk id="2" creationId="{09E76AA3-3BF3-793A-AC6B-D6D04440521E}"/>
          </ac:spMkLst>
        </pc:spChg>
        <pc:spChg chg="mod">
          <ac:chgData name="Peter Hricko (2017325)" userId="S::2017325@student.uwtsd.ac.uk::5d3cfa09-99d8-49fd-aadb-8b6f04ce8b2d" providerId="AD" clId="Web-{960AA5C1-B717-4F3D-19D1-EFAF63264A4A}" dt="2026-03-15T20:59:08.762" v="128"/>
          <ac:spMkLst>
            <pc:docMk/>
            <pc:sldMk cId="20968163" sldId="266"/>
            <ac:spMk id="3" creationId="{079DC51E-DBD2-2B84-57B2-F0D31741FAA8}"/>
          </ac:spMkLst>
        </pc:spChg>
        <pc:spChg chg="add">
          <ac:chgData name="Peter Hricko (2017325)" userId="S::2017325@student.uwtsd.ac.uk::5d3cfa09-99d8-49fd-aadb-8b6f04ce8b2d" providerId="AD" clId="Web-{960AA5C1-B717-4F3D-19D1-EFAF63264A4A}" dt="2026-03-15T20:59:08.762" v="128"/>
          <ac:spMkLst>
            <pc:docMk/>
            <pc:sldMk cId="20968163" sldId="266"/>
            <ac:spMk id="8" creationId="{4BC99CB9-DDAD-44A2-8A1C-E3AF4E72DF5C}"/>
          </ac:spMkLst>
        </pc:spChg>
        <pc:spChg chg="add del">
          <ac:chgData name="Peter Hricko (2017325)" userId="S::2017325@student.uwtsd.ac.uk::5d3cfa09-99d8-49fd-aadb-8b6f04ce8b2d" providerId="AD" clId="Web-{960AA5C1-B717-4F3D-19D1-EFAF63264A4A}" dt="2026-03-15T20:59:08.746" v="127"/>
          <ac:spMkLst>
            <pc:docMk/>
            <pc:sldMk cId="20968163" sldId="266"/>
            <ac:spMk id="10" creationId="{EDDBB197-D710-4A4F-A9CA-FD2177498BE8}"/>
          </ac:spMkLst>
        </pc:spChg>
        <pc:spChg chg="add del">
          <ac:chgData name="Peter Hricko (2017325)" userId="S::2017325@student.uwtsd.ac.uk::5d3cfa09-99d8-49fd-aadb-8b6f04ce8b2d" providerId="AD" clId="Web-{960AA5C1-B717-4F3D-19D1-EFAF63264A4A}" dt="2026-03-15T20:59:08.746" v="127"/>
          <ac:spMkLst>
            <pc:docMk/>
            <pc:sldMk cId="20968163" sldId="266"/>
            <ac:spMk id="12" creationId="{975D1CFA-2CDB-4B64-BD9F-85744E8DA12F}"/>
          </ac:spMkLst>
        </pc:spChg>
        <pc:spChg chg="add">
          <ac:chgData name="Peter Hricko (2017325)" userId="S::2017325@student.uwtsd.ac.uk::5d3cfa09-99d8-49fd-aadb-8b6f04ce8b2d" providerId="AD" clId="Web-{960AA5C1-B717-4F3D-19D1-EFAF63264A4A}" dt="2026-03-15T20:59:08.762" v="128"/>
          <ac:spMkLst>
            <pc:docMk/>
            <pc:sldMk cId="20968163" sldId="266"/>
            <ac:spMk id="20" creationId="{1561AEE4-4E38-4BAC-976D-E0DE523FC5D1}"/>
          </ac:spMkLst>
        </pc:spChg>
        <pc:grpChg chg="add del">
          <ac:chgData name="Peter Hricko (2017325)" userId="S::2017325@student.uwtsd.ac.uk::5d3cfa09-99d8-49fd-aadb-8b6f04ce8b2d" providerId="AD" clId="Web-{960AA5C1-B717-4F3D-19D1-EFAF63264A4A}" dt="2026-03-15T20:59:08.746" v="127"/>
          <ac:grpSpMkLst>
            <pc:docMk/>
            <pc:sldMk cId="20968163" sldId="266"/>
            <ac:grpSpMk id="14" creationId="{25EE5136-01F1-466C-962D-BA9B4C6757AA}"/>
          </ac:grpSpMkLst>
        </pc:grpChg>
        <pc:grpChg chg="add">
          <ac:chgData name="Peter Hricko (2017325)" userId="S::2017325@student.uwtsd.ac.uk::5d3cfa09-99d8-49fd-aadb-8b6f04ce8b2d" providerId="AD" clId="Web-{960AA5C1-B717-4F3D-19D1-EFAF63264A4A}" dt="2026-03-15T20:59:08.762" v="128"/>
          <ac:grpSpMkLst>
            <pc:docMk/>
            <pc:sldMk cId="20968163" sldId="266"/>
            <ac:grpSpMk id="21" creationId="{F0BC676B-D19A-44DB-910A-0C0E6D433979}"/>
          </ac:grpSpMkLst>
        </pc:grpChg>
        <pc:picChg chg="add del">
          <ac:chgData name="Peter Hricko (2017325)" userId="S::2017325@student.uwtsd.ac.uk::5d3cfa09-99d8-49fd-aadb-8b6f04ce8b2d" providerId="AD" clId="Web-{960AA5C1-B717-4F3D-19D1-EFAF63264A4A}" dt="2026-03-15T20:59:08.746" v="127"/>
          <ac:picMkLst>
            <pc:docMk/>
            <pc:sldMk cId="20968163" sldId="266"/>
            <ac:picMk id="7" creationId="{A5D62BBF-77FB-1A17-CF64-78B9814E76D8}"/>
          </ac:picMkLst>
        </pc:picChg>
      </pc:sldChg>
      <pc:sldChg chg="modSp new">
        <pc:chgData name="Peter Hricko (2017325)" userId="S::2017325@student.uwtsd.ac.uk::5d3cfa09-99d8-49fd-aadb-8b6f04ce8b2d" providerId="AD" clId="Web-{960AA5C1-B717-4F3D-19D1-EFAF63264A4A}" dt="2026-03-15T21:09:49.556" v="150" actId="20577"/>
        <pc:sldMkLst>
          <pc:docMk/>
          <pc:sldMk cId="3576612668" sldId="267"/>
        </pc:sldMkLst>
        <pc:spChg chg="mod">
          <ac:chgData name="Peter Hricko (2017325)" userId="S::2017325@student.uwtsd.ac.uk::5d3cfa09-99d8-49fd-aadb-8b6f04ce8b2d" providerId="AD" clId="Web-{960AA5C1-B717-4F3D-19D1-EFAF63264A4A}" dt="2026-03-15T21:09:49.556" v="150" actId="20577"/>
          <ac:spMkLst>
            <pc:docMk/>
            <pc:sldMk cId="3576612668" sldId="267"/>
            <ac:spMk id="2" creationId="{79195DEB-F1B9-6BE5-FC00-BDB350F5EA2D}"/>
          </ac:spMkLst>
        </pc:spChg>
        <pc:spChg chg="mod">
          <ac:chgData name="Peter Hricko (2017325)" userId="S::2017325@student.uwtsd.ac.uk::5d3cfa09-99d8-49fd-aadb-8b6f04ce8b2d" providerId="AD" clId="Web-{960AA5C1-B717-4F3D-19D1-EFAF63264A4A}" dt="2026-03-15T21:09:20.212" v="149" actId="20577"/>
          <ac:spMkLst>
            <pc:docMk/>
            <pc:sldMk cId="3576612668" sldId="267"/>
            <ac:spMk id="3" creationId="{06E933FC-616C-EC70-2068-A04298348EEC}"/>
          </ac:spMkLst>
        </pc:spChg>
      </pc:sldChg>
    </pc:docChg>
  </pc:docChgLst>
  <pc:docChgLst>
    <pc:chgData name="Peter Hricko (2017325)" userId="S::2017325@student.uwtsd.ac.uk::5d3cfa09-99d8-49fd-aadb-8b6f04ce8b2d" providerId="AD" clId="Web-{31A47531-A0EE-383E-93AE-DE66B7999DBC}"/>
    <pc:docChg chg="addSld modSld">
      <pc:chgData name="Peter Hricko (2017325)" userId="S::2017325@student.uwtsd.ac.uk::5d3cfa09-99d8-49fd-aadb-8b6f04ce8b2d" providerId="AD" clId="Web-{31A47531-A0EE-383E-93AE-DE66B7999DBC}" dt="2026-03-15T20:32:36.859" v="1416" actId="20577"/>
      <pc:docMkLst>
        <pc:docMk/>
      </pc:docMkLst>
      <pc:sldChg chg="modSp">
        <pc:chgData name="Peter Hricko (2017325)" userId="S::2017325@student.uwtsd.ac.uk::5d3cfa09-99d8-49fd-aadb-8b6f04ce8b2d" providerId="AD" clId="Web-{31A47531-A0EE-383E-93AE-DE66B7999DBC}" dt="2026-03-15T20:09:02.191" v="65" actId="20577"/>
        <pc:sldMkLst>
          <pc:docMk/>
          <pc:sldMk cId="109857222" sldId="256"/>
        </pc:sldMkLst>
        <pc:spChg chg="mod">
          <ac:chgData name="Peter Hricko (2017325)" userId="S::2017325@student.uwtsd.ac.uk::5d3cfa09-99d8-49fd-aadb-8b6f04ce8b2d" providerId="AD" clId="Web-{31A47531-A0EE-383E-93AE-DE66B7999DBC}" dt="2026-03-15T20:02:03.427" v="33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Peter Hricko (2017325)" userId="S::2017325@student.uwtsd.ac.uk::5d3cfa09-99d8-49fd-aadb-8b6f04ce8b2d" providerId="AD" clId="Web-{31A47531-A0EE-383E-93AE-DE66B7999DBC}" dt="2026-03-15T20:09:02.191" v="65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Peter Hricko (2017325)" userId="S::2017325@student.uwtsd.ac.uk::5d3cfa09-99d8-49fd-aadb-8b6f04ce8b2d" providerId="AD" clId="Web-{31A47531-A0EE-383E-93AE-DE66B7999DBC}" dt="2026-03-15T20:12:47.571" v="154" actId="20577"/>
        <pc:sldMkLst>
          <pc:docMk/>
          <pc:sldMk cId="2308923151" sldId="257"/>
        </pc:sldMkLst>
        <pc:spChg chg="mod">
          <ac:chgData name="Peter Hricko (2017325)" userId="S::2017325@student.uwtsd.ac.uk::5d3cfa09-99d8-49fd-aadb-8b6f04ce8b2d" providerId="AD" clId="Web-{31A47531-A0EE-383E-93AE-DE66B7999DBC}" dt="2026-03-15T20:09:46.942" v="88" actId="20577"/>
          <ac:spMkLst>
            <pc:docMk/>
            <pc:sldMk cId="2308923151" sldId="257"/>
            <ac:spMk id="2" creationId="{6C63F069-C30F-7820-812A-C66FBD336ED6}"/>
          </ac:spMkLst>
        </pc:spChg>
        <pc:spChg chg="mod">
          <ac:chgData name="Peter Hricko (2017325)" userId="S::2017325@student.uwtsd.ac.uk::5d3cfa09-99d8-49fd-aadb-8b6f04ce8b2d" providerId="AD" clId="Web-{31A47531-A0EE-383E-93AE-DE66B7999DBC}" dt="2026-03-15T20:12:47.571" v="154" actId="20577"/>
          <ac:spMkLst>
            <pc:docMk/>
            <pc:sldMk cId="2308923151" sldId="257"/>
            <ac:spMk id="3" creationId="{8DF4E071-897B-1BFB-19BE-B62C58C7BD6B}"/>
          </ac:spMkLst>
        </pc:spChg>
      </pc:sldChg>
      <pc:sldChg chg="modSp new">
        <pc:chgData name="Peter Hricko (2017325)" userId="S::2017325@student.uwtsd.ac.uk::5d3cfa09-99d8-49fd-aadb-8b6f04ce8b2d" providerId="AD" clId="Web-{31A47531-A0EE-383E-93AE-DE66B7999DBC}" dt="2026-03-15T20:19:39.051" v="814" actId="20577"/>
        <pc:sldMkLst>
          <pc:docMk/>
          <pc:sldMk cId="750702549" sldId="258"/>
        </pc:sldMkLst>
        <pc:spChg chg="mod">
          <ac:chgData name="Peter Hricko (2017325)" userId="S::2017325@student.uwtsd.ac.uk::5d3cfa09-99d8-49fd-aadb-8b6f04ce8b2d" providerId="AD" clId="Web-{31A47531-A0EE-383E-93AE-DE66B7999DBC}" dt="2026-03-15T20:13:30.009" v="180" actId="20577"/>
          <ac:spMkLst>
            <pc:docMk/>
            <pc:sldMk cId="750702549" sldId="258"/>
            <ac:spMk id="2" creationId="{C7A9DF12-5282-980B-E336-24F604BE0EC5}"/>
          </ac:spMkLst>
        </pc:spChg>
        <pc:spChg chg="mod">
          <ac:chgData name="Peter Hricko (2017325)" userId="S::2017325@student.uwtsd.ac.uk::5d3cfa09-99d8-49fd-aadb-8b6f04ce8b2d" providerId="AD" clId="Web-{31A47531-A0EE-383E-93AE-DE66B7999DBC}" dt="2026-03-15T20:19:39.051" v="814" actId="20577"/>
          <ac:spMkLst>
            <pc:docMk/>
            <pc:sldMk cId="750702549" sldId="258"/>
            <ac:spMk id="3" creationId="{090FBE30-C2E3-63B8-9745-3FE5BD6CD37C}"/>
          </ac:spMkLst>
        </pc:spChg>
      </pc:sldChg>
      <pc:sldChg chg="addSp delSp modSp new">
        <pc:chgData name="Peter Hricko (2017325)" userId="S::2017325@student.uwtsd.ac.uk::5d3cfa09-99d8-49fd-aadb-8b6f04ce8b2d" providerId="AD" clId="Web-{31A47531-A0EE-383E-93AE-DE66B7999DBC}" dt="2026-03-15T20:25:57.538" v="1102" actId="20577"/>
        <pc:sldMkLst>
          <pc:docMk/>
          <pc:sldMk cId="1010653947" sldId="259"/>
        </pc:sldMkLst>
        <pc:spChg chg="mod">
          <ac:chgData name="Peter Hricko (2017325)" userId="S::2017325@student.uwtsd.ac.uk::5d3cfa09-99d8-49fd-aadb-8b6f04ce8b2d" providerId="AD" clId="Web-{31A47531-A0EE-383E-93AE-DE66B7999DBC}" dt="2026-03-15T20:20:36.630" v="849" actId="20577"/>
          <ac:spMkLst>
            <pc:docMk/>
            <pc:sldMk cId="1010653947" sldId="259"/>
            <ac:spMk id="2" creationId="{63894311-EF91-FA6A-4E47-9FF90135AD68}"/>
          </ac:spMkLst>
        </pc:spChg>
        <pc:spChg chg="mod">
          <ac:chgData name="Peter Hricko (2017325)" userId="S::2017325@student.uwtsd.ac.uk::5d3cfa09-99d8-49fd-aadb-8b6f04ce8b2d" providerId="AD" clId="Web-{31A47531-A0EE-383E-93AE-DE66B7999DBC}" dt="2026-03-15T20:25:57.538" v="1102" actId="20577"/>
          <ac:spMkLst>
            <pc:docMk/>
            <pc:sldMk cId="1010653947" sldId="259"/>
            <ac:spMk id="3" creationId="{E4D944B4-956A-DD7B-0F6E-82680AD39CF3}"/>
          </ac:spMkLst>
        </pc:spChg>
        <pc:spChg chg="add del">
          <ac:chgData name="Peter Hricko (2017325)" userId="S::2017325@student.uwtsd.ac.uk::5d3cfa09-99d8-49fd-aadb-8b6f04ce8b2d" providerId="AD" clId="Web-{31A47531-A0EE-383E-93AE-DE66B7999DBC}" dt="2026-03-15T20:19:46.770" v="817"/>
          <ac:spMkLst>
            <pc:docMk/>
            <pc:sldMk cId="1010653947" sldId="259"/>
            <ac:spMk id="4" creationId="{3FFF5551-5648-738D-552D-586C13AE4E40}"/>
          </ac:spMkLst>
        </pc:spChg>
      </pc:sldChg>
      <pc:sldChg chg="modSp new">
        <pc:chgData name="Peter Hricko (2017325)" userId="S::2017325@student.uwtsd.ac.uk::5d3cfa09-99d8-49fd-aadb-8b6f04ce8b2d" providerId="AD" clId="Web-{31A47531-A0EE-383E-93AE-DE66B7999DBC}" dt="2026-03-15T20:31:31.874" v="1387" actId="20577"/>
        <pc:sldMkLst>
          <pc:docMk/>
          <pc:sldMk cId="1503097288" sldId="260"/>
        </pc:sldMkLst>
        <pc:spChg chg="mod">
          <ac:chgData name="Peter Hricko (2017325)" userId="S::2017325@student.uwtsd.ac.uk::5d3cfa09-99d8-49fd-aadb-8b6f04ce8b2d" providerId="AD" clId="Web-{31A47531-A0EE-383E-93AE-DE66B7999DBC}" dt="2026-03-15T20:26:58.134" v="1140" actId="20577"/>
          <ac:spMkLst>
            <pc:docMk/>
            <pc:sldMk cId="1503097288" sldId="260"/>
            <ac:spMk id="2" creationId="{FFA1BEE9-6A60-B40A-4B34-D5FDFA00B323}"/>
          </ac:spMkLst>
        </pc:spChg>
        <pc:spChg chg="mod">
          <ac:chgData name="Peter Hricko (2017325)" userId="S::2017325@student.uwtsd.ac.uk::5d3cfa09-99d8-49fd-aadb-8b6f04ce8b2d" providerId="AD" clId="Web-{31A47531-A0EE-383E-93AE-DE66B7999DBC}" dt="2026-03-15T20:31:31.874" v="1387" actId="20577"/>
          <ac:spMkLst>
            <pc:docMk/>
            <pc:sldMk cId="1503097288" sldId="260"/>
            <ac:spMk id="3" creationId="{EA0F7691-F1B2-D636-F600-FE0D09786E11}"/>
          </ac:spMkLst>
        </pc:spChg>
      </pc:sldChg>
      <pc:sldChg chg="modSp new">
        <pc:chgData name="Peter Hricko (2017325)" userId="S::2017325@student.uwtsd.ac.uk::5d3cfa09-99d8-49fd-aadb-8b6f04ce8b2d" providerId="AD" clId="Web-{31A47531-A0EE-383E-93AE-DE66B7999DBC}" dt="2026-03-15T20:32:36.859" v="1416" actId="20577"/>
        <pc:sldMkLst>
          <pc:docMk/>
          <pc:sldMk cId="3563968683" sldId="261"/>
        </pc:sldMkLst>
        <pc:spChg chg="mod">
          <ac:chgData name="Peter Hricko (2017325)" userId="S::2017325@student.uwtsd.ac.uk::5d3cfa09-99d8-49fd-aadb-8b6f04ce8b2d" providerId="AD" clId="Web-{31A47531-A0EE-383E-93AE-DE66B7999DBC}" dt="2026-03-15T20:32:19.531" v="1409" actId="20577"/>
          <ac:spMkLst>
            <pc:docMk/>
            <pc:sldMk cId="3563968683" sldId="261"/>
            <ac:spMk id="2" creationId="{A1CB9DC6-7D42-054C-5C70-4450019B53C9}"/>
          </ac:spMkLst>
        </pc:spChg>
        <pc:spChg chg="mod">
          <ac:chgData name="Peter Hricko (2017325)" userId="S::2017325@student.uwtsd.ac.uk::5d3cfa09-99d8-49fd-aadb-8b6f04ce8b2d" providerId="AD" clId="Web-{31A47531-A0EE-383E-93AE-DE66B7999DBC}" dt="2026-03-15T20:32:36.859" v="1416" actId="20577"/>
          <ac:spMkLst>
            <pc:docMk/>
            <pc:sldMk cId="3563968683" sldId="261"/>
            <ac:spMk id="3" creationId="{DB5147AD-E272-CD6D-9E2B-BD3FE40AFC7C}"/>
          </ac:spMkLst>
        </pc:spChg>
      </pc:sldChg>
    </pc:docChg>
  </pc:docChgLst>
  <pc:docChgLst>
    <pc:chgData name="Peter Hricko (2017325)" userId="S::2017325@student.uwtsd.ac.uk::5d3cfa09-99d8-49fd-aadb-8b6f04ce8b2d" providerId="AD" clId="Web-{3420AA9E-A26F-EE3A-B98A-B311231ADB98}"/>
    <pc:docChg chg="addSld modSld sldOrd">
      <pc:chgData name="Peter Hricko (2017325)" userId="S::2017325@student.uwtsd.ac.uk::5d3cfa09-99d8-49fd-aadb-8b6f04ce8b2d" providerId="AD" clId="Web-{3420AA9E-A26F-EE3A-B98A-B311231ADB98}" dt="2026-03-15T20:51:08.316" v="825" actId="20577"/>
      <pc:docMkLst>
        <pc:docMk/>
      </pc:docMkLst>
      <pc:sldChg chg="addSp delSp modSp mod setBg">
        <pc:chgData name="Peter Hricko (2017325)" userId="S::2017325@student.uwtsd.ac.uk::5d3cfa09-99d8-49fd-aadb-8b6f04ce8b2d" providerId="AD" clId="Web-{3420AA9E-A26F-EE3A-B98A-B311231ADB98}" dt="2026-03-15T20:42:28.684" v="390"/>
        <pc:sldMkLst>
          <pc:docMk/>
          <pc:sldMk cId="109857222" sldId="256"/>
        </pc:sldMkLst>
        <pc:spChg chg="mod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9" creationId="{6F828D28-8E09-41CC-8229-3070B5467A96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11" creationId="{D5B012D8-7F27-4758-9AC6-C889B154BD73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13" creationId="{4063B759-00FC-46D1-9898-8E8625268FAF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18" creationId="{8555C5B3-193A-4749-9AFD-682E53CDDE8F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20" creationId="{2EAE06A6-F76A-41C9-827A-C561B004485C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24" creationId="{7E3DA7A2-ED70-4BBA-AB72-00AD461FA405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26" creationId="{FC485432-3647-4218-B5D3-15D3FA222B13}"/>
          </ac:spMkLst>
        </pc:spChg>
        <pc:spChg chg="add del">
          <ac:chgData name="Peter Hricko (2017325)" userId="S::2017325@student.uwtsd.ac.uk::5d3cfa09-99d8-49fd-aadb-8b6f04ce8b2d" providerId="AD" clId="Web-{3420AA9E-A26F-EE3A-B98A-B311231ADB98}" dt="2026-03-15T20:42:28.684" v="390"/>
          <ac:spMkLst>
            <pc:docMk/>
            <pc:sldMk cId="109857222" sldId="256"/>
            <ac:spMk id="28" creationId="{F4AFDDCA-6ABA-4D23-8A5C-1BF0F4308148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1:06.744" v="381"/>
          <ac:picMkLst>
            <pc:docMk/>
            <pc:sldMk cId="109857222" sldId="256"/>
            <ac:picMk id="5" creationId="{FBB5ED9B-90A1-74BC-F996-705B806D091A}"/>
          </ac:picMkLst>
        </pc:picChg>
      </pc:sldChg>
      <pc:sldChg chg="addSp modSp mod setBg">
        <pc:chgData name="Peter Hricko (2017325)" userId="S::2017325@student.uwtsd.ac.uk::5d3cfa09-99d8-49fd-aadb-8b6f04ce8b2d" providerId="AD" clId="Web-{3420AA9E-A26F-EE3A-B98A-B311231ADB98}" dt="2026-03-15T20:41:22.479" v="382"/>
        <pc:sldMkLst>
          <pc:docMk/>
          <pc:sldMk cId="2308923151" sldId="257"/>
        </pc:sldMkLst>
        <pc:spChg chg="mod">
          <ac:chgData name="Peter Hricko (2017325)" userId="S::2017325@student.uwtsd.ac.uk::5d3cfa09-99d8-49fd-aadb-8b6f04ce8b2d" providerId="AD" clId="Web-{3420AA9E-A26F-EE3A-B98A-B311231ADB98}" dt="2026-03-15T20:41:22.479" v="382"/>
          <ac:spMkLst>
            <pc:docMk/>
            <pc:sldMk cId="2308923151" sldId="257"/>
            <ac:spMk id="2" creationId="{6C63F069-C30F-7820-812A-C66FBD336ED6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1:22.479" v="382"/>
          <ac:spMkLst>
            <pc:docMk/>
            <pc:sldMk cId="2308923151" sldId="257"/>
            <ac:spMk id="3" creationId="{8DF4E071-897B-1BFB-19BE-B62C58C7BD6B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22.479" v="382"/>
          <ac:spMkLst>
            <pc:docMk/>
            <pc:sldMk cId="2308923151" sldId="257"/>
            <ac:spMk id="9" creationId="{C0763A76-9F1C-4FC5-82B7-DD475DA461B2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22.479" v="382"/>
          <ac:spMkLst>
            <pc:docMk/>
            <pc:sldMk cId="2308923151" sldId="257"/>
            <ac:spMk id="11" creationId="{E81BF4F6-F2CF-4984-9D14-D6966D92F99F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1:22.479" v="382"/>
          <ac:picMkLst>
            <pc:docMk/>
            <pc:sldMk cId="2308923151" sldId="257"/>
            <ac:picMk id="5" creationId="{B26B3D37-0F90-752D-252E-AC3564B36361}"/>
          </ac:picMkLst>
        </pc:picChg>
      </pc:sldChg>
      <pc:sldChg chg="addSp modSp mod setBg">
        <pc:chgData name="Peter Hricko (2017325)" userId="S::2017325@student.uwtsd.ac.uk::5d3cfa09-99d8-49fd-aadb-8b6f04ce8b2d" providerId="AD" clId="Web-{3420AA9E-A26F-EE3A-B98A-B311231ADB98}" dt="2026-03-15T20:41:32.823" v="383"/>
        <pc:sldMkLst>
          <pc:docMk/>
          <pc:sldMk cId="750702549" sldId="258"/>
        </pc:sldMkLst>
        <pc:spChg chg="mod">
          <ac:chgData name="Peter Hricko (2017325)" userId="S::2017325@student.uwtsd.ac.uk::5d3cfa09-99d8-49fd-aadb-8b6f04ce8b2d" providerId="AD" clId="Web-{3420AA9E-A26F-EE3A-B98A-B311231ADB98}" dt="2026-03-15T20:41:32.823" v="383"/>
          <ac:spMkLst>
            <pc:docMk/>
            <pc:sldMk cId="750702549" sldId="258"/>
            <ac:spMk id="2" creationId="{C7A9DF12-5282-980B-E336-24F604BE0EC5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1:32.823" v="383"/>
          <ac:spMkLst>
            <pc:docMk/>
            <pc:sldMk cId="750702549" sldId="258"/>
            <ac:spMk id="3" creationId="{090FBE30-C2E3-63B8-9745-3FE5BD6CD37C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32.823" v="383"/>
          <ac:spMkLst>
            <pc:docMk/>
            <pc:sldMk cId="750702549" sldId="258"/>
            <ac:spMk id="9" creationId="{C0763A76-9F1C-4FC5-82B7-DD475DA461B2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32.823" v="383"/>
          <ac:spMkLst>
            <pc:docMk/>
            <pc:sldMk cId="750702549" sldId="258"/>
            <ac:spMk id="11" creationId="{E81BF4F6-F2CF-4984-9D14-D6966D92F99F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1:32.823" v="383"/>
          <ac:picMkLst>
            <pc:docMk/>
            <pc:sldMk cId="750702549" sldId="258"/>
            <ac:picMk id="5" creationId="{DC4AECC9-2C08-EC91-3B74-DD4C2789DC85}"/>
          </ac:picMkLst>
        </pc:picChg>
      </pc:sldChg>
      <pc:sldChg chg="addSp modSp mod setBg">
        <pc:chgData name="Peter Hricko (2017325)" userId="S::2017325@student.uwtsd.ac.uk::5d3cfa09-99d8-49fd-aadb-8b6f04ce8b2d" providerId="AD" clId="Web-{3420AA9E-A26F-EE3A-B98A-B311231ADB98}" dt="2026-03-15T20:41:38.011" v="384"/>
        <pc:sldMkLst>
          <pc:docMk/>
          <pc:sldMk cId="1010653947" sldId="259"/>
        </pc:sldMkLst>
        <pc:spChg chg="mod">
          <ac:chgData name="Peter Hricko (2017325)" userId="S::2017325@student.uwtsd.ac.uk::5d3cfa09-99d8-49fd-aadb-8b6f04ce8b2d" providerId="AD" clId="Web-{3420AA9E-A26F-EE3A-B98A-B311231ADB98}" dt="2026-03-15T20:41:38.011" v="384"/>
          <ac:spMkLst>
            <pc:docMk/>
            <pc:sldMk cId="1010653947" sldId="259"/>
            <ac:spMk id="2" creationId="{63894311-EF91-FA6A-4E47-9FF90135AD68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1:38.011" v="384"/>
          <ac:spMkLst>
            <pc:docMk/>
            <pc:sldMk cId="1010653947" sldId="259"/>
            <ac:spMk id="3" creationId="{E4D944B4-956A-DD7B-0F6E-82680AD39CF3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38.011" v="384"/>
          <ac:spMkLst>
            <pc:docMk/>
            <pc:sldMk cId="1010653947" sldId="259"/>
            <ac:spMk id="8" creationId="{907EF6B7-1338-4443-8C46-6A318D952DFD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38.011" v="384"/>
          <ac:spMkLst>
            <pc:docMk/>
            <pc:sldMk cId="1010653947" sldId="259"/>
            <ac:spMk id="10" creationId="{DAAE4CDD-124C-4DCF-9584-B6033B545DD5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38.011" v="384"/>
          <ac:spMkLst>
            <pc:docMk/>
            <pc:sldMk cId="1010653947" sldId="259"/>
            <ac:spMk id="12" creationId="{081E4A58-353D-44AE-B2FC-2A74E2E400F7}"/>
          </ac:spMkLst>
        </pc:spChg>
      </pc:sldChg>
      <pc:sldChg chg="addSp modSp mod setBg">
        <pc:chgData name="Peter Hricko (2017325)" userId="S::2017325@student.uwtsd.ac.uk::5d3cfa09-99d8-49fd-aadb-8b6f04ce8b2d" providerId="AD" clId="Web-{3420AA9E-A26F-EE3A-B98A-B311231ADB98}" dt="2026-03-15T20:41:44.136" v="385"/>
        <pc:sldMkLst>
          <pc:docMk/>
          <pc:sldMk cId="1503097288" sldId="260"/>
        </pc:sldMkLst>
        <pc:spChg chg="mod">
          <ac:chgData name="Peter Hricko (2017325)" userId="S::2017325@student.uwtsd.ac.uk::5d3cfa09-99d8-49fd-aadb-8b6f04ce8b2d" providerId="AD" clId="Web-{3420AA9E-A26F-EE3A-B98A-B311231ADB98}" dt="2026-03-15T20:41:44.136" v="385"/>
          <ac:spMkLst>
            <pc:docMk/>
            <pc:sldMk cId="1503097288" sldId="260"/>
            <ac:spMk id="2" creationId="{FFA1BEE9-6A60-B40A-4B34-D5FDFA00B323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1:44.136" v="385"/>
          <ac:spMkLst>
            <pc:docMk/>
            <pc:sldMk cId="1503097288" sldId="260"/>
            <ac:spMk id="3" creationId="{EA0F7691-F1B2-D636-F600-FE0D09786E11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44.136" v="385"/>
          <ac:spMkLst>
            <pc:docMk/>
            <pc:sldMk cId="1503097288" sldId="260"/>
            <ac:spMk id="9" creationId="{C0763A76-9F1C-4FC5-82B7-DD475DA461B2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44.136" v="385"/>
          <ac:spMkLst>
            <pc:docMk/>
            <pc:sldMk cId="1503097288" sldId="260"/>
            <ac:spMk id="11" creationId="{E81BF4F6-F2CF-4984-9D14-D6966D92F99F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1:44.136" v="385"/>
          <ac:picMkLst>
            <pc:docMk/>
            <pc:sldMk cId="1503097288" sldId="260"/>
            <ac:picMk id="5" creationId="{4A784ACC-9BC5-6113-0EFF-937B60629273}"/>
          </ac:picMkLst>
        </pc:picChg>
      </pc:sldChg>
      <pc:sldChg chg="addSp modSp mod setBg">
        <pc:chgData name="Peter Hricko (2017325)" userId="S::2017325@student.uwtsd.ac.uk::5d3cfa09-99d8-49fd-aadb-8b6f04ce8b2d" providerId="AD" clId="Web-{3420AA9E-A26F-EE3A-B98A-B311231ADB98}" dt="2026-03-15T20:41:51.495" v="386"/>
        <pc:sldMkLst>
          <pc:docMk/>
          <pc:sldMk cId="3563968683" sldId="261"/>
        </pc:sldMkLst>
        <pc:spChg chg="mod">
          <ac:chgData name="Peter Hricko (2017325)" userId="S::2017325@student.uwtsd.ac.uk::5d3cfa09-99d8-49fd-aadb-8b6f04ce8b2d" providerId="AD" clId="Web-{3420AA9E-A26F-EE3A-B98A-B311231ADB98}" dt="2026-03-15T20:41:51.495" v="386"/>
          <ac:spMkLst>
            <pc:docMk/>
            <pc:sldMk cId="3563968683" sldId="261"/>
            <ac:spMk id="2" creationId="{A1CB9DC6-7D42-054C-5C70-4450019B53C9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1:51.495" v="386"/>
          <ac:spMkLst>
            <pc:docMk/>
            <pc:sldMk cId="3563968683" sldId="261"/>
            <ac:spMk id="3" creationId="{DB5147AD-E272-CD6D-9E2B-BD3FE40AFC7C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51.495" v="386"/>
          <ac:spMkLst>
            <pc:docMk/>
            <pc:sldMk cId="3563968683" sldId="261"/>
            <ac:spMk id="9" creationId="{C0763A76-9F1C-4FC5-82B7-DD475DA461B2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51.495" v="386"/>
          <ac:spMkLst>
            <pc:docMk/>
            <pc:sldMk cId="3563968683" sldId="261"/>
            <ac:spMk id="11" creationId="{E81BF4F6-F2CF-4984-9D14-D6966D92F99F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1:51.495" v="386"/>
          <ac:picMkLst>
            <pc:docMk/>
            <pc:sldMk cId="3563968683" sldId="261"/>
            <ac:picMk id="5" creationId="{364613C1-DCF7-3451-1EC7-32E251B9A11E}"/>
          </ac:picMkLst>
        </pc:picChg>
      </pc:sldChg>
      <pc:sldChg chg="addSp modSp new mod setBg">
        <pc:chgData name="Peter Hricko (2017325)" userId="S::2017325@student.uwtsd.ac.uk::5d3cfa09-99d8-49fd-aadb-8b6f04ce8b2d" providerId="AD" clId="Web-{3420AA9E-A26F-EE3A-B98A-B311231ADB98}" dt="2026-03-15T20:41:57.745" v="387"/>
        <pc:sldMkLst>
          <pc:docMk/>
          <pc:sldMk cId="177730107" sldId="262"/>
        </pc:sldMkLst>
        <pc:spChg chg="mod">
          <ac:chgData name="Peter Hricko (2017325)" userId="S::2017325@student.uwtsd.ac.uk::5d3cfa09-99d8-49fd-aadb-8b6f04ce8b2d" providerId="AD" clId="Web-{3420AA9E-A26F-EE3A-B98A-B311231ADB98}" dt="2026-03-15T20:41:57.745" v="387"/>
          <ac:spMkLst>
            <pc:docMk/>
            <pc:sldMk cId="177730107" sldId="262"/>
            <ac:spMk id="2" creationId="{11F90573-30F5-6CE1-B0C7-99A83F504976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1:57.745" v="387"/>
          <ac:spMkLst>
            <pc:docMk/>
            <pc:sldMk cId="177730107" sldId="262"/>
            <ac:spMk id="3" creationId="{E922FF4C-E50A-55C9-1D30-7B342020026C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57.745" v="387"/>
          <ac:spMkLst>
            <pc:docMk/>
            <pc:sldMk cId="177730107" sldId="262"/>
            <ac:spMk id="9" creationId="{C0763A76-9F1C-4FC5-82B7-DD475DA461B2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1:57.745" v="387"/>
          <ac:spMkLst>
            <pc:docMk/>
            <pc:sldMk cId="177730107" sldId="262"/>
            <ac:spMk id="11" creationId="{E81BF4F6-F2CF-4984-9D14-D6966D92F99F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1:57.745" v="387"/>
          <ac:picMkLst>
            <pc:docMk/>
            <pc:sldMk cId="177730107" sldId="262"/>
            <ac:picMk id="5" creationId="{CAB34953-972D-ECE1-3B87-28687754107D}"/>
          </ac:picMkLst>
        </pc:picChg>
      </pc:sldChg>
      <pc:sldChg chg="addSp modSp new mod setBg">
        <pc:chgData name="Peter Hricko (2017325)" userId="S::2017325@student.uwtsd.ac.uk::5d3cfa09-99d8-49fd-aadb-8b6f04ce8b2d" providerId="AD" clId="Web-{3420AA9E-A26F-EE3A-B98A-B311231ADB98}" dt="2026-03-15T20:42:06.230" v="388"/>
        <pc:sldMkLst>
          <pc:docMk/>
          <pc:sldMk cId="3961875213" sldId="263"/>
        </pc:sldMkLst>
        <pc:spChg chg="mod">
          <ac:chgData name="Peter Hricko (2017325)" userId="S::2017325@student.uwtsd.ac.uk::5d3cfa09-99d8-49fd-aadb-8b6f04ce8b2d" providerId="AD" clId="Web-{3420AA9E-A26F-EE3A-B98A-B311231ADB98}" dt="2026-03-15T20:42:06.230" v="388"/>
          <ac:spMkLst>
            <pc:docMk/>
            <pc:sldMk cId="3961875213" sldId="263"/>
            <ac:spMk id="2" creationId="{347CA994-E087-0239-A69F-DAA34D494D64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2:06.230" v="388"/>
          <ac:spMkLst>
            <pc:docMk/>
            <pc:sldMk cId="3961875213" sldId="263"/>
            <ac:spMk id="3" creationId="{2454C7F1-EB3C-938A-B544-51CB1F75CF59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2:06.230" v="388"/>
          <ac:spMkLst>
            <pc:docMk/>
            <pc:sldMk cId="3961875213" sldId="263"/>
            <ac:spMk id="8" creationId="{18873D23-2DCF-4B31-A009-95721C06E8E1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2:06.230" v="388"/>
          <ac:spMkLst>
            <pc:docMk/>
            <pc:sldMk cId="3961875213" sldId="263"/>
            <ac:spMk id="10" creationId="{C13EF075-D4EF-4929-ADBC-91B27DA19955}"/>
          </ac:spMkLst>
        </pc:spChg>
        <pc:grpChg chg="add">
          <ac:chgData name="Peter Hricko (2017325)" userId="S::2017325@student.uwtsd.ac.uk::5d3cfa09-99d8-49fd-aadb-8b6f04ce8b2d" providerId="AD" clId="Web-{3420AA9E-A26F-EE3A-B98A-B311231ADB98}" dt="2026-03-15T20:42:06.230" v="388"/>
          <ac:grpSpMkLst>
            <pc:docMk/>
            <pc:sldMk cId="3961875213" sldId="263"/>
            <ac:grpSpMk id="12" creationId="{DAA26DFA-AAB2-4973-9C17-16D587C7B198}"/>
          </ac:grpSpMkLst>
        </pc:grpChg>
      </pc:sldChg>
      <pc:sldChg chg="modSp new ord">
        <pc:chgData name="Peter Hricko (2017325)" userId="S::2017325@student.uwtsd.ac.uk::5d3cfa09-99d8-49fd-aadb-8b6f04ce8b2d" providerId="AD" clId="Web-{3420AA9E-A26F-EE3A-B98A-B311231ADB98}" dt="2026-03-15T20:51:08.316" v="825" actId="20577"/>
        <pc:sldMkLst>
          <pc:docMk/>
          <pc:sldMk cId="2204434221" sldId="264"/>
        </pc:sldMkLst>
        <pc:spChg chg="mod">
          <ac:chgData name="Peter Hricko (2017325)" userId="S::2017325@student.uwtsd.ac.uk::5d3cfa09-99d8-49fd-aadb-8b6f04ce8b2d" providerId="AD" clId="Web-{3420AA9E-A26F-EE3A-B98A-B311231ADB98}" dt="2026-03-15T20:43:00.325" v="399" actId="20577"/>
          <ac:spMkLst>
            <pc:docMk/>
            <pc:sldMk cId="2204434221" sldId="264"/>
            <ac:spMk id="2" creationId="{542D57B4-DC89-C9B8-D174-1DFDBA3F4A34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51:08.316" v="825" actId="20577"/>
          <ac:spMkLst>
            <pc:docMk/>
            <pc:sldMk cId="2204434221" sldId="264"/>
            <ac:spMk id="3" creationId="{3AD0CBC6-4287-5C98-3ECA-C1D95C7C7DAF}"/>
          </ac:spMkLst>
        </pc:spChg>
      </pc:sldChg>
      <pc:sldChg chg="addSp modSp new mod ord setBg">
        <pc:chgData name="Peter Hricko (2017325)" userId="S::2017325@student.uwtsd.ac.uk::5d3cfa09-99d8-49fd-aadb-8b6f04ce8b2d" providerId="AD" clId="Web-{3420AA9E-A26F-EE3A-B98A-B311231ADB98}" dt="2026-03-15T20:49:53.315" v="792"/>
        <pc:sldMkLst>
          <pc:docMk/>
          <pc:sldMk cId="1432176244" sldId="265"/>
        </pc:sldMkLst>
        <pc:spChg chg="mod">
          <ac:chgData name="Peter Hricko (2017325)" userId="S::2017325@student.uwtsd.ac.uk::5d3cfa09-99d8-49fd-aadb-8b6f04ce8b2d" providerId="AD" clId="Web-{3420AA9E-A26F-EE3A-B98A-B311231ADB98}" dt="2026-03-15T20:49:53.315" v="792"/>
          <ac:spMkLst>
            <pc:docMk/>
            <pc:sldMk cId="1432176244" sldId="265"/>
            <ac:spMk id="2" creationId="{F78ADF05-B07B-9A26-75F4-9221B561DB13}"/>
          </ac:spMkLst>
        </pc:spChg>
        <pc:spChg chg="mod">
          <ac:chgData name="Peter Hricko (2017325)" userId="S::2017325@student.uwtsd.ac.uk::5d3cfa09-99d8-49fd-aadb-8b6f04ce8b2d" providerId="AD" clId="Web-{3420AA9E-A26F-EE3A-B98A-B311231ADB98}" dt="2026-03-15T20:49:53.315" v="792"/>
          <ac:spMkLst>
            <pc:docMk/>
            <pc:sldMk cId="1432176244" sldId="265"/>
            <ac:spMk id="3" creationId="{392CAA2D-2C45-A90F-E02F-629729D62D5A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9:53.315" v="792"/>
          <ac:spMkLst>
            <pc:docMk/>
            <pc:sldMk cId="1432176244" sldId="265"/>
            <ac:spMk id="9" creationId="{C0763A76-9F1C-4FC5-82B7-DD475DA461B2}"/>
          </ac:spMkLst>
        </pc:spChg>
        <pc:spChg chg="add">
          <ac:chgData name="Peter Hricko (2017325)" userId="S::2017325@student.uwtsd.ac.uk::5d3cfa09-99d8-49fd-aadb-8b6f04ce8b2d" providerId="AD" clId="Web-{3420AA9E-A26F-EE3A-B98A-B311231ADB98}" dt="2026-03-15T20:49:53.315" v="792"/>
          <ac:spMkLst>
            <pc:docMk/>
            <pc:sldMk cId="1432176244" sldId="265"/>
            <ac:spMk id="11" creationId="{E81BF4F6-F2CF-4984-9D14-D6966D92F99F}"/>
          </ac:spMkLst>
        </pc:spChg>
        <pc:picChg chg="add">
          <ac:chgData name="Peter Hricko (2017325)" userId="S::2017325@student.uwtsd.ac.uk::5d3cfa09-99d8-49fd-aadb-8b6f04ce8b2d" providerId="AD" clId="Web-{3420AA9E-A26F-EE3A-B98A-B311231ADB98}" dt="2026-03-15T20:49:53.315" v="792"/>
          <ac:picMkLst>
            <pc:docMk/>
            <pc:sldMk cId="1432176244" sldId="265"/>
            <ac:picMk id="5" creationId="{1F7C868D-605B-AA8D-9075-788190BAC0F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canva.com/design/DAHEC33fmFQ/e4-TmoIt2Y6QapYVKPzzPA/edi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iktok.com/business" TargetMode="External"/><Relationship Id="rId3" Type="http://schemas.openxmlformats.org/officeDocument/2006/relationships/hyperlink" Target="https://www.nutrition.org.uk" TargetMode="External"/><Relationship Id="rId7" Type="http://schemas.openxmlformats.org/officeDocument/2006/relationships/hyperlink" Target="https://www.statista.com" TargetMode="External"/><Relationship Id="rId2" Type="http://schemas.openxmlformats.org/officeDocument/2006/relationships/hyperlink" Target="https://www.amazon.co.uk/busines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crosoft.com/excel" TargetMode="External"/><Relationship Id="rId5" Type="http://schemas.openxmlformats.org/officeDocument/2006/relationships/hyperlink" Target="https://entrepreneurhandbook.co.uk" TargetMode="External"/><Relationship Id="rId4" Type="http://schemas.openxmlformats.org/officeDocument/2006/relationships/hyperlink" Target="https://www.canva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D57B4-DC89-C9B8-D174-1DFDBA3F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Content 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0CBC6-4287-5C98-3ECA-C1D95C7C7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1-Title slide</a:t>
            </a:r>
          </a:p>
          <a:p>
            <a:r>
              <a:rPr lang="en-GB"/>
              <a:t>2-concept &amp; market research</a:t>
            </a:r>
          </a:p>
          <a:p>
            <a:r>
              <a:rPr lang="en-GB"/>
              <a:t>3-Financial research </a:t>
            </a:r>
          </a:p>
          <a:p>
            <a:r>
              <a:rPr lang="en-GB"/>
              <a:t>4-media and video </a:t>
            </a:r>
          </a:p>
          <a:p>
            <a:r>
              <a:rPr lang="en-GB"/>
              <a:t>5-voice  show case advert </a:t>
            </a:r>
          </a:p>
          <a:p>
            <a:r>
              <a:rPr lang="en-GB"/>
              <a:t>6-Reflection and learning outcomes </a:t>
            </a:r>
          </a:p>
          <a:p>
            <a:r>
              <a:rPr lang="en-GB"/>
              <a:t>7-Conclusion &amp; Q&amp;A</a:t>
            </a:r>
          </a:p>
          <a:p>
            <a:r>
              <a:rPr lang="en-GB"/>
              <a:t>8-Ai statement.</a:t>
            </a:r>
          </a:p>
          <a:p>
            <a:r>
              <a:rPr lang="en-GB"/>
              <a:t>9-refereces</a:t>
            </a:r>
          </a:p>
        </p:txBody>
      </p:sp>
    </p:spTree>
    <p:extLst>
      <p:ext uri="{BB962C8B-B14F-4D97-AF65-F5344CB8AC3E}">
        <p14:creationId xmlns:p14="http://schemas.microsoft.com/office/powerpoint/2010/main" val="2204434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aths And Science Formulae">
            <a:extLst>
              <a:ext uri="{FF2B5EF4-FFF2-40B4-BE49-F238E27FC236}">
                <a16:creationId xmlns:a16="http://schemas.microsoft.com/office/drawing/2014/main" id="{FBB5ED9B-90A1-74BC-F996-705B806D091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6250" b="6250"/>
          <a:stretch>
            <a:fillRect/>
          </a:stretch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6" y="643467"/>
            <a:ext cx="5452529" cy="3569242"/>
          </a:xfrm>
        </p:spPr>
        <p:txBody>
          <a:bodyPr anchor="t">
            <a:normAutofit/>
          </a:bodyPr>
          <a:lstStyle/>
          <a:p>
            <a:pPr algn="l"/>
            <a:r>
              <a:rPr lang="en-GB" sz="5200">
                <a:solidFill>
                  <a:srgbClr val="FFFFFF"/>
                </a:solidFill>
              </a:rPr>
              <a:t>Module:bmsw4008</a:t>
            </a:r>
            <a:br>
              <a:rPr lang="en-GB" sz="5200">
                <a:solidFill>
                  <a:srgbClr val="FFFFFF"/>
                </a:solidFill>
              </a:rPr>
            </a:br>
            <a:r>
              <a:rPr lang="en-GB" sz="5200">
                <a:solidFill>
                  <a:srgbClr val="FFFFFF"/>
                </a:solidFill>
              </a:rPr>
              <a:t>lecture: Philippa Fitzgerald</a:t>
            </a:r>
            <a:br>
              <a:rPr lang="en-GB" sz="5200">
                <a:solidFill>
                  <a:srgbClr val="FFFFFF"/>
                </a:solidFill>
              </a:rPr>
            </a:br>
            <a:endParaRPr lang="en-GB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6" y="4551037"/>
            <a:ext cx="5449479" cy="15780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>
                <a:solidFill>
                  <a:srgbClr val="FFFFFF"/>
                </a:solidFill>
              </a:rPr>
              <a:t>Student: Peter Hricko</a:t>
            </a:r>
          </a:p>
          <a:p>
            <a:pPr algn="l"/>
            <a:r>
              <a:rPr lang="en-GB">
                <a:solidFill>
                  <a:srgbClr val="FFFFFF"/>
                </a:solidFill>
              </a:rPr>
              <a:t>Student number: 2017325</a:t>
            </a:r>
          </a:p>
          <a:p>
            <a:pPr algn="l"/>
            <a:r>
              <a:rPr lang="en-GB">
                <a:solidFill>
                  <a:srgbClr val="FFFFFF"/>
                </a:solidFill>
              </a:rPr>
              <a:t>Cardiff saint trinity university</a:t>
            </a:r>
          </a:p>
          <a:p>
            <a:pPr algn="l"/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63F069-C30F-7820-812A-C66FBD336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Brain fuel box: Business development project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4E071-897B-1BFB-19BE-B62C58C7B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A digital &amp; financial portfolio (task 1,2&amp;3)</a:t>
            </a:r>
          </a:p>
          <a:p>
            <a:r>
              <a:rPr lang="en-GB" sz="2000"/>
              <a:t>Visuals: Brain fuel box- Peter hricko</a:t>
            </a:r>
          </a:p>
          <a:p>
            <a:r>
              <a:rPr lang="en-GB" sz="2000"/>
              <a:t>Tagline: Fuel your focus, ace your exams !</a:t>
            </a:r>
          </a:p>
        </p:txBody>
      </p:sp>
      <p:pic>
        <p:nvPicPr>
          <p:cNvPr id="5" name="Picture 4" descr="Digital financial graph">
            <a:extLst>
              <a:ext uri="{FF2B5EF4-FFF2-40B4-BE49-F238E27FC236}">
                <a16:creationId xmlns:a16="http://schemas.microsoft.com/office/drawing/2014/main" id="{B26B3D37-0F90-752D-252E-AC3564B363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226" r="15717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923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A9DF12-5282-980B-E336-24F604BE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Concept &amp; Market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FBE30-C2E3-63B8-9745-3FE5BD6CD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700"/>
              <a:t>The problem- Research showed that students rely on junk food during late night study, leading to sugar crashes and greasy keybords.</a:t>
            </a:r>
            <a:endParaRPr lang="en-US" sz="1700"/>
          </a:p>
          <a:p>
            <a:r>
              <a:rPr lang="en-GB" sz="1700"/>
              <a:t>The research –Analyzed study-tube and Tik Tok trends for student snacking habits.</a:t>
            </a:r>
          </a:p>
          <a:p>
            <a:r>
              <a:rPr lang="en-GB" sz="1700"/>
              <a:t>Competitor audit or brands like Graze and helloFresh.</a:t>
            </a:r>
          </a:p>
          <a:p>
            <a:r>
              <a:rPr lang="en-GB" sz="1700"/>
              <a:t>Scientific research into Brain Foods- (omega 3s, flavonoids </a:t>
            </a:r>
          </a:p>
          <a:p>
            <a:r>
              <a:rPr lang="en-GB" sz="1700"/>
              <a:t>The solution: a mess free high protein snack box curated for cognitive performance.</a:t>
            </a:r>
          </a:p>
          <a:p>
            <a:endParaRPr lang="en-GB" sz="1700"/>
          </a:p>
        </p:txBody>
      </p:sp>
      <p:pic>
        <p:nvPicPr>
          <p:cNvPr id="5" name="Picture 4" descr="Person using microscope">
            <a:extLst>
              <a:ext uri="{FF2B5EF4-FFF2-40B4-BE49-F238E27FC236}">
                <a16:creationId xmlns:a16="http://schemas.microsoft.com/office/drawing/2014/main" id="{DC4AECC9-2C08-EC91-3B74-DD4C2789DC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97" r="36980" b="5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702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894311-EF91-FA6A-4E47-9FF90135A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Financial Research (excel)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944B4-956A-DD7B-0F6E-82680AD39C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Data sourcing- Researched wholesale prices for nuts, dark chocolate, and eco packaging, Amazon business/whole </a:t>
            </a:r>
            <a:r>
              <a:rPr lang="en-GB" err="1"/>
              <a:t>salers</a:t>
            </a:r>
            <a:r>
              <a:rPr lang="en-GB"/>
              <a:t> </a:t>
            </a:r>
          </a:p>
          <a:p>
            <a:r>
              <a:rPr lang="en-GB"/>
              <a:t>Excel methodology </a:t>
            </a:r>
          </a:p>
          <a:p>
            <a:pPr marL="0" indent="0">
              <a:buNone/>
            </a:pPr>
            <a:r>
              <a:rPr lang="en-GB"/>
              <a:t>Used =SUM formulas to automate unit cost tracking.</a:t>
            </a:r>
          </a:p>
          <a:p>
            <a:r>
              <a:rPr lang="en-GB"/>
              <a:t>Developed a profit margin formula to ensure sustainability </a:t>
            </a:r>
          </a:p>
          <a:p>
            <a:r>
              <a:rPr lang="en-GB"/>
              <a:t>Financial Results: £5.00 </a:t>
            </a:r>
            <a:r>
              <a:rPr lang="en-GB" err="1"/>
              <a:t>Productio</a:t>
            </a:r>
            <a:r>
              <a:rPr lang="en-GB"/>
              <a:t>n Cost/ £12 Retail price/ £7.00 profit per Unit.</a:t>
            </a:r>
          </a:p>
        </p:txBody>
      </p:sp>
    </p:spTree>
    <p:extLst>
      <p:ext uri="{BB962C8B-B14F-4D97-AF65-F5344CB8AC3E}">
        <p14:creationId xmlns:p14="http://schemas.microsoft.com/office/powerpoint/2010/main" val="1010653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A1BEE9-6A60-B40A-4B34-D5FDFA00B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Media &amp; Video research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F7691-F1B2-D636-F600-FE0D09786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900"/>
              <a:t>Marketing Psychology- Researched – Hook Theory- Using the first 5 seconds to address Exam stress.</a:t>
            </a:r>
          </a:p>
          <a:p>
            <a:r>
              <a:rPr lang="en-GB" sz="1900"/>
              <a:t>Audio Branding: indentified Lo-Fi beasts as the prefered backround frequency for student concentration </a:t>
            </a:r>
          </a:p>
          <a:p>
            <a:r>
              <a:rPr lang="en-GB" sz="1900"/>
              <a:t>Visual strategy- Used canva to sync voiceover with animated text for dual channel learning (audio+visual).</a:t>
            </a:r>
          </a:p>
          <a:p>
            <a:r>
              <a:rPr lang="en-GB" sz="1900"/>
              <a:t>Call to auction; Researched discount code effectiveness (STUDY20 to drive 20% conversion.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784ACC-9BC5-6113-0EFF-937B606292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92" r="31380" b="6250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97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CB9DC6-7D42-054C-5C70-4450019B5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Voice showcase (The advert)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147AD-E272-CD6D-9E2B-BD3FE40AF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u="sng">
                <a:hlinkClick r:id="rId2"/>
              </a:rPr>
              <a:t>https://www.canva.com/design/DAHEC33fmFQ/e4-TmoIt2Y6QapYVKPzzPA/edit</a:t>
            </a:r>
            <a:r>
              <a:rPr lang="en-GB" sz="2000"/>
              <a:t> 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</p:txBody>
      </p:sp>
      <p:pic>
        <p:nvPicPr>
          <p:cNvPr id="5" name="Picture 4" descr="3D Dialogue Boxes">
            <a:extLst>
              <a:ext uri="{FF2B5EF4-FFF2-40B4-BE49-F238E27FC236}">
                <a16:creationId xmlns:a16="http://schemas.microsoft.com/office/drawing/2014/main" id="{364613C1-DCF7-3451-1EC7-32E251B9A11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31" r="12605" b="11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968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F90573-30F5-6CE1-B0C7-99A83F504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Key features Shown </a:t>
            </a:r>
            <a:br>
              <a:rPr lang="en-GB" sz="4000"/>
            </a:br>
            <a:endParaRPr lang="en-GB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2FF4C-E50A-55C9-1D30-7B3420200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Problem The 11PM Grind </a:t>
            </a:r>
          </a:p>
          <a:p>
            <a:r>
              <a:rPr lang="en-GB" sz="2000"/>
              <a:t>Solution unboxing the brainFuel box </a:t>
            </a:r>
          </a:p>
          <a:p>
            <a:r>
              <a:rPr lang="en-GB" sz="2000"/>
              <a:t>Benefits: focus, Energy and clean Hardware</a:t>
            </a:r>
          </a:p>
        </p:txBody>
      </p:sp>
      <p:pic>
        <p:nvPicPr>
          <p:cNvPr id="5" name="Picture 4" descr="Key on a blueprint for a house">
            <a:extLst>
              <a:ext uri="{FF2B5EF4-FFF2-40B4-BE49-F238E27FC236}">
                <a16:creationId xmlns:a16="http://schemas.microsoft.com/office/drawing/2014/main" id="{CAB34953-972D-ECE1-3B87-2868775410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93" r="9368" b="3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30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8ADF05-B07B-9A26-75F4-9221B561D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Reflection &amp; learning outcomes </a:t>
            </a:r>
            <a:br>
              <a:rPr lang="en-GB" sz="3700"/>
            </a:br>
            <a:endParaRPr lang="en-GB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2CAA2D-2C45-A90F-E02F-629729D62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The integration challenge.</a:t>
            </a:r>
          </a:p>
          <a:p>
            <a:pPr marL="0" indent="0">
              <a:buNone/>
            </a:pPr>
            <a:r>
              <a:rPr lang="en-GB" sz="2000"/>
              <a:t>Balancing creative branding (Canva) with rigid financial data Excel.</a:t>
            </a:r>
          </a:p>
          <a:p>
            <a:pPr marL="0" indent="0">
              <a:buNone/>
            </a:pPr>
            <a:endParaRPr lang="en-GB" sz="2000"/>
          </a:p>
          <a:p>
            <a:r>
              <a:rPr lang="en-GB" sz="2000"/>
              <a:t>Digital skills Gained:</a:t>
            </a:r>
          </a:p>
          <a:p>
            <a:pPr marL="0" indent="0">
              <a:buNone/>
            </a:pPr>
            <a:r>
              <a:rPr lang="en-GB" sz="2000"/>
              <a:t>Advanced spreadsheet and automation </a:t>
            </a:r>
          </a:p>
          <a:p>
            <a:pPr marL="0" indent="0">
              <a:buNone/>
            </a:pPr>
            <a:r>
              <a:rPr lang="en-GB" sz="2000"/>
              <a:t>Voice production syncing </a:t>
            </a:r>
          </a:p>
          <a:p>
            <a:pPr marL="0" indent="0">
              <a:buNone/>
            </a:pPr>
            <a:r>
              <a:rPr lang="en-GB" sz="2000"/>
              <a:t>Market analysis and USP development.</a:t>
            </a:r>
          </a:p>
        </p:txBody>
      </p:sp>
      <p:pic>
        <p:nvPicPr>
          <p:cNvPr id="5" name="Picture 4" descr="Financial graphs on a dark display">
            <a:extLst>
              <a:ext uri="{FF2B5EF4-FFF2-40B4-BE49-F238E27FC236}">
                <a16:creationId xmlns:a16="http://schemas.microsoft.com/office/drawing/2014/main" id="{1F7C868D-605B-AA8D-9075-788190BAC0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486" r="24898" b="3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176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47CA994-E087-0239-A69F-DAA34D494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Conclusion &amp; Q&amp;A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4C7F1-EB3C-938A-B544-51CB1F75C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Fianal summary: Brain Fuel box is a viable 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Research-Led solution for the modern student.</a:t>
            </a:r>
          </a:p>
          <a:p>
            <a:r>
              <a:rPr lang="en-GB" sz="1800">
                <a:solidFill>
                  <a:schemeClr val="tx2"/>
                </a:solidFill>
              </a:rPr>
              <a:t>Call to action: Scan the QR code/ and visit the website to order</a:t>
            </a:r>
          </a:p>
          <a:p>
            <a:r>
              <a:rPr lang="en-GB" sz="1800">
                <a:solidFill>
                  <a:schemeClr val="tx2"/>
                </a:solidFill>
              </a:rPr>
              <a:t>Closing- Thank you for your time.</a:t>
            </a:r>
          </a:p>
          <a:p>
            <a:endParaRPr lang="en-GB" sz="1800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Any questions ???</a:t>
            </a:r>
          </a:p>
        </p:txBody>
      </p:sp>
    </p:spTree>
    <p:extLst>
      <p:ext uri="{BB962C8B-B14F-4D97-AF65-F5344CB8AC3E}">
        <p14:creationId xmlns:p14="http://schemas.microsoft.com/office/powerpoint/2010/main" val="3961875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: Shape 13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9E76AA3-3BF3-793A-AC6B-D6D044405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466" y="991261"/>
            <a:ext cx="5754696" cy="1837349"/>
          </a:xfrm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AI statement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DC51E-DBD2-2B84-57B2-F0D31741F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solidFill>
                  <a:schemeClr val="tx2"/>
                </a:solidFill>
              </a:rPr>
              <a:t>Student name: Peter Hricko</a:t>
            </a:r>
          </a:p>
          <a:p>
            <a:r>
              <a:rPr lang="en-GB" sz="2000">
                <a:solidFill>
                  <a:schemeClr val="tx2"/>
                </a:solidFill>
              </a:rPr>
              <a:t>Student ID: 2017325</a:t>
            </a:r>
          </a:p>
          <a:p>
            <a:endParaRPr lang="en-GB" sz="2000">
              <a:solidFill>
                <a:schemeClr val="tx2"/>
              </a:solidFill>
            </a:endParaRPr>
          </a:p>
          <a:p>
            <a:r>
              <a:rPr lang="en-GB" sz="2000">
                <a:solidFill>
                  <a:schemeClr val="tx2"/>
                </a:solidFill>
              </a:rPr>
              <a:t>I hereby Declare that thid submission is my own original work. In accordance with university academic integrity policies.</a:t>
            </a:r>
          </a:p>
        </p:txBody>
      </p:sp>
    </p:spTree>
    <p:extLst>
      <p:ext uri="{BB962C8B-B14F-4D97-AF65-F5344CB8AC3E}">
        <p14:creationId xmlns:p14="http://schemas.microsoft.com/office/powerpoint/2010/main" val="20968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95DEB-F1B9-6BE5-FC00-BDB350F5E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86472"/>
            <a:ext cx="10515600" cy="1325563"/>
          </a:xfrm>
        </p:spPr>
        <p:txBody>
          <a:bodyPr/>
          <a:lstStyle/>
          <a:p>
            <a:r>
              <a:rPr lang="en-GB"/>
              <a:t>Referencing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933FC-616C-EC70-2068-A04298348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252"/>
            <a:ext cx="10515600" cy="5124711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Amazon Business (2026) Wholesale organic nuts and sustainable packaging solutions.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2"/>
              </a:rPr>
              <a:t>https://www.amazon.co.uk/business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British Nutrition Foundation (2024) Nutrition for concentration and memory in young adults.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3"/>
              </a:rPr>
              <a:t>https://www.nutrition.org.uk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Canva (2026) Graphic design and video editing suite for small businesses.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4"/>
              </a:rPr>
              <a:t>https://www.canva.com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Cousins, J. (2023) Digital marketing for the snack industry: trends and strategies. London: Business Press.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Entrepreneur Handbook (2025) How to calculate profit margins for subscription box businesses.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5"/>
              </a:rPr>
              <a:t>https://entrepreneurhandbook.co.uk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Microsoft (2024) Microsoft Excel: advanced spreadsheet functions for financial </a:t>
            </a:r>
            <a:r>
              <a:rPr lang="en-GB" sz="4400" b="1" err="1">
                <a:solidFill>
                  <a:srgbClr val="1D1D1D"/>
                </a:solidFill>
                <a:latin typeface="Helvetica Neue"/>
              </a:rPr>
              <a:t>modeling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6"/>
              </a:rPr>
              <a:t>https://www.microsoft.com/excel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Mintel (2025) Consumer snacking trends UK 2025: health and convenience. London: Mintel Group Ltd.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Statista (2025) Subscription box market size and student spending in the UK.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7"/>
              </a:rPr>
              <a:t>https://www.statista.com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br>
              <a:rPr lang="en-US"/>
            </a:br>
            <a:endParaRPr lang="en-US" sz="4400" b="1"/>
          </a:p>
          <a:p>
            <a:r>
              <a:rPr lang="en-GB" sz="4400" b="1">
                <a:solidFill>
                  <a:srgbClr val="1D1D1D"/>
                </a:solidFill>
                <a:latin typeface="Helvetica Neue"/>
              </a:rPr>
              <a:t>TikTok Business (2026) The power of short-form video for Gen Z brands. Available at: </a:t>
            </a:r>
            <a:r>
              <a:rPr lang="en-GB" sz="4400" b="1">
                <a:solidFill>
                  <a:srgbClr val="1D1D1D"/>
                </a:solidFill>
                <a:latin typeface="Helvetica Neue"/>
                <a:hlinkClick r:id="rId8"/>
              </a:rPr>
              <a:t>https://www.tiktok.com/business</a:t>
            </a:r>
            <a:r>
              <a:rPr lang="en-GB" sz="4400" b="1">
                <a:solidFill>
                  <a:srgbClr val="1D1D1D"/>
                </a:solidFill>
                <a:latin typeface="Helvetica Neue"/>
              </a:rPr>
              <a:t> (Accessed: 15 March 2026).</a:t>
            </a:r>
            <a:endParaRPr lang="en-GB" sz="4400" b="1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612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Content  </vt:lpstr>
      <vt:lpstr>Module:bmsw4008 lecture: Philippa Fitzgerald </vt:lpstr>
      <vt:lpstr>Brain fuel box: Business development project </vt:lpstr>
      <vt:lpstr>Concept &amp; Market Research</vt:lpstr>
      <vt:lpstr>Financial Research (excel)</vt:lpstr>
      <vt:lpstr>Media &amp; Video research </vt:lpstr>
      <vt:lpstr>Voice showcase (The advert) </vt:lpstr>
      <vt:lpstr>Key features Shown  </vt:lpstr>
      <vt:lpstr>Reflection &amp; learning outcomes  </vt:lpstr>
      <vt:lpstr>Conclusion &amp; Q&amp;A</vt:lpstr>
      <vt:lpstr>AI statement </vt:lpstr>
      <vt:lpstr>Referencing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2026-03-15T20:00:09Z</dcterms:created>
  <dcterms:modified xsi:type="dcterms:W3CDTF">2026-03-15T21:10:56Z</dcterms:modified>
</cp:coreProperties>
</file>