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media/image11.jpg" ContentType="image/jpg"/>
  <Override PartName="/ppt/media/image12.jpg" ContentType="image/jpg"/>
  <Override PartName="/ppt/media/image13.jpg" ContentType="image/jpg"/>
  <Override PartName="/ppt/media/image14.jpg" ContentType="image/jpg"/>
  <Override PartName="/ppt/media/image15.jpg" ContentType="image/jpg"/>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0" r:id="rId5"/>
  </p:sldMasterIdLst>
  <p:notesMasterIdLst>
    <p:notesMasterId r:id="rId39"/>
  </p:notesMasterIdLst>
  <p:sldIdLst>
    <p:sldId id="279" r:id="rId6"/>
    <p:sldId id="280" r:id="rId7"/>
    <p:sldId id="281" r:id="rId8"/>
    <p:sldId id="283" r:id="rId9"/>
    <p:sldId id="284" r:id="rId10"/>
    <p:sldId id="285" r:id="rId11"/>
    <p:sldId id="286" r:id="rId12"/>
    <p:sldId id="287" r:id="rId13"/>
    <p:sldId id="288" r:id="rId14"/>
    <p:sldId id="289" r:id="rId15"/>
    <p:sldId id="291" r:id="rId16"/>
    <p:sldId id="292" r:id="rId17"/>
    <p:sldId id="293" r:id="rId18"/>
    <p:sldId id="309" r:id="rId19"/>
    <p:sldId id="310" r:id="rId20"/>
    <p:sldId id="308" r:id="rId21"/>
    <p:sldId id="256" r:id="rId22"/>
    <p:sldId id="257" r:id="rId23"/>
    <p:sldId id="258" r:id="rId24"/>
    <p:sldId id="260" r:id="rId25"/>
    <p:sldId id="261" r:id="rId26"/>
    <p:sldId id="262" r:id="rId27"/>
    <p:sldId id="263" r:id="rId28"/>
    <p:sldId id="300" r:id="rId29"/>
    <p:sldId id="301" r:id="rId30"/>
    <p:sldId id="302" r:id="rId31"/>
    <p:sldId id="303" r:id="rId32"/>
    <p:sldId id="304" r:id="rId33"/>
    <p:sldId id="305" r:id="rId34"/>
    <p:sldId id="306" r:id="rId35"/>
    <p:sldId id="307" r:id="rId36"/>
    <p:sldId id="264" r:id="rId37"/>
    <p:sldId id="265"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0E0AF1-C8CC-4A35-B494-2F52C81D36A7}" v="92" dt="2026-03-16T23:16:07.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8"/>
    <p:restoredTop sz="94624"/>
  </p:normalViewPr>
  <p:slideViewPr>
    <p:cSldViewPr snapToGrid="0">
      <p:cViewPr varScale="1">
        <p:scale>
          <a:sx n="64" d="100"/>
          <a:sy n="64" d="100"/>
        </p:scale>
        <p:origin x="90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notesMaster" Target="notesMasters/notes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0" Type="http://schemas.openxmlformats.org/officeDocument/2006/relationships/slide" Target="slides/slide15.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ica Giesell Charry Lamprea (2514548)" userId="54ed4b82-d255-4566-a109-be82e137fd88" providerId="ADAL" clId="{6E53A3CB-579B-4CFF-8C6B-EA5237D223B5}"/>
    <pc:docChg chg="undo redo custSel addSld delSld modSld sldOrd">
      <pc:chgData name="Monica Giesell Charry Lamprea (2514548)" userId="54ed4b82-d255-4566-a109-be82e137fd88" providerId="ADAL" clId="{6E53A3CB-579B-4CFF-8C6B-EA5237D223B5}" dt="2026-03-16T23:16:07.812" v="1692"/>
      <pc:docMkLst>
        <pc:docMk/>
      </pc:docMkLst>
      <pc:sldChg chg="delSp add setBg delDesignElem">
        <pc:chgData name="Monica Giesell Charry Lamprea (2514548)" userId="54ed4b82-d255-4566-a109-be82e137fd88" providerId="ADAL" clId="{6E53A3CB-579B-4CFF-8C6B-EA5237D223B5}" dt="2026-03-14T12:25:54.777" v="17"/>
        <pc:sldMkLst>
          <pc:docMk/>
          <pc:sldMk cId="3827566984" sldId="256"/>
        </pc:sldMkLst>
      </pc:sldChg>
      <pc:sldChg chg="delSp add ord setBg delDesignElem">
        <pc:chgData name="Monica Giesell Charry Lamprea (2514548)" userId="54ed4b82-d255-4566-a109-be82e137fd88" providerId="ADAL" clId="{6E53A3CB-579B-4CFF-8C6B-EA5237D223B5}" dt="2026-03-14T12:26:35.873" v="23"/>
        <pc:sldMkLst>
          <pc:docMk/>
          <pc:sldMk cId="3552501788" sldId="257"/>
        </pc:sldMkLst>
      </pc:sldChg>
      <pc:sldChg chg="delSp add ord setBg delDesignElem">
        <pc:chgData name="Monica Giesell Charry Lamprea (2514548)" userId="54ed4b82-d255-4566-a109-be82e137fd88" providerId="ADAL" clId="{6E53A3CB-579B-4CFF-8C6B-EA5237D223B5}" dt="2026-03-14T12:26:51.924" v="27"/>
        <pc:sldMkLst>
          <pc:docMk/>
          <pc:sldMk cId="1625896078" sldId="258"/>
        </pc:sldMkLst>
      </pc:sldChg>
      <pc:sldChg chg="addSp add del ord">
        <pc:chgData name="Monica Giesell Charry Lamprea (2514548)" userId="54ed4b82-d255-4566-a109-be82e137fd88" providerId="ADAL" clId="{6E53A3CB-579B-4CFF-8C6B-EA5237D223B5}" dt="2026-03-16T09:03:49.664" v="92" actId="47"/>
        <pc:sldMkLst>
          <pc:docMk/>
          <pc:sldMk cId="0" sldId="259"/>
        </pc:sldMkLst>
        <pc:picChg chg="add">
          <ac:chgData name="Monica Giesell Charry Lamprea (2514548)" userId="54ed4b82-d255-4566-a109-be82e137fd88" providerId="ADAL" clId="{6E53A3CB-579B-4CFF-8C6B-EA5237D223B5}" dt="2026-03-16T09:03:42.197" v="90"/>
          <ac:picMkLst>
            <pc:docMk/>
            <pc:sldMk cId="0" sldId="259"/>
            <ac:picMk id="8" creationId="{254D596D-59E3-15D3-EB23-40694B87DCAE}"/>
          </ac:picMkLst>
        </pc:picChg>
      </pc:sldChg>
      <pc:sldChg chg="delSp modSp add mod ord setBg delDesignElem">
        <pc:chgData name="Monica Giesell Charry Lamprea (2514548)" userId="54ed4b82-d255-4566-a109-be82e137fd88" providerId="ADAL" clId="{6E53A3CB-579B-4CFF-8C6B-EA5237D223B5}" dt="2026-03-14T12:27:09.074" v="32"/>
        <pc:sldMkLst>
          <pc:docMk/>
          <pc:sldMk cId="1741914673" sldId="260"/>
        </pc:sldMkLst>
        <pc:spChg chg="mod">
          <ac:chgData name="Monica Giesell Charry Lamprea (2514548)" userId="54ed4b82-d255-4566-a109-be82e137fd88" providerId="ADAL" clId="{6E53A3CB-579B-4CFF-8C6B-EA5237D223B5}" dt="2026-03-14T12:27:07.271" v="30" actId="27636"/>
          <ac:spMkLst>
            <pc:docMk/>
            <pc:sldMk cId="1741914673" sldId="260"/>
            <ac:spMk id="3" creationId="{794DB70F-0A36-C3B8-7B24-3EE77C55C8C5}"/>
          </ac:spMkLst>
        </pc:spChg>
      </pc:sldChg>
      <pc:sldChg chg="delSp add ord setBg delDesignElem">
        <pc:chgData name="Monica Giesell Charry Lamprea (2514548)" userId="54ed4b82-d255-4566-a109-be82e137fd88" providerId="ADAL" clId="{6E53A3CB-579B-4CFF-8C6B-EA5237D223B5}" dt="2026-03-14T12:27:39.597" v="36"/>
        <pc:sldMkLst>
          <pc:docMk/>
          <pc:sldMk cId="2281716864" sldId="261"/>
        </pc:sldMkLst>
      </pc:sldChg>
      <pc:sldChg chg="delSp add ord setBg delDesignElem">
        <pc:chgData name="Monica Giesell Charry Lamprea (2514548)" userId="54ed4b82-d255-4566-a109-be82e137fd88" providerId="ADAL" clId="{6E53A3CB-579B-4CFF-8C6B-EA5237D223B5}" dt="2026-03-14T12:27:43.967" v="40"/>
        <pc:sldMkLst>
          <pc:docMk/>
          <pc:sldMk cId="2514137855" sldId="262"/>
        </pc:sldMkLst>
      </pc:sldChg>
      <pc:sldChg chg="delSp add ord setBg delDesignElem">
        <pc:chgData name="Monica Giesell Charry Lamprea (2514548)" userId="54ed4b82-d255-4566-a109-be82e137fd88" providerId="ADAL" clId="{6E53A3CB-579B-4CFF-8C6B-EA5237D223B5}" dt="2026-03-14T12:28:05.383" v="44"/>
        <pc:sldMkLst>
          <pc:docMk/>
          <pc:sldMk cId="1581841306" sldId="263"/>
        </pc:sldMkLst>
      </pc:sldChg>
      <pc:sldChg chg="delSp add mod">
        <pc:chgData name="Monica Giesell Charry Lamprea (2514548)" userId="54ed4b82-d255-4566-a109-be82e137fd88" providerId="ADAL" clId="{6E53A3CB-579B-4CFF-8C6B-EA5237D223B5}" dt="2026-03-16T09:16:29.400" v="168" actId="478"/>
        <pc:sldMkLst>
          <pc:docMk/>
          <pc:sldMk cId="0" sldId="264"/>
        </pc:sldMkLst>
        <pc:spChg chg="del">
          <ac:chgData name="Monica Giesell Charry Lamprea (2514548)" userId="54ed4b82-d255-4566-a109-be82e137fd88" providerId="ADAL" clId="{6E53A3CB-579B-4CFF-8C6B-EA5237D223B5}" dt="2026-03-16T09:16:29.400" v="168" actId="478"/>
          <ac:spMkLst>
            <pc:docMk/>
            <pc:sldMk cId="0" sldId="264"/>
            <ac:spMk id="2" creationId="{00000000-0000-0000-0000-000000000000}"/>
          </ac:spMkLst>
        </pc:spChg>
      </pc:sldChg>
      <pc:sldChg chg="add ord">
        <pc:chgData name="Monica Giesell Charry Lamprea (2514548)" userId="54ed4b82-d255-4566-a109-be82e137fd88" providerId="ADAL" clId="{6E53A3CB-579B-4CFF-8C6B-EA5237D223B5}" dt="2026-03-16T09:05:49.102" v="104"/>
        <pc:sldMkLst>
          <pc:docMk/>
          <pc:sldMk cId="0" sldId="265"/>
        </pc:sldMkLst>
      </pc:sldChg>
      <pc:sldChg chg="modSp mod">
        <pc:chgData name="Monica Giesell Charry Lamprea (2514548)" userId="54ed4b82-d255-4566-a109-be82e137fd88" providerId="ADAL" clId="{6E53A3CB-579B-4CFF-8C6B-EA5237D223B5}" dt="2026-03-14T06:57:52.301" v="2" actId="790"/>
        <pc:sldMkLst>
          <pc:docMk/>
          <pc:sldMk cId="863530558" sldId="279"/>
        </pc:sldMkLst>
        <pc:spChg chg="mod">
          <ac:chgData name="Monica Giesell Charry Lamprea (2514548)" userId="54ed4b82-d255-4566-a109-be82e137fd88" providerId="ADAL" clId="{6E53A3CB-579B-4CFF-8C6B-EA5237D223B5}" dt="2026-03-14T06:57:52.301" v="2" actId="790"/>
          <ac:spMkLst>
            <pc:docMk/>
            <pc:sldMk cId="863530558" sldId="279"/>
            <ac:spMk id="3" creationId="{B4DEFF3B-0775-0B71-5BDF-D0E675E09FBF}"/>
          </ac:spMkLst>
        </pc:spChg>
      </pc:sldChg>
      <pc:sldChg chg="modSp mod">
        <pc:chgData name="Monica Giesell Charry Lamprea (2514548)" userId="54ed4b82-d255-4566-a109-be82e137fd88" providerId="ADAL" clId="{6E53A3CB-579B-4CFF-8C6B-EA5237D223B5}" dt="2026-03-14T06:57:52.301" v="2" actId="790"/>
        <pc:sldMkLst>
          <pc:docMk/>
          <pc:sldMk cId="2419292480" sldId="280"/>
        </pc:sldMkLst>
        <pc:spChg chg="mod">
          <ac:chgData name="Monica Giesell Charry Lamprea (2514548)" userId="54ed4b82-d255-4566-a109-be82e137fd88" providerId="ADAL" clId="{6E53A3CB-579B-4CFF-8C6B-EA5237D223B5}" dt="2026-03-14T06:57:52.301" v="2" actId="790"/>
          <ac:spMkLst>
            <pc:docMk/>
            <pc:sldMk cId="2419292480" sldId="280"/>
            <ac:spMk id="2" creationId="{738D8655-D7EA-F87B-DCBC-6593B2E50081}"/>
          </ac:spMkLst>
        </pc:spChg>
        <pc:spChg chg="mod">
          <ac:chgData name="Monica Giesell Charry Lamprea (2514548)" userId="54ed4b82-d255-4566-a109-be82e137fd88" providerId="ADAL" clId="{6E53A3CB-579B-4CFF-8C6B-EA5237D223B5}" dt="2026-03-14T06:57:52.301" v="2" actId="790"/>
          <ac:spMkLst>
            <pc:docMk/>
            <pc:sldMk cId="2419292480" sldId="280"/>
            <ac:spMk id="2055" creationId="{37C89E4B-3C9F-44B9-8B86-D9E3D112D8EC}"/>
          </ac:spMkLst>
        </pc:spChg>
      </pc:sldChg>
      <pc:sldChg chg="modSp mod">
        <pc:chgData name="Monica Giesell Charry Lamprea (2514548)" userId="54ed4b82-d255-4566-a109-be82e137fd88" providerId="ADAL" clId="{6E53A3CB-579B-4CFF-8C6B-EA5237D223B5}" dt="2026-03-14T06:57:52.301" v="2" actId="790"/>
        <pc:sldMkLst>
          <pc:docMk/>
          <pc:sldMk cId="3301935594" sldId="281"/>
        </pc:sldMkLst>
        <pc:spChg chg="mod">
          <ac:chgData name="Monica Giesell Charry Lamprea (2514548)" userId="54ed4b82-d255-4566-a109-be82e137fd88" providerId="ADAL" clId="{6E53A3CB-579B-4CFF-8C6B-EA5237D223B5}" dt="2026-03-14T06:57:52.301" v="2" actId="790"/>
          <ac:spMkLst>
            <pc:docMk/>
            <pc:sldMk cId="3301935594" sldId="281"/>
            <ac:spMk id="2" creationId="{BB1FC8D2-199F-075C-93D2-3F0D8209ED06}"/>
          </ac:spMkLst>
        </pc:spChg>
        <pc:spChg chg="mod">
          <ac:chgData name="Monica Giesell Charry Lamprea (2514548)" userId="54ed4b82-d255-4566-a109-be82e137fd88" providerId="ADAL" clId="{6E53A3CB-579B-4CFF-8C6B-EA5237D223B5}" dt="2026-03-14T06:57:52.301" v="2" actId="790"/>
          <ac:spMkLst>
            <pc:docMk/>
            <pc:sldMk cId="3301935594" sldId="281"/>
            <ac:spMk id="4" creationId="{0838FC32-859C-AD96-ADF6-5DC11D27CB38}"/>
          </ac:spMkLst>
        </pc:spChg>
        <pc:spChg chg="mod">
          <ac:chgData name="Monica Giesell Charry Lamprea (2514548)" userId="54ed4b82-d255-4566-a109-be82e137fd88" providerId="ADAL" clId="{6E53A3CB-579B-4CFF-8C6B-EA5237D223B5}" dt="2026-03-14T06:57:52.301" v="2" actId="790"/>
          <ac:spMkLst>
            <pc:docMk/>
            <pc:sldMk cId="3301935594" sldId="281"/>
            <ac:spMk id="3090" creationId="{D009D6D5-DAC2-4A8B-A17A-E206B9012D09}"/>
          </ac:spMkLst>
        </pc:spChg>
      </pc:sldChg>
      <pc:sldChg chg="modSp mod">
        <pc:chgData name="Monica Giesell Charry Lamprea (2514548)" userId="54ed4b82-d255-4566-a109-be82e137fd88" providerId="ADAL" clId="{6E53A3CB-579B-4CFF-8C6B-EA5237D223B5}" dt="2026-03-14T06:57:52.301" v="2" actId="790"/>
        <pc:sldMkLst>
          <pc:docMk/>
          <pc:sldMk cId="749966029" sldId="283"/>
        </pc:sldMkLst>
        <pc:spChg chg="mod">
          <ac:chgData name="Monica Giesell Charry Lamprea (2514548)" userId="54ed4b82-d255-4566-a109-be82e137fd88" providerId="ADAL" clId="{6E53A3CB-579B-4CFF-8C6B-EA5237D223B5}" dt="2026-03-14T06:57:52.301" v="2" actId="790"/>
          <ac:spMkLst>
            <pc:docMk/>
            <pc:sldMk cId="749966029" sldId="283"/>
            <ac:spMk id="2" creationId="{29FF6141-EE1C-B728-C6E3-91BD3D308EB0}"/>
          </ac:spMkLst>
        </pc:spChg>
        <pc:spChg chg="mod">
          <ac:chgData name="Monica Giesell Charry Lamprea (2514548)" userId="54ed4b82-d255-4566-a109-be82e137fd88" providerId="ADAL" clId="{6E53A3CB-579B-4CFF-8C6B-EA5237D223B5}" dt="2026-03-14T06:57:52.301" v="2" actId="790"/>
          <ac:spMkLst>
            <pc:docMk/>
            <pc:sldMk cId="749966029" sldId="283"/>
            <ac:spMk id="5" creationId="{639F35F2-3E02-D9AC-4345-D50DA3B7826A}"/>
          </ac:spMkLst>
        </pc:spChg>
      </pc:sldChg>
      <pc:sldChg chg="modSp mod">
        <pc:chgData name="Monica Giesell Charry Lamprea (2514548)" userId="54ed4b82-d255-4566-a109-be82e137fd88" providerId="ADAL" clId="{6E53A3CB-579B-4CFF-8C6B-EA5237D223B5}" dt="2026-03-14T06:57:52.301" v="2" actId="790"/>
        <pc:sldMkLst>
          <pc:docMk/>
          <pc:sldMk cId="3059816621" sldId="284"/>
        </pc:sldMkLst>
        <pc:spChg chg="mod">
          <ac:chgData name="Monica Giesell Charry Lamprea (2514548)" userId="54ed4b82-d255-4566-a109-be82e137fd88" providerId="ADAL" clId="{6E53A3CB-579B-4CFF-8C6B-EA5237D223B5}" dt="2026-03-14T06:57:52.301" v="2" actId="790"/>
          <ac:spMkLst>
            <pc:docMk/>
            <pc:sldMk cId="3059816621" sldId="284"/>
            <ac:spMk id="2" creationId="{134A8A33-ECF9-E911-87B1-3CEE8BCE8E2C}"/>
          </ac:spMkLst>
        </pc:spChg>
        <pc:spChg chg="mod">
          <ac:chgData name="Monica Giesell Charry Lamprea (2514548)" userId="54ed4b82-d255-4566-a109-be82e137fd88" providerId="ADAL" clId="{6E53A3CB-579B-4CFF-8C6B-EA5237D223B5}" dt="2026-03-14T06:57:52.301" v="2" actId="790"/>
          <ac:spMkLst>
            <pc:docMk/>
            <pc:sldMk cId="3059816621" sldId="284"/>
            <ac:spMk id="4" creationId="{3C79D24B-D42F-974A-5C51-123F42E8E802}"/>
          </ac:spMkLst>
        </pc:spChg>
      </pc:sldChg>
      <pc:sldChg chg="modSp mod">
        <pc:chgData name="Monica Giesell Charry Lamprea (2514548)" userId="54ed4b82-d255-4566-a109-be82e137fd88" providerId="ADAL" clId="{6E53A3CB-579B-4CFF-8C6B-EA5237D223B5}" dt="2026-03-14T06:57:52.301" v="2" actId="790"/>
        <pc:sldMkLst>
          <pc:docMk/>
          <pc:sldMk cId="3476957136" sldId="285"/>
        </pc:sldMkLst>
        <pc:spChg chg="mod">
          <ac:chgData name="Monica Giesell Charry Lamprea (2514548)" userId="54ed4b82-d255-4566-a109-be82e137fd88" providerId="ADAL" clId="{6E53A3CB-579B-4CFF-8C6B-EA5237D223B5}" dt="2026-03-14T06:57:52.301" v="2" actId="790"/>
          <ac:spMkLst>
            <pc:docMk/>
            <pc:sldMk cId="3476957136" sldId="285"/>
            <ac:spMk id="2" creationId="{A6D90622-2BFD-CC36-1689-7334963E8A45}"/>
          </ac:spMkLst>
        </pc:spChg>
        <pc:spChg chg="mod">
          <ac:chgData name="Monica Giesell Charry Lamprea (2514548)" userId="54ed4b82-d255-4566-a109-be82e137fd88" providerId="ADAL" clId="{6E53A3CB-579B-4CFF-8C6B-EA5237D223B5}" dt="2026-03-14T06:57:52.301" v="2" actId="790"/>
          <ac:spMkLst>
            <pc:docMk/>
            <pc:sldMk cId="3476957136" sldId="285"/>
            <ac:spMk id="3" creationId="{DAF8B110-0076-BB1B-46E0-62B3346BEA6A}"/>
          </ac:spMkLst>
        </pc:spChg>
      </pc:sldChg>
      <pc:sldChg chg="modSp mod">
        <pc:chgData name="Monica Giesell Charry Lamprea (2514548)" userId="54ed4b82-d255-4566-a109-be82e137fd88" providerId="ADAL" clId="{6E53A3CB-579B-4CFF-8C6B-EA5237D223B5}" dt="2026-03-14T06:57:52.301" v="2" actId="790"/>
        <pc:sldMkLst>
          <pc:docMk/>
          <pc:sldMk cId="2212757185" sldId="286"/>
        </pc:sldMkLst>
        <pc:spChg chg="mod">
          <ac:chgData name="Monica Giesell Charry Lamprea (2514548)" userId="54ed4b82-d255-4566-a109-be82e137fd88" providerId="ADAL" clId="{6E53A3CB-579B-4CFF-8C6B-EA5237D223B5}" dt="2026-03-14T06:57:52.301" v="2" actId="790"/>
          <ac:spMkLst>
            <pc:docMk/>
            <pc:sldMk cId="2212757185" sldId="286"/>
            <ac:spMk id="2" creationId="{C85A9D81-3A29-99A8-95CB-FABCAEF66580}"/>
          </ac:spMkLst>
        </pc:spChg>
        <pc:spChg chg="mod">
          <ac:chgData name="Monica Giesell Charry Lamprea (2514548)" userId="54ed4b82-d255-4566-a109-be82e137fd88" providerId="ADAL" clId="{6E53A3CB-579B-4CFF-8C6B-EA5237D223B5}" dt="2026-03-14T06:57:52.301" v="2" actId="790"/>
          <ac:spMkLst>
            <pc:docMk/>
            <pc:sldMk cId="2212757185" sldId="286"/>
            <ac:spMk id="3" creationId="{F8D79E2D-F34B-BAAA-7A70-FE7A59C07146}"/>
          </ac:spMkLst>
        </pc:spChg>
      </pc:sldChg>
      <pc:sldChg chg="modSp mod">
        <pc:chgData name="Monica Giesell Charry Lamprea (2514548)" userId="54ed4b82-d255-4566-a109-be82e137fd88" providerId="ADAL" clId="{6E53A3CB-579B-4CFF-8C6B-EA5237D223B5}" dt="2026-03-14T06:57:52.301" v="2" actId="790"/>
        <pc:sldMkLst>
          <pc:docMk/>
          <pc:sldMk cId="2840780348" sldId="287"/>
        </pc:sldMkLst>
        <pc:spChg chg="mod">
          <ac:chgData name="Monica Giesell Charry Lamprea (2514548)" userId="54ed4b82-d255-4566-a109-be82e137fd88" providerId="ADAL" clId="{6E53A3CB-579B-4CFF-8C6B-EA5237D223B5}" dt="2026-03-14T06:57:52.301" v="2" actId="790"/>
          <ac:spMkLst>
            <pc:docMk/>
            <pc:sldMk cId="2840780348" sldId="287"/>
            <ac:spMk id="2" creationId="{E749593D-103E-3BC5-77C5-AD4344C91779}"/>
          </ac:spMkLst>
        </pc:spChg>
        <pc:spChg chg="mod">
          <ac:chgData name="Monica Giesell Charry Lamprea (2514548)" userId="54ed4b82-d255-4566-a109-be82e137fd88" providerId="ADAL" clId="{6E53A3CB-579B-4CFF-8C6B-EA5237D223B5}" dt="2026-03-14T06:57:52.301" v="2" actId="790"/>
          <ac:spMkLst>
            <pc:docMk/>
            <pc:sldMk cId="2840780348" sldId="287"/>
            <ac:spMk id="4" creationId="{1ACC3616-062D-C749-544F-57F522190465}"/>
          </ac:spMkLst>
        </pc:spChg>
      </pc:sldChg>
      <pc:sldChg chg="modSp mod">
        <pc:chgData name="Monica Giesell Charry Lamprea (2514548)" userId="54ed4b82-d255-4566-a109-be82e137fd88" providerId="ADAL" clId="{6E53A3CB-579B-4CFF-8C6B-EA5237D223B5}" dt="2026-03-14T06:57:52.301" v="2" actId="790"/>
        <pc:sldMkLst>
          <pc:docMk/>
          <pc:sldMk cId="1368479191" sldId="288"/>
        </pc:sldMkLst>
        <pc:spChg chg="mod">
          <ac:chgData name="Monica Giesell Charry Lamprea (2514548)" userId="54ed4b82-d255-4566-a109-be82e137fd88" providerId="ADAL" clId="{6E53A3CB-579B-4CFF-8C6B-EA5237D223B5}" dt="2026-03-14T06:57:52.301" v="2" actId="790"/>
          <ac:spMkLst>
            <pc:docMk/>
            <pc:sldMk cId="1368479191" sldId="288"/>
            <ac:spMk id="3" creationId="{9DB01DF6-E8CB-8E08-816B-04B08002C138}"/>
          </ac:spMkLst>
        </pc:spChg>
      </pc:sldChg>
      <pc:sldChg chg="modSp mod">
        <pc:chgData name="Monica Giesell Charry Lamprea (2514548)" userId="54ed4b82-d255-4566-a109-be82e137fd88" providerId="ADAL" clId="{6E53A3CB-579B-4CFF-8C6B-EA5237D223B5}" dt="2026-03-14T06:57:52.301" v="2" actId="790"/>
        <pc:sldMkLst>
          <pc:docMk/>
          <pc:sldMk cId="1106228795" sldId="289"/>
        </pc:sldMkLst>
        <pc:spChg chg="mod">
          <ac:chgData name="Monica Giesell Charry Lamprea (2514548)" userId="54ed4b82-d255-4566-a109-be82e137fd88" providerId="ADAL" clId="{6E53A3CB-579B-4CFF-8C6B-EA5237D223B5}" dt="2026-03-14T06:57:52.301" v="2" actId="790"/>
          <ac:spMkLst>
            <pc:docMk/>
            <pc:sldMk cId="1106228795" sldId="289"/>
            <ac:spMk id="2" creationId="{7D7FDBDB-21E3-A2C3-C38D-DFCBC7E49806}"/>
          </ac:spMkLst>
        </pc:spChg>
        <pc:spChg chg="mod">
          <ac:chgData name="Monica Giesell Charry Lamprea (2514548)" userId="54ed4b82-d255-4566-a109-be82e137fd88" providerId="ADAL" clId="{6E53A3CB-579B-4CFF-8C6B-EA5237D223B5}" dt="2026-03-14T06:57:52.301" v="2" actId="790"/>
          <ac:spMkLst>
            <pc:docMk/>
            <pc:sldMk cId="1106228795" sldId="289"/>
            <ac:spMk id="3" creationId="{5A313477-AC51-2EC8-2B02-D3D1BB7AB176}"/>
          </ac:spMkLst>
        </pc:spChg>
      </pc:sldChg>
      <pc:sldChg chg="addSp delSp modSp mod setBg">
        <pc:chgData name="Monica Giesell Charry Lamprea (2514548)" userId="54ed4b82-d255-4566-a109-be82e137fd88" providerId="ADAL" clId="{6E53A3CB-579B-4CFF-8C6B-EA5237D223B5}" dt="2026-03-16T09:23:06.863" v="236" actId="26606"/>
        <pc:sldMkLst>
          <pc:docMk/>
          <pc:sldMk cId="386227602" sldId="291"/>
        </pc:sldMkLst>
        <pc:spChg chg="mod ord">
          <ac:chgData name="Monica Giesell Charry Lamprea (2514548)" userId="54ed4b82-d255-4566-a109-be82e137fd88" providerId="ADAL" clId="{6E53A3CB-579B-4CFF-8C6B-EA5237D223B5}" dt="2026-03-16T09:23:06.863" v="236" actId="26606"/>
          <ac:spMkLst>
            <pc:docMk/>
            <pc:sldMk cId="386227602" sldId="291"/>
            <ac:spMk id="3" creationId="{4D6F685F-950E-E275-B9B2-C9CE19DD0273}"/>
          </ac:spMkLst>
        </pc:spChg>
        <pc:spChg chg="add del">
          <ac:chgData name="Monica Giesell Charry Lamprea (2514548)" userId="54ed4b82-d255-4566-a109-be82e137fd88" providerId="ADAL" clId="{6E53A3CB-579B-4CFF-8C6B-EA5237D223B5}" dt="2026-03-16T09:22:28.242" v="223" actId="26606"/>
          <ac:spMkLst>
            <pc:docMk/>
            <pc:sldMk cId="386227602" sldId="291"/>
            <ac:spMk id="23559" creationId="{131BAD53-4E89-4F62-BBB7-26359763ED39}"/>
          </ac:spMkLst>
        </pc:spChg>
        <pc:spChg chg="add del">
          <ac:chgData name="Monica Giesell Charry Lamprea (2514548)" userId="54ed4b82-d255-4566-a109-be82e137fd88" providerId="ADAL" clId="{6E53A3CB-579B-4CFF-8C6B-EA5237D223B5}" dt="2026-03-16T09:22:28.242" v="223" actId="26606"/>
          <ac:spMkLst>
            <pc:docMk/>
            <pc:sldMk cId="386227602" sldId="291"/>
            <ac:spMk id="23561" creationId="{62756DA2-40EB-4C6F-B962-5822FFB54FB6}"/>
          </ac:spMkLst>
        </pc:spChg>
        <pc:spChg chg="add del">
          <ac:chgData name="Monica Giesell Charry Lamprea (2514548)" userId="54ed4b82-d255-4566-a109-be82e137fd88" providerId="ADAL" clId="{6E53A3CB-579B-4CFF-8C6B-EA5237D223B5}" dt="2026-03-16T09:22:32.548" v="225" actId="26606"/>
          <ac:spMkLst>
            <pc:docMk/>
            <pc:sldMk cId="386227602" sldId="291"/>
            <ac:spMk id="23563" creationId="{95199994-21AE-49A2-BA0D-12E295989A9A}"/>
          </ac:spMkLst>
        </pc:spChg>
        <pc:spChg chg="add del">
          <ac:chgData name="Monica Giesell Charry Lamprea (2514548)" userId="54ed4b82-d255-4566-a109-be82e137fd88" providerId="ADAL" clId="{6E53A3CB-579B-4CFF-8C6B-EA5237D223B5}" dt="2026-03-16T09:22:32.548" v="225" actId="26606"/>
          <ac:spMkLst>
            <pc:docMk/>
            <pc:sldMk cId="386227602" sldId="291"/>
            <ac:spMk id="23564" creationId="{A2C34835-4F79-4934-B151-D68E79764C72}"/>
          </ac:spMkLst>
        </pc:spChg>
        <pc:spChg chg="add del">
          <ac:chgData name="Monica Giesell Charry Lamprea (2514548)" userId="54ed4b82-d255-4566-a109-be82e137fd88" providerId="ADAL" clId="{6E53A3CB-579B-4CFF-8C6B-EA5237D223B5}" dt="2026-03-16T09:22:55.782" v="231" actId="26606"/>
          <ac:spMkLst>
            <pc:docMk/>
            <pc:sldMk cId="386227602" sldId="291"/>
            <ac:spMk id="23565" creationId="{98E79BE4-34FE-485A-98A5-92CE8F7C4743}"/>
          </ac:spMkLst>
        </pc:spChg>
        <pc:spChg chg="add del">
          <ac:chgData name="Monica Giesell Charry Lamprea (2514548)" userId="54ed4b82-d255-4566-a109-be82e137fd88" providerId="ADAL" clId="{6E53A3CB-579B-4CFF-8C6B-EA5237D223B5}" dt="2026-03-16T09:22:40.983" v="227" actId="26606"/>
          <ac:spMkLst>
            <pc:docMk/>
            <pc:sldMk cId="386227602" sldId="291"/>
            <ac:spMk id="23566" creationId="{5AA03EDC-7067-4DFF-B672-541D016AAAB8}"/>
          </ac:spMkLst>
        </pc:spChg>
        <pc:spChg chg="add del">
          <ac:chgData name="Monica Giesell Charry Lamprea (2514548)" userId="54ed4b82-d255-4566-a109-be82e137fd88" providerId="ADAL" clId="{6E53A3CB-579B-4CFF-8C6B-EA5237D223B5}" dt="2026-03-16T09:22:40.983" v="227" actId="26606"/>
          <ac:spMkLst>
            <pc:docMk/>
            <pc:sldMk cId="386227602" sldId="291"/>
            <ac:spMk id="23567" creationId="{0EBF3E39-B0BE-496A-8604-9007470FFA3A}"/>
          </ac:spMkLst>
        </pc:spChg>
        <pc:spChg chg="add del">
          <ac:chgData name="Monica Giesell Charry Lamprea (2514548)" userId="54ed4b82-d255-4566-a109-be82e137fd88" providerId="ADAL" clId="{6E53A3CB-579B-4CFF-8C6B-EA5237D223B5}" dt="2026-03-16T09:22:50.602" v="229" actId="26606"/>
          <ac:spMkLst>
            <pc:docMk/>
            <pc:sldMk cId="386227602" sldId="291"/>
            <ac:spMk id="23569" creationId="{7FF47CB7-972F-479F-A36D-9E72D26EC8DA}"/>
          </ac:spMkLst>
        </pc:spChg>
        <pc:spChg chg="add del">
          <ac:chgData name="Monica Giesell Charry Lamprea (2514548)" userId="54ed4b82-d255-4566-a109-be82e137fd88" providerId="ADAL" clId="{6E53A3CB-579B-4CFF-8C6B-EA5237D223B5}" dt="2026-03-16T09:22:50.602" v="229" actId="26606"/>
          <ac:spMkLst>
            <pc:docMk/>
            <pc:sldMk cId="386227602" sldId="291"/>
            <ac:spMk id="23570" creationId="{0D153B68-5844-490D-8E67-F616D6D721CA}"/>
          </ac:spMkLst>
        </pc:spChg>
        <pc:spChg chg="add del">
          <ac:chgData name="Monica Giesell Charry Lamprea (2514548)" userId="54ed4b82-d255-4566-a109-be82e137fd88" providerId="ADAL" clId="{6E53A3CB-579B-4CFF-8C6B-EA5237D223B5}" dt="2026-03-16T09:22:50.602" v="229" actId="26606"/>
          <ac:spMkLst>
            <pc:docMk/>
            <pc:sldMk cId="386227602" sldId="291"/>
            <ac:spMk id="23571" creationId="{9A0D773F-7A7D-4DBB-9DEA-86BB8B8F4BC8}"/>
          </ac:spMkLst>
        </pc:spChg>
        <pc:spChg chg="add del">
          <ac:chgData name="Monica Giesell Charry Lamprea (2514548)" userId="54ed4b82-d255-4566-a109-be82e137fd88" providerId="ADAL" clId="{6E53A3CB-579B-4CFF-8C6B-EA5237D223B5}" dt="2026-03-16T09:22:55.782" v="231" actId="26606"/>
          <ac:spMkLst>
            <pc:docMk/>
            <pc:sldMk cId="386227602" sldId="291"/>
            <ac:spMk id="23573" creationId="{0288C6B4-AFC3-407F-A595-EFFD38D4CCAF}"/>
          </ac:spMkLst>
        </pc:spChg>
        <pc:spChg chg="add del">
          <ac:chgData name="Monica Giesell Charry Lamprea (2514548)" userId="54ed4b82-d255-4566-a109-be82e137fd88" providerId="ADAL" clId="{6E53A3CB-579B-4CFF-8C6B-EA5237D223B5}" dt="2026-03-16T09:22:55.782" v="231" actId="26606"/>
          <ac:spMkLst>
            <pc:docMk/>
            <pc:sldMk cId="386227602" sldId="291"/>
            <ac:spMk id="23574" creationId="{CF236821-17FE-429B-8D2C-08E13A64EA40}"/>
          </ac:spMkLst>
        </pc:spChg>
        <pc:spChg chg="add del">
          <ac:chgData name="Monica Giesell Charry Lamprea (2514548)" userId="54ed4b82-d255-4566-a109-be82e137fd88" providerId="ADAL" clId="{6E53A3CB-579B-4CFF-8C6B-EA5237D223B5}" dt="2026-03-16T09:22:55.782" v="231" actId="26606"/>
          <ac:spMkLst>
            <pc:docMk/>
            <pc:sldMk cId="386227602" sldId="291"/>
            <ac:spMk id="23575" creationId="{C0BDBCD2-E081-43AB-9119-C55465E59757}"/>
          </ac:spMkLst>
        </pc:spChg>
        <pc:spChg chg="add del">
          <ac:chgData name="Monica Giesell Charry Lamprea (2514548)" userId="54ed4b82-d255-4566-a109-be82e137fd88" providerId="ADAL" clId="{6E53A3CB-579B-4CFF-8C6B-EA5237D223B5}" dt="2026-03-16T09:22:55.782" v="231" actId="26606"/>
          <ac:spMkLst>
            <pc:docMk/>
            <pc:sldMk cId="386227602" sldId="291"/>
            <ac:spMk id="23576" creationId="{7A5F0580-5EE9-419F-96EE-B6529EF6E7D0}"/>
          </ac:spMkLst>
        </pc:spChg>
        <pc:spChg chg="add del">
          <ac:chgData name="Monica Giesell Charry Lamprea (2514548)" userId="54ed4b82-d255-4566-a109-be82e137fd88" providerId="ADAL" clId="{6E53A3CB-579B-4CFF-8C6B-EA5237D223B5}" dt="2026-03-16T09:22:59.598" v="233" actId="26606"/>
          <ac:spMkLst>
            <pc:docMk/>
            <pc:sldMk cId="386227602" sldId="291"/>
            <ac:spMk id="23578" creationId="{77C59BEC-C4CC-4741-B975-08C543178D3D}"/>
          </ac:spMkLst>
        </pc:spChg>
        <pc:spChg chg="add del">
          <ac:chgData name="Monica Giesell Charry Lamprea (2514548)" userId="54ed4b82-d255-4566-a109-be82e137fd88" providerId="ADAL" clId="{6E53A3CB-579B-4CFF-8C6B-EA5237D223B5}" dt="2026-03-16T09:22:59.598" v="233" actId="26606"/>
          <ac:spMkLst>
            <pc:docMk/>
            <pc:sldMk cId="386227602" sldId="291"/>
            <ac:spMk id="23579" creationId="{72DEF309-605D-4117-9340-6D589B6C3A34}"/>
          </ac:spMkLst>
        </pc:spChg>
        <pc:spChg chg="add del">
          <ac:chgData name="Monica Giesell Charry Lamprea (2514548)" userId="54ed4b82-d255-4566-a109-be82e137fd88" providerId="ADAL" clId="{6E53A3CB-579B-4CFF-8C6B-EA5237D223B5}" dt="2026-03-16T09:22:59.598" v="233" actId="26606"/>
          <ac:spMkLst>
            <pc:docMk/>
            <pc:sldMk cId="386227602" sldId="291"/>
            <ac:spMk id="23580" creationId="{A7B99495-F43F-4D80-A44F-2CB4764EB90B}"/>
          </ac:spMkLst>
        </pc:spChg>
        <pc:spChg chg="add del">
          <ac:chgData name="Monica Giesell Charry Lamprea (2514548)" userId="54ed4b82-d255-4566-a109-be82e137fd88" providerId="ADAL" clId="{6E53A3CB-579B-4CFF-8C6B-EA5237D223B5}" dt="2026-03-16T09:23:06.847" v="235" actId="26606"/>
          <ac:spMkLst>
            <pc:docMk/>
            <pc:sldMk cId="386227602" sldId="291"/>
            <ac:spMk id="23582" creationId="{F541DB91-0B10-46D9-B34B-7BFF9602606D}"/>
          </ac:spMkLst>
        </pc:spChg>
        <pc:spChg chg="add del">
          <ac:chgData name="Monica Giesell Charry Lamprea (2514548)" userId="54ed4b82-d255-4566-a109-be82e137fd88" providerId="ADAL" clId="{6E53A3CB-579B-4CFF-8C6B-EA5237D223B5}" dt="2026-03-16T09:23:06.847" v="235" actId="26606"/>
          <ac:spMkLst>
            <pc:docMk/>
            <pc:sldMk cId="386227602" sldId="291"/>
            <ac:spMk id="23583" creationId="{9CF7FE1C-8BC5-4B0C-A2BC-93AB72C90FDD}"/>
          </ac:spMkLst>
        </pc:spChg>
        <pc:spChg chg="add">
          <ac:chgData name="Monica Giesell Charry Lamprea (2514548)" userId="54ed4b82-d255-4566-a109-be82e137fd88" providerId="ADAL" clId="{6E53A3CB-579B-4CFF-8C6B-EA5237D223B5}" dt="2026-03-16T09:23:06.863" v="236" actId="26606"/>
          <ac:spMkLst>
            <pc:docMk/>
            <pc:sldMk cId="386227602" sldId="291"/>
            <ac:spMk id="23585" creationId="{0288C6B4-AFC3-407F-A595-EFFD38D4CCAF}"/>
          </ac:spMkLst>
        </pc:spChg>
        <pc:spChg chg="add">
          <ac:chgData name="Monica Giesell Charry Lamprea (2514548)" userId="54ed4b82-d255-4566-a109-be82e137fd88" providerId="ADAL" clId="{6E53A3CB-579B-4CFF-8C6B-EA5237D223B5}" dt="2026-03-16T09:23:06.863" v="236" actId="26606"/>
          <ac:spMkLst>
            <pc:docMk/>
            <pc:sldMk cId="386227602" sldId="291"/>
            <ac:spMk id="23586" creationId="{CF236821-17FE-429B-8D2C-08E13A64EA40}"/>
          </ac:spMkLst>
        </pc:spChg>
        <pc:spChg chg="add">
          <ac:chgData name="Monica Giesell Charry Lamprea (2514548)" userId="54ed4b82-d255-4566-a109-be82e137fd88" providerId="ADAL" clId="{6E53A3CB-579B-4CFF-8C6B-EA5237D223B5}" dt="2026-03-16T09:23:06.863" v="236" actId="26606"/>
          <ac:spMkLst>
            <pc:docMk/>
            <pc:sldMk cId="386227602" sldId="291"/>
            <ac:spMk id="23587" creationId="{C0BDBCD2-E081-43AB-9119-C55465E59757}"/>
          </ac:spMkLst>
        </pc:spChg>
        <pc:spChg chg="add">
          <ac:chgData name="Monica Giesell Charry Lamprea (2514548)" userId="54ed4b82-d255-4566-a109-be82e137fd88" providerId="ADAL" clId="{6E53A3CB-579B-4CFF-8C6B-EA5237D223B5}" dt="2026-03-16T09:23:06.863" v="236" actId="26606"/>
          <ac:spMkLst>
            <pc:docMk/>
            <pc:sldMk cId="386227602" sldId="291"/>
            <ac:spMk id="23588" creationId="{98E79BE4-34FE-485A-98A5-92CE8F7C4743}"/>
          </ac:spMkLst>
        </pc:spChg>
        <pc:spChg chg="add">
          <ac:chgData name="Monica Giesell Charry Lamprea (2514548)" userId="54ed4b82-d255-4566-a109-be82e137fd88" providerId="ADAL" clId="{6E53A3CB-579B-4CFF-8C6B-EA5237D223B5}" dt="2026-03-16T09:23:06.863" v="236" actId="26606"/>
          <ac:spMkLst>
            <pc:docMk/>
            <pc:sldMk cId="386227602" sldId="291"/>
            <ac:spMk id="23589" creationId="{7A5F0580-5EE9-419F-96EE-B6529EF6E7D0}"/>
          </ac:spMkLst>
        </pc:spChg>
        <pc:picChg chg="mod">
          <ac:chgData name="Monica Giesell Charry Lamprea (2514548)" userId="54ed4b82-d255-4566-a109-be82e137fd88" providerId="ADAL" clId="{6E53A3CB-579B-4CFF-8C6B-EA5237D223B5}" dt="2026-03-16T09:23:06.863" v="236" actId="26606"/>
          <ac:picMkLst>
            <pc:docMk/>
            <pc:sldMk cId="386227602" sldId="291"/>
            <ac:picMk id="23554" creationId="{CEB5E4C8-A3E2-87BC-9718-C1B34585A0F1}"/>
          </ac:picMkLst>
        </pc:picChg>
      </pc:sldChg>
      <pc:sldChg chg="addSp delSp modSp mod addAnim delAnim">
        <pc:chgData name="Monica Giesell Charry Lamprea (2514548)" userId="54ed4b82-d255-4566-a109-be82e137fd88" providerId="ADAL" clId="{6E53A3CB-579B-4CFF-8C6B-EA5237D223B5}" dt="2026-03-16T22:46:54.544" v="750" actId="20577"/>
        <pc:sldMkLst>
          <pc:docMk/>
          <pc:sldMk cId="2562535240" sldId="292"/>
        </pc:sldMkLst>
        <pc:spChg chg="mod ord">
          <ac:chgData name="Monica Giesell Charry Lamprea (2514548)" userId="54ed4b82-d255-4566-a109-be82e137fd88" providerId="ADAL" clId="{6E53A3CB-579B-4CFF-8C6B-EA5237D223B5}" dt="2026-03-16T22:46:54.544" v="750" actId="20577"/>
          <ac:spMkLst>
            <pc:docMk/>
            <pc:sldMk cId="2562535240" sldId="292"/>
            <ac:spMk id="2" creationId="{45E06087-C480-E248-49C6-0258BA87B383}"/>
          </ac:spMkLst>
        </pc:spChg>
        <pc:spChg chg="add del mod">
          <ac:chgData name="Monica Giesell Charry Lamprea (2514548)" userId="54ed4b82-d255-4566-a109-be82e137fd88" providerId="ADAL" clId="{6E53A3CB-579B-4CFF-8C6B-EA5237D223B5}" dt="2026-03-16T09:26:49.089" v="247" actId="26606"/>
          <ac:spMkLst>
            <pc:docMk/>
            <pc:sldMk cId="2562535240" sldId="292"/>
            <ac:spMk id="24" creationId="{06DA9DF9-31F7-4056-B42E-878CC92417B8}"/>
          </ac:spMkLst>
        </pc:spChg>
        <pc:spChg chg="add del">
          <ac:chgData name="Monica Giesell Charry Lamprea (2514548)" userId="54ed4b82-d255-4566-a109-be82e137fd88" providerId="ADAL" clId="{6E53A3CB-579B-4CFF-8C6B-EA5237D223B5}" dt="2026-03-16T09:26:44.299" v="244" actId="26606"/>
          <ac:spMkLst>
            <pc:docMk/>
            <pc:sldMk cId="2562535240" sldId="292"/>
            <ac:spMk id="29" creationId="{9B7AD9F6-8CE7-4299-8FC6-328F4DCD3FF9}"/>
          </ac:spMkLst>
        </pc:spChg>
        <pc:spChg chg="add del">
          <ac:chgData name="Monica Giesell Charry Lamprea (2514548)" userId="54ed4b82-d255-4566-a109-be82e137fd88" providerId="ADAL" clId="{6E53A3CB-579B-4CFF-8C6B-EA5237D223B5}" dt="2026-03-16T09:26:44.299" v="244" actId="26606"/>
          <ac:spMkLst>
            <pc:docMk/>
            <pc:sldMk cId="2562535240" sldId="292"/>
            <ac:spMk id="31" creationId="{F49775AF-8896-43EE-92C6-83497D6DC56F}"/>
          </ac:spMkLst>
        </pc:spChg>
        <pc:spChg chg="add del">
          <ac:chgData name="Monica Giesell Charry Lamprea (2514548)" userId="54ed4b82-d255-4566-a109-be82e137fd88" providerId="ADAL" clId="{6E53A3CB-579B-4CFF-8C6B-EA5237D223B5}" dt="2026-03-16T09:26:49.077" v="246" actId="26606"/>
          <ac:spMkLst>
            <pc:docMk/>
            <pc:sldMk cId="2562535240" sldId="292"/>
            <ac:spMk id="33" creationId="{271C7E5C-A0F8-E9FA-56DB-31A257FD4EDB}"/>
          </ac:spMkLst>
        </pc:spChg>
        <pc:spChg chg="add del">
          <ac:chgData name="Monica Giesell Charry Lamprea (2514548)" userId="54ed4b82-d255-4566-a109-be82e137fd88" providerId="ADAL" clId="{6E53A3CB-579B-4CFF-8C6B-EA5237D223B5}" dt="2026-03-16T09:26:49.077" v="246" actId="26606"/>
          <ac:spMkLst>
            <pc:docMk/>
            <pc:sldMk cId="2562535240" sldId="292"/>
            <ac:spMk id="34" creationId="{4D60F200-5EB0-B223-2439-C96C67F0FEE1}"/>
          </ac:spMkLst>
        </pc:spChg>
        <pc:spChg chg="add del">
          <ac:chgData name="Monica Giesell Charry Lamprea (2514548)" userId="54ed4b82-d255-4566-a109-be82e137fd88" providerId="ADAL" clId="{6E53A3CB-579B-4CFF-8C6B-EA5237D223B5}" dt="2026-03-16T09:26:49.077" v="246" actId="26606"/>
          <ac:spMkLst>
            <pc:docMk/>
            <pc:sldMk cId="2562535240" sldId="292"/>
            <ac:spMk id="35" creationId="{33F70A3C-4474-2A39-470C-FD55A8837503}"/>
          </ac:spMkLst>
        </pc:spChg>
        <pc:spChg chg="add del">
          <ac:chgData name="Monica Giesell Charry Lamprea (2514548)" userId="54ed4b82-d255-4566-a109-be82e137fd88" providerId="ADAL" clId="{6E53A3CB-579B-4CFF-8C6B-EA5237D223B5}" dt="2026-03-16T09:26:49.077" v="246" actId="26606"/>
          <ac:spMkLst>
            <pc:docMk/>
            <pc:sldMk cId="2562535240" sldId="292"/>
            <ac:spMk id="36" creationId="{74067CD3-146F-6228-E362-39AA720C25F7}"/>
          </ac:spMkLst>
        </pc:spChg>
        <pc:spChg chg="add del">
          <ac:chgData name="Monica Giesell Charry Lamprea (2514548)" userId="54ed4b82-d255-4566-a109-be82e137fd88" providerId="ADAL" clId="{6E53A3CB-579B-4CFF-8C6B-EA5237D223B5}" dt="2026-03-16T09:26:49.077" v="246" actId="26606"/>
          <ac:spMkLst>
            <pc:docMk/>
            <pc:sldMk cId="2562535240" sldId="292"/>
            <ac:spMk id="37" creationId="{BAC3F7D4-9613-0E1F-901C-98FE831DEBC0}"/>
          </ac:spMkLst>
        </pc:spChg>
        <pc:spChg chg="add del">
          <ac:chgData name="Monica Giesell Charry Lamprea (2514548)" userId="54ed4b82-d255-4566-a109-be82e137fd88" providerId="ADAL" clId="{6E53A3CB-579B-4CFF-8C6B-EA5237D223B5}" dt="2026-03-16T09:26:49.077" v="246" actId="26606"/>
          <ac:spMkLst>
            <pc:docMk/>
            <pc:sldMk cId="2562535240" sldId="292"/>
            <ac:spMk id="39" creationId="{AFD5167C-AF48-26F0-7A9F-3F7643374872}"/>
          </ac:spMkLst>
        </pc:spChg>
        <pc:spChg chg="add del">
          <ac:chgData name="Monica Giesell Charry Lamprea (2514548)" userId="54ed4b82-d255-4566-a109-be82e137fd88" providerId="ADAL" clId="{6E53A3CB-579B-4CFF-8C6B-EA5237D223B5}" dt="2026-03-16T09:26:49.077" v="246" actId="26606"/>
          <ac:spMkLst>
            <pc:docMk/>
            <pc:sldMk cId="2562535240" sldId="292"/>
            <ac:spMk id="41" creationId="{87B30A01-FCA8-86A5-A840-C32A3BE2EDD6}"/>
          </ac:spMkLst>
        </pc:spChg>
        <pc:spChg chg="add">
          <ac:chgData name="Monica Giesell Charry Lamprea (2514548)" userId="54ed4b82-d255-4566-a109-be82e137fd88" providerId="ADAL" clId="{6E53A3CB-579B-4CFF-8C6B-EA5237D223B5}" dt="2026-03-16T09:26:49.089" v="247" actId="26606"/>
          <ac:spMkLst>
            <pc:docMk/>
            <pc:sldMk cId="2562535240" sldId="292"/>
            <ac:spMk id="43" creationId="{9B7AD9F6-8CE7-4299-8FC6-328F4DCD3FF9}"/>
          </ac:spMkLst>
        </pc:spChg>
        <pc:spChg chg="add">
          <ac:chgData name="Monica Giesell Charry Lamprea (2514548)" userId="54ed4b82-d255-4566-a109-be82e137fd88" providerId="ADAL" clId="{6E53A3CB-579B-4CFF-8C6B-EA5237D223B5}" dt="2026-03-16T09:26:49.089" v="247" actId="26606"/>
          <ac:spMkLst>
            <pc:docMk/>
            <pc:sldMk cId="2562535240" sldId="292"/>
            <ac:spMk id="44" creationId="{F49775AF-8896-43EE-92C6-83497D6DC56F}"/>
          </ac:spMkLst>
        </pc:spChg>
        <pc:picChg chg="add del mod">
          <ac:chgData name="Monica Giesell Charry Lamprea (2514548)" userId="54ed4b82-d255-4566-a109-be82e137fd88" providerId="ADAL" clId="{6E53A3CB-579B-4CFF-8C6B-EA5237D223B5}" dt="2026-03-16T09:25:25.875" v="240" actId="478"/>
          <ac:picMkLst>
            <pc:docMk/>
            <pc:sldMk cId="2562535240" sldId="292"/>
            <ac:picMk id="4" creationId="{EF5A210A-76C7-E718-4334-DD0B86400400}"/>
          </ac:picMkLst>
        </pc:picChg>
        <pc:picChg chg="add mod">
          <ac:chgData name="Monica Giesell Charry Lamprea (2514548)" userId="54ed4b82-d255-4566-a109-be82e137fd88" providerId="ADAL" clId="{6E53A3CB-579B-4CFF-8C6B-EA5237D223B5}" dt="2026-03-16T09:26:49.089" v="247" actId="26606"/>
          <ac:picMkLst>
            <pc:docMk/>
            <pc:sldMk cId="2562535240" sldId="292"/>
            <ac:picMk id="6" creationId="{0A50B6B3-71DC-FADF-CF97-1E22790C93F2}"/>
          </ac:picMkLst>
        </pc:picChg>
        <pc:picChg chg="del">
          <ac:chgData name="Monica Giesell Charry Lamprea (2514548)" userId="54ed4b82-d255-4566-a109-be82e137fd88" providerId="ADAL" clId="{6E53A3CB-579B-4CFF-8C6B-EA5237D223B5}" dt="2026-03-16T09:23:27.160" v="237" actId="478"/>
          <ac:picMkLst>
            <pc:docMk/>
            <pc:sldMk cId="2562535240" sldId="292"/>
            <ac:picMk id="11" creationId="{B376BB14-40B7-3E51-67C4-3624542C54E1}"/>
          </ac:picMkLst>
        </pc:picChg>
      </pc:sldChg>
      <pc:sldChg chg="addSp delSp modSp mod setBg">
        <pc:chgData name="Monica Giesell Charry Lamprea (2514548)" userId="54ed4b82-d255-4566-a109-be82e137fd88" providerId="ADAL" clId="{6E53A3CB-579B-4CFF-8C6B-EA5237D223B5}" dt="2026-03-16T23:03:05.593" v="1051" actId="20577"/>
        <pc:sldMkLst>
          <pc:docMk/>
          <pc:sldMk cId="2069992795" sldId="293"/>
        </pc:sldMkLst>
        <pc:spChg chg="add del">
          <ac:chgData name="Monica Giesell Charry Lamprea (2514548)" userId="54ed4b82-d255-4566-a109-be82e137fd88" providerId="ADAL" clId="{6E53A3CB-579B-4CFF-8C6B-EA5237D223B5}" dt="2026-03-16T10:01:22.627" v="670" actId="22"/>
          <ac:spMkLst>
            <pc:docMk/>
            <pc:sldMk cId="2069992795" sldId="293"/>
            <ac:spMk id="5" creationId="{84DFCCD9-77D3-62D4-8111-63676630B01A}"/>
          </ac:spMkLst>
        </pc:spChg>
        <pc:spChg chg="mod ord">
          <ac:chgData name="Monica Giesell Charry Lamprea (2514548)" userId="54ed4b82-d255-4566-a109-be82e137fd88" providerId="ADAL" clId="{6E53A3CB-579B-4CFF-8C6B-EA5237D223B5}" dt="2026-03-16T23:03:05.593" v="1051" actId="20577"/>
          <ac:spMkLst>
            <pc:docMk/>
            <pc:sldMk cId="2069992795" sldId="293"/>
            <ac:spMk id="12" creationId="{4418BE53-A718-1ACD-0A62-065F80067A2A}"/>
          </ac:spMkLst>
        </pc:spChg>
        <pc:spChg chg="add del">
          <ac:chgData name="Monica Giesell Charry Lamprea (2514548)" userId="54ed4b82-d255-4566-a109-be82e137fd88" providerId="ADAL" clId="{6E53A3CB-579B-4CFF-8C6B-EA5237D223B5}" dt="2026-03-16T09:58:46.121" v="667" actId="26606"/>
          <ac:spMkLst>
            <pc:docMk/>
            <pc:sldMk cId="2069992795" sldId="293"/>
            <ac:spMk id="17" creationId="{131BAD53-4E89-4F62-BBB7-26359763ED39}"/>
          </ac:spMkLst>
        </pc:spChg>
        <pc:spChg chg="add del">
          <ac:chgData name="Monica Giesell Charry Lamprea (2514548)" userId="54ed4b82-d255-4566-a109-be82e137fd88" providerId="ADAL" clId="{6E53A3CB-579B-4CFF-8C6B-EA5237D223B5}" dt="2026-03-16T09:58:46.121" v="667" actId="26606"/>
          <ac:spMkLst>
            <pc:docMk/>
            <pc:sldMk cId="2069992795" sldId="293"/>
            <ac:spMk id="19" creationId="{62756DA2-40EB-4C6F-B962-5822FFB54FB6}"/>
          </ac:spMkLst>
        </pc:spChg>
        <pc:spChg chg="add del">
          <ac:chgData name="Monica Giesell Charry Lamprea (2514548)" userId="54ed4b82-d255-4566-a109-be82e137fd88" providerId="ADAL" clId="{6E53A3CB-579B-4CFF-8C6B-EA5237D223B5}" dt="2026-03-16T10:01:28.342" v="672" actId="26606"/>
          <ac:spMkLst>
            <pc:docMk/>
            <pc:sldMk cId="2069992795" sldId="293"/>
            <ac:spMk id="21" creationId="{04812C46-200A-4DEB-A05E-3ED6C68C2387}"/>
          </ac:spMkLst>
        </pc:spChg>
        <pc:spChg chg="add del">
          <ac:chgData name="Monica Giesell Charry Lamprea (2514548)" userId="54ed4b82-d255-4566-a109-be82e137fd88" providerId="ADAL" clId="{6E53A3CB-579B-4CFF-8C6B-EA5237D223B5}" dt="2026-03-16T10:01:28.342" v="672" actId="26606"/>
          <ac:spMkLst>
            <pc:docMk/>
            <pc:sldMk cId="2069992795" sldId="293"/>
            <ac:spMk id="22" creationId="{D1EA859B-E555-4109-94F3-6700E046E008}"/>
          </ac:spMkLst>
        </pc:spChg>
        <pc:picChg chg="add mod">
          <ac:chgData name="Monica Giesell Charry Lamprea (2514548)" userId="54ed4b82-d255-4566-a109-be82e137fd88" providerId="ADAL" clId="{6E53A3CB-579B-4CFF-8C6B-EA5237D223B5}" dt="2026-03-16T22:49:04.036" v="784" actId="1076"/>
          <ac:picMkLst>
            <pc:docMk/>
            <pc:sldMk cId="2069992795" sldId="293"/>
            <ac:picMk id="3" creationId="{B47E4DC9-584F-D831-7EC2-5B2176B4433C}"/>
          </ac:picMkLst>
        </pc:picChg>
      </pc:sldChg>
      <pc:sldChg chg="addSp delSp modSp new del mod ord">
        <pc:chgData name="Monica Giesell Charry Lamprea (2514548)" userId="54ed4b82-d255-4566-a109-be82e137fd88" providerId="ADAL" clId="{6E53A3CB-579B-4CFF-8C6B-EA5237D223B5}" dt="2026-03-16T09:05:54.467" v="108" actId="47"/>
        <pc:sldMkLst>
          <pc:docMk/>
          <pc:sldMk cId="4080917338" sldId="295"/>
        </pc:sldMkLst>
      </pc:sldChg>
      <pc:sldChg chg="new del ord">
        <pc:chgData name="Monica Giesell Charry Lamprea (2514548)" userId="54ed4b82-d255-4566-a109-be82e137fd88" providerId="ADAL" clId="{6E53A3CB-579B-4CFF-8C6B-EA5237D223B5}" dt="2026-03-16T09:05:50.953" v="105" actId="47"/>
        <pc:sldMkLst>
          <pc:docMk/>
          <pc:sldMk cId="3271201505" sldId="296"/>
        </pc:sldMkLst>
      </pc:sldChg>
      <pc:sldChg chg="new del ord">
        <pc:chgData name="Monica Giesell Charry Lamprea (2514548)" userId="54ed4b82-d255-4566-a109-be82e137fd88" providerId="ADAL" clId="{6E53A3CB-579B-4CFF-8C6B-EA5237D223B5}" dt="2026-03-16T09:05:52.319" v="106" actId="47"/>
        <pc:sldMkLst>
          <pc:docMk/>
          <pc:sldMk cId="3327213935" sldId="297"/>
        </pc:sldMkLst>
      </pc:sldChg>
      <pc:sldChg chg="modSp add del mod ord">
        <pc:chgData name="Monica Giesell Charry Lamprea (2514548)" userId="54ed4b82-d255-4566-a109-be82e137fd88" providerId="ADAL" clId="{6E53A3CB-579B-4CFF-8C6B-EA5237D223B5}" dt="2026-03-16T08:59:56.871" v="74" actId="47"/>
        <pc:sldMkLst>
          <pc:docMk/>
          <pc:sldMk cId="0" sldId="298"/>
        </pc:sldMkLst>
        <pc:picChg chg="mod">
          <ac:chgData name="Monica Giesell Charry Lamprea (2514548)" userId="54ed4b82-d255-4566-a109-be82e137fd88" providerId="ADAL" clId="{6E53A3CB-579B-4CFF-8C6B-EA5237D223B5}" dt="2026-03-16T08:58:20.895" v="66" actId="14100"/>
          <ac:picMkLst>
            <pc:docMk/>
            <pc:sldMk cId="0" sldId="298"/>
            <ac:picMk id="4" creationId="{00000000-0000-0000-0000-000000000000}"/>
          </ac:picMkLst>
        </pc:picChg>
      </pc:sldChg>
      <pc:sldChg chg="add del">
        <pc:chgData name="Monica Giesell Charry Lamprea (2514548)" userId="54ed4b82-d255-4566-a109-be82e137fd88" providerId="ADAL" clId="{6E53A3CB-579B-4CFF-8C6B-EA5237D223B5}" dt="2026-03-16T09:05:53.341" v="107" actId="47"/>
        <pc:sldMkLst>
          <pc:docMk/>
          <pc:sldMk cId="1039699517" sldId="299"/>
        </pc:sldMkLst>
      </pc:sldChg>
      <pc:sldChg chg="addSp delSp modSp add del mod setBg setFolMasterObjs">
        <pc:chgData name="Monica Giesell Charry Lamprea (2514548)" userId="54ed4b82-d255-4566-a109-be82e137fd88" providerId="ADAL" clId="{6E53A3CB-579B-4CFF-8C6B-EA5237D223B5}" dt="2026-03-16T09:17:32.409" v="176" actId="20577"/>
        <pc:sldMkLst>
          <pc:docMk/>
          <pc:sldMk cId="0" sldId="300"/>
        </pc:sldMkLst>
        <pc:spChg chg="mod">
          <ac:chgData name="Monica Giesell Charry Lamprea (2514548)" userId="54ed4b82-d255-4566-a109-be82e137fd88" providerId="ADAL" clId="{6E53A3CB-579B-4CFF-8C6B-EA5237D223B5}" dt="2026-03-16T09:17:15.213" v="169" actId="26606"/>
          <ac:spMkLst>
            <pc:docMk/>
            <pc:sldMk cId="0" sldId="300"/>
            <ac:spMk id="5" creationId="{00000000-0000-0000-0000-000000000000}"/>
          </ac:spMkLst>
        </pc:spChg>
        <pc:spChg chg="mod">
          <ac:chgData name="Monica Giesell Charry Lamprea (2514548)" userId="54ed4b82-d255-4566-a109-be82e137fd88" providerId="ADAL" clId="{6E53A3CB-579B-4CFF-8C6B-EA5237D223B5}" dt="2026-03-16T09:17:32.409" v="176" actId="20577"/>
          <ac:spMkLst>
            <pc:docMk/>
            <pc:sldMk cId="0" sldId="300"/>
            <ac:spMk id="6" creationId="{00000000-0000-0000-0000-000000000000}"/>
          </ac:spMkLst>
        </pc:spChg>
        <pc:spChg chg="del">
          <ac:chgData name="Monica Giesell Charry Lamprea (2514548)" userId="54ed4b82-d255-4566-a109-be82e137fd88" providerId="ADAL" clId="{6E53A3CB-579B-4CFF-8C6B-EA5237D223B5}" dt="2026-03-16T09:15:47.109" v="164" actId="478"/>
          <ac:spMkLst>
            <pc:docMk/>
            <pc:sldMk cId="0" sldId="300"/>
            <ac:spMk id="7" creationId="{00000000-0000-0000-0000-000000000000}"/>
          </ac:spMkLst>
        </pc:spChg>
        <pc:spChg chg="add">
          <ac:chgData name="Monica Giesell Charry Lamprea (2514548)" userId="54ed4b82-d255-4566-a109-be82e137fd88" providerId="ADAL" clId="{6E53A3CB-579B-4CFF-8C6B-EA5237D223B5}" dt="2026-03-16T09:17:15.213" v="169" actId="26606"/>
          <ac:spMkLst>
            <pc:docMk/>
            <pc:sldMk cId="0" sldId="300"/>
            <ac:spMk id="11" creationId="{ECC07320-C2CA-4E29-8481-9D9E143C7788}"/>
          </ac:spMkLst>
        </pc:spChg>
        <pc:spChg chg="add">
          <ac:chgData name="Monica Giesell Charry Lamprea (2514548)" userId="54ed4b82-d255-4566-a109-be82e137fd88" providerId="ADAL" clId="{6E53A3CB-579B-4CFF-8C6B-EA5237D223B5}" dt="2026-03-16T09:17:15.213" v="169" actId="26606"/>
          <ac:spMkLst>
            <pc:docMk/>
            <pc:sldMk cId="0" sldId="300"/>
            <ac:spMk id="13" creationId="{178FB36B-5BFE-42CA-BC60-1115E0D95EEC}"/>
          </ac:spMkLst>
        </pc:spChg>
        <pc:grpChg chg="del">
          <ac:chgData name="Monica Giesell Charry Lamprea (2514548)" userId="54ed4b82-d255-4566-a109-be82e137fd88" providerId="ADAL" clId="{6E53A3CB-579B-4CFF-8C6B-EA5237D223B5}" dt="2026-03-16T09:13:09.870" v="141" actId="478"/>
          <ac:grpSpMkLst>
            <pc:docMk/>
            <pc:sldMk cId="0" sldId="300"/>
            <ac:grpSpMk id="2" creationId="{00000000-0000-0000-0000-000000000000}"/>
          </ac:grpSpMkLst>
        </pc:grpChg>
        <pc:picChg chg="mod topLvl">
          <ac:chgData name="Monica Giesell Charry Lamprea (2514548)" userId="54ed4b82-d255-4566-a109-be82e137fd88" providerId="ADAL" clId="{6E53A3CB-579B-4CFF-8C6B-EA5237D223B5}" dt="2026-03-16T09:17:15.213" v="169" actId="26606"/>
          <ac:picMkLst>
            <pc:docMk/>
            <pc:sldMk cId="0" sldId="300"/>
            <ac:picMk id="3" creationId="{00000000-0000-0000-0000-000000000000}"/>
          </ac:picMkLst>
        </pc:picChg>
        <pc:picChg chg="del topLvl">
          <ac:chgData name="Monica Giesell Charry Lamprea (2514548)" userId="54ed4b82-d255-4566-a109-be82e137fd88" providerId="ADAL" clId="{6E53A3CB-579B-4CFF-8C6B-EA5237D223B5}" dt="2026-03-16T09:13:09.870" v="141" actId="478"/>
          <ac:picMkLst>
            <pc:docMk/>
            <pc:sldMk cId="0" sldId="300"/>
            <ac:picMk id="4" creationId="{00000000-0000-0000-0000-000000000000}"/>
          </ac:picMkLst>
        </pc:picChg>
      </pc:sldChg>
      <pc:sldChg chg="add del">
        <pc:chgData name="Monica Giesell Charry Lamprea (2514548)" userId="54ed4b82-d255-4566-a109-be82e137fd88" providerId="ADAL" clId="{6E53A3CB-579B-4CFF-8C6B-EA5237D223B5}" dt="2026-03-16T09:00:45.134" v="75"/>
        <pc:sldMkLst>
          <pc:docMk/>
          <pc:sldMk cId="0" sldId="301"/>
        </pc:sldMkLst>
      </pc:sldChg>
      <pc:sldChg chg="delSp add del mod ord">
        <pc:chgData name="Monica Giesell Charry Lamprea (2514548)" userId="54ed4b82-d255-4566-a109-be82e137fd88" providerId="ADAL" clId="{6E53A3CB-579B-4CFF-8C6B-EA5237D223B5}" dt="2026-03-16T09:17:42.963" v="177" actId="478"/>
        <pc:sldMkLst>
          <pc:docMk/>
          <pc:sldMk cId="0" sldId="302"/>
        </pc:sldMkLst>
        <pc:spChg chg="del">
          <ac:chgData name="Monica Giesell Charry Lamprea (2514548)" userId="54ed4b82-d255-4566-a109-be82e137fd88" providerId="ADAL" clId="{6E53A3CB-579B-4CFF-8C6B-EA5237D223B5}" dt="2026-03-16T09:17:42.963" v="177" actId="478"/>
          <ac:spMkLst>
            <pc:docMk/>
            <pc:sldMk cId="0" sldId="302"/>
            <ac:spMk id="2" creationId="{00000000-0000-0000-0000-000000000000}"/>
          </ac:spMkLst>
        </pc:spChg>
      </pc:sldChg>
      <pc:sldChg chg="addSp delSp modSp add del mod setBg">
        <pc:chgData name="Monica Giesell Charry Lamprea (2514548)" userId="54ed4b82-d255-4566-a109-be82e137fd88" providerId="ADAL" clId="{6E53A3CB-579B-4CFF-8C6B-EA5237D223B5}" dt="2026-03-16T09:18:18.072" v="185" actId="5793"/>
        <pc:sldMkLst>
          <pc:docMk/>
          <pc:sldMk cId="0" sldId="303"/>
        </pc:sldMkLst>
        <pc:spChg chg="mod">
          <ac:chgData name="Monica Giesell Charry Lamprea (2514548)" userId="54ed4b82-d255-4566-a109-be82e137fd88" providerId="ADAL" clId="{6E53A3CB-579B-4CFF-8C6B-EA5237D223B5}" dt="2026-03-16T09:18:18.072" v="185" actId="5793"/>
          <ac:spMkLst>
            <pc:docMk/>
            <pc:sldMk cId="0" sldId="303"/>
            <ac:spMk id="5" creationId="{00000000-0000-0000-0000-000000000000}"/>
          </ac:spMkLst>
        </pc:spChg>
        <pc:spChg chg="del">
          <ac:chgData name="Monica Giesell Charry Lamprea (2514548)" userId="54ed4b82-d255-4566-a109-be82e137fd88" providerId="ADAL" clId="{6E53A3CB-579B-4CFF-8C6B-EA5237D223B5}" dt="2026-03-16T09:17:52.032" v="178" actId="478"/>
          <ac:spMkLst>
            <pc:docMk/>
            <pc:sldMk cId="0" sldId="303"/>
            <ac:spMk id="6" creationId="{00000000-0000-0000-0000-000000000000}"/>
          </ac:spMkLst>
        </pc:spChg>
        <pc:spChg chg="del mod">
          <ac:chgData name="Monica Giesell Charry Lamprea (2514548)" userId="54ed4b82-d255-4566-a109-be82e137fd88" providerId="ADAL" clId="{6E53A3CB-579B-4CFF-8C6B-EA5237D223B5}" dt="2026-03-16T09:12:14.355" v="139" actId="478"/>
          <ac:spMkLst>
            <pc:docMk/>
            <pc:sldMk cId="0" sldId="303"/>
            <ac:spMk id="7" creationId="{00000000-0000-0000-0000-000000000000}"/>
          </ac:spMkLst>
        </pc:spChg>
        <pc:spChg chg="add del">
          <ac:chgData name="Monica Giesell Charry Lamprea (2514548)" userId="54ed4b82-d255-4566-a109-be82e137fd88" providerId="ADAL" clId="{6E53A3CB-579B-4CFF-8C6B-EA5237D223B5}" dt="2026-03-16T09:08:29.477" v="120" actId="478"/>
          <ac:spMkLst>
            <pc:docMk/>
            <pc:sldMk cId="0" sldId="303"/>
            <ac:spMk id="8" creationId="{900D9C59-0676-6D7B-C6A7-17DFCD684C39}"/>
          </ac:spMkLst>
        </pc:spChg>
        <pc:spChg chg="add">
          <ac:chgData name="Monica Giesell Charry Lamprea (2514548)" userId="54ed4b82-d255-4566-a109-be82e137fd88" providerId="ADAL" clId="{6E53A3CB-579B-4CFF-8C6B-EA5237D223B5}" dt="2026-03-16T09:17:58.448" v="179" actId="26606"/>
          <ac:spMkLst>
            <pc:docMk/>
            <pc:sldMk cId="0" sldId="303"/>
            <ac:spMk id="10" creationId="{04812C46-200A-4DEB-A05E-3ED6C68C2387}"/>
          </ac:spMkLst>
        </pc:spChg>
        <pc:spChg chg="add">
          <ac:chgData name="Monica Giesell Charry Lamprea (2514548)" userId="54ed4b82-d255-4566-a109-be82e137fd88" providerId="ADAL" clId="{6E53A3CB-579B-4CFF-8C6B-EA5237D223B5}" dt="2026-03-16T09:17:58.448" v="179" actId="26606"/>
          <ac:spMkLst>
            <pc:docMk/>
            <pc:sldMk cId="0" sldId="303"/>
            <ac:spMk id="12" creationId="{D1EA859B-E555-4109-94F3-6700E046E008}"/>
          </ac:spMkLst>
        </pc:spChg>
        <pc:grpChg chg="del">
          <ac:chgData name="Monica Giesell Charry Lamprea (2514548)" userId="54ed4b82-d255-4566-a109-be82e137fd88" providerId="ADAL" clId="{6E53A3CB-579B-4CFF-8C6B-EA5237D223B5}" dt="2026-03-16T09:10:15.926" v="126" actId="21"/>
          <ac:grpSpMkLst>
            <pc:docMk/>
            <pc:sldMk cId="0" sldId="303"/>
            <ac:grpSpMk id="2" creationId="{00000000-0000-0000-0000-000000000000}"/>
          </ac:grpSpMkLst>
        </pc:grpChg>
        <pc:picChg chg="mod topLvl">
          <ac:chgData name="Monica Giesell Charry Lamprea (2514548)" userId="54ed4b82-d255-4566-a109-be82e137fd88" providerId="ADAL" clId="{6E53A3CB-579B-4CFF-8C6B-EA5237D223B5}" dt="2026-03-16T09:17:58.448" v="179" actId="26606"/>
          <ac:picMkLst>
            <pc:docMk/>
            <pc:sldMk cId="0" sldId="303"/>
            <ac:picMk id="3" creationId="{00000000-0000-0000-0000-000000000000}"/>
          </ac:picMkLst>
        </pc:picChg>
        <pc:picChg chg="del mod topLvl">
          <ac:chgData name="Monica Giesell Charry Lamprea (2514548)" userId="54ed4b82-d255-4566-a109-be82e137fd88" providerId="ADAL" clId="{6E53A3CB-579B-4CFF-8C6B-EA5237D223B5}" dt="2026-03-16T09:10:15.926" v="126" actId="21"/>
          <ac:picMkLst>
            <pc:docMk/>
            <pc:sldMk cId="0" sldId="303"/>
            <ac:picMk id="4" creationId="{00000000-0000-0000-0000-000000000000}"/>
          </ac:picMkLst>
        </pc:picChg>
      </pc:sldChg>
      <pc:sldChg chg="delSp add del mod ord">
        <pc:chgData name="Monica Giesell Charry Lamprea (2514548)" userId="54ed4b82-d255-4566-a109-be82e137fd88" providerId="ADAL" clId="{6E53A3CB-579B-4CFF-8C6B-EA5237D223B5}" dt="2026-03-16T09:16:15.365" v="165" actId="478"/>
        <pc:sldMkLst>
          <pc:docMk/>
          <pc:sldMk cId="0" sldId="304"/>
        </pc:sldMkLst>
        <pc:spChg chg="del">
          <ac:chgData name="Monica Giesell Charry Lamprea (2514548)" userId="54ed4b82-d255-4566-a109-be82e137fd88" providerId="ADAL" clId="{6E53A3CB-579B-4CFF-8C6B-EA5237D223B5}" dt="2026-03-16T09:16:15.365" v="165" actId="478"/>
          <ac:spMkLst>
            <pc:docMk/>
            <pc:sldMk cId="0" sldId="304"/>
            <ac:spMk id="2" creationId="{00000000-0000-0000-0000-000000000000}"/>
          </ac:spMkLst>
        </pc:spChg>
      </pc:sldChg>
      <pc:sldChg chg="delSp add mod">
        <pc:chgData name="Monica Giesell Charry Lamprea (2514548)" userId="54ed4b82-d255-4566-a109-be82e137fd88" providerId="ADAL" clId="{6E53A3CB-579B-4CFF-8C6B-EA5237D223B5}" dt="2026-03-16T09:16:25.384" v="167" actId="478"/>
        <pc:sldMkLst>
          <pc:docMk/>
          <pc:sldMk cId="0" sldId="305"/>
        </pc:sldMkLst>
        <pc:spChg chg="del">
          <ac:chgData name="Monica Giesell Charry Lamprea (2514548)" userId="54ed4b82-d255-4566-a109-be82e137fd88" providerId="ADAL" clId="{6E53A3CB-579B-4CFF-8C6B-EA5237D223B5}" dt="2026-03-16T09:16:25.384" v="167" actId="478"/>
          <ac:spMkLst>
            <pc:docMk/>
            <pc:sldMk cId="0" sldId="305"/>
            <ac:spMk id="2" creationId="{00000000-0000-0000-0000-000000000000}"/>
          </ac:spMkLst>
        </pc:spChg>
      </pc:sldChg>
      <pc:sldChg chg="addSp delSp modSp add mod setBg">
        <pc:chgData name="Monica Giesell Charry Lamprea (2514548)" userId="54ed4b82-d255-4566-a109-be82e137fd88" providerId="ADAL" clId="{6E53A3CB-579B-4CFF-8C6B-EA5237D223B5}" dt="2026-03-16T09:20:11.948" v="220" actId="26606"/>
        <pc:sldMkLst>
          <pc:docMk/>
          <pc:sldMk cId="0" sldId="306"/>
        </pc:sldMkLst>
        <pc:spChg chg="del">
          <ac:chgData name="Monica Giesell Charry Lamprea (2514548)" userId="54ed4b82-d255-4566-a109-be82e137fd88" providerId="ADAL" clId="{6E53A3CB-579B-4CFF-8C6B-EA5237D223B5}" dt="2026-03-16T09:16:21.644" v="166" actId="478"/>
          <ac:spMkLst>
            <pc:docMk/>
            <pc:sldMk cId="0" sldId="306"/>
            <ac:spMk id="2" creationId="{00000000-0000-0000-0000-000000000000}"/>
          </ac:spMkLst>
        </pc:spChg>
        <pc:spChg chg="mod ord">
          <ac:chgData name="Monica Giesell Charry Lamprea (2514548)" userId="54ed4b82-d255-4566-a109-be82e137fd88" providerId="ADAL" clId="{6E53A3CB-579B-4CFF-8C6B-EA5237D223B5}" dt="2026-03-16T09:20:11.948" v="220" actId="26606"/>
          <ac:spMkLst>
            <pc:docMk/>
            <pc:sldMk cId="0" sldId="306"/>
            <ac:spMk id="3" creationId="{00000000-0000-0000-0000-000000000000}"/>
          </ac:spMkLst>
        </pc:spChg>
        <pc:spChg chg="add del">
          <ac:chgData name="Monica Giesell Charry Lamprea (2514548)" userId="54ed4b82-d255-4566-a109-be82e137fd88" providerId="ADAL" clId="{6E53A3CB-579B-4CFF-8C6B-EA5237D223B5}" dt="2026-03-16T09:19:43.797" v="215" actId="26606"/>
          <ac:spMkLst>
            <pc:docMk/>
            <pc:sldMk cId="0" sldId="306"/>
            <ac:spMk id="6" creationId="{2EB492CD-616E-47F8-933B-5E2D952A0593}"/>
          </ac:spMkLst>
        </pc:spChg>
        <pc:spChg chg="add del">
          <ac:chgData name="Monica Giesell Charry Lamprea (2514548)" userId="54ed4b82-d255-4566-a109-be82e137fd88" providerId="ADAL" clId="{6E53A3CB-579B-4CFF-8C6B-EA5237D223B5}" dt="2026-03-16T09:19:43.797" v="215" actId="26606"/>
          <ac:spMkLst>
            <pc:docMk/>
            <pc:sldMk cId="0" sldId="306"/>
            <ac:spMk id="7" creationId="{59383CF9-23B5-4335-9B21-1791C4CF1C75}"/>
          </ac:spMkLst>
        </pc:spChg>
        <pc:spChg chg="add del">
          <ac:chgData name="Monica Giesell Charry Lamprea (2514548)" userId="54ed4b82-d255-4566-a109-be82e137fd88" providerId="ADAL" clId="{6E53A3CB-579B-4CFF-8C6B-EA5237D223B5}" dt="2026-03-16T09:19:43.797" v="215" actId="26606"/>
          <ac:spMkLst>
            <pc:docMk/>
            <pc:sldMk cId="0" sldId="306"/>
            <ac:spMk id="8" creationId="{0007FE00-9498-4706-B255-6437B0252C02}"/>
          </ac:spMkLst>
        </pc:spChg>
        <pc:spChg chg="add del">
          <ac:chgData name="Monica Giesell Charry Lamprea (2514548)" userId="54ed4b82-d255-4566-a109-be82e137fd88" providerId="ADAL" clId="{6E53A3CB-579B-4CFF-8C6B-EA5237D223B5}" dt="2026-03-16T09:18:45.853" v="187" actId="26606"/>
          <ac:spMkLst>
            <pc:docMk/>
            <pc:sldMk cId="0" sldId="306"/>
            <ac:spMk id="9" creationId="{04812C46-200A-4DEB-A05E-3ED6C68C2387}"/>
          </ac:spMkLst>
        </pc:spChg>
        <pc:spChg chg="add del">
          <ac:chgData name="Monica Giesell Charry Lamprea (2514548)" userId="54ed4b82-d255-4566-a109-be82e137fd88" providerId="ADAL" clId="{6E53A3CB-579B-4CFF-8C6B-EA5237D223B5}" dt="2026-03-16T09:19:55.783" v="217" actId="26606"/>
          <ac:spMkLst>
            <pc:docMk/>
            <pc:sldMk cId="0" sldId="306"/>
            <ac:spMk id="10" creationId="{23E547B5-89CF-4EC0-96DE-25771AED0799}"/>
          </ac:spMkLst>
        </pc:spChg>
        <pc:spChg chg="add del">
          <ac:chgData name="Monica Giesell Charry Lamprea (2514548)" userId="54ed4b82-d255-4566-a109-be82e137fd88" providerId="ADAL" clId="{6E53A3CB-579B-4CFF-8C6B-EA5237D223B5}" dt="2026-03-16T09:18:45.853" v="187" actId="26606"/>
          <ac:spMkLst>
            <pc:docMk/>
            <pc:sldMk cId="0" sldId="306"/>
            <ac:spMk id="11" creationId="{D1EA859B-E555-4109-94F3-6700E046E008}"/>
          </ac:spMkLst>
        </pc:spChg>
        <pc:spChg chg="add del">
          <ac:chgData name="Monica Giesell Charry Lamprea (2514548)" userId="54ed4b82-d255-4566-a109-be82e137fd88" providerId="ADAL" clId="{6E53A3CB-579B-4CFF-8C6B-EA5237D223B5}" dt="2026-03-16T09:19:55.783" v="217" actId="26606"/>
          <ac:spMkLst>
            <pc:docMk/>
            <pc:sldMk cId="0" sldId="306"/>
            <ac:spMk id="12" creationId="{3F0B8CEB-8279-4E5E-A0CE-1FC9F71736F2}"/>
          </ac:spMkLst>
        </pc:spChg>
        <pc:spChg chg="add del">
          <ac:chgData name="Monica Giesell Charry Lamprea (2514548)" userId="54ed4b82-d255-4566-a109-be82e137fd88" providerId="ADAL" clId="{6E53A3CB-579B-4CFF-8C6B-EA5237D223B5}" dt="2026-03-16T09:18:47.920" v="189" actId="26606"/>
          <ac:spMkLst>
            <pc:docMk/>
            <pc:sldMk cId="0" sldId="306"/>
            <ac:spMk id="13" creationId="{B1595A09-E336-4D1B-9B3A-06A2287A54E2}"/>
          </ac:spMkLst>
        </pc:spChg>
        <pc:spChg chg="add del">
          <ac:chgData name="Monica Giesell Charry Lamprea (2514548)" userId="54ed4b82-d255-4566-a109-be82e137fd88" providerId="ADAL" clId="{6E53A3CB-579B-4CFF-8C6B-EA5237D223B5}" dt="2026-03-16T09:18:47.920" v="189" actId="26606"/>
          <ac:spMkLst>
            <pc:docMk/>
            <pc:sldMk cId="0" sldId="306"/>
            <ac:spMk id="14" creationId="{3540989C-C7B8-473B-BF87-6F2DA6A90006}"/>
          </ac:spMkLst>
        </pc:spChg>
        <pc:spChg chg="add del">
          <ac:chgData name="Monica Giesell Charry Lamprea (2514548)" userId="54ed4b82-d255-4566-a109-be82e137fd88" providerId="ADAL" clId="{6E53A3CB-579B-4CFF-8C6B-EA5237D223B5}" dt="2026-03-16T09:19:04.929" v="199" actId="26606"/>
          <ac:spMkLst>
            <pc:docMk/>
            <pc:sldMk cId="0" sldId="306"/>
            <ac:spMk id="15" creationId="{98E79BE4-34FE-485A-98A5-92CE8F7C4743}"/>
          </ac:spMkLst>
        </pc:spChg>
        <pc:spChg chg="add del">
          <ac:chgData name="Monica Giesell Charry Lamprea (2514548)" userId="54ed4b82-d255-4566-a109-be82e137fd88" providerId="ADAL" clId="{6E53A3CB-579B-4CFF-8C6B-EA5237D223B5}" dt="2026-03-16T09:18:56.098" v="191" actId="26606"/>
          <ac:spMkLst>
            <pc:docMk/>
            <pc:sldMk cId="0" sldId="306"/>
            <ac:spMk id="16" creationId="{23E547B5-89CF-4EC0-96DE-25771AED0799}"/>
          </ac:spMkLst>
        </pc:spChg>
        <pc:spChg chg="add del">
          <ac:chgData name="Monica Giesell Charry Lamprea (2514548)" userId="54ed4b82-d255-4566-a109-be82e137fd88" providerId="ADAL" clId="{6E53A3CB-579B-4CFF-8C6B-EA5237D223B5}" dt="2026-03-16T09:18:56.098" v="191" actId="26606"/>
          <ac:spMkLst>
            <pc:docMk/>
            <pc:sldMk cId="0" sldId="306"/>
            <ac:spMk id="17" creationId="{3F0B8CEB-8279-4E5E-A0CE-1FC9F71736F2}"/>
          </ac:spMkLst>
        </pc:spChg>
        <pc:spChg chg="add del">
          <ac:chgData name="Monica Giesell Charry Lamprea (2514548)" userId="54ed4b82-d255-4566-a109-be82e137fd88" providerId="ADAL" clId="{6E53A3CB-579B-4CFF-8C6B-EA5237D223B5}" dt="2026-03-16T09:20:11.924" v="219" actId="26606"/>
          <ac:spMkLst>
            <pc:docMk/>
            <pc:sldMk cId="0" sldId="306"/>
            <ac:spMk id="18" creationId="{637B2035-1FCB-439A-B421-095E136C7E07}"/>
          </ac:spMkLst>
        </pc:spChg>
        <pc:spChg chg="add del">
          <ac:chgData name="Monica Giesell Charry Lamprea (2514548)" userId="54ed4b82-d255-4566-a109-be82e137fd88" providerId="ADAL" clId="{6E53A3CB-579B-4CFF-8C6B-EA5237D223B5}" dt="2026-03-16T09:18:57.671" v="193" actId="26606"/>
          <ac:spMkLst>
            <pc:docMk/>
            <pc:sldMk cId="0" sldId="306"/>
            <ac:spMk id="19" creationId="{04812C46-200A-4DEB-A05E-3ED6C68C2387}"/>
          </ac:spMkLst>
        </pc:spChg>
        <pc:spChg chg="add del">
          <ac:chgData name="Monica Giesell Charry Lamprea (2514548)" userId="54ed4b82-d255-4566-a109-be82e137fd88" providerId="ADAL" clId="{6E53A3CB-579B-4CFF-8C6B-EA5237D223B5}" dt="2026-03-16T09:18:57.671" v="193" actId="26606"/>
          <ac:spMkLst>
            <pc:docMk/>
            <pc:sldMk cId="0" sldId="306"/>
            <ac:spMk id="20" creationId="{D1EA859B-E555-4109-94F3-6700E046E008}"/>
          </ac:spMkLst>
        </pc:spChg>
        <pc:spChg chg="add del">
          <ac:chgData name="Monica Giesell Charry Lamprea (2514548)" userId="54ed4b82-d255-4566-a109-be82e137fd88" providerId="ADAL" clId="{6E53A3CB-579B-4CFF-8C6B-EA5237D223B5}" dt="2026-03-16T09:20:11.924" v="219" actId="26606"/>
          <ac:spMkLst>
            <pc:docMk/>
            <pc:sldMk cId="0" sldId="306"/>
            <ac:spMk id="21" creationId="{676D6CDF-C512-4739-B158-55EE955EFA39}"/>
          </ac:spMkLst>
        </pc:spChg>
        <pc:spChg chg="add del">
          <ac:chgData name="Monica Giesell Charry Lamprea (2514548)" userId="54ed4b82-d255-4566-a109-be82e137fd88" providerId="ADAL" clId="{6E53A3CB-579B-4CFF-8C6B-EA5237D223B5}" dt="2026-03-16T09:18:59.815" v="195" actId="26606"/>
          <ac:spMkLst>
            <pc:docMk/>
            <pc:sldMk cId="0" sldId="306"/>
            <ac:spMk id="22" creationId="{23E547B5-89CF-4EC0-96DE-25771AED0799}"/>
          </ac:spMkLst>
        </pc:spChg>
        <pc:spChg chg="add del">
          <ac:chgData name="Monica Giesell Charry Lamprea (2514548)" userId="54ed4b82-d255-4566-a109-be82e137fd88" providerId="ADAL" clId="{6E53A3CB-579B-4CFF-8C6B-EA5237D223B5}" dt="2026-03-16T09:18:59.815" v="195" actId="26606"/>
          <ac:spMkLst>
            <pc:docMk/>
            <pc:sldMk cId="0" sldId="306"/>
            <ac:spMk id="23" creationId="{3F0B8CEB-8279-4E5E-A0CE-1FC9F71736F2}"/>
          </ac:spMkLst>
        </pc:spChg>
        <pc:spChg chg="add">
          <ac:chgData name="Monica Giesell Charry Lamprea (2514548)" userId="54ed4b82-d255-4566-a109-be82e137fd88" providerId="ADAL" clId="{6E53A3CB-579B-4CFF-8C6B-EA5237D223B5}" dt="2026-03-16T09:20:11.948" v="220" actId="26606"/>
          <ac:spMkLst>
            <pc:docMk/>
            <pc:sldMk cId="0" sldId="306"/>
            <ac:spMk id="24" creationId="{131BAD53-4E89-4F62-BBB7-26359763ED39}"/>
          </ac:spMkLst>
        </pc:spChg>
        <pc:spChg chg="add del">
          <ac:chgData name="Monica Giesell Charry Lamprea (2514548)" userId="54ed4b82-d255-4566-a109-be82e137fd88" providerId="ADAL" clId="{6E53A3CB-579B-4CFF-8C6B-EA5237D223B5}" dt="2026-03-16T09:19:01.856" v="197" actId="26606"/>
          <ac:spMkLst>
            <pc:docMk/>
            <pc:sldMk cId="0" sldId="306"/>
            <ac:spMk id="25" creationId="{B1595A09-E336-4D1B-9B3A-06A2287A54E2}"/>
          </ac:spMkLst>
        </pc:spChg>
        <pc:spChg chg="add del">
          <ac:chgData name="Monica Giesell Charry Lamprea (2514548)" userId="54ed4b82-d255-4566-a109-be82e137fd88" providerId="ADAL" clId="{6E53A3CB-579B-4CFF-8C6B-EA5237D223B5}" dt="2026-03-16T09:19:01.856" v="197" actId="26606"/>
          <ac:spMkLst>
            <pc:docMk/>
            <pc:sldMk cId="0" sldId="306"/>
            <ac:spMk id="26" creationId="{3540989C-C7B8-473B-BF87-6F2DA6A90006}"/>
          </ac:spMkLst>
        </pc:spChg>
        <pc:spChg chg="add">
          <ac:chgData name="Monica Giesell Charry Lamprea (2514548)" userId="54ed4b82-d255-4566-a109-be82e137fd88" providerId="ADAL" clId="{6E53A3CB-579B-4CFF-8C6B-EA5237D223B5}" dt="2026-03-16T09:20:11.948" v="220" actId="26606"/>
          <ac:spMkLst>
            <pc:docMk/>
            <pc:sldMk cId="0" sldId="306"/>
            <ac:spMk id="27" creationId="{62756DA2-40EB-4C6F-B962-5822FFB54FB6}"/>
          </ac:spMkLst>
        </pc:spChg>
        <pc:spChg chg="add del">
          <ac:chgData name="Monica Giesell Charry Lamprea (2514548)" userId="54ed4b82-d255-4566-a109-be82e137fd88" providerId="ADAL" clId="{6E53A3CB-579B-4CFF-8C6B-EA5237D223B5}" dt="2026-03-16T09:19:04.929" v="199" actId="26606"/>
          <ac:spMkLst>
            <pc:docMk/>
            <pc:sldMk cId="0" sldId="306"/>
            <ac:spMk id="28" creationId="{0288C6B4-AFC3-407F-A595-EFFD38D4CCAF}"/>
          </ac:spMkLst>
        </pc:spChg>
        <pc:spChg chg="add del">
          <ac:chgData name="Monica Giesell Charry Lamprea (2514548)" userId="54ed4b82-d255-4566-a109-be82e137fd88" providerId="ADAL" clId="{6E53A3CB-579B-4CFF-8C6B-EA5237D223B5}" dt="2026-03-16T09:19:04.929" v="199" actId="26606"/>
          <ac:spMkLst>
            <pc:docMk/>
            <pc:sldMk cId="0" sldId="306"/>
            <ac:spMk id="29" creationId="{CF236821-17FE-429B-8D2C-08E13A64EA40}"/>
          </ac:spMkLst>
        </pc:spChg>
        <pc:spChg chg="add del">
          <ac:chgData name="Monica Giesell Charry Lamprea (2514548)" userId="54ed4b82-d255-4566-a109-be82e137fd88" providerId="ADAL" clId="{6E53A3CB-579B-4CFF-8C6B-EA5237D223B5}" dt="2026-03-16T09:19:04.929" v="199" actId="26606"/>
          <ac:spMkLst>
            <pc:docMk/>
            <pc:sldMk cId="0" sldId="306"/>
            <ac:spMk id="30" creationId="{C0BDBCD2-E081-43AB-9119-C55465E59757}"/>
          </ac:spMkLst>
        </pc:spChg>
        <pc:spChg chg="add del">
          <ac:chgData name="Monica Giesell Charry Lamprea (2514548)" userId="54ed4b82-d255-4566-a109-be82e137fd88" providerId="ADAL" clId="{6E53A3CB-579B-4CFF-8C6B-EA5237D223B5}" dt="2026-03-16T09:19:04.929" v="199" actId="26606"/>
          <ac:spMkLst>
            <pc:docMk/>
            <pc:sldMk cId="0" sldId="306"/>
            <ac:spMk id="31" creationId="{7A5F0580-5EE9-419F-96EE-B6529EF6E7D0}"/>
          </ac:spMkLst>
        </pc:spChg>
        <pc:spChg chg="add del">
          <ac:chgData name="Monica Giesell Charry Lamprea (2514548)" userId="54ed4b82-d255-4566-a109-be82e137fd88" providerId="ADAL" clId="{6E53A3CB-579B-4CFF-8C6B-EA5237D223B5}" dt="2026-03-16T09:19:32.296" v="213" actId="26606"/>
          <ac:spMkLst>
            <pc:docMk/>
            <pc:sldMk cId="0" sldId="306"/>
            <ac:spMk id="33" creationId="{04812C46-200A-4DEB-A05E-3ED6C68C2387}"/>
          </ac:spMkLst>
        </pc:spChg>
        <pc:spChg chg="add del">
          <ac:chgData name="Monica Giesell Charry Lamprea (2514548)" userId="54ed4b82-d255-4566-a109-be82e137fd88" providerId="ADAL" clId="{6E53A3CB-579B-4CFF-8C6B-EA5237D223B5}" dt="2026-03-16T09:19:32.296" v="213" actId="26606"/>
          <ac:spMkLst>
            <pc:docMk/>
            <pc:sldMk cId="0" sldId="306"/>
            <ac:spMk id="34" creationId="{D1EA859B-E555-4109-94F3-6700E046E008}"/>
          </ac:spMkLst>
        </pc:spChg>
        <pc:spChg chg="add del">
          <ac:chgData name="Monica Giesell Charry Lamprea (2514548)" userId="54ed4b82-d255-4566-a109-be82e137fd88" providerId="ADAL" clId="{6E53A3CB-579B-4CFF-8C6B-EA5237D223B5}" dt="2026-03-16T09:19:24.117" v="205" actId="26606"/>
          <ac:spMkLst>
            <pc:docMk/>
            <pc:sldMk cId="0" sldId="306"/>
            <ac:spMk id="39" creationId="{04812C46-200A-4DEB-A05E-3ED6C68C2387}"/>
          </ac:spMkLst>
        </pc:spChg>
        <pc:spChg chg="add del">
          <ac:chgData name="Monica Giesell Charry Lamprea (2514548)" userId="54ed4b82-d255-4566-a109-be82e137fd88" providerId="ADAL" clId="{6E53A3CB-579B-4CFF-8C6B-EA5237D223B5}" dt="2026-03-16T09:19:24.117" v="205" actId="26606"/>
          <ac:spMkLst>
            <pc:docMk/>
            <pc:sldMk cId="0" sldId="306"/>
            <ac:spMk id="41" creationId="{D1EA859B-E555-4109-94F3-6700E046E008}"/>
          </ac:spMkLst>
        </pc:spChg>
        <pc:spChg chg="add del">
          <ac:chgData name="Monica Giesell Charry Lamprea (2514548)" userId="54ed4b82-d255-4566-a109-be82e137fd88" providerId="ADAL" clId="{6E53A3CB-579B-4CFF-8C6B-EA5237D223B5}" dt="2026-03-16T09:19:25.496" v="207" actId="26606"/>
          <ac:spMkLst>
            <pc:docMk/>
            <pc:sldMk cId="0" sldId="306"/>
            <ac:spMk id="43" creationId="{C0A1ED06-4733-4020-9C60-81D4D801408D}"/>
          </ac:spMkLst>
        </pc:spChg>
        <pc:spChg chg="add del">
          <ac:chgData name="Monica Giesell Charry Lamprea (2514548)" userId="54ed4b82-d255-4566-a109-be82e137fd88" providerId="ADAL" clId="{6E53A3CB-579B-4CFF-8C6B-EA5237D223B5}" dt="2026-03-16T09:19:25.496" v="207" actId="26606"/>
          <ac:spMkLst>
            <pc:docMk/>
            <pc:sldMk cId="0" sldId="306"/>
            <ac:spMk id="44" creationId="{B0CA3509-3AF9-45FE-93ED-57BB5D5E8E07}"/>
          </ac:spMkLst>
        </pc:spChg>
        <pc:spChg chg="add del">
          <ac:chgData name="Monica Giesell Charry Lamprea (2514548)" userId="54ed4b82-d255-4566-a109-be82e137fd88" providerId="ADAL" clId="{6E53A3CB-579B-4CFF-8C6B-EA5237D223B5}" dt="2026-03-16T09:19:30.425" v="209" actId="26606"/>
          <ac:spMkLst>
            <pc:docMk/>
            <pc:sldMk cId="0" sldId="306"/>
            <ac:spMk id="46" creationId="{79BB35BC-D5C2-4C8B-A22A-A71E6191913B}"/>
          </ac:spMkLst>
        </pc:spChg>
        <pc:picChg chg="mod">
          <ac:chgData name="Monica Giesell Charry Lamprea (2514548)" userId="54ed4b82-d255-4566-a109-be82e137fd88" providerId="ADAL" clId="{6E53A3CB-579B-4CFF-8C6B-EA5237D223B5}" dt="2026-03-16T09:20:11.948" v="220" actId="26606"/>
          <ac:picMkLst>
            <pc:docMk/>
            <pc:sldMk cId="0" sldId="306"/>
            <ac:picMk id="4" creationId="{00000000-0000-0000-0000-000000000000}"/>
          </ac:picMkLst>
        </pc:picChg>
      </pc:sldChg>
      <pc:sldChg chg="addSp delSp modSp add del mod ord">
        <pc:chgData name="Monica Giesell Charry Lamprea (2514548)" userId="54ed4b82-d255-4566-a109-be82e137fd88" providerId="ADAL" clId="{6E53A3CB-579B-4CFF-8C6B-EA5237D223B5}" dt="2026-03-16T09:20:42.581" v="221" actId="478"/>
        <pc:sldMkLst>
          <pc:docMk/>
          <pc:sldMk cId="0" sldId="307"/>
        </pc:sldMkLst>
        <pc:spChg chg="mod">
          <ac:chgData name="Monica Giesell Charry Lamprea (2514548)" userId="54ed4b82-d255-4566-a109-be82e137fd88" providerId="ADAL" clId="{6E53A3CB-579B-4CFF-8C6B-EA5237D223B5}" dt="2026-03-16T09:06:53.245" v="113" actId="14100"/>
          <ac:spMkLst>
            <pc:docMk/>
            <pc:sldMk cId="0" sldId="307"/>
            <ac:spMk id="5" creationId="{00000000-0000-0000-0000-000000000000}"/>
          </ac:spMkLst>
        </pc:spChg>
        <pc:spChg chg="del">
          <ac:chgData name="Monica Giesell Charry Lamprea (2514548)" userId="54ed4b82-d255-4566-a109-be82e137fd88" providerId="ADAL" clId="{6E53A3CB-579B-4CFF-8C6B-EA5237D223B5}" dt="2026-03-16T09:20:42.581" v="221" actId="478"/>
          <ac:spMkLst>
            <pc:docMk/>
            <pc:sldMk cId="0" sldId="307"/>
            <ac:spMk id="6" creationId="{00000000-0000-0000-0000-000000000000}"/>
          </ac:spMkLst>
        </pc:spChg>
        <pc:grpChg chg="add del">
          <ac:chgData name="Monica Giesell Charry Lamprea (2514548)" userId="54ed4b82-d255-4566-a109-be82e137fd88" providerId="ADAL" clId="{6E53A3CB-579B-4CFF-8C6B-EA5237D223B5}" dt="2026-03-16T09:06:53.790" v="114" actId="478"/>
          <ac:grpSpMkLst>
            <pc:docMk/>
            <pc:sldMk cId="0" sldId="307"/>
            <ac:grpSpMk id="2" creationId="{00000000-0000-0000-0000-000000000000}"/>
          </ac:grpSpMkLst>
        </pc:grpChg>
        <pc:picChg chg="topLvl">
          <ac:chgData name="Monica Giesell Charry Lamprea (2514548)" userId="54ed4b82-d255-4566-a109-be82e137fd88" providerId="ADAL" clId="{6E53A3CB-579B-4CFF-8C6B-EA5237D223B5}" dt="2026-03-16T09:06:24.454" v="109" actId="478"/>
          <ac:picMkLst>
            <pc:docMk/>
            <pc:sldMk cId="0" sldId="307"/>
            <ac:picMk id="3" creationId="{00000000-0000-0000-0000-000000000000}"/>
          </ac:picMkLst>
        </pc:picChg>
        <pc:picChg chg="add del mod topLvl">
          <ac:chgData name="Monica Giesell Charry Lamprea (2514548)" userId="54ed4b82-d255-4566-a109-be82e137fd88" providerId="ADAL" clId="{6E53A3CB-579B-4CFF-8C6B-EA5237D223B5}" dt="2026-03-16T09:07:43.993" v="116" actId="207"/>
          <ac:picMkLst>
            <pc:docMk/>
            <pc:sldMk cId="0" sldId="307"/>
            <ac:picMk id="4" creationId="{00000000-0000-0000-0000-000000000000}"/>
          </ac:picMkLst>
        </pc:picChg>
      </pc:sldChg>
      <pc:sldChg chg="add del">
        <pc:chgData name="Monica Giesell Charry Lamprea (2514548)" userId="54ed4b82-d255-4566-a109-be82e137fd88" providerId="ADAL" clId="{6E53A3CB-579B-4CFF-8C6B-EA5237D223B5}" dt="2026-03-16T09:09:00.818" v="123"/>
        <pc:sldMkLst>
          <pc:docMk/>
          <pc:sldMk cId="0" sldId="308"/>
        </pc:sldMkLst>
      </pc:sldChg>
      <pc:sldChg chg="modSp new mod">
        <pc:chgData name="Monica Giesell Charry Lamprea (2514548)" userId="54ed4b82-d255-4566-a109-be82e137fd88" providerId="ADAL" clId="{6E53A3CB-579B-4CFF-8C6B-EA5237D223B5}" dt="2026-03-16T23:16:07.812" v="1692"/>
        <pc:sldMkLst>
          <pc:docMk/>
          <pc:sldMk cId="339225072" sldId="308"/>
        </pc:sldMkLst>
        <pc:spChg chg="mod">
          <ac:chgData name="Monica Giesell Charry Lamprea (2514548)" userId="54ed4b82-d255-4566-a109-be82e137fd88" providerId="ADAL" clId="{6E53A3CB-579B-4CFF-8C6B-EA5237D223B5}" dt="2026-03-16T09:35:53.168" v="277" actId="122"/>
          <ac:spMkLst>
            <pc:docMk/>
            <pc:sldMk cId="339225072" sldId="308"/>
            <ac:spMk id="2" creationId="{13D1E311-DEF2-87E5-6FC3-1084249EFF9F}"/>
          </ac:spMkLst>
        </pc:spChg>
        <pc:spChg chg="mod">
          <ac:chgData name="Monica Giesell Charry Lamprea (2514548)" userId="54ed4b82-d255-4566-a109-be82e137fd88" providerId="ADAL" clId="{6E53A3CB-579B-4CFF-8C6B-EA5237D223B5}" dt="2026-03-16T23:16:07.812" v="1692"/>
          <ac:spMkLst>
            <pc:docMk/>
            <pc:sldMk cId="339225072" sldId="308"/>
            <ac:spMk id="3" creationId="{1B2E42AA-821E-6B28-6B78-C95B9EDBC4A9}"/>
          </ac:spMkLst>
        </pc:spChg>
      </pc:sldChg>
      <pc:sldChg chg="modSp new mod">
        <pc:chgData name="Monica Giesell Charry Lamprea (2514548)" userId="54ed4b82-d255-4566-a109-be82e137fd88" providerId="ADAL" clId="{6E53A3CB-579B-4CFF-8C6B-EA5237D223B5}" dt="2026-03-16T22:58:34.779" v="1032" actId="20577"/>
        <pc:sldMkLst>
          <pc:docMk/>
          <pc:sldMk cId="1230716409" sldId="309"/>
        </pc:sldMkLst>
        <pc:spChg chg="mod">
          <ac:chgData name="Monica Giesell Charry Lamprea (2514548)" userId="54ed4b82-d255-4566-a109-be82e137fd88" providerId="ADAL" clId="{6E53A3CB-579B-4CFF-8C6B-EA5237D223B5}" dt="2026-03-16T22:49:42.980" v="814" actId="122"/>
          <ac:spMkLst>
            <pc:docMk/>
            <pc:sldMk cId="1230716409" sldId="309"/>
            <ac:spMk id="2" creationId="{C9EADA71-FEF4-949B-6DA8-6C8510FC7112}"/>
          </ac:spMkLst>
        </pc:spChg>
        <pc:spChg chg="mod">
          <ac:chgData name="Monica Giesell Charry Lamprea (2514548)" userId="54ed4b82-d255-4566-a109-be82e137fd88" providerId="ADAL" clId="{6E53A3CB-579B-4CFF-8C6B-EA5237D223B5}" dt="2026-03-16T22:58:34.779" v="1032" actId="20577"/>
          <ac:spMkLst>
            <pc:docMk/>
            <pc:sldMk cId="1230716409" sldId="309"/>
            <ac:spMk id="3" creationId="{2B968090-3BDA-8070-800E-FD56CD94A2AB}"/>
          </ac:spMkLst>
        </pc:spChg>
      </pc:sldChg>
      <pc:sldChg chg="modSp new mod">
        <pc:chgData name="Monica Giesell Charry Lamprea (2514548)" userId="54ed4b82-d255-4566-a109-be82e137fd88" providerId="ADAL" clId="{6E53A3CB-579B-4CFF-8C6B-EA5237D223B5}" dt="2026-03-16T23:13:16.712" v="1688" actId="20577"/>
        <pc:sldMkLst>
          <pc:docMk/>
          <pc:sldMk cId="4126866272" sldId="310"/>
        </pc:sldMkLst>
        <pc:spChg chg="mod">
          <ac:chgData name="Monica Giesell Charry Lamprea (2514548)" userId="54ed4b82-d255-4566-a109-be82e137fd88" providerId="ADAL" clId="{6E53A3CB-579B-4CFF-8C6B-EA5237D223B5}" dt="2026-03-16T23:03:53.389" v="1066" actId="122"/>
          <ac:spMkLst>
            <pc:docMk/>
            <pc:sldMk cId="4126866272" sldId="310"/>
            <ac:spMk id="2" creationId="{E1F43BA2-5861-1B84-A72E-79D413998C90}"/>
          </ac:spMkLst>
        </pc:spChg>
        <pc:spChg chg="mod">
          <ac:chgData name="Monica Giesell Charry Lamprea (2514548)" userId="54ed4b82-d255-4566-a109-be82e137fd88" providerId="ADAL" clId="{6E53A3CB-579B-4CFF-8C6B-EA5237D223B5}" dt="2026-03-16T23:13:16.712" v="1688" actId="20577"/>
          <ac:spMkLst>
            <pc:docMk/>
            <pc:sldMk cId="4126866272" sldId="310"/>
            <ac:spMk id="3" creationId="{80B0A06D-410E-C089-1D9F-30CB6DD1E4F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556E36-689A-4F9F-AB98-E6E963CE4D27}"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52250762-3CF1-4FF8-A940-5A7BE300B316}">
      <dgm:prSet/>
      <dgm:spPr/>
      <dgm:t>
        <a:bodyPr/>
        <a:lstStyle/>
        <a:p>
          <a:r>
            <a:rPr lang="en-US"/>
            <a:t>Good hygiene (regular handwashing)</a:t>
          </a:r>
        </a:p>
      </dgm:t>
    </dgm:pt>
    <dgm:pt modelId="{6C1837FF-0C80-48DA-AD27-01B500F61835}" type="parTrans" cxnId="{C880C15A-E265-4F92-8F69-7C65BC8810A1}">
      <dgm:prSet/>
      <dgm:spPr/>
      <dgm:t>
        <a:bodyPr/>
        <a:lstStyle/>
        <a:p>
          <a:endParaRPr lang="en-US"/>
        </a:p>
      </dgm:t>
    </dgm:pt>
    <dgm:pt modelId="{EE5ECB4F-E3E4-4E91-A66F-A65DC51E577A}" type="sibTrans" cxnId="{C880C15A-E265-4F92-8F69-7C65BC8810A1}">
      <dgm:prSet/>
      <dgm:spPr/>
      <dgm:t>
        <a:bodyPr/>
        <a:lstStyle/>
        <a:p>
          <a:endParaRPr lang="en-US"/>
        </a:p>
      </dgm:t>
    </dgm:pt>
    <dgm:pt modelId="{15F40770-7AEB-40FB-863C-E74B3B21A7E8}">
      <dgm:prSet/>
      <dgm:spPr/>
      <dgm:t>
        <a:bodyPr/>
        <a:lstStyle/>
        <a:p>
          <a:r>
            <a:rPr lang="en-US"/>
            <a:t>Cover mouth and nose when coughing or sneezing </a:t>
          </a:r>
        </a:p>
      </dgm:t>
    </dgm:pt>
    <dgm:pt modelId="{ABDF3944-1D27-4B2D-B3B6-8ACD35F08F9E}" type="parTrans" cxnId="{CB17229D-A7D1-4324-8B59-71C84DA0C369}">
      <dgm:prSet/>
      <dgm:spPr/>
      <dgm:t>
        <a:bodyPr/>
        <a:lstStyle/>
        <a:p>
          <a:endParaRPr lang="en-US"/>
        </a:p>
      </dgm:t>
    </dgm:pt>
    <dgm:pt modelId="{41AEF9B9-2CCD-41DD-9D83-81BF6452F3DA}" type="sibTrans" cxnId="{CB17229D-A7D1-4324-8B59-71C84DA0C369}">
      <dgm:prSet/>
      <dgm:spPr/>
      <dgm:t>
        <a:bodyPr/>
        <a:lstStyle/>
        <a:p>
          <a:endParaRPr lang="en-US"/>
        </a:p>
      </dgm:t>
    </dgm:pt>
    <dgm:pt modelId="{0BA36045-2D24-46D0-B8FB-CF3B461D9018}">
      <dgm:prSet/>
      <dgm:spPr/>
      <dgm:t>
        <a:bodyPr/>
        <a:lstStyle/>
        <a:p>
          <a:r>
            <a:rPr lang="en-GB"/>
            <a:t>Avoid sharing (drinks or utensils)</a:t>
          </a:r>
          <a:endParaRPr lang="en-US"/>
        </a:p>
      </dgm:t>
    </dgm:pt>
    <dgm:pt modelId="{E6049F9A-98DB-4C4B-94E2-B7D11B0791E4}" type="parTrans" cxnId="{66BFC192-0BE2-4F27-874F-F7C8D61F065F}">
      <dgm:prSet/>
      <dgm:spPr/>
      <dgm:t>
        <a:bodyPr/>
        <a:lstStyle/>
        <a:p>
          <a:endParaRPr lang="en-US"/>
        </a:p>
      </dgm:t>
    </dgm:pt>
    <dgm:pt modelId="{3A9A119C-9124-4A69-96FD-94671E801941}" type="sibTrans" cxnId="{66BFC192-0BE2-4F27-874F-F7C8D61F065F}">
      <dgm:prSet/>
      <dgm:spPr/>
      <dgm:t>
        <a:bodyPr/>
        <a:lstStyle/>
        <a:p>
          <a:endParaRPr lang="en-US"/>
        </a:p>
      </dgm:t>
    </dgm:pt>
    <dgm:pt modelId="{6B179694-060B-4EF4-90C6-5CF21163E0D5}">
      <dgm:prSet/>
      <dgm:spPr/>
      <dgm:t>
        <a:bodyPr/>
        <a:lstStyle/>
        <a:p>
          <a:r>
            <a:rPr lang="en-GB"/>
            <a:t>Healthy lifestyle (good diet, exercise and good sleep)</a:t>
          </a:r>
          <a:endParaRPr lang="en-US"/>
        </a:p>
      </dgm:t>
    </dgm:pt>
    <dgm:pt modelId="{CD15D384-17C9-40B7-9824-B09C1EA8FD19}" type="parTrans" cxnId="{6AF721EA-F34C-438F-8565-F4832CCAA529}">
      <dgm:prSet/>
      <dgm:spPr/>
      <dgm:t>
        <a:bodyPr/>
        <a:lstStyle/>
        <a:p>
          <a:endParaRPr lang="en-US"/>
        </a:p>
      </dgm:t>
    </dgm:pt>
    <dgm:pt modelId="{49A7450E-3348-4610-AF08-75987C6DABBE}" type="sibTrans" cxnId="{6AF721EA-F34C-438F-8565-F4832CCAA529}">
      <dgm:prSet/>
      <dgm:spPr/>
      <dgm:t>
        <a:bodyPr/>
        <a:lstStyle/>
        <a:p>
          <a:endParaRPr lang="en-US"/>
        </a:p>
      </dgm:t>
    </dgm:pt>
    <dgm:pt modelId="{112EC29A-D909-4467-986E-52D360B978D4}" type="pres">
      <dgm:prSet presAssocID="{B0556E36-689A-4F9F-AB98-E6E963CE4D27}" presName="linear" presStyleCnt="0">
        <dgm:presLayoutVars>
          <dgm:animLvl val="lvl"/>
          <dgm:resizeHandles val="exact"/>
        </dgm:presLayoutVars>
      </dgm:prSet>
      <dgm:spPr/>
    </dgm:pt>
    <dgm:pt modelId="{7C62BB02-6AA2-4C82-8E31-FAAB22574001}" type="pres">
      <dgm:prSet presAssocID="{52250762-3CF1-4FF8-A940-5A7BE300B316}" presName="parentText" presStyleLbl="node1" presStyleIdx="0" presStyleCnt="4">
        <dgm:presLayoutVars>
          <dgm:chMax val="0"/>
          <dgm:bulletEnabled val="1"/>
        </dgm:presLayoutVars>
      </dgm:prSet>
      <dgm:spPr/>
    </dgm:pt>
    <dgm:pt modelId="{8F561678-46EB-4C25-B22D-AD548852D22F}" type="pres">
      <dgm:prSet presAssocID="{EE5ECB4F-E3E4-4E91-A66F-A65DC51E577A}" presName="spacer" presStyleCnt="0"/>
      <dgm:spPr/>
    </dgm:pt>
    <dgm:pt modelId="{40068A21-032E-4205-ABBF-0210CFBBA42C}" type="pres">
      <dgm:prSet presAssocID="{15F40770-7AEB-40FB-863C-E74B3B21A7E8}" presName="parentText" presStyleLbl="node1" presStyleIdx="1" presStyleCnt="4">
        <dgm:presLayoutVars>
          <dgm:chMax val="0"/>
          <dgm:bulletEnabled val="1"/>
        </dgm:presLayoutVars>
      </dgm:prSet>
      <dgm:spPr/>
    </dgm:pt>
    <dgm:pt modelId="{4AD372D8-03AE-4122-B31C-B790C73F0E1C}" type="pres">
      <dgm:prSet presAssocID="{41AEF9B9-2CCD-41DD-9D83-81BF6452F3DA}" presName="spacer" presStyleCnt="0"/>
      <dgm:spPr/>
    </dgm:pt>
    <dgm:pt modelId="{3CC5B6CB-0022-4924-B735-603293EC45FF}" type="pres">
      <dgm:prSet presAssocID="{0BA36045-2D24-46D0-B8FB-CF3B461D9018}" presName="parentText" presStyleLbl="node1" presStyleIdx="2" presStyleCnt="4">
        <dgm:presLayoutVars>
          <dgm:chMax val="0"/>
          <dgm:bulletEnabled val="1"/>
        </dgm:presLayoutVars>
      </dgm:prSet>
      <dgm:spPr/>
    </dgm:pt>
    <dgm:pt modelId="{E71DC90F-05E0-46FE-A03D-147303D9633B}" type="pres">
      <dgm:prSet presAssocID="{3A9A119C-9124-4A69-96FD-94671E801941}" presName="spacer" presStyleCnt="0"/>
      <dgm:spPr/>
    </dgm:pt>
    <dgm:pt modelId="{53677F12-8D82-4126-B4F0-903B648A056C}" type="pres">
      <dgm:prSet presAssocID="{6B179694-060B-4EF4-90C6-5CF21163E0D5}" presName="parentText" presStyleLbl="node1" presStyleIdx="3" presStyleCnt="4">
        <dgm:presLayoutVars>
          <dgm:chMax val="0"/>
          <dgm:bulletEnabled val="1"/>
        </dgm:presLayoutVars>
      </dgm:prSet>
      <dgm:spPr/>
    </dgm:pt>
  </dgm:ptLst>
  <dgm:cxnLst>
    <dgm:cxn modelId="{44411163-AE9A-49B1-AAA0-023AEFABD61B}" type="presOf" srcId="{15F40770-7AEB-40FB-863C-E74B3B21A7E8}" destId="{40068A21-032E-4205-ABBF-0210CFBBA42C}" srcOrd="0" destOrd="0" presId="urn:microsoft.com/office/officeart/2005/8/layout/vList2"/>
    <dgm:cxn modelId="{C880C15A-E265-4F92-8F69-7C65BC8810A1}" srcId="{B0556E36-689A-4F9F-AB98-E6E963CE4D27}" destId="{52250762-3CF1-4FF8-A940-5A7BE300B316}" srcOrd="0" destOrd="0" parTransId="{6C1837FF-0C80-48DA-AD27-01B500F61835}" sibTransId="{EE5ECB4F-E3E4-4E91-A66F-A65DC51E577A}"/>
    <dgm:cxn modelId="{1978E684-A8C5-47F6-B1B4-8252FDD1CB2C}" type="presOf" srcId="{52250762-3CF1-4FF8-A940-5A7BE300B316}" destId="{7C62BB02-6AA2-4C82-8E31-FAAB22574001}" srcOrd="0" destOrd="0" presId="urn:microsoft.com/office/officeart/2005/8/layout/vList2"/>
    <dgm:cxn modelId="{75A4FF8F-DDE7-4160-B056-DC24708E9E09}" type="presOf" srcId="{0BA36045-2D24-46D0-B8FB-CF3B461D9018}" destId="{3CC5B6CB-0022-4924-B735-603293EC45FF}" srcOrd="0" destOrd="0" presId="urn:microsoft.com/office/officeart/2005/8/layout/vList2"/>
    <dgm:cxn modelId="{66BFC192-0BE2-4F27-874F-F7C8D61F065F}" srcId="{B0556E36-689A-4F9F-AB98-E6E963CE4D27}" destId="{0BA36045-2D24-46D0-B8FB-CF3B461D9018}" srcOrd="2" destOrd="0" parTransId="{E6049F9A-98DB-4C4B-94E2-B7D11B0791E4}" sibTransId="{3A9A119C-9124-4A69-96FD-94671E801941}"/>
    <dgm:cxn modelId="{CB17229D-A7D1-4324-8B59-71C84DA0C369}" srcId="{B0556E36-689A-4F9F-AB98-E6E963CE4D27}" destId="{15F40770-7AEB-40FB-863C-E74B3B21A7E8}" srcOrd="1" destOrd="0" parTransId="{ABDF3944-1D27-4B2D-B3B6-8ACD35F08F9E}" sibTransId="{41AEF9B9-2CCD-41DD-9D83-81BF6452F3DA}"/>
    <dgm:cxn modelId="{DCB310B8-216A-48B5-A192-66BA56185FDB}" type="presOf" srcId="{B0556E36-689A-4F9F-AB98-E6E963CE4D27}" destId="{112EC29A-D909-4467-986E-52D360B978D4}" srcOrd="0" destOrd="0" presId="urn:microsoft.com/office/officeart/2005/8/layout/vList2"/>
    <dgm:cxn modelId="{239E09DD-526D-44C4-885A-99ED834EA263}" type="presOf" srcId="{6B179694-060B-4EF4-90C6-5CF21163E0D5}" destId="{53677F12-8D82-4126-B4F0-903B648A056C}" srcOrd="0" destOrd="0" presId="urn:microsoft.com/office/officeart/2005/8/layout/vList2"/>
    <dgm:cxn modelId="{6AF721EA-F34C-438F-8565-F4832CCAA529}" srcId="{B0556E36-689A-4F9F-AB98-E6E963CE4D27}" destId="{6B179694-060B-4EF4-90C6-5CF21163E0D5}" srcOrd="3" destOrd="0" parTransId="{CD15D384-17C9-40B7-9824-B09C1EA8FD19}" sibTransId="{49A7450E-3348-4610-AF08-75987C6DABBE}"/>
    <dgm:cxn modelId="{851272C1-8FA3-4B9C-BF66-C3CECCC6B751}" type="presParOf" srcId="{112EC29A-D909-4467-986E-52D360B978D4}" destId="{7C62BB02-6AA2-4C82-8E31-FAAB22574001}" srcOrd="0" destOrd="0" presId="urn:microsoft.com/office/officeart/2005/8/layout/vList2"/>
    <dgm:cxn modelId="{19A857B5-3A7F-4EF3-830C-20CE7AFD582E}" type="presParOf" srcId="{112EC29A-D909-4467-986E-52D360B978D4}" destId="{8F561678-46EB-4C25-B22D-AD548852D22F}" srcOrd="1" destOrd="0" presId="urn:microsoft.com/office/officeart/2005/8/layout/vList2"/>
    <dgm:cxn modelId="{EA750DE1-2C45-4984-826A-85F26DA516AC}" type="presParOf" srcId="{112EC29A-D909-4467-986E-52D360B978D4}" destId="{40068A21-032E-4205-ABBF-0210CFBBA42C}" srcOrd="2" destOrd="0" presId="urn:microsoft.com/office/officeart/2005/8/layout/vList2"/>
    <dgm:cxn modelId="{0AB6DC62-2D33-41D9-AFF1-C189B6AD8FF9}" type="presParOf" srcId="{112EC29A-D909-4467-986E-52D360B978D4}" destId="{4AD372D8-03AE-4122-B31C-B790C73F0E1C}" srcOrd="3" destOrd="0" presId="urn:microsoft.com/office/officeart/2005/8/layout/vList2"/>
    <dgm:cxn modelId="{2B497C71-C607-4B8C-89DE-E3D7103CA090}" type="presParOf" srcId="{112EC29A-D909-4467-986E-52D360B978D4}" destId="{3CC5B6CB-0022-4924-B735-603293EC45FF}" srcOrd="4" destOrd="0" presId="urn:microsoft.com/office/officeart/2005/8/layout/vList2"/>
    <dgm:cxn modelId="{96A3E1CE-FA92-4205-B27D-346FA1A22307}" type="presParOf" srcId="{112EC29A-D909-4467-986E-52D360B978D4}" destId="{E71DC90F-05E0-46FE-A03D-147303D9633B}" srcOrd="5" destOrd="0" presId="urn:microsoft.com/office/officeart/2005/8/layout/vList2"/>
    <dgm:cxn modelId="{B60459A5-6554-40BA-9179-EB69391C74DC}" type="presParOf" srcId="{112EC29A-D909-4467-986E-52D360B978D4}" destId="{53677F12-8D82-4126-B4F0-903B648A056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62BB02-6AA2-4C82-8E31-FAAB22574001}">
      <dsp:nvSpPr>
        <dsp:cNvPr id="0" name=""/>
        <dsp:cNvSpPr/>
      </dsp:nvSpPr>
      <dsp:spPr>
        <a:xfrm>
          <a:off x="0" y="39692"/>
          <a:ext cx="10972800" cy="90909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Good hygiene (regular handwashing)</a:t>
          </a:r>
        </a:p>
      </dsp:txBody>
      <dsp:txXfrm>
        <a:off x="44378" y="84070"/>
        <a:ext cx="10884044" cy="820334"/>
      </dsp:txXfrm>
    </dsp:sp>
    <dsp:sp modelId="{40068A21-032E-4205-ABBF-0210CFBBA42C}">
      <dsp:nvSpPr>
        <dsp:cNvPr id="0" name=""/>
        <dsp:cNvSpPr/>
      </dsp:nvSpPr>
      <dsp:spPr>
        <a:xfrm>
          <a:off x="0" y="1055342"/>
          <a:ext cx="10972800" cy="90909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Cover mouth and nose when coughing or sneezing </a:t>
          </a:r>
        </a:p>
      </dsp:txBody>
      <dsp:txXfrm>
        <a:off x="44378" y="1099720"/>
        <a:ext cx="10884044" cy="820334"/>
      </dsp:txXfrm>
    </dsp:sp>
    <dsp:sp modelId="{3CC5B6CB-0022-4924-B735-603293EC45FF}">
      <dsp:nvSpPr>
        <dsp:cNvPr id="0" name=""/>
        <dsp:cNvSpPr/>
      </dsp:nvSpPr>
      <dsp:spPr>
        <a:xfrm>
          <a:off x="0" y="2070992"/>
          <a:ext cx="10972800" cy="90909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Avoid sharing (drinks or utensils)</a:t>
          </a:r>
          <a:endParaRPr lang="en-US" sz="3700" kern="1200"/>
        </a:p>
      </dsp:txBody>
      <dsp:txXfrm>
        <a:off x="44378" y="2115370"/>
        <a:ext cx="10884044" cy="820334"/>
      </dsp:txXfrm>
    </dsp:sp>
    <dsp:sp modelId="{53677F12-8D82-4126-B4F0-903B648A056C}">
      <dsp:nvSpPr>
        <dsp:cNvPr id="0" name=""/>
        <dsp:cNvSpPr/>
      </dsp:nvSpPr>
      <dsp:spPr>
        <a:xfrm>
          <a:off x="0" y="3086642"/>
          <a:ext cx="10972800" cy="90909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Healthy lifestyle (good diet, exercise and good sleep)</a:t>
          </a:r>
          <a:endParaRPr lang="en-US" sz="3700" kern="1200"/>
        </a:p>
      </dsp:txBody>
      <dsp:txXfrm>
        <a:off x="44378" y="3131020"/>
        <a:ext cx="10884044" cy="8203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CE9E2-C4D6-EB47-8645-1F687FC47AC0}" type="datetimeFigureOut">
              <a:rPr lang="en-US" smtClean="0"/>
              <a:t>3/14/2026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25B16F-0931-1D4B-B659-A9BF593F3CB0}" type="slidenum">
              <a:rPr lang="en-US" smtClean="0"/>
              <a:t>‹#›</a:t>
            </a:fld>
            <a:endParaRPr lang="en-US"/>
          </a:p>
        </p:txBody>
      </p:sp>
    </p:spTree>
    <p:extLst>
      <p:ext uri="{BB962C8B-B14F-4D97-AF65-F5344CB8AC3E}">
        <p14:creationId xmlns:p14="http://schemas.microsoft.com/office/powerpoint/2010/main" val="30785227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BA48A-ABE6-E5AD-C0E9-03577BB3B80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B1565F6-BDFE-1985-169F-F1E8BBF36A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8BF4F55-96FF-F250-B890-9817EEACC9C6}"/>
              </a:ext>
            </a:extLst>
          </p:cNvPr>
          <p:cNvSpPr>
            <a:spLocks noGrp="1"/>
          </p:cNvSpPr>
          <p:nvPr>
            <p:ph type="dt" sz="half" idx="10"/>
          </p:nvPr>
        </p:nvSpPr>
        <p:spPr/>
        <p:txBody>
          <a:bodyPr/>
          <a:lstStyle/>
          <a:p>
            <a:fld id="{0324E4AE-B83C-6943-A87D-E851BF62DC02}" type="datetimeFigureOut">
              <a:rPr lang="en-US" smtClean="0"/>
              <a:t>3/14/2026</a:t>
            </a:fld>
            <a:endParaRPr lang="en-US"/>
          </a:p>
        </p:txBody>
      </p:sp>
      <p:sp>
        <p:nvSpPr>
          <p:cNvPr id="5" name="Footer Placeholder 4">
            <a:extLst>
              <a:ext uri="{FF2B5EF4-FFF2-40B4-BE49-F238E27FC236}">
                <a16:creationId xmlns:a16="http://schemas.microsoft.com/office/drawing/2014/main" id="{A0E0E0A3-19DD-649B-7336-A3D476A57F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C710EA-88DB-53F1-3C82-DA2BF40193D9}"/>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1726228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26328-5B4F-891E-DFB0-0C41981A5B3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679E28D-B194-AA6E-8267-F7078FF8FB8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32998F-4319-65FA-A7B4-78A3BDE80609}"/>
              </a:ext>
            </a:extLst>
          </p:cNvPr>
          <p:cNvSpPr>
            <a:spLocks noGrp="1"/>
          </p:cNvSpPr>
          <p:nvPr>
            <p:ph type="dt" sz="half" idx="10"/>
          </p:nvPr>
        </p:nvSpPr>
        <p:spPr/>
        <p:txBody>
          <a:bodyPr/>
          <a:lstStyle/>
          <a:p>
            <a:fld id="{0324E4AE-B83C-6943-A87D-E851BF62DC02}" type="datetimeFigureOut">
              <a:rPr lang="en-US" smtClean="0"/>
              <a:t>3/14/2026</a:t>
            </a:fld>
            <a:endParaRPr lang="en-US"/>
          </a:p>
        </p:txBody>
      </p:sp>
      <p:sp>
        <p:nvSpPr>
          <p:cNvPr id="5" name="Footer Placeholder 4">
            <a:extLst>
              <a:ext uri="{FF2B5EF4-FFF2-40B4-BE49-F238E27FC236}">
                <a16:creationId xmlns:a16="http://schemas.microsoft.com/office/drawing/2014/main" id="{75F3AC7A-F4DE-BE84-3BFC-9AF15DB92D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12B91D-742B-9244-FB32-D689AAB1F480}"/>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4165661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A3F9F-2A66-70F2-4A5A-F7EAB94593A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3A00C30-60CE-2461-9734-D6361D86796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2E930CF-56AF-EC47-8AF7-7ACECE9399D0}"/>
              </a:ext>
            </a:extLst>
          </p:cNvPr>
          <p:cNvSpPr>
            <a:spLocks noGrp="1"/>
          </p:cNvSpPr>
          <p:nvPr>
            <p:ph type="dt" sz="half" idx="10"/>
          </p:nvPr>
        </p:nvSpPr>
        <p:spPr/>
        <p:txBody>
          <a:bodyPr/>
          <a:lstStyle/>
          <a:p>
            <a:fld id="{0324E4AE-B83C-6943-A87D-E851BF62DC02}" type="datetimeFigureOut">
              <a:rPr lang="en-US" smtClean="0"/>
              <a:t>3/14/2026</a:t>
            </a:fld>
            <a:endParaRPr lang="en-US"/>
          </a:p>
        </p:txBody>
      </p:sp>
      <p:sp>
        <p:nvSpPr>
          <p:cNvPr id="5" name="Footer Placeholder 4">
            <a:extLst>
              <a:ext uri="{FF2B5EF4-FFF2-40B4-BE49-F238E27FC236}">
                <a16:creationId xmlns:a16="http://schemas.microsoft.com/office/drawing/2014/main" id="{ABF7D349-88F5-6DAC-C14D-0D1EDAEE4E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58A74A-A84E-0B44-BAAA-8E34610A25EC}"/>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2109273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E58FE-2C1E-E4F5-4099-6F9F883350C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EFE5B29-15F4-19C2-CC1E-B23442DC712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6212949-3D7C-4E8F-8A3C-E812057C13F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21D5FF8-620F-05AA-9FA0-3D6D1DA04282}"/>
              </a:ext>
            </a:extLst>
          </p:cNvPr>
          <p:cNvSpPr>
            <a:spLocks noGrp="1"/>
          </p:cNvSpPr>
          <p:nvPr>
            <p:ph type="dt" sz="half" idx="10"/>
          </p:nvPr>
        </p:nvSpPr>
        <p:spPr/>
        <p:txBody>
          <a:bodyPr/>
          <a:lstStyle/>
          <a:p>
            <a:fld id="{0324E4AE-B83C-6943-A87D-E851BF62DC02}" type="datetimeFigureOut">
              <a:rPr lang="en-US" smtClean="0"/>
              <a:t>3/14/2026</a:t>
            </a:fld>
            <a:endParaRPr lang="en-US"/>
          </a:p>
        </p:txBody>
      </p:sp>
      <p:sp>
        <p:nvSpPr>
          <p:cNvPr id="6" name="Footer Placeholder 5">
            <a:extLst>
              <a:ext uri="{FF2B5EF4-FFF2-40B4-BE49-F238E27FC236}">
                <a16:creationId xmlns:a16="http://schemas.microsoft.com/office/drawing/2014/main" id="{448924CC-4500-0017-488C-EAB741164B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43F8F7-B37C-4EED-C791-5465E0FE0855}"/>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463989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2D2F-C573-D647-578E-7EB8A5EF77E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271F847-B448-A378-EF2B-AB1257A682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F6771EB-B761-4572-62B6-ECD16B5DE97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E806B1D-2E7F-D81E-91F6-3840A62B59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148794D-CA3C-93DA-7CB6-DC443B03C32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71C2033-BEA0-F01D-1D6C-5C45806F1308}"/>
              </a:ext>
            </a:extLst>
          </p:cNvPr>
          <p:cNvSpPr>
            <a:spLocks noGrp="1"/>
          </p:cNvSpPr>
          <p:nvPr>
            <p:ph type="dt" sz="half" idx="10"/>
          </p:nvPr>
        </p:nvSpPr>
        <p:spPr/>
        <p:txBody>
          <a:bodyPr/>
          <a:lstStyle/>
          <a:p>
            <a:fld id="{0324E4AE-B83C-6943-A87D-E851BF62DC02}" type="datetimeFigureOut">
              <a:rPr lang="en-US" smtClean="0"/>
              <a:t>3/14/2026</a:t>
            </a:fld>
            <a:endParaRPr lang="en-US"/>
          </a:p>
        </p:txBody>
      </p:sp>
      <p:sp>
        <p:nvSpPr>
          <p:cNvPr id="8" name="Footer Placeholder 7">
            <a:extLst>
              <a:ext uri="{FF2B5EF4-FFF2-40B4-BE49-F238E27FC236}">
                <a16:creationId xmlns:a16="http://schemas.microsoft.com/office/drawing/2014/main" id="{401C7BD2-B53F-46BB-B54A-7639CCE5933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ED88EDA-A8A8-F0A2-2FF1-C153D5E89E2D}"/>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651221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49B39-858B-8452-5840-0EF07A1BCFF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1245E01-8C82-D9BB-C172-4B81FF04DD61}"/>
              </a:ext>
            </a:extLst>
          </p:cNvPr>
          <p:cNvSpPr>
            <a:spLocks noGrp="1"/>
          </p:cNvSpPr>
          <p:nvPr>
            <p:ph type="dt" sz="half" idx="10"/>
          </p:nvPr>
        </p:nvSpPr>
        <p:spPr/>
        <p:txBody>
          <a:bodyPr/>
          <a:lstStyle/>
          <a:p>
            <a:fld id="{0324E4AE-B83C-6943-A87D-E851BF62DC02}" type="datetimeFigureOut">
              <a:rPr lang="en-US" smtClean="0"/>
              <a:t>3/14/2026</a:t>
            </a:fld>
            <a:endParaRPr lang="en-US"/>
          </a:p>
        </p:txBody>
      </p:sp>
      <p:sp>
        <p:nvSpPr>
          <p:cNvPr id="4" name="Footer Placeholder 3">
            <a:extLst>
              <a:ext uri="{FF2B5EF4-FFF2-40B4-BE49-F238E27FC236}">
                <a16:creationId xmlns:a16="http://schemas.microsoft.com/office/drawing/2014/main" id="{3B90E287-7D27-C3D7-A639-AEBA5A34B38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64F11EF-DD7B-15B7-0545-985E443322A7}"/>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1063954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9051E6-5412-570E-E2A5-2D2EDEB6635E}"/>
              </a:ext>
            </a:extLst>
          </p:cNvPr>
          <p:cNvSpPr>
            <a:spLocks noGrp="1"/>
          </p:cNvSpPr>
          <p:nvPr>
            <p:ph type="dt" sz="half" idx="10"/>
          </p:nvPr>
        </p:nvSpPr>
        <p:spPr/>
        <p:txBody>
          <a:bodyPr/>
          <a:lstStyle/>
          <a:p>
            <a:fld id="{0324E4AE-B83C-6943-A87D-E851BF62DC02}" type="datetimeFigureOut">
              <a:rPr lang="en-US" smtClean="0"/>
              <a:t>3/14/2026</a:t>
            </a:fld>
            <a:endParaRPr lang="en-US"/>
          </a:p>
        </p:txBody>
      </p:sp>
      <p:sp>
        <p:nvSpPr>
          <p:cNvPr id="3" name="Footer Placeholder 2">
            <a:extLst>
              <a:ext uri="{FF2B5EF4-FFF2-40B4-BE49-F238E27FC236}">
                <a16:creationId xmlns:a16="http://schemas.microsoft.com/office/drawing/2014/main" id="{387FE9B1-BE7A-84A8-2754-6BC4EB2A737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9E0072-B109-6225-2E23-291E47CEEF81}"/>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1937980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0157A-0615-0B96-AC39-87B082D2960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D4925E7-AEE4-9BF3-65DB-AEDA3B5F8D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1049149-9FAF-87BA-3CB9-831214EE55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4714430-C319-F3ED-8327-589FC6549D2E}"/>
              </a:ext>
            </a:extLst>
          </p:cNvPr>
          <p:cNvSpPr>
            <a:spLocks noGrp="1"/>
          </p:cNvSpPr>
          <p:nvPr>
            <p:ph type="dt" sz="half" idx="10"/>
          </p:nvPr>
        </p:nvSpPr>
        <p:spPr/>
        <p:txBody>
          <a:bodyPr/>
          <a:lstStyle/>
          <a:p>
            <a:fld id="{0324E4AE-B83C-6943-A87D-E851BF62DC02}" type="datetimeFigureOut">
              <a:rPr lang="en-US" smtClean="0"/>
              <a:t>3/14/2026</a:t>
            </a:fld>
            <a:endParaRPr lang="en-US"/>
          </a:p>
        </p:txBody>
      </p:sp>
      <p:sp>
        <p:nvSpPr>
          <p:cNvPr id="6" name="Footer Placeholder 5">
            <a:extLst>
              <a:ext uri="{FF2B5EF4-FFF2-40B4-BE49-F238E27FC236}">
                <a16:creationId xmlns:a16="http://schemas.microsoft.com/office/drawing/2014/main" id="{377A3432-D0BE-1F26-8CFB-230EECFB16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C83AE6-F462-8DB5-B0BB-12F4D73AEC37}"/>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3079729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475B6-F46B-EA0A-D60D-1FB29C8D89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C8BECA9-8912-F3AB-1723-B38C5DBA7A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6FE4315-3F5D-0867-1E92-A16B40CA87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091B3B-46C4-399B-5B46-F280C5ABC882}"/>
              </a:ext>
            </a:extLst>
          </p:cNvPr>
          <p:cNvSpPr>
            <a:spLocks noGrp="1"/>
          </p:cNvSpPr>
          <p:nvPr>
            <p:ph type="dt" sz="half" idx="10"/>
          </p:nvPr>
        </p:nvSpPr>
        <p:spPr/>
        <p:txBody>
          <a:bodyPr/>
          <a:lstStyle/>
          <a:p>
            <a:fld id="{0324E4AE-B83C-6943-A87D-E851BF62DC02}" type="datetimeFigureOut">
              <a:rPr lang="en-US" smtClean="0"/>
              <a:t>3/14/2026</a:t>
            </a:fld>
            <a:endParaRPr lang="en-US"/>
          </a:p>
        </p:txBody>
      </p:sp>
      <p:sp>
        <p:nvSpPr>
          <p:cNvPr id="6" name="Footer Placeholder 5">
            <a:extLst>
              <a:ext uri="{FF2B5EF4-FFF2-40B4-BE49-F238E27FC236}">
                <a16:creationId xmlns:a16="http://schemas.microsoft.com/office/drawing/2014/main" id="{411937FD-FA22-FA67-68D1-AAC63C8FAF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508AD1-FC8C-33CA-68EF-435CF4150493}"/>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2794290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88FC0-73A2-6589-8B56-56D7ECD1ADF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3FCC1E1-1F71-C48D-AD0F-538DBAC0E7F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179523-405A-DC17-9038-494109A38F71}"/>
              </a:ext>
            </a:extLst>
          </p:cNvPr>
          <p:cNvSpPr>
            <a:spLocks noGrp="1"/>
          </p:cNvSpPr>
          <p:nvPr>
            <p:ph type="dt" sz="half" idx="10"/>
          </p:nvPr>
        </p:nvSpPr>
        <p:spPr/>
        <p:txBody>
          <a:bodyPr/>
          <a:lstStyle/>
          <a:p>
            <a:fld id="{0324E4AE-B83C-6943-A87D-E851BF62DC02}" type="datetimeFigureOut">
              <a:rPr lang="en-US" smtClean="0"/>
              <a:t>3/14/2026</a:t>
            </a:fld>
            <a:endParaRPr lang="en-US"/>
          </a:p>
        </p:txBody>
      </p:sp>
      <p:sp>
        <p:nvSpPr>
          <p:cNvPr id="5" name="Footer Placeholder 4">
            <a:extLst>
              <a:ext uri="{FF2B5EF4-FFF2-40B4-BE49-F238E27FC236}">
                <a16:creationId xmlns:a16="http://schemas.microsoft.com/office/drawing/2014/main" id="{BB567AC7-8BB1-0A34-E1EC-43E2D74E9F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F53C29-F70B-47D6-6282-C7695D71C86F}"/>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1349330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BBCBC5-ACF1-0878-99D9-386B7F3D4DF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9B35FCD-417D-A636-DC26-58CB0AF28AE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3259FF-2EA2-C65F-F897-5084554A2282}"/>
              </a:ext>
            </a:extLst>
          </p:cNvPr>
          <p:cNvSpPr>
            <a:spLocks noGrp="1"/>
          </p:cNvSpPr>
          <p:nvPr>
            <p:ph type="dt" sz="half" idx="10"/>
          </p:nvPr>
        </p:nvSpPr>
        <p:spPr/>
        <p:txBody>
          <a:bodyPr/>
          <a:lstStyle/>
          <a:p>
            <a:fld id="{0324E4AE-B83C-6943-A87D-E851BF62DC02}" type="datetimeFigureOut">
              <a:rPr lang="en-US" smtClean="0"/>
              <a:t>3/14/2026</a:t>
            </a:fld>
            <a:endParaRPr lang="en-US"/>
          </a:p>
        </p:txBody>
      </p:sp>
      <p:sp>
        <p:nvSpPr>
          <p:cNvPr id="5" name="Footer Placeholder 4">
            <a:extLst>
              <a:ext uri="{FF2B5EF4-FFF2-40B4-BE49-F238E27FC236}">
                <a16:creationId xmlns:a16="http://schemas.microsoft.com/office/drawing/2014/main" id="{7913F70F-262B-C5C5-DAA3-45D2D429D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C7E413-FD61-8712-0A07-7A9A101ECE05}"/>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10032820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3400" b="1"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1800" b="0" i="0">
                <a:solidFill>
                  <a:schemeClr val="tx1"/>
                </a:solidFill>
                <a:latin typeface="Arial MT"/>
                <a:cs typeface="Arial M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78322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400" b="1" i="0">
                <a:solidFill>
                  <a:schemeClr val="bg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1800" b="0" i="0">
                <a:solidFill>
                  <a:schemeClr val="tx1"/>
                </a:solidFill>
                <a:latin typeface="Arial MT"/>
                <a:cs typeface="Arial M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071984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400" b="1" i="0">
                <a:solidFill>
                  <a:schemeClr val="bg1"/>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484372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400" b="1" i="0">
                <a:solidFill>
                  <a:schemeClr val="bg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7952991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188293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2.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D881AC-6588-326C-3B41-BB48125C96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2D122F3-ACCE-5BA7-5EBF-BEBA8E1BF6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A0DFCC-49BF-979A-6265-5F64472A37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324E4AE-B83C-6943-A87D-E851BF62DC02}" type="datetimeFigureOut">
              <a:rPr lang="en-US" smtClean="0"/>
              <a:t>3/14/2026</a:t>
            </a:fld>
            <a:endParaRPr lang="en-US"/>
          </a:p>
        </p:txBody>
      </p:sp>
      <p:sp>
        <p:nvSpPr>
          <p:cNvPr id="5" name="Footer Placeholder 4">
            <a:extLst>
              <a:ext uri="{FF2B5EF4-FFF2-40B4-BE49-F238E27FC236}">
                <a16:creationId xmlns:a16="http://schemas.microsoft.com/office/drawing/2014/main" id="{F7877793-8D17-A69E-C5CC-683173D92D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639FEBE-8023-D8D7-CCD9-64BF9550E7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33382EA-788E-D944-9C8A-D176D0E0780E}" type="slidenum">
              <a:rPr lang="en-US" smtClean="0"/>
              <a:t>‹#›</a:t>
            </a:fld>
            <a:endParaRPr lang="en-US"/>
          </a:p>
        </p:txBody>
      </p:sp>
    </p:spTree>
    <p:extLst>
      <p:ext uri="{BB962C8B-B14F-4D97-AF65-F5344CB8AC3E}">
        <p14:creationId xmlns:p14="http://schemas.microsoft.com/office/powerpoint/2010/main" val="25593550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6844030" y="894334"/>
            <a:ext cx="4605655" cy="2409190"/>
          </a:xfrm>
          <a:prstGeom prst="rect">
            <a:avLst/>
          </a:prstGeom>
        </p:spPr>
        <p:txBody>
          <a:bodyPr wrap="square" lIns="0" tIns="0" rIns="0" bIns="0">
            <a:spAutoFit/>
          </a:bodyPr>
          <a:lstStyle>
            <a:lvl1pPr>
              <a:defRPr sz="3400" b="1" i="0">
                <a:solidFill>
                  <a:schemeClr val="bg1"/>
                </a:solidFill>
                <a:latin typeface="Arial"/>
                <a:cs typeface="Arial"/>
              </a:defRPr>
            </a:lvl1pPr>
          </a:lstStyle>
          <a:p>
            <a:endParaRPr/>
          </a:p>
        </p:txBody>
      </p:sp>
      <p:sp>
        <p:nvSpPr>
          <p:cNvPr id="3" name="Holder 3"/>
          <p:cNvSpPr>
            <a:spLocks noGrp="1"/>
          </p:cNvSpPr>
          <p:nvPr>
            <p:ph type="body" idx="1"/>
          </p:nvPr>
        </p:nvSpPr>
        <p:spPr>
          <a:xfrm>
            <a:off x="690473" y="1795653"/>
            <a:ext cx="6902450" cy="3043554"/>
          </a:xfrm>
          <a:prstGeom prst="rect">
            <a:avLst/>
          </a:prstGeom>
        </p:spPr>
        <p:txBody>
          <a:bodyPr wrap="square" lIns="0" tIns="0" rIns="0" bIns="0">
            <a:spAutoFit/>
          </a:bodyPr>
          <a:lstStyle>
            <a:lvl1pPr>
              <a:defRPr sz="1800" b="0" i="0">
                <a:solidFill>
                  <a:schemeClr val="tx1"/>
                </a:solidFill>
                <a:latin typeface="Arial MT"/>
                <a:cs typeface="Arial MT"/>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5046443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hyperlink" Target="https://www.cdc.gov/" TargetMode="External"/><Relationship Id="rId1" Type="http://schemas.openxmlformats.org/officeDocument/2006/relationships/slideLayout" Target="../slideLayouts/slideLayout6.xml"/><Relationship Id="rId5" Type="http://schemas.openxmlformats.org/officeDocument/2006/relationships/hyperlink" Target="https://www.who.int/" TargetMode="External"/><Relationship Id="rId4" Type="http://schemas.openxmlformats.org/officeDocument/2006/relationships/hyperlink" Target="https://www.gov.uk/"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93/infdis/jiab154" TargetMode="External"/><Relationship Id="rId2" Type="http://schemas.openxmlformats.org/officeDocument/2006/relationships/hyperlink" Target="https://doi.org/10.1080/21645515.2021.1972709"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s://www.who.int/" TargetMode="External"/><Relationship Id="rId2" Type="http://schemas.openxmlformats.org/officeDocument/2006/relationships/hyperlink" Target="https://www.nhs.uk/" TargetMode="External"/><Relationship Id="rId1" Type="http://schemas.openxmlformats.org/officeDocument/2006/relationships/slideLayout" Target="../slideLayouts/slideLayout7.xml"/><Relationship Id="rId4" Type="http://schemas.openxmlformats.org/officeDocument/2006/relationships/hyperlink" Target="https://www.meningitis.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DEFF3B-0775-0B71-5BDF-D0E675E09FBF}"/>
              </a:ext>
            </a:extLst>
          </p:cNvPr>
          <p:cNvSpPr txBox="1"/>
          <p:nvPr/>
        </p:nvSpPr>
        <p:spPr>
          <a:xfrm>
            <a:off x="722268" y="2090172"/>
            <a:ext cx="10747464" cy="2677656"/>
          </a:xfrm>
          <a:prstGeom prst="rect">
            <a:avLst/>
          </a:prstGeom>
          <a:noFill/>
        </p:spPr>
        <p:txBody>
          <a:bodyPr wrap="square">
            <a:spAutoFit/>
          </a:bodyPr>
          <a:lstStyle/>
          <a:p>
            <a:r>
              <a:rPr lang="en-GB" sz="2400" b="1" i="0" noProof="0" dirty="0">
                <a:solidFill>
                  <a:srgbClr val="1D2125"/>
                </a:solidFill>
                <a:effectLst/>
                <a:latin typeface="Arial" panose="020B0604020202020204" pitchFamily="34" charset="0"/>
                <a:cs typeface="Arial" panose="020B0604020202020204" pitchFamily="34" charset="0"/>
              </a:rPr>
              <a:t>Module Name: </a:t>
            </a:r>
            <a:r>
              <a:rPr lang="en-GB" sz="2400" noProof="0" dirty="0">
                <a:latin typeface="Arial" panose="020B0604020202020204" pitchFamily="34" charset="0"/>
                <a:cs typeface="Arial" panose="020B0604020202020204" pitchFamily="34" charset="0"/>
              </a:rPr>
              <a:t>Introduction to Public Health </a:t>
            </a:r>
          </a:p>
          <a:p>
            <a:r>
              <a:rPr lang="en-GB" sz="2400" b="1" noProof="0" dirty="0">
                <a:latin typeface="Arial" panose="020B0604020202020204" pitchFamily="34" charset="0"/>
                <a:cs typeface="Arial" panose="020B0604020202020204" pitchFamily="34" charset="0"/>
              </a:rPr>
              <a:t>Module Code: </a:t>
            </a:r>
            <a:r>
              <a:rPr lang="en-GB" sz="2400" noProof="0" dirty="0">
                <a:latin typeface="Arial" panose="020B0604020202020204" pitchFamily="34" charset="0"/>
                <a:cs typeface="Arial" panose="020B0604020202020204" pitchFamily="34" charset="0"/>
              </a:rPr>
              <a:t>LCHS4008</a:t>
            </a:r>
          </a:p>
          <a:p>
            <a:endParaRPr lang="en-GB" sz="2400" b="1" noProof="0" dirty="0">
              <a:latin typeface="Arial" panose="020B0604020202020204" pitchFamily="34" charset="0"/>
              <a:cs typeface="Arial" panose="020B0604020202020204" pitchFamily="34" charset="0"/>
            </a:endParaRPr>
          </a:p>
          <a:p>
            <a:r>
              <a:rPr lang="en-GB" sz="2400" b="1" i="0" noProof="0" dirty="0">
                <a:solidFill>
                  <a:srgbClr val="1D2125"/>
                </a:solidFill>
                <a:effectLst/>
                <a:latin typeface="Arial" panose="020B0604020202020204" pitchFamily="34" charset="0"/>
                <a:cs typeface="Arial" panose="020B0604020202020204" pitchFamily="34" charset="0"/>
              </a:rPr>
              <a:t>Student Names &amp; IDs: </a:t>
            </a:r>
          </a:p>
          <a:p>
            <a:r>
              <a:rPr lang="en-GB" sz="2400" i="0" noProof="0" dirty="0">
                <a:solidFill>
                  <a:srgbClr val="1D2125"/>
                </a:solidFill>
                <a:effectLst/>
                <a:latin typeface="Arial" panose="020B0604020202020204" pitchFamily="34" charset="0"/>
                <a:cs typeface="Arial" panose="020B0604020202020204" pitchFamily="34" charset="0"/>
              </a:rPr>
              <a:t>Ruby Ana Geli (2515868)</a:t>
            </a:r>
          </a:p>
          <a:p>
            <a:endParaRPr lang="en-GB" sz="2400" b="1" i="0" noProof="0" dirty="0">
              <a:solidFill>
                <a:srgbClr val="1D2125"/>
              </a:solidFill>
              <a:effectLst/>
              <a:latin typeface="Arial" panose="020B0604020202020204" pitchFamily="34" charset="0"/>
              <a:cs typeface="Arial" panose="020B0604020202020204" pitchFamily="34" charset="0"/>
            </a:endParaRPr>
          </a:p>
          <a:p>
            <a:r>
              <a:rPr lang="en-GB" sz="2400" b="1" i="0" noProof="0" dirty="0">
                <a:solidFill>
                  <a:srgbClr val="1D2125"/>
                </a:solidFill>
                <a:effectLst/>
                <a:latin typeface="Arial" panose="020B0604020202020204" pitchFamily="34" charset="0"/>
                <a:cs typeface="Arial" panose="020B0604020202020204" pitchFamily="34" charset="0"/>
              </a:rPr>
              <a:t>Lecturer’s Name: </a:t>
            </a:r>
            <a:r>
              <a:rPr lang="en-GB" sz="2400" i="0" noProof="0" dirty="0">
                <a:solidFill>
                  <a:srgbClr val="1D2125"/>
                </a:solidFill>
                <a:effectLst/>
                <a:latin typeface="Arial" panose="020B0604020202020204" pitchFamily="34" charset="0"/>
                <a:cs typeface="Arial" panose="020B0604020202020204" pitchFamily="34" charset="0"/>
              </a:rPr>
              <a:t>Pascal </a:t>
            </a:r>
            <a:r>
              <a:rPr lang="en-GB" sz="2400" i="0" noProof="0" dirty="0" err="1">
                <a:solidFill>
                  <a:srgbClr val="1D2125"/>
                </a:solidFill>
                <a:effectLst/>
                <a:latin typeface="Arial" panose="020B0604020202020204" pitchFamily="34" charset="0"/>
                <a:cs typeface="Arial" panose="020B0604020202020204" pitchFamily="34" charset="0"/>
              </a:rPr>
              <a:t>Navelle</a:t>
            </a:r>
            <a:endParaRPr lang="en-GB" sz="2400" noProof="0" dirty="0">
              <a:latin typeface="Arial" panose="020B0604020202020204" pitchFamily="34" charset="0"/>
              <a:cs typeface="Arial" panose="020B0604020202020204" pitchFamily="34" charset="0"/>
            </a:endParaRPr>
          </a:p>
        </p:txBody>
      </p:sp>
      <p:pic>
        <p:nvPicPr>
          <p:cNvPr id="23554" name="Picture 2" descr="University of Wales Trinity Saint David launches new digital healthcare  course - Digital Health and Care Wales">
            <a:extLst>
              <a:ext uri="{FF2B5EF4-FFF2-40B4-BE49-F238E27FC236}">
                <a16:creationId xmlns:a16="http://schemas.microsoft.com/office/drawing/2014/main" id="{21B44D32-FB4D-7541-D136-547B7452548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882" t="13091" r="7967" b="11387"/>
          <a:stretch>
            <a:fillRect/>
          </a:stretch>
        </p:blipFill>
        <p:spPr bwMode="auto">
          <a:xfrm>
            <a:off x="6096000" y="2844799"/>
            <a:ext cx="5129892" cy="19230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35305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Bacterial Meningitis Causes | meningitis symptoms | Meri Sehat">
            <a:extLst>
              <a:ext uri="{FF2B5EF4-FFF2-40B4-BE49-F238E27FC236}">
                <a16:creationId xmlns:a16="http://schemas.microsoft.com/office/drawing/2014/main" id="{D09D13B2-6B61-6B49-8957-50D519F0E3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888" b="-1"/>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5" name="Rectangle 2054">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738D8655-D7EA-F87B-DCBC-6593B2E50081}"/>
              </a:ext>
            </a:extLst>
          </p:cNvPr>
          <p:cNvSpPr>
            <a:spLocks noGrp="1"/>
          </p:cNvSpPr>
          <p:nvPr>
            <p:ph type="title"/>
          </p:nvPr>
        </p:nvSpPr>
        <p:spPr>
          <a:xfrm>
            <a:off x="523875" y="5317240"/>
            <a:ext cx="11210925" cy="744836"/>
          </a:xfrm>
        </p:spPr>
        <p:txBody>
          <a:bodyPr>
            <a:normAutofit/>
          </a:bodyPr>
          <a:lstStyle/>
          <a:p>
            <a:pPr algn="ctr"/>
            <a:r>
              <a:rPr lang="en-GB" sz="3600" b="1" noProof="0" dirty="0">
                <a:solidFill>
                  <a:schemeClr val="tx1">
                    <a:lumMod val="85000"/>
                    <a:lumOff val="15000"/>
                  </a:schemeClr>
                </a:solidFill>
              </a:rPr>
              <a:t>Bacterial Meningitis</a:t>
            </a:r>
          </a:p>
        </p:txBody>
      </p:sp>
      <p:cxnSp>
        <p:nvCxnSpPr>
          <p:cNvPr id="2057" name="Straight Connector 2056">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059" name="Straight Connector 2058">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9292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0" name="Rectangle 308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B1FC8D2-199F-075C-93D2-3F0D8209ED06}"/>
              </a:ext>
            </a:extLst>
          </p:cNvPr>
          <p:cNvSpPr>
            <a:spLocks noGrp="1"/>
          </p:cNvSpPr>
          <p:nvPr>
            <p:ph type="title"/>
          </p:nvPr>
        </p:nvSpPr>
        <p:spPr>
          <a:xfrm>
            <a:off x="838200" y="750277"/>
            <a:ext cx="5251316" cy="765660"/>
          </a:xfrm>
        </p:spPr>
        <p:txBody>
          <a:bodyPr vert="horz" lIns="91440" tIns="45720" rIns="91440" bIns="45720" rtlCol="0" anchor="ctr">
            <a:normAutofit/>
          </a:bodyPr>
          <a:lstStyle/>
          <a:p>
            <a:r>
              <a:rPr lang="en-GB" b="1" noProof="0" dirty="0"/>
              <a:t>Case Study</a:t>
            </a:r>
          </a:p>
        </p:txBody>
      </p:sp>
      <p:sp>
        <p:nvSpPr>
          <p:cNvPr id="4" name="TextBox 3">
            <a:extLst>
              <a:ext uri="{FF2B5EF4-FFF2-40B4-BE49-F238E27FC236}">
                <a16:creationId xmlns:a16="http://schemas.microsoft.com/office/drawing/2014/main" id="{0838FC32-859C-AD96-ADF6-5DC11D27CB38}"/>
              </a:ext>
            </a:extLst>
          </p:cNvPr>
          <p:cNvSpPr txBox="1"/>
          <p:nvPr/>
        </p:nvSpPr>
        <p:spPr>
          <a:xfrm>
            <a:off x="838200" y="1594339"/>
            <a:ext cx="5257800" cy="4513384"/>
          </a:xfrm>
          <a:prstGeom prst="rect">
            <a:avLst/>
          </a:prstGeom>
        </p:spPr>
        <p:txBody>
          <a:bodyPr vert="horz" lIns="91440" tIns="45720" rIns="91440" bIns="45720" rtlCol="0">
            <a:normAutofit/>
          </a:bodyPr>
          <a:lstStyle/>
          <a:p>
            <a:pPr>
              <a:lnSpc>
                <a:spcPct val="90000"/>
              </a:lnSpc>
              <a:spcAft>
                <a:spcPts val="800"/>
              </a:spcAft>
            </a:pPr>
            <a:r>
              <a:rPr lang="en-GB" sz="2000" noProof="0" dirty="0">
                <a:effectLst/>
              </a:rPr>
              <a:t>James is 9 years old. One evening, James mentioned he had a headache and felt unusually tired. His father, thinking it might be due to his active day at school, allowed him to rest and gave him ibuprofen. That night, James was restless and developed a fever. The next morning, he complained of a severe headache, light sensitivity, and his neck felt stiff when he tried to bend it forward. He also seemed confused, which alarmed his parents. Remembering a health flyer about meningitis symptoms they had received at a school meeting, they immediately took him to the nearest hospital. After a thorough examination and a lumbar puncture, James was diagnosed with bacterial meningitis.</a:t>
            </a:r>
          </a:p>
        </p:txBody>
      </p:sp>
      <p:pic>
        <p:nvPicPr>
          <p:cNvPr id="3076" name="Picture 4" descr="Cartoon Child Fever Stock Illustrations – 2,413 Cartoon Child Fever Stock  Illustrations, Vectors &amp; Clipart - Dreamstime">
            <a:extLst>
              <a:ext uri="{FF2B5EF4-FFF2-40B4-BE49-F238E27FC236}">
                <a16:creationId xmlns:a16="http://schemas.microsoft.com/office/drawing/2014/main" id="{BBC9898F-CF3D-CE4F-D674-8382B64564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752" r="3301"/>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1935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FF6141-EE1C-B728-C6E3-91BD3D308EB0}"/>
              </a:ext>
            </a:extLst>
          </p:cNvPr>
          <p:cNvSpPr>
            <a:spLocks noChangeArrowheads="1"/>
          </p:cNvSpPr>
          <p:nvPr/>
        </p:nvSpPr>
        <p:spPr bwMode="auto">
          <a:xfrm>
            <a:off x="838200" y="1504577"/>
            <a:ext cx="10381735"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Bacterial meningitis is defined as an acute bacterial infection that causes inflammation of the meninges, the membranes surrounding the brain and spinal cord. The infection typically occurs when bacteria enter the bloodstream and cross the blood-brain barrier, leading to inflammation and swelling of the meninges.</a:t>
            </a:r>
            <a:endParaRPr kumimoji="0" lang="en-GB" sz="2000" b="0" i="0" u="none" strike="noStrike" cap="none" normalizeH="0" baseline="0" noProof="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The most common bacterial pathogens responsible for meningitis include: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000" b="0" i="0" u="none" strike="noStrike" cap="none" normalizeH="0" baseline="0" noProof="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2000" b="0" i="1" u="none" strike="noStrike" cap="none" normalizeH="0" baseline="0" noProof="0" dirty="0">
                <a:ln>
                  <a:noFill/>
                </a:ln>
                <a:solidFill>
                  <a:srgbClr val="000000"/>
                </a:solidFill>
                <a:effectLst/>
                <a:latin typeface="+mn-lt"/>
              </a:rPr>
              <a:t>Neisseria meningitidis</a:t>
            </a:r>
            <a:r>
              <a:rPr kumimoji="0" lang="en-GB" sz="2000" b="0" i="0" u="none" strike="noStrike" cap="none" normalizeH="0" baseline="0" noProof="0" dirty="0">
                <a:ln>
                  <a:noFill/>
                </a:ln>
                <a:solidFill>
                  <a:srgbClr val="000000"/>
                </a:solidFill>
                <a:effectLst/>
                <a:latin typeface="+mn-lt"/>
              </a:rPr>
              <a:t> (meningococcal meningitis)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2000" b="0" i="1" u="none" strike="noStrike" cap="none" normalizeH="0" baseline="0" noProof="0" dirty="0">
                <a:ln>
                  <a:noFill/>
                </a:ln>
                <a:solidFill>
                  <a:srgbClr val="000000"/>
                </a:solidFill>
                <a:effectLst/>
                <a:latin typeface="+mn-lt"/>
              </a:rPr>
              <a:t>Streptococcus pneumoniae</a:t>
            </a:r>
            <a:r>
              <a:rPr kumimoji="0" lang="en-GB" sz="2000" b="0" i="0" u="none" strike="noStrike" cap="none" normalizeH="0" baseline="0" noProof="0" dirty="0">
                <a:ln>
                  <a:noFill/>
                </a:ln>
                <a:solidFill>
                  <a:srgbClr val="000000"/>
                </a:solidFill>
                <a:effectLst/>
                <a:latin typeface="+mn-lt"/>
              </a:rPr>
              <a:t> (pneumococcal meningitis)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2000" b="0" i="1" u="none" strike="noStrike" cap="none" normalizeH="0" baseline="0" noProof="0" dirty="0">
                <a:ln>
                  <a:noFill/>
                </a:ln>
                <a:solidFill>
                  <a:srgbClr val="000000"/>
                </a:solidFill>
                <a:effectLst/>
                <a:latin typeface="+mn-lt"/>
              </a:rPr>
              <a:t>Haemophilus influenzae</a:t>
            </a:r>
            <a:r>
              <a:rPr kumimoji="0" lang="en-GB" sz="2000" b="0" i="0" u="none" strike="noStrike" cap="none" normalizeH="0" baseline="0" noProof="0" dirty="0">
                <a:ln>
                  <a:noFill/>
                </a:ln>
                <a:solidFill>
                  <a:srgbClr val="000000"/>
                </a:solidFill>
                <a:effectLst/>
                <a:latin typeface="+mn-lt"/>
              </a:rPr>
              <a:t> type b (Hib)</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000" b="0" i="0" u="none" strike="noStrike" cap="none" normalizeH="0" baseline="0" noProof="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Transmission usually occurs through respiratory droplets, close contact, coughing, sneezing or sharing utensils with an infected individual.</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000" b="0" i="0" u="none" strike="noStrike" cap="none" normalizeH="0" baseline="0" noProof="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Without rapid antibiotic treatment, bacterial meningitis can cause severe complications such as brain damage, hearing loss, seizures, or death.</a:t>
            </a:r>
            <a:endParaRPr kumimoji="0" lang="en-GB" sz="2000" b="0" i="0" u="none" strike="noStrike" cap="none" normalizeH="0" baseline="0" noProof="0" dirty="0">
              <a:ln>
                <a:noFill/>
              </a:ln>
              <a:solidFill>
                <a:schemeClr val="tx1"/>
              </a:solidFill>
              <a:effectLst/>
              <a:latin typeface="+mn-lt"/>
            </a:endParaRPr>
          </a:p>
        </p:txBody>
      </p:sp>
      <p:sp>
        <p:nvSpPr>
          <p:cNvPr id="5" name="Title 4">
            <a:extLst>
              <a:ext uri="{FF2B5EF4-FFF2-40B4-BE49-F238E27FC236}">
                <a16:creationId xmlns:a16="http://schemas.microsoft.com/office/drawing/2014/main" id="{639F35F2-3E02-D9AC-4345-D50DA3B7826A}"/>
              </a:ext>
            </a:extLst>
          </p:cNvPr>
          <p:cNvSpPr>
            <a:spLocks noGrp="1"/>
          </p:cNvSpPr>
          <p:nvPr>
            <p:ph type="title"/>
          </p:nvPr>
        </p:nvSpPr>
        <p:spPr>
          <a:xfrm>
            <a:off x="838200" y="644442"/>
            <a:ext cx="10515600" cy="845837"/>
          </a:xfrm>
        </p:spPr>
        <p:txBody>
          <a:bodyPr/>
          <a:lstStyle/>
          <a:p>
            <a:r>
              <a:rPr lang="en-GB" b="1" noProof="0" dirty="0"/>
              <a:t>What is Meningitis?</a:t>
            </a:r>
            <a:endParaRPr lang="en-GB" noProof="0" dirty="0"/>
          </a:p>
        </p:txBody>
      </p:sp>
    </p:spTree>
    <p:extLst>
      <p:ext uri="{BB962C8B-B14F-4D97-AF65-F5344CB8AC3E}">
        <p14:creationId xmlns:p14="http://schemas.microsoft.com/office/powerpoint/2010/main" val="749966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A8A33-ECF9-E911-87B1-3CEE8BCE8E2C}"/>
              </a:ext>
            </a:extLst>
          </p:cNvPr>
          <p:cNvSpPr>
            <a:spLocks noGrp="1"/>
          </p:cNvSpPr>
          <p:nvPr>
            <p:ph type="title"/>
          </p:nvPr>
        </p:nvSpPr>
        <p:spPr>
          <a:xfrm>
            <a:off x="838200" y="231571"/>
            <a:ext cx="10515600" cy="833480"/>
          </a:xfrm>
        </p:spPr>
        <p:txBody>
          <a:bodyPr/>
          <a:lstStyle/>
          <a:p>
            <a:r>
              <a:rPr lang="en-GB" b="1" noProof="0" dirty="0"/>
              <a:t>Signs and Symptoms</a:t>
            </a:r>
          </a:p>
        </p:txBody>
      </p:sp>
      <p:sp>
        <p:nvSpPr>
          <p:cNvPr id="4" name="TextBox 3">
            <a:extLst>
              <a:ext uri="{FF2B5EF4-FFF2-40B4-BE49-F238E27FC236}">
                <a16:creationId xmlns:a16="http://schemas.microsoft.com/office/drawing/2014/main" id="{3C79D24B-D42F-974A-5C51-123F42E8E802}"/>
              </a:ext>
            </a:extLst>
          </p:cNvPr>
          <p:cNvSpPr txBox="1"/>
          <p:nvPr/>
        </p:nvSpPr>
        <p:spPr>
          <a:xfrm>
            <a:off x="838200" y="994118"/>
            <a:ext cx="10515600" cy="5632311"/>
          </a:xfrm>
          <a:prstGeom prst="rect">
            <a:avLst/>
          </a:prstGeom>
          <a:noFill/>
        </p:spPr>
        <p:txBody>
          <a:bodyPr wrap="square">
            <a:spAutoFit/>
          </a:bodyPr>
          <a:lstStyle/>
          <a:p>
            <a:pPr algn="l">
              <a:buNone/>
            </a:pPr>
            <a:r>
              <a:rPr lang="en-GB" sz="2000" b="0" i="0" noProof="0" dirty="0">
                <a:solidFill>
                  <a:srgbClr val="000000"/>
                </a:solidFill>
                <a:effectLst/>
              </a:rPr>
              <a:t>The symptoms of bacterial meningitis can develop rapidly and may worsen within hours. Early recognition is essential to prevent severe complications.</a:t>
            </a:r>
          </a:p>
          <a:p>
            <a:pPr algn="l">
              <a:buNone/>
            </a:pPr>
            <a:r>
              <a:rPr lang="en-GB" sz="2000" b="0" i="0" noProof="0" dirty="0">
                <a:solidFill>
                  <a:srgbClr val="000000"/>
                </a:solidFill>
                <a:effectLst/>
              </a:rPr>
              <a:t>Common signs and symptoms include:</a:t>
            </a:r>
          </a:p>
          <a:p>
            <a:pPr algn="l">
              <a:buNone/>
            </a:pPr>
            <a:endParaRPr lang="en-GB" sz="2000" b="0" i="0" noProof="0" dirty="0">
              <a:solidFill>
                <a:srgbClr val="000000"/>
              </a:solidFill>
              <a:effectLst/>
            </a:endParaRPr>
          </a:p>
          <a:p>
            <a:pPr algn="l">
              <a:buFont typeface="Arial" panose="020B0604020202020204" pitchFamily="34" charset="0"/>
              <a:buChar char="•"/>
            </a:pPr>
            <a:r>
              <a:rPr lang="en-GB" sz="2000" b="0" i="0" noProof="0" dirty="0">
                <a:solidFill>
                  <a:srgbClr val="000000"/>
                </a:solidFill>
                <a:effectLst/>
              </a:rPr>
              <a:t>High fever</a:t>
            </a:r>
          </a:p>
          <a:p>
            <a:pPr algn="l">
              <a:buFont typeface="Arial" panose="020B0604020202020204" pitchFamily="34" charset="0"/>
              <a:buChar char="•"/>
            </a:pPr>
            <a:r>
              <a:rPr lang="en-GB" sz="2000" b="0" i="0" noProof="0" dirty="0">
                <a:solidFill>
                  <a:srgbClr val="000000"/>
                </a:solidFill>
                <a:effectLst/>
              </a:rPr>
              <a:t>Severe headache</a:t>
            </a:r>
          </a:p>
          <a:p>
            <a:pPr algn="l">
              <a:buFont typeface="Arial" panose="020B0604020202020204" pitchFamily="34" charset="0"/>
              <a:buChar char="•"/>
            </a:pPr>
            <a:r>
              <a:rPr lang="en-GB" sz="2000" b="0" i="0" noProof="0" dirty="0">
                <a:solidFill>
                  <a:srgbClr val="000000"/>
                </a:solidFill>
                <a:effectLst/>
              </a:rPr>
              <a:t>Neck stiffness</a:t>
            </a:r>
          </a:p>
          <a:p>
            <a:pPr algn="l">
              <a:buFont typeface="Arial" panose="020B0604020202020204" pitchFamily="34" charset="0"/>
              <a:buChar char="•"/>
            </a:pPr>
            <a:r>
              <a:rPr lang="en-GB" sz="2000" b="0" i="0" noProof="0" dirty="0">
                <a:solidFill>
                  <a:srgbClr val="000000"/>
                </a:solidFill>
                <a:effectLst/>
              </a:rPr>
              <a:t>Photophobia (sensitivity to light)</a:t>
            </a:r>
          </a:p>
          <a:p>
            <a:pPr algn="l">
              <a:buFont typeface="Arial" panose="020B0604020202020204" pitchFamily="34" charset="0"/>
              <a:buChar char="•"/>
            </a:pPr>
            <a:r>
              <a:rPr lang="en-GB" sz="2000" b="0" i="0" noProof="0" dirty="0">
                <a:solidFill>
                  <a:srgbClr val="000000"/>
                </a:solidFill>
                <a:effectLst/>
              </a:rPr>
              <a:t>Nausea and vomiting</a:t>
            </a:r>
          </a:p>
          <a:p>
            <a:pPr algn="l">
              <a:buFont typeface="Arial" panose="020B0604020202020204" pitchFamily="34" charset="0"/>
              <a:buChar char="•"/>
            </a:pPr>
            <a:r>
              <a:rPr lang="en-GB" sz="2000" b="0" i="0" noProof="0" dirty="0">
                <a:solidFill>
                  <a:srgbClr val="000000"/>
                </a:solidFill>
                <a:effectLst/>
              </a:rPr>
              <a:t>Confusion or altered mental state</a:t>
            </a:r>
          </a:p>
          <a:p>
            <a:pPr algn="l">
              <a:buFont typeface="Arial" panose="020B0604020202020204" pitchFamily="34" charset="0"/>
              <a:buChar char="•"/>
            </a:pPr>
            <a:r>
              <a:rPr lang="en-GB" sz="2000" b="0" i="0" noProof="0" dirty="0">
                <a:solidFill>
                  <a:srgbClr val="000000"/>
                </a:solidFill>
                <a:effectLst/>
              </a:rPr>
              <a:t>Difficulty concentrating</a:t>
            </a:r>
          </a:p>
          <a:p>
            <a:pPr algn="l">
              <a:buFont typeface="Arial" panose="020B0604020202020204" pitchFamily="34" charset="0"/>
              <a:buChar char="•"/>
            </a:pPr>
            <a:r>
              <a:rPr lang="en-GB" sz="2000" b="0" i="0" noProof="0" dirty="0">
                <a:solidFill>
                  <a:srgbClr val="000000"/>
                </a:solidFill>
                <a:effectLst/>
              </a:rPr>
              <a:t>Seizures</a:t>
            </a:r>
          </a:p>
          <a:p>
            <a:pPr algn="l">
              <a:buFont typeface="Arial" panose="020B0604020202020204" pitchFamily="34" charset="0"/>
              <a:buChar char="•"/>
            </a:pPr>
            <a:r>
              <a:rPr lang="en-GB" sz="2000" b="0" i="0" noProof="0" dirty="0">
                <a:solidFill>
                  <a:srgbClr val="000000"/>
                </a:solidFill>
                <a:effectLst/>
              </a:rPr>
              <a:t>Sensitivity to noise</a:t>
            </a:r>
          </a:p>
          <a:p>
            <a:pPr algn="l">
              <a:buFont typeface="Arial" panose="020B0604020202020204" pitchFamily="34" charset="0"/>
              <a:buChar char="•"/>
            </a:pPr>
            <a:endParaRPr lang="en-GB" sz="2000" b="0" i="0" noProof="0" dirty="0">
              <a:solidFill>
                <a:srgbClr val="000000"/>
              </a:solidFill>
              <a:effectLst/>
            </a:endParaRPr>
          </a:p>
          <a:p>
            <a:pPr algn="l">
              <a:buNone/>
            </a:pPr>
            <a:r>
              <a:rPr lang="en-GB" sz="2000" b="0" i="0" noProof="0" dirty="0">
                <a:solidFill>
                  <a:srgbClr val="000000"/>
                </a:solidFill>
                <a:effectLst/>
              </a:rPr>
              <a:t>In children, additional symptoms may include irritability, lethargy, difficulty waking, and poor feeding.</a:t>
            </a:r>
          </a:p>
          <a:p>
            <a:pPr algn="l">
              <a:buNone/>
            </a:pPr>
            <a:r>
              <a:rPr lang="en-GB" sz="2000" b="0" i="0" noProof="0" dirty="0">
                <a:solidFill>
                  <a:srgbClr val="000000"/>
                </a:solidFill>
                <a:effectLst/>
              </a:rPr>
              <a:t>In the case study, James presented with several classic symptoms including headache, fever, neck stiffness, photophobia and confusion, which prompted urgent medical evaluation.</a:t>
            </a:r>
          </a:p>
        </p:txBody>
      </p:sp>
    </p:spTree>
    <p:extLst>
      <p:ext uri="{BB962C8B-B14F-4D97-AF65-F5344CB8AC3E}">
        <p14:creationId xmlns:p14="http://schemas.microsoft.com/office/powerpoint/2010/main" val="3059816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90622-2BFD-CC36-1689-7334963E8A45}"/>
              </a:ext>
            </a:extLst>
          </p:cNvPr>
          <p:cNvSpPr>
            <a:spLocks noGrp="1"/>
          </p:cNvSpPr>
          <p:nvPr>
            <p:ph type="title"/>
          </p:nvPr>
        </p:nvSpPr>
        <p:spPr>
          <a:xfrm>
            <a:off x="838200" y="766107"/>
            <a:ext cx="10515600" cy="808767"/>
          </a:xfrm>
        </p:spPr>
        <p:txBody>
          <a:bodyPr/>
          <a:lstStyle/>
          <a:p>
            <a:r>
              <a:rPr lang="en-GB" b="1" noProof="0" dirty="0"/>
              <a:t>Prevalence and Incidence in the UK</a:t>
            </a:r>
          </a:p>
        </p:txBody>
      </p:sp>
      <p:sp>
        <p:nvSpPr>
          <p:cNvPr id="3" name="Rectangle 1">
            <a:extLst>
              <a:ext uri="{FF2B5EF4-FFF2-40B4-BE49-F238E27FC236}">
                <a16:creationId xmlns:a16="http://schemas.microsoft.com/office/drawing/2014/main" id="{DAF8B110-0076-BB1B-46E0-62B3346BEA6A}"/>
              </a:ext>
            </a:extLst>
          </p:cNvPr>
          <p:cNvSpPr>
            <a:spLocks noChangeArrowheads="1"/>
          </p:cNvSpPr>
          <p:nvPr/>
        </p:nvSpPr>
        <p:spPr bwMode="auto">
          <a:xfrm>
            <a:off x="838200" y="1574874"/>
            <a:ext cx="10515600"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In the United Kingdom, bacterial meningitis is considered relatively rare but remains a significant public health concern due to its severity and rapid progression.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000" b="0" i="0" u="none" strike="noStrike" cap="none" normalizeH="0" baseline="0" noProof="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Incidence refers to the number of new cases of a disease occurring in a population during a specific period of time.</a:t>
            </a:r>
            <a:endParaRPr kumimoji="0" lang="en-GB" sz="2000" b="0" i="0" u="none" strike="noStrike" cap="none" normalizeH="0" baseline="0" noProof="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Research conducted in England and Wales reported an average annual incidence of approximately </a:t>
            </a:r>
            <a:r>
              <a:rPr kumimoji="0" lang="en-GB" sz="2000" b="1" i="0" u="none" strike="noStrike" cap="none" normalizeH="0" baseline="0" noProof="0" dirty="0">
                <a:ln>
                  <a:noFill/>
                </a:ln>
                <a:solidFill>
                  <a:srgbClr val="000000"/>
                </a:solidFill>
                <a:effectLst/>
                <a:latin typeface="+mn-lt"/>
              </a:rPr>
              <a:t>1.62 cases per 100,000 people</a:t>
            </a:r>
            <a:r>
              <a:rPr kumimoji="0" lang="en-GB" sz="2000" b="0" i="0" u="none" strike="noStrike" cap="none" normalizeH="0" baseline="0" noProof="0" dirty="0">
                <a:ln>
                  <a:noFill/>
                </a:ln>
                <a:solidFill>
                  <a:srgbClr val="000000"/>
                </a:solidFill>
                <a:effectLst/>
                <a:latin typeface="+mn-lt"/>
              </a:rPr>
              <a:t> for meningitis caused by bacterial, fungal and mycobacterial pathogens (</a:t>
            </a:r>
            <a:r>
              <a:rPr kumimoji="0" lang="en-GB" sz="2000" b="0" i="0" u="none" strike="noStrike" cap="none" normalizeH="0" baseline="0" noProof="0" dirty="0" err="1">
                <a:ln>
                  <a:noFill/>
                </a:ln>
                <a:solidFill>
                  <a:srgbClr val="000000"/>
                </a:solidFill>
                <a:effectLst/>
                <a:latin typeface="+mn-lt"/>
              </a:rPr>
              <a:t>Okike</a:t>
            </a:r>
            <a:r>
              <a:rPr kumimoji="0" lang="en-GB" sz="2000" b="0" i="0" u="none" strike="noStrike" cap="none" normalizeH="0" baseline="0" noProof="0" dirty="0">
                <a:ln>
                  <a:noFill/>
                </a:ln>
                <a:solidFill>
                  <a:srgbClr val="000000"/>
                </a:solidFill>
                <a:effectLst/>
                <a:latin typeface="+mn-lt"/>
              </a:rPr>
              <a:t> et al., 2014).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000" b="0" i="0" u="none" strike="noStrike" cap="none" normalizeH="0" baseline="0" noProof="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More recent data from the UK Health Security Agency indicates </a:t>
            </a:r>
            <a:r>
              <a:rPr kumimoji="0" lang="en-GB" sz="2000" b="1" i="0" u="none" strike="noStrike" cap="none" normalizeH="0" baseline="0" noProof="0" dirty="0">
                <a:ln>
                  <a:noFill/>
                </a:ln>
                <a:solidFill>
                  <a:srgbClr val="000000"/>
                </a:solidFill>
                <a:effectLst/>
                <a:latin typeface="+mn-lt"/>
              </a:rPr>
              <a:t>378 confirmed cases of invasive meningococcal disease in England during 2024–2025</a:t>
            </a:r>
            <a:r>
              <a:rPr kumimoji="0" lang="en-GB" sz="2000" b="0" i="0" u="none" strike="noStrike" cap="none" normalizeH="0" baseline="0" noProof="0" dirty="0">
                <a:ln>
                  <a:noFill/>
                </a:ln>
                <a:solidFill>
                  <a:srgbClr val="000000"/>
                </a:solidFill>
                <a:effectLst/>
                <a:latin typeface="+mn-lt"/>
              </a:rPr>
              <a:t>, with the majority caused by meningococcal group B bacteria.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000" b="0" i="0" u="none" strike="noStrike" cap="none" normalizeH="0" baseline="0" noProof="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Children and adolescents remain among the highest risk groups for meningococcal disease.</a:t>
            </a:r>
            <a:endParaRPr kumimoji="0" lang="en-GB" sz="2000" b="0" i="0" u="none" strike="noStrike" cap="none" normalizeH="0" baseline="0" noProof="0" dirty="0">
              <a:ln>
                <a:noFill/>
              </a:ln>
              <a:solidFill>
                <a:schemeClr val="tx1"/>
              </a:solidFill>
              <a:effectLst/>
              <a:latin typeface="+mn-lt"/>
            </a:endParaRPr>
          </a:p>
        </p:txBody>
      </p:sp>
    </p:spTree>
    <p:extLst>
      <p:ext uri="{BB962C8B-B14F-4D97-AF65-F5344CB8AC3E}">
        <p14:creationId xmlns:p14="http://schemas.microsoft.com/office/powerpoint/2010/main" val="3476957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A9D81-3A29-99A8-95CB-FABCAEF66580}"/>
              </a:ext>
            </a:extLst>
          </p:cNvPr>
          <p:cNvSpPr>
            <a:spLocks noGrp="1"/>
          </p:cNvSpPr>
          <p:nvPr>
            <p:ph type="title"/>
          </p:nvPr>
        </p:nvSpPr>
        <p:spPr>
          <a:xfrm>
            <a:off x="838200" y="501050"/>
            <a:ext cx="10515600" cy="734626"/>
          </a:xfrm>
        </p:spPr>
        <p:txBody>
          <a:bodyPr/>
          <a:lstStyle/>
          <a:p>
            <a:r>
              <a:rPr lang="en-GB" b="1" noProof="0" dirty="0"/>
              <a:t>Morbidity and Mortality</a:t>
            </a:r>
          </a:p>
        </p:txBody>
      </p:sp>
      <p:sp>
        <p:nvSpPr>
          <p:cNvPr id="3" name="Rectangle 1">
            <a:extLst>
              <a:ext uri="{FF2B5EF4-FFF2-40B4-BE49-F238E27FC236}">
                <a16:creationId xmlns:a16="http://schemas.microsoft.com/office/drawing/2014/main" id="{F8D79E2D-F34B-BAAA-7A70-FE7A59C07146}"/>
              </a:ext>
            </a:extLst>
          </p:cNvPr>
          <p:cNvSpPr>
            <a:spLocks noChangeArrowheads="1"/>
          </p:cNvSpPr>
          <p:nvPr/>
        </p:nvSpPr>
        <p:spPr bwMode="auto">
          <a:xfrm>
            <a:off x="838200" y="1235676"/>
            <a:ext cx="10515600" cy="53245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Bacterial meningitis is associated with significant morbidity and mortality despite advances in medical treatment.</a:t>
            </a:r>
            <a:endParaRPr kumimoji="0" lang="en-GB" sz="2000" b="0" i="0" u="none" strike="noStrike" cap="none" normalizeH="0" baseline="0" noProof="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Mortality refers to the number of deaths caused by a disease, while morbidity refers to the complications or long-term health effects experienced by survivors.</a:t>
            </a:r>
            <a:endParaRPr kumimoji="0" lang="en-GB" sz="2000" b="0" i="0" u="none" strike="noStrike" cap="none" normalizeH="0" baseline="0" noProof="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Globally, bacterial meningitis has a case fatality rate of approximately </a:t>
            </a:r>
            <a:r>
              <a:rPr kumimoji="0" lang="en-GB" sz="2000" b="1" i="0" u="none" strike="noStrike" cap="none" normalizeH="0" baseline="0" noProof="0" dirty="0">
                <a:ln>
                  <a:noFill/>
                </a:ln>
                <a:solidFill>
                  <a:srgbClr val="000000"/>
                </a:solidFill>
                <a:effectLst/>
                <a:latin typeface="+mn-lt"/>
              </a:rPr>
              <a:t>10–15%</a:t>
            </a:r>
            <a:r>
              <a:rPr kumimoji="0" lang="en-GB" sz="2000" b="0" i="0" u="none" strike="noStrike" cap="none" normalizeH="0" baseline="0" noProof="0" dirty="0">
                <a:ln>
                  <a:noFill/>
                </a:ln>
                <a:solidFill>
                  <a:srgbClr val="000000"/>
                </a:solidFill>
                <a:effectLst/>
                <a:latin typeface="+mn-lt"/>
              </a:rPr>
              <a:t>, even with appropriate treatment.</a:t>
            </a:r>
            <a:endParaRPr kumimoji="0" lang="en-GB" sz="2000" b="0" i="0" u="none" strike="noStrike" cap="none" normalizeH="0" baseline="0" noProof="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Among survivors, approximately </a:t>
            </a:r>
            <a:r>
              <a:rPr kumimoji="0" lang="en-GB" sz="2000" b="1" i="0" u="none" strike="noStrike" cap="none" normalizeH="0" baseline="0" noProof="0" dirty="0">
                <a:ln>
                  <a:noFill/>
                </a:ln>
                <a:solidFill>
                  <a:srgbClr val="000000"/>
                </a:solidFill>
                <a:effectLst/>
                <a:latin typeface="+mn-lt"/>
              </a:rPr>
              <a:t>one in three individuals may experience long-term complications</a:t>
            </a:r>
            <a:r>
              <a:rPr kumimoji="0" lang="en-GB" sz="2000" b="0" i="0" u="none" strike="noStrike" cap="none" normalizeH="0" baseline="0" noProof="0" dirty="0">
                <a:ln>
                  <a:noFill/>
                </a:ln>
                <a:solidFill>
                  <a:srgbClr val="000000"/>
                </a:solidFill>
                <a:effectLst/>
                <a:latin typeface="+mn-lt"/>
              </a:rPr>
              <a:t>, including: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000" b="0" i="0" u="none" strike="noStrike" cap="none" normalizeH="0" baseline="0" noProof="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2000" b="0" i="0" u="none" strike="noStrike" cap="none" normalizeH="0" baseline="0" noProof="0" dirty="0">
                <a:ln>
                  <a:noFill/>
                </a:ln>
                <a:solidFill>
                  <a:srgbClr val="000000"/>
                </a:solidFill>
                <a:effectLst/>
                <a:latin typeface="+mn-lt"/>
              </a:rPr>
              <a:t>Hearing loss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2000" b="0" i="0" u="none" strike="noStrike" cap="none" normalizeH="0" baseline="0" noProof="0" dirty="0">
                <a:ln>
                  <a:noFill/>
                </a:ln>
                <a:solidFill>
                  <a:srgbClr val="000000"/>
                </a:solidFill>
                <a:effectLst/>
                <a:latin typeface="+mn-lt"/>
              </a:rPr>
              <a:t>Cognitive impairment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2000" b="0" i="0" u="none" strike="noStrike" cap="none" normalizeH="0" baseline="0" noProof="0" dirty="0">
                <a:ln>
                  <a:noFill/>
                </a:ln>
                <a:solidFill>
                  <a:srgbClr val="000000"/>
                </a:solidFill>
                <a:effectLst/>
                <a:latin typeface="+mn-lt"/>
              </a:rPr>
              <a:t>Seizures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2000" b="0" i="0" u="none" strike="noStrike" cap="none" normalizeH="0" baseline="0" noProof="0" dirty="0">
                <a:ln>
                  <a:noFill/>
                </a:ln>
                <a:solidFill>
                  <a:srgbClr val="000000"/>
                </a:solidFill>
                <a:effectLst/>
                <a:latin typeface="+mn-lt"/>
              </a:rPr>
              <a:t>Visual impairment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2000" b="0" i="0" u="none" strike="noStrike" cap="none" normalizeH="0" baseline="0" noProof="0" dirty="0">
                <a:ln>
                  <a:noFill/>
                </a:ln>
                <a:solidFill>
                  <a:srgbClr val="000000"/>
                </a:solidFill>
                <a:effectLst/>
                <a:latin typeface="+mn-lt"/>
              </a:rPr>
              <a:t>Motor disabilities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2000" b="0" i="0" u="none" strike="noStrike" cap="none" normalizeH="0" baseline="0" noProof="0" dirty="0">
                <a:ln>
                  <a:noFill/>
                </a:ln>
                <a:solidFill>
                  <a:srgbClr val="000000"/>
                </a:solidFill>
                <a:effectLst/>
                <a:latin typeface="+mn-lt"/>
              </a:rPr>
              <a:t>Learning difficulties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sz="2000" b="0" i="0" u="none" strike="noStrike" cap="none" normalizeH="0" baseline="0" noProof="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These complications can significantly impact quality of life and long-term health outcomes.</a:t>
            </a:r>
            <a:endParaRPr kumimoji="0" lang="en-GB" sz="2000" b="0" i="0" u="none" strike="noStrike" cap="none" normalizeH="0" baseline="0" noProof="0" dirty="0">
              <a:ln>
                <a:noFill/>
              </a:ln>
              <a:solidFill>
                <a:schemeClr val="tx1"/>
              </a:solidFill>
              <a:effectLst/>
              <a:latin typeface="+mn-lt"/>
            </a:endParaRPr>
          </a:p>
        </p:txBody>
      </p:sp>
    </p:spTree>
    <p:extLst>
      <p:ext uri="{BB962C8B-B14F-4D97-AF65-F5344CB8AC3E}">
        <p14:creationId xmlns:p14="http://schemas.microsoft.com/office/powerpoint/2010/main" val="2212757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9593D-103E-3BC5-77C5-AD4344C91779}"/>
              </a:ext>
            </a:extLst>
          </p:cNvPr>
          <p:cNvSpPr>
            <a:spLocks noGrp="1"/>
          </p:cNvSpPr>
          <p:nvPr>
            <p:ph type="title"/>
          </p:nvPr>
        </p:nvSpPr>
        <p:spPr>
          <a:xfrm>
            <a:off x="838200" y="826208"/>
            <a:ext cx="10515600" cy="1325563"/>
          </a:xfrm>
        </p:spPr>
        <p:txBody>
          <a:bodyPr>
            <a:normAutofit/>
          </a:bodyPr>
          <a:lstStyle/>
          <a:p>
            <a:r>
              <a:rPr lang="en-GB" b="1" noProof="0" dirty="0"/>
              <a:t>Approaches to Measure Disease Incidence in the Local Community</a:t>
            </a:r>
            <a:endParaRPr lang="en-GB" noProof="0" dirty="0"/>
          </a:p>
        </p:txBody>
      </p:sp>
      <p:sp>
        <p:nvSpPr>
          <p:cNvPr id="4" name="TextBox 3">
            <a:extLst>
              <a:ext uri="{FF2B5EF4-FFF2-40B4-BE49-F238E27FC236}">
                <a16:creationId xmlns:a16="http://schemas.microsoft.com/office/drawing/2014/main" id="{1ACC3616-062D-C749-544F-57F522190465}"/>
              </a:ext>
            </a:extLst>
          </p:cNvPr>
          <p:cNvSpPr txBox="1"/>
          <p:nvPr/>
        </p:nvSpPr>
        <p:spPr>
          <a:xfrm>
            <a:off x="838200" y="2151771"/>
            <a:ext cx="10515600" cy="3785652"/>
          </a:xfrm>
          <a:prstGeom prst="rect">
            <a:avLst/>
          </a:prstGeom>
          <a:noFill/>
        </p:spPr>
        <p:txBody>
          <a:bodyPr wrap="square">
            <a:spAutoFit/>
          </a:bodyPr>
          <a:lstStyle/>
          <a:p>
            <a:pPr algn="l">
              <a:buNone/>
            </a:pPr>
            <a:r>
              <a:rPr lang="en-GB" sz="2000" b="0" i="0" noProof="0" dirty="0">
                <a:solidFill>
                  <a:srgbClr val="000000"/>
                </a:solidFill>
                <a:effectLst/>
              </a:rPr>
              <a:t>Public health professionals use several epidemiological strategies to measure the incidence of bacterial meningitis within a community.</a:t>
            </a:r>
          </a:p>
          <a:p>
            <a:pPr algn="l">
              <a:buNone/>
            </a:pPr>
            <a:endParaRPr lang="en-GB" sz="2000" b="0" i="0" noProof="0" dirty="0">
              <a:solidFill>
                <a:srgbClr val="000000"/>
              </a:solidFill>
              <a:effectLst/>
            </a:endParaRPr>
          </a:p>
          <a:p>
            <a:pPr algn="l">
              <a:buNone/>
            </a:pPr>
            <a:r>
              <a:rPr lang="en-GB" sz="2000" b="1" i="0" noProof="0" dirty="0">
                <a:solidFill>
                  <a:srgbClr val="000000"/>
                </a:solidFill>
                <a:effectLst/>
              </a:rPr>
              <a:t>1. Epidemiological Surveillance Systems</a:t>
            </a:r>
          </a:p>
          <a:p>
            <a:pPr algn="l">
              <a:buNone/>
            </a:pPr>
            <a:r>
              <a:rPr lang="en-GB" sz="2000" b="0" i="0" noProof="0" dirty="0">
                <a:solidFill>
                  <a:srgbClr val="000000"/>
                </a:solidFill>
                <a:effectLst/>
              </a:rPr>
              <a:t>National surveillance systems collect and analyse data on confirmed cases of meningitis reported by healthcare providers and laboratories. In the UK, the UK Health Security Agency monitors meningitis cases through national reporting systems.</a:t>
            </a:r>
          </a:p>
          <a:p>
            <a:pPr algn="l">
              <a:buNone/>
            </a:pPr>
            <a:endParaRPr lang="en-GB" sz="2000" b="0" i="0" noProof="0" dirty="0">
              <a:solidFill>
                <a:srgbClr val="000000"/>
              </a:solidFill>
              <a:effectLst/>
            </a:endParaRPr>
          </a:p>
          <a:p>
            <a:pPr algn="l">
              <a:buNone/>
            </a:pPr>
            <a:r>
              <a:rPr lang="en-GB" sz="2000" b="1" i="0" noProof="0" dirty="0">
                <a:solidFill>
                  <a:srgbClr val="000000"/>
                </a:solidFill>
                <a:effectLst/>
              </a:rPr>
              <a:t>2. Hospital Admission Data</a:t>
            </a:r>
          </a:p>
          <a:p>
            <a:pPr algn="l">
              <a:buNone/>
            </a:pPr>
            <a:r>
              <a:rPr lang="en-GB" sz="2000" b="0" i="0" noProof="0" dirty="0">
                <a:solidFill>
                  <a:srgbClr val="000000"/>
                </a:solidFill>
                <a:effectLst/>
              </a:rPr>
              <a:t>Hospitals record cases of meningitis through electronic health records. Analysing hospital admission rates allows public health authorities to identify trends, outbreaks, and high-risk populations.</a:t>
            </a:r>
          </a:p>
        </p:txBody>
      </p:sp>
    </p:spTree>
    <p:extLst>
      <p:ext uri="{BB962C8B-B14F-4D97-AF65-F5344CB8AC3E}">
        <p14:creationId xmlns:p14="http://schemas.microsoft.com/office/powerpoint/2010/main" val="2840780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DB01DF6-E8CB-8E08-816B-04B08002C138}"/>
              </a:ext>
            </a:extLst>
          </p:cNvPr>
          <p:cNvSpPr txBox="1"/>
          <p:nvPr/>
        </p:nvSpPr>
        <p:spPr>
          <a:xfrm>
            <a:off x="930876" y="1843950"/>
            <a:ext cx="10330248" cy="3170099"/>
          </a:xfrm>
          <a:prstGeom prst="rect">
            <a:avLst/>
          </a:prstGeom>
          <a:noFill/>
        </p:spPr>
        <p:txBody>
          <a:bodyPr wrap="square">
            <a:spAutoFit/>
          </a:bodyPr>
          <a:lstStyle/>
          <a:p>
            <a:pPr algn="l">
              <a:buNone/>
            </a:pPr>
            <a:r>
              <a:rPr lang="en-GB" sz="2000" b="1" i="0" noProof="0" dirty="0">
                <a:solidFill>
                  <a:srgbClr val="000000"/>
                </a:solidFill>
                <a:effectLst/>
              </a:rPr>
              <a:t>3. Laboratory Confirmed Cases</a:t>
            </a:r>
          </a:p>
          <a:p>
            <a:pPr algn="l">
              <a:buNone/>
            </a:pPr>
            <a:r>
              <a:rPr lang="en-GB" sz="2000" b="0" i="0" noProof="0" dirty="0">
                <a:solidFill>
                  <a:srgbClr val="000000"/>
                </a:solidFill>
                <a:effectLst/>
              </a:rPr>
              <a:t>Laboratories report confirmed bacterial cultures from cerebrospinal fluid or blood samples to national databases, enabling accurate tracking of incidence and pathogen distribution.</a:t>
            </a:r>
          </a:p>
          <a:p>
            <a:pPr algn="l">
              <a:buNone/>
            </a:pPr>
            <a:endParaRPr lang="en-GB" sz="2000" b="0" i="0" noProof="0" dirty="0">
              <a:solidFill>
                <a:srgbClr val="000000"/>
              </a:solidFill>
              <a:effectLst/>
            </a:endParaRPr>
          </a:p>
          <a:p>
            <a:pPr algn="l">
              <a:buNone/>
            </a:pPr>
            <a:r>
              <a:rPr lang="en-GB" sz="2000" b="1" i="0" noProof="0" dirty="0">
                <a:solidFill>
                  <a:srgbClr val="000000"/>
                </a:solidFill>
                <a:effectLst/>
              </a:rPr>
              <a:t>4. Community Health Reporting</a:t>
            </a:r>
          </a:p>
          <a:p>
            <a:pPr algn="l">
              <a:buNone/>
            </a:pPr>
            <a:r>
              <a:rPr lang="en-GB" sz="2000" b="0" i="0" noProof="0" dirty="0">
                <a:solidFill>
                  <a:srgbClr val="000000"/>
                </a:solidFill>
                <a:effectLst/>
              </a:rPr>
              <a:t>General practitioners and primary healthcare providers contribute to disease surveillance by reporting suspected cases, which helps estimate disease incidence within local communities.</a:t>
            </a:r>
          </a:p>
          <a:p>
            <a:pPr algn="l">
              <a:buNone/>
            </a:pPr>
            <a:r>
              <a:rPr lang="en-GB" sz="2000" b="0" i="0" noProof="0" dirty="0">
                <a:solidFill>
                  <a:srgbClr val="000000"/>
                </a:solidFill>
                <a:effectLst/>
              </a:rPr>
              <a:t>These methods allow public health agencies to monitor disease patterns, detect outbreaks early, and guide prevention strategies.</a:t>
            </a:r>
          </a:p>
        </p:txBody>
      </p:sp>
    </p:spTree>
    <p:extLst>
      <p:ext uri="{BB962C8B-B14F-4D97-AF65-F5344CB8AC3E}">
        <p14:creationId xmlns:p14="http://schemas.microsoft.com/office/powerpoint/2010/main" val="1368479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FDBDB-21E3-A2C3-C38D-DFCBC7E49806}"/>
              </a:ext>
            </a:extLst>
          </p:cNvPr>
          <p:cNvSpPr>
            <a:spLocks noGrp="1"/>
          </p:cNvSpPr>
          <p:nvPr>
            <p:ph type="title"/>
          </p:nvPr>
        </p:nvSpPr>
        <p:spPr>
          <a:xfrm>
            <a:off x="838200" y="641308"/>
            <a:ext cx="10515600" cy="808767"/>
          </a:xfrm>
        </p:spPr>
        <p:txBody>
          <a:bodyPr/>
          <a:lstStyle/>
          <a:p>
            <a:r>
              <a:rPr lang="en-GB" b="1" noProof="0" dirty="0"/>
              <a:t>References</a:t>
            </a:r>
          </a:p>
        </p:txBody>
      </p:sp>
      <p:sp>
        <p:nvSpPr>
          <p:cNvPr id="3" name="Rectangle 1">
            <a:extLst>
              <a:ext uri="{FF2B5EF4-FFF2-40B4-BE49-F238E27FC236}">
                <a16:creationId xmlns:a16="http://schemas.microsoft.com/office/drawing/2014/main" id="{5A313477-AC51-2EC8-2B02-D3D1BB7AB176}"/>
              </a:ext>
            </a:extLst>
          </p:cNvPr>
          <p:cNvSpPr>
            <a:spLocks noChangeArrowheads="1"/>
          </p:cNvSpPr>
          <p:nvPr/>
        </p:nvSpPr>
        <p:spPr bwMode="auto">
          <a:xfrm>
            <a:off x="838201" y="1450075"/>
            <a:ext cx="10515599"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err="1">
                <a:ln>
                  <a:noFill/>
                </a:ln>
                <a:solidFill>
                  <a:srgbClr val="000000"/>
                </a:solidFill>
                <a:effectLst/>
                <a:latin typeface="+mn-lt"/>
              </a:rPr>
              <a:t>Centers</a:t>
            </a:r>
            <a:r>
              <a:rPr kumimoji="0" lang="en-GB" sz="2000" b="0" i="0" u="none" strike="noStrike" cap="none" normalizeH="0" baseline="0" noProof="0" dirty="0">
                <a:ln>
                  <a:noFill/>
                </a:ln>
                <a:solidFill>
                  <a:srgbClr val="000000"/>
                </a:solidFill>
                <a:effectLst/>
                <a:latin typeface="+mn-lt"/>
              </a:rPr>
              <a:t> for Disease Control and Prevention (CDC) (2023) </a:t>
            </a:r>
            <a:r>
              <a:rPr kumimoji="0" lang="en-GB" sz="2000" b="0" i="1" u="none" strike="noStrike" cap="none" normalizeH="0" baseline="0" noProof="0" dirty="0">
                <a:ln>
                  <a:noFill/>
                </a:ln>
                <a:solidFill>
                  <a:srgbClr val="000000"/>
                </a:solidFill>
                <a:effectLst/>
                <a:latin typeface="+mn-lt"/>
              </a:rPr>
              <a:t>Bacterial Meningitis</a:t>
            </a:r>
            <a:r>
              <a:rPr kumimoji="0" lang="en-GB" sz="2000" b="0" i="0" u="none" strike="noStrike" cap="none" normalizeH="0" baseline="0" noProof="0" dirty="0">
                <a:ln>
                  <a:noFill/>
                </a:ln>
                <a:solidFill>
                  <a:srgbClr val="000000"/>
                </a:solidFill>
                <a:effectLst/>
                <a:latin typeface="+mn-lt"/>
              </a:rPr>
              <a:t>. Available at: </a:t>
            </a:r>
            <a:r>
              <a:rPr kumimoji="0" lang="en-GB" sz="2000" b="0" i="0" u="none" strike="noStrike" cap="none" normalizeH="0" baseline="0" noProof="0" dirty="0">
                <a:ln>
                  <a:noFill/>
                </a:ln>
                <a:solidFill>
                  <a:srgbClr val="000000"/>
                </a:solidFill>
                <a:effectLst/>
                <a:latin typeface="+mn-lt"/>
                <a:hlinkClick r:id="rId2"/>
              </a:rPr>
              <a:t>https://www.cdc.gov</a:t>
            </a:r>
            <a:endParaRPr kumimoji="0" lang="en-GB" sz="2000" b="0" i="0" u="none" strike="noStrike" cap="none" normalizeH="0" baseline="0" noProof="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000" b="0" i="0" u="none" strike="noStrike" cap="none" normalizeH="0" baseline="0" noProof="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NHS (2023) </a:t>
            </a:r>
            <a:r>
              <a:rPr kumimoji="0" lang="en-GB" sz="2000" b="0" i="1" u="none" strike="noStrike" cap="none" normalizeH="0" baseline="0" noProof="0" dirty="0">
                <a:ln>
                  <a:noFill/>
                </a:ln>
                <a:solidFill>
                  <a:srgbClr val="000000"/>
                </a:solidFill>
                <a:effectLst/>
                <a:latin typeface="+mn-lt"/>
              </a:rPr>
              <a:t>Meningitis</a:t>
            </a:r>
            <a:r>
              <a:rPr kumimoji="0" lang="en-GB" sz="2000" b="0" i="0" u="none" strike="noStrike" cap="none" normalizeH="0" baseline="0" noProof="0" dirty="0">
                <a:ln>
                  <a:noFill/>
                </a:ln>
                <a:solidFill>
                  <a:srgbClr val="000000"/>
                </a:solidFill>
                <a:effectLst/>
                <a:latin typeface="+mn-lt"/>
              </a:rPr>
              <a:t>. Available at: </a:t>
            </a:r>
            <a:r>
              <a:rPr kumimoji="0" lang="en-GB" sz="2000" b="0" i="0" u="none" strike="noStrike" cap="none" normalizeH="0" baseline="0" noProof="0" dirty="0">
                <a:ln>
                  <a:noFill/>
                </a:ln>
                <a:solidFill>
                  <a:srgbClr val="000000"/>
                </a:solidFill>
                <a:effectLst/>
                <a:latin typeface="+mn-lt"/>
                <a:hlinkClick r:id="rId3"/>
              </a:rPr>
              <a:t>https://www.nhs.uk</a:t>
            </a:r>
            <a:endParaRPr kumimoji="0" lang="en-GB" sz="2000" b="0" i="0" u="none" strike="noStrike" cap="none" normalizeH="0" baseline="0" noProof="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000" b="0" i="0" u="none" strike="noStrike" cap="none" normalizeH="0" baseline="0" noProof="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err="1">
                <a:ln>
                  <a:noFill/>
                </a:ln>
                <a:solidFill>
                  <a:srgbClr val="000000"/>
                </a:solidFill>
                <a:effectLst/>
                <a:latin typeface="+mn-lt"/>
              </a:rPr>
              <a:t>Okike</a:t>
            </a:r>
            <a:r>
              <a:rPr kumimoji="0" lang="en-GB" sz="2000" b="0" i="0" u="none" strike="noStrike" cap="none" normalizeH="0" baseline="0" noProof="0" dirty="0">
                <a:ln>
                  <a:noFill/>
                </a:ln>
                <a:solidFill>
                  <a:srgbClr val="000000"/>
                </a:solidFill>
                <a:effectLst/>
                <a:latin typeface="+mn-lt"/>
              </a:rPr>
              <a:t>, I., Ribeiro, S., Ramsay, M. and Heath, P. (2014) ‘Trends in bacterial, mycobacterial and fungal meningitis in England and Wales’, </a:t>
            </a:r>
            <a:r>
              <a:rPr kumimoji="0" lang="en-GB" sz="2000" b="0" i="1" u="none" strike="noStrike" cap="none" normalizeH="0" baseline="0" noProof="0" dirty="0">
                <a:ln>
                  <a:noFill/>
                </a:ln>
                <a:solidFill>
                  <a:srgbClr val="000000"/>
                </a:solidFill>
                <a:effectLst/>
                <a:latin typeface="+mn-lt"/>
              </a:rPr>
              <a:t>The Lancet Infectious Diseases</a:t>
            </a:r>
            <a:r>
              <a:rPr kumimoji="0" lang="en-GB" sz="2000" b="0" i="0" u="none" strike="noStrike" cap="none" normalizeH="0" baseline="0" noProof="0" dirty="0">
                <a:ln>
                  <a:noFill/>
                </a:ln>
                <a:solidFill>
                  <a:srgbClr val="000000"/>
                </a:solidFill>
                <a:effectLst/>
                <a:latin typeface="+mn-lt"/>
              </a:rPr>
              <a:t>, 14(4), pp. 301–307.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000" b="0" i="0" u="none" strike="noStrike" cap="none" normalizeH="0" baseline="0" noProof="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UK Health Security Agency (2025) </a:t>
            </a:r>
            <a:r>
              <a:rPr kumimoji="0" lang="en-GB" sz="2000" b="0" i="1" u="none" strike="noStrike" cap="none" normalizeH="0" baseline="0" noProof="0" dirty="0">
                <a:ln>
                  <a:noFill/>
                </a:ln>
                <a:solidFill>
                  <a:srgbClr val="000000"/>
                </a:solidFill>
                <a:effectLst/>
                <a:latin typeface="+mn-lt"/>
              </a:rPr>
              <a:t>Invasive meningococcal disease in England: annual laboratory confirmed reports</a:t>
            </a:r>
            <a:r>
              <a:rPr kumimoji="0" lang="en-GB" sz="2000" b="0" i="0" u="none" strike="noStrike" cap="none" normalizeH="0" baseline="0" noProof="0" dirty="0">
                <a:ln>
                  <a:noFill/>
                </a:ln>
                <a:solidFill>
                  <a:srgbClr val="000000"/>
                </a:solidFill>
                <a:effectLst/>
                <a:latin typeface="+mn-lt"/>
              </a:rPr>
              <a:t>. Available at: </a:t>
            </a:r>
            <a:r>
              <a:rPr kumimoji="0" lang="en-GB" sz="2000" b="0" i="0" u="none" strike="noStrike" cap="none" normalizeH="0" baseline="0" noProof="0" dirty="0">
                <a:ln>
                  <a:noFill/>
                </a:ln>
                <a:solidFill>
                  <a:srgbClr val="000000"/>
                </a:solidFill>
                <a:effectLst/>
                <a:latin typeface="+mn-lt"/>
                <a:hlinkClick r:id="rId4"/>
              </a:rPr>
              <a:t>https://www.gov.uk</a:t>
            </a:r>
            <a:endParaRPr kumimoji="0" lang="en-GB" sz="2000" b="0" i="0" u="none" strike="noStrike" cap="none" normalizeH="0" baseline="0" noProof="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000" b="0" i="0" u="none" strike="noStrike" cap="none" normalizeH="0" baseline="0" noProof="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UK Health Security Agency (2025) </a:t>
            </a:r>
            <a:r>
              <a:rPr kumimoji="0" lang="en-GB" sz="2000" b="0" i="1" u="none" strike="noStrike" cap="none" normalizeH="0" baseline="0" noProof="0" dirty="0">
                <a:ln>
                  <a:noFill/>
                </a:ln>
                <a:solidFill>
                  <a:srgbClr val="000000"/>
                </a:solidFill>
                <a:effectLst/>
                <a:latin typeface="+mn-lt"/>
              </a:rPr>
              <a:t>Vaccination crucial as meningitis cases increase</a:t>
            </a:r>
            <a:r>
              <a:rPr kumimoji="0" lang="en-GB" sz="2000" b="0" i="0" u="none" strike="noStrike" cap="none" normalizeH="0" baseline="0" noProof="0" dirty="0">
                <a:ln>
                  <a:noFill/>
                </a:ln>
                <a:solidFill>
                  <a:srgbClr val="000000"/>
                </a:solidFill>
                <a:effectLst/>
                <a:latin typeface="+mn-lt"/>
              </a:rPr>
              <a:t>. Available at: </a:t>
            </a:r>
            <a:r>
              <a:rPr kumimoji="0" lang="en-GB" sz="2000" b="0" i="0" u="none" strike="noStrike" cap="none" normalizeH="0" baseline="0" noProof="0" dirty="0">
                <a:ln>
                  <a:noFill/>
                </a:ln>
                <a:solidFill>
                  <a:srgbClr val="000000"/>
                </a:solidFill>
                <a:effectLst/>
                <a:latin typeface="+mn-lt"/>
                <a:hlinkClick r:id="rId4"/>
              </a:rPr>
              <a:t>https://www.gov.uk</a:t>
            </a:r>
            <a:endParaRPr kumimoji="0" lang="en-GB" sz="2000" b="0" i="0" u="none" strike="noStrike" cap="none" normalizeH="0" baseline="0" noProof="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000" b="0" i="0" u="none" strike="noStrike" cap="none" normalizeH="0" baseline="0" noProof="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noProof="0" dirty="0">
                <a:ln>
                  <a:noFill/>
                </a:ln>
                <a:solidFill>
                  <a:srgbClr val="000000"/>
                </a:solidFill>
                <a:effectLst/>
                <a:latin typeface="+mn-lt"/>
              </a:rPr>
              <a:t>World Health Organization (2023) </a:t>
            </a:r>
            <a:r>
              <a:rPr kumimoji="0" lang="en-GB" sz="2000" b="0" i="1" u="none" strike="noStrike" cap="none" normalizeH="0" baseline="0" noProof="0" dirty="0">
                <a:ln>
                  <a:noFill/>
                </a:ln>
                <a:solidFill>
                  <a:srgbClr val="000000"/>
                </a:solidFill>
                <a:effectLst/>
                <a:latin typeface="+mn-lt"/>
              </a:rPr>
              <a:t>Meningitis</a:t>
            </a:r>
            <a:r>
              <a:rPr kumimoji="0" lang="en-GB" sz="2000" b="0" i="0" u="none" strike="noStrike" cap="none" normalizeH="0" baseline="0" noProof="0" dirty="0">
                <a:ln>
                  <a:noFill/>
                </a:ln>
                <a:solidFill>
                  <a:srgbClr val="000000"/>
                </a:solidFill>
                <a:effectLst/>
                <a:latin typeface="+mn-lt"/>
              </a:rPr>
              <a:t>. Available at: </a:t>
            </a:r>
            <a:r>
              <a:rPr kumimoji="0" lang="en-GB" sz="2000" b="0" i="0" u="none" strike="noStrike" cap="none" normalizeH="0" baseline="0" noProof="0" dirty="0">
                <a:ln>
                  <a:noFill/>
                </a:ln>
                <a:solidFill>
                  <a:srgbClr val="000000"/>
                </a:solidFill>
                <a:effectLst/>
                <a:latin typeface="+mn-lt"/>
                <a:hlinkClick r:id="rId5"/>
              </a:rPr>
              <a:t>https://www.who.int</a:t>
            </a:r>
            <a:endParaRPr kumimoji="0" lang="en-GB" sz="2000" b="0" i="0" u="none" strike="noStrike" cap="none" normalizeH="0" baseline="0" noProof="0" dirty="0">
              <a:ln>
                <a:noFill/>
              </a:ln>
              <a:solidFill>
                <a:schemeClr val="tx1"/>
              </a:solidFill>
              <a:effectLst/>
              <a:latin typeface="+mn-lt"/>
            </a:endParaRPr>
          </a:p>
        </p:txBody>
      </p:sp>
    </p:spTree>
    <p:extLst>
      <p:ext uri="{BB962C8B-B14F-4D97-AF65-F5344CB8AC3E}">
        <p14:creationId xmlns:p14="http://schemas.microsoft.com/office/powerpoint/2010/main" val="11062287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28E8C0-E8C2-358E-E87F-CD71622FD119}"/>
            </a:ext>
          </a:extLst>
        </p:cNvPr>
        <p:cNvGrpSpPr/>
        <p:nvPr/>
      </p:nvGrpSpPr>
      <p:grpSpPr>
        <a:xfrm>
          <a:off x="0" y="0"/>
          <a:ext cx="0" cy="0"/>
          <a:chOff x="0" y="0"/>
          <a:chExt cx="0" cy="0"/>
        </a:xfrm>
      </p:grpSpPr>
      <p:sp useBgFill="1">
        <p:nvSpPr>
          <p:cNvPr id="23585" name="Rectangle 23584">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586" name="Freeform: Shape 23585">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587" name="Freeform: Shape 23586">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588" name="Rectangle 23587">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589" name="Rectangle 2358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4D6F685F-950E-E275-B9B2-C9CE19DD0273}"/>
              </a:ext>
            </a:extLst>
          </p:cNvPr>
          <p:cNvSpPr txBox="1"/>
          <p:nvPr/>
        </p:nvSpPr>
        <p:spPr>
          <a:xfrm>
            <a:off x="371094" y="2718054"/>
            <a:ext cx="3438906" cy="320725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b="1" i="0" noProof="0">
                <a:effectLst/>
              </a:rPr>
              <a:t>Module Name: </a:t>
            </a:r>
            <a:r>
              <a:rPr lang="en-US" sz="1700" noProof="0"/>
              <a:t>Introduction to Public Health </a:t>
            </a:r>
          </a:p>
          <a:p>
            <a:pPr indent="-228600">
              <a:lnSpc>
                <a:spcPct val="90000"/>
              </a:lnSpc>
              <a:spcAft>
                <a:spcPts val="600"/>
              </a:spcAft>
              <a:buFont typeface="Arial" panose="020B0604020202020204" pitchFamily="34" charset="0"/>
              <a:buChar char="•"/>
            </a:pPr>
            <a:r>
              <a:rPr lang="en-US" sz="1700" b="1" noProof="0"/>
              <a:t>Module Code: </a:t>
            </a:r>
            <a:r>
              <a:rPr lang="en-US" sz="1700" noProof="0"/>
              <a:t>LCHS4008</a:t>
            </a:r>
          </a:p>
          <a:p>
            <a:pPr indent="-228600">
              <a:lnSpc>
                <a:spcPct val="90000"/>
              </a:lnSpc>
              <a:spcAft>
                <a:spcPts val="600"/>
              </a:spcAft>
              <a:buFont typeface="Arial" panose="020B0604020202020204" pitchFamily="34" charset="0"/>
              <a:buChar char="•"/>
            </a:pPr>
            <a:endParaRPr lang="en-US" sz="1700" b="1" noProof="0"/>
          </a:p>
          <a:p>
            <a:pPr indent="-228600">
              <a:lnSpc>
                <a:spcPct val="90000"/>
              </a:lnSpc>
              <a:spcAft>
                <a:spcPts val="600"/>
              </a:spcAft>
              <a:buFont typeface="Arial" panose="020B0604020202020204" pitchFamily="34" charset="0"/>
              <a:buChar char="•"/>
            </a:pPr>
            <a:r>
              <a:rPr lang="en-US" sz="1700" b="1" i="0" noProof="0">
                <a:effectLst/>
              </a:rPr>
              <a:t>Student Names &amp; IDs: </a:t>
            </a:r>
          </a:p>
          <a:p>
            <a:pPr indent="-228600">
              <a:lnSpc>
                <a:spcPct val="90000"/>
              </a:lnSpc>
              <a:spcAft>
                <a:spcPts val="600"/>
              </a:spcAft>
              <a:buFont typeface="Arial" panose="020B0604020202020204" pitchFamily="34" charset="0"/>
              <a:buChar char="•"/>
            </a:pPr>
            <a:r>
              <a:rPr lang="en-US" sz="1700" noProof="0"/>
              <a:t>Monica Giesell Charry Lamprea</a:t>
            </a:r>
          </a:p>
          <a:p>
            <a:pPr indent="-228600">
              <a:lnSpc>
                <a:spcPct val="90000"/>
              </a:lnSpc>
              <a:spcAft>
                <a:spcPts val="600"/>
              </a:spcAft>
              <a:buFont typeface="Arial" panose="020B0604020202020204" pitchFamily="34" charset="0"/>
              <a:buChar char="•"/>
            </a:pPr>
            <a:r>
              <a:rPr lang="en-US" sz="1700" noProof="0"/>
              <a:t>2514548</a:t>
            </a:r>
          </a:p>
          <a:p>
            <a:pPr indent="-228600">
              <a:lnSpc>
                <a:spcPct val="90000"/>
              </a:lnSpc>
              <a:spcAft>
                <a:spcPts val="600"/>
              </a:spcAft>
              <a:buFont typeface="Arial" panose="020B0604020202020204" pitchFamily="34" charset="0"/>
              <a:buChar char="•"/>
            </a:pPr>
            <a:endParaRPr lang="en-US" sz="1700" b="1" i="0" noProof="0">
              <a:effectLst/>
            </a:endParaRPr>
          </a:p>
          <a:p>
            <a:pPr indent="-228600">
              <a:lnSpc>
                <a:spcPct val="90000"/>
              </a:lnSpc>
              <a:spcAft>
                <a:spcPts val="600"/>
              </a:spcAft>
              <a:buFont typeface="Arial" panose="020B0604020202020204" pitchFamily="34" charset="0"/>
              <a:buChar char="•"/>
            </a:pPr>
            <a:r>
              <a:rPr lang="en-US" sz="1700" b="1" i="0" noProof="0">
                <a:effectLst/>
              </a:rPr>
              <a:t>Lecturer’s Name: </a:t>
            </a:r>
            <a:r>
              <a:rPr lang="en-US" sz="1700" i="0" noProof="0">
                <a:effectLst/>
              </a:rPr>
              <a:t>Pascal Navelle</a:t>
            </a:r>
            <a:endParaRPr lang="en-US" sz="1700" noProof="0"/>
          </a:p>
        </p:txBody>
      </p:sp>
      <p:pic>
        <p:nvPicPr>
          <p:cNvPr id="23554" name="Picture 2" descr="University of Wales Trinity Saint David launches new digital healthcare  course - Digital Health and Care Wales">
            <a:extLst>
              <a:ext uri="{FF2B5EF4-FFF2-40B4-BE49-F238E27FC236}">
                <a16:creationId xmlns:a16="http://schemas.microsoft.com/office/drawing/2014/main" id="{CEB5E4C8-A3E2-87BC-9718-C1B34585A0F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882" t="13091" r="7967" b="11387"/>
          <a:stretch>
            <a:fillRect/>
          </a:stretch>
        </p:blipFill>
        <p:spPr bwMode="auto">
          <a:xfrm>
            <a:off x="4901184" y="2182493"/>
            <a:ext cx="6922008" cy="2593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227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45E06087-C480-E248-49C6-0258BA87B383}"/>
              </a:ext>
            </a:extLst>
          </p:cNvPr>
          <p:cNvSpPr>
            <a:spLocks noGrp="1"/>
          </p:cNvSpPr>
          <p:nvPr>
            <p:ph type="title"/>
          </p:nvPr>
        </p:nvSpPr>
        <p:spPr>
          <a:xfrm>
            <a:off x="890338" y="640080"/>
            <a:ext cx="3734014" cy="3566160"/>
          </a:xfrm>
        </p:spPr>
        <p:txBody>
          <a:bodyPr vert="horz" lIns="91440" tIns="45720" rIns="91440" bIns="45720" rtlCol="0" anchor="b">
            <a:normAutofit fontScale="90000"/>
          </a:bodyPr>
          <a:lstStyle/>
          <a:p>
            <a:r>
              <a:rPr lang="en-US" sz="4200" b="1" noProof="0" dirty="0"/>
              <a:t>Main approaches and strategies to monitor disease incidence in the local community</a:t>
            </a:r>
            <a:endParaRPr lang="en-US" sz="4200" noProof="0" dirty="0"/>
          </a:p>
        </p:txBody>
      </p:sp>
      <p:sp>
        <p:nvSpPr>
          <p:cNvPr id="4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ople holding sparklers">
            <a:extLst>
              <a:ext uri="{FF2B5EF4-FFF2-40B4-BE49-F238E27FC236}">
                <a16:creationId xmlns:a16="http://schemas.microsoft.com/office/drawing/2014/main" id="{0A50B6B3-71DC-FADF-CF97-1E22790C93F2}"/>
              </a:ext>
            </a:extLst>
          </p:cNvPr>
          <p:cNvPicPr>
            <a:picLocks noChangeAspect="1"/>
          </p:cNvPicPr>
          <p:nvPr/>
        </p:nvPicPr>
        <p:blipFill>
          <a:blip r:embed="rId2"/>
          <a:srcRect l="31236" r="181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62535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ipette adding DNA sample to a petri dish">
            <a:extLst>
              <a:ext uri="{FF2B5EF4-FFF2-40B4-BE49-F238E27FC236}">
                <a16:creationId xmlns:a16="http://schemas.microsoft.com/office/drawing/2014/main" id="{B47E4DC9-584F-D831-7EC2-5B2176B4433C}"/>
              </a:ext>
            </a:extLst>
          </p:cNvPr>
          <p:cNvPicPr>
            <a:picLocks noChangeAspect="1"/>
          </p:cNvPicPr>
          <p:nvPr/>
        </p:nvPicPr>
        <p:blipFill>
          <a:blip r:embed="rId2"/>
          <a:srcRect t="5436"/>
          <a:stretch>
            <a:fillRect/>
          </a:stretch>
        </p:blipFill>
        <p:spPr>
          <a:xfrm>
            <a:off x="0"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Marcador de contenido 11">
            <a:extLst>
              <a:ext uri="{FF2B5EF4-FFF2-40B4-BE49-F238E27FC236}">
                <a16:creationId xmlns:a16="http://schemas.microsoft.com/office/drawing/2014/main" id="{4418BE53-A718-1ACD-0A62-065F80067A2A}"/>
              </a:ext>
            </a:extLst>
          </p:cNvPr>
          <p:cNvSpPr>
            <a:spLocks noGrp="1"/>
          </p:cNvSpPr>
          <p:nvPr>
            <p:ph idx="1"/>
          </p:nvPr>
        </p:nvSpPr>
        <p:spPr>
          <a:xfrm>
            <a:off x="7531610" y="1518833"/>
            <a:ext cx="3822189" cy="4943959"/>
          </a:xfrm>
        </p:spPr>
        <p:txBody>
          <a:bodyPr>
            <a:normAutofit/>
          </a:bodyPr>
          <a:lstStyle/>
          <a:p>
            <a:r>
              <a:rPr lang="en-GB" sz="2000" b="1" noProof="0" dirty="0"/>
              <a:t>The first step is identified what kind of pathogen is it.</a:t>
            </a:r>
          </a:p>
          <a:p>
            <a:r>
              <a:rPr lang="en-GB" sz="2000" b="1" dirty="0"/>
              <a:t>Perform test laboratory </a:t>
            </a:r>
            <a:endParaRPr lang="en-GB" sz="2000" b="1" noProof="0" dirty="0"/>
          </a:p>
          <a:p>
            <a:r>
              <a:rPr lang="en-GB" sz="2000" b="1" noProof="0" dirty="0"/>
              <a:t>S</a:t>
            </a:r>
            <a:r>
              <a:rPr lang="en-GB" sz="2000" b="1" dirty="0" err="1"/>
              <a:t>urveillance</a:t>
            </a:r>
            <a:r>
              <a:rPr lang="en-GB" sz="2000" b="1" dirty="0"/>
              <a:t> is the best option for monitoring disease and thus we can try control of disease</a:t>
            </a:r>
          </a:p>
          <a:p>
            <a:r>
              <a:rPr lang="en-GB" sz="2000" b="1" dirty="0"/>
              <a:t>Data collection</a:t>
            </a:r>
          </a:p>
          <a:p>
            <a:r>
              <a:rPr lang="en-GB" sz="2000" b="1" dirty="0"/>
              <a:t>Vaccination </a:t>
            </a:r>
            <a:r>
              <a:rPr lang="es-ES" sz="2000" b="1" dirty="0" err="1"/>
              <a:t>programs</a:t>
            </a:r>
            <a:r>
              <a:rPr lang="es-ES" sz="2000" b="1" dirty="0"/>
              <a:t> </a:t>
            </a:r>
          </a:p>
          <a:p>
            <a:r>
              <a:rPr lang="es-ES" sz="2000" b="1" dirty="0"/>
              <a:t>Data </a:t>
            </a:r>
            <a:r>
              <a:rPr lang="es-ES" sz="2000" b="1" dirty="0" err="1"/>
              <a:t>analysis</a:t>
            </a:r>
            <a:endParaRPr lang="en-GB" sz="2000" b="1" dirty="0"/>
          </a:p>
          <a:p>
            <a:pPr marL="0" indent="0">
              <a:buNone/>
            </a:pPr>
            <a:endParaRPr lang="en-GB" sz="2000" b="1" noProof="0" dirty="0"/>
          </a:p>
        </p:txBody>
      </p:sp>
    </p:spTree>
    <p:extLst>
      <p:ext uri="{BB962C8B-B14F-4D97-AF65-F5344CB8AC3E}">
        <p14:creationId xmlns:p14="http://schemas.microsoft.com/office/powerpoint/2010/main" val="2069992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ADA71-FEF4-949B-6DA8-6C8510FC7112}"/>
              </a:ext>
            </a:extLst>
          </p:cNvPr>
          <p:cNvSpPr>
            <a:spLocks noGrp="1"/>
          </p:cNvSpPr>
          <p:nvPr>
            <p:ph type="title"/>
          </p:nvPr>
        </p:nvSpPr>
        <p:spPr/>
        <p:txBody>
          <a:bodyPr/>
          <a:lstStyle/>
          <a:p>
            <a:pPr algn="ctr"/>
            <a:r>
              <a:rPr lang="en-GB" dirty="0"/>
              <a:t>CASE STUDY</a:t>
            </a:r>
          </a:p>
        </p:txBody>
      </p:sp>
      <p:sp>
        <p:nvSpPr>
          <p:cNvPr id="3" name="Content Placeholder 2">
            <a:extLst>
              <a:ext uri="{FF2B5EF4-FFF2-40B4-BE49-F238E27FC236}">
                <a16:creationId xmlns:a16="http://schemas.microsoft.com/office/drawing/2014/main" id="{2B968090-3BDA-8070-800E-FD56CD94A2AB}"/>
              </a:ext>
            </a:extLst>
          </p:cNvPr>
          <p:cNvSpPr>
            <a:spLocks noGrp="1"/>
          </p:cNvSpPr>
          <p:nvPr>
            <p:ph idx="1"/>
          </p:nvPr>
        </p:nvSpPr>
        <p:spPr/>
        <p:txBody>
          <a:bodyPr/>
          <a:lstStyle/>
          <a:p>
            <a:r>
              <a:rPr lang="en-GB" dirty="0"/>
              <a:t>Making an accurate diagnosis, especially in the first moment of symptoms.</a:t>
            </a:r>
          </a:p>
          <a:p>
            <a:r>
              <a:rPr lang="en-GB" dirty="0"/>
              <a:t>Monitor for other students and personal in the school with the same symptoms.</a:t>
            </a:r>
          </a:p>
          <a:p>
            <a:r>
              <a:rPr lang="en-GB" dirty="0"/>
              <a:t>Immunization program.</a:t>
            </a:r>
          </a:p>
          <a:p>
            <a:endParaRPr lang="en-GB" dirty="0"/>
          </a:p>
        </p:txBody>
      </p:sp>
    </p:spTree>
    <p:extLst>
      <p:ext uri="{BB962C8B-B14F-4D97-AF65-F5344CB8AC3E}">
        <p14:creationId xmlns:p14="http://schemas.microsoft.com/office/powerpoint/2010/main" val="12307164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43BA2-5861-1B84-A72E-79D413998C90}"/>
              </a:ext>
            </a:extLst>
          </p:cNvPr>
          <p:cNvSpPr>
            <a:spLocks noGrp="1"/>
          </p:cNvSpPr>
          <p:nvPr>
            <p:ph type="title"/>
          </p:nvPr>
        </p:nvSpPr>
        <p:spPr/>
        <p:txBody>
          <a:bodyPr/>
          <a:lstStyle/>
          <a:p>
            <a:pPr algn="ctr"/>
            <a:r>
              <a:rPr lang="es-ES" dirty="0"/>
              <a:t>CONCLUSIÓN </a:t>
            </a:r>
            <a:endParaRPr lang="en-GB" dirty="0"/>
          </a:p>
        </p:txBody>
      </p:sp>
      <p:sp>
        <p:nvSpPr>
          <p:cNvPr id="3" name="Content Placeholder 2">
            <a:extLst>
              <a:ext uri="{FF2B5EF4-FFF2-40B4-BE49-F238E27FC236}">
                <a16:creationId xmlns:a16="http://schemas.microsoft.com/office/drawing/2014/main" id="{80B0A06D-410E-C089-1D9F-30CB6DD1E4FF}"/>
              </a:ext>
            </a:extLst>
          </p:cNvPr>
          <p:cNvSpPr>
            <a:spLocks noGrp="1"/>
          </p:cNvSpPr>
          <p:nvPr>
            <p:ph idx="1"/>
          </p:nvPr>
        </p:nvSpPr>
        <p:spPr/>
        <p:txBody>
          <a:bodyPr/>
          <a:lstStyle/>
          <a:p>
            <a:pPr marL="0" indent="0">
              <a:buNone/>
            </a:pPr>
            <a:r>
              <a:rPr lang="en-GB" dirty="0"/>
              <a:t>It ben obvious that </a:t>
            </a:r>
            <a:r>
              <a:rPr lang="es-ES" dirty="0" err="1"/>
              <a:t>immunisation</a:t>
            </a:r>
            <a:r>
              <a:rPr lang="es-ES" dirty="0"/>
              <a:t> </a:t>
            </a:r>
            <a:r>
              <a:rPr lang="es-ES" dirty="0" err="1"/>
              <a:t>community</a:t>
            </a:r>
            <a:r>
              <a:rPr lang="es-ES" dirty="0"/>
              <a:t> has </a:t>
            </a:r>
            <a:r>
              <a:rPr lang="es-ES" dirty="0" err="1"/>
              <a:t>helped</a:t>
            </a:r>
            <a:r>
              <a:rPr lang="es-ES" dirty="0"/>
              <a:t> </a:t>
            </a:r>
            <a:r>
              <a:rPr lang="es-ES" dirty="0" err="1"/>
              <a:t>to</a:t>
            </a:r>
            <a:r>
              <a:rPr lang="es-ES" dirty="0"/>
              <a:t> reduce </a:t>
            </a:r>
            <a:r>
              <a:rPr lang="es-ES" dirty="0" err="1"/>
              <a:t>the</a:t>
            </a:r>
            <a:r>
              <a:rPr lang="es-ES" dirty="0"/>
              <a:t> </a:t>
            </a:r>
            <a:r>
              <a:rPr lang="es-ES" dirty="0" err="1"/>
              <a:t>mortality</a:t>
            </a:r>
            <a:r>
              <a:rPr lang="es-ES" dirty="0"/>
              <a:t> </a:t>
            </a:r>
            <a:r>
              <a:rPr lang="es-ES" dirty="0" err="1"/>
              <a:t>today</a:t>
            </a:r>
            <a:r>
              <a:rPr lang="es-ES" dirty="0"/>
              <a:t>, </a:t>
            </a:r>
            <a:r>
              <a:rPr lang="es-ES" dirty="0" err="1"/>
              <a:t>while</a:t>
            </a:r>
            <a:r>
              <a:rPr lang="es-ES" dirty="0"/>
              <a:t> </a:t>
            </a:r>
            <a:r>
              <a:rPr lang="es-ES" dirty="0" err="1"/>
              <a:t>also</a:t>
            </a:r>
            <a:r>
              <a:rPr lang="es-ES" dirty="0"/>
              <a:t> </a:t>
            </a:r>
            <a:r>
              <a:rPr lang="es-ES" dirty="0" err="1"/>
              <a:t>controlling</a:t>
            </a:r>
            <a:r>
              <a:rPr lang="es-ES" dirty="0"/>
              <a:t> </a:t>
            </a:r>
            <a:r>
              <a:rPr lang="es-ES" dirty="0" err="1"/>
              <a:t>the</a:t>
            </a:r>
            <a:r>
              <a:rPr lang="es-ES" dirty="0"/>
              <a:t> </a:t>
            </a:r>
            <a:r>
              <a:rPr lang="es-ES" dirty="0" err="1"/>
              <a:t>disease</a:t>
            </a:r>
            <a:r>
              <a:rPr lang="es-ES" dirty="0"/>
              <a:t> and </a:t>
            </a:r>
            <a:r>
              <a:rPr lang="es-ES" dirty="0" err="1"/>
              <a:t>the</a:t>
            </a:r>
            <a:r>
              <a:rPr lang="es-ES" dirty="0"/>
              <a:t> </a:t>
            </a:r>
            <a:r>
              <a:rPr lang="es-ES" dirty="0" err="1"/>
              <a:t>incidence</a:t>
            </a:r>
            <a:r>
              <a:rPr lang="es-ES" dirty="0"/>
              <a:t> in more vulnerable </a:t>
            </a:r>
            <a:r>
              <a:rPr lang="es-ES" dirty="0" err="1"/>
              <a:t>people</a:t>
            </a:r>
            <a:r>
              <a:rPr lang="es-ES" dirty="0"/>
              <a:t>, </a:t>
            </a:r>
            <a:r>
              <a:rPr lang="es-ES" dirty="0" err="1"/>
              <a:t>education</a:t>
            </a:r>
            <a:r>
              <a:rPr lang="es-ES" dirty="0"/>
              <a:t> </a:t>
            </a:r>
            <a:r>
              <a:rPr lang="es-ES" dirty="0" err="1"/>
              <a:t>community</a:t>
            </a:r>
            <a:r>
              <a:rPr lang="es-ES" dirty="0"/>
              <a:t> </a:t>
            </a:r>
            <a:r>
              <a:rPr lang="es-ES" dirty="0" err="1"/>
              <a:t>on</a:t>
            </a:r>
            <a:r>
              <a:rPr lang="es-ES" dirty="0"/>
              <a:t> personal </a:t>
            </a:r>
            <a:r>
              <a:rPr lang="es-ES" dirty="0" err="1"/>
              <a:t>self</a:t>
            </a:r>
            <a:r>
              <a:rPr lang="es-ES" dirty="0"/>
              <a:t>-care </a:t>
            </a:r>
            <a:r>
              <a:rPr lang="es-ES" dirty="0" err="1"/>
              <a:t>such</a:t>
            </a:r>
            <a:r>
              <a:rPr lang="es-ES" dirty="0"/>
              <a:t> as </a:t>
            </a:r>
            <a:r>
              <a:rPr lang="es-ES" dirty="0" err="1"/>
              <a:t>maintaining</a:t>
            </a:r>
            <a:r>
              <a:rPr lang="es-ES" dirty="0"/>
              <a:t> </a:t>
            </a:r>
            <a:r>
              <a:rPr lang="es-ES" dirty="0" err="1"/>
              <a:t>proper</a:t>
            </a:r>
            <a:r>
              <a:rPr lang="es-ES" dirty="0"/>
              <a:t> personal higiene, </a:t>
            </a:r>
            <a:r>
              <a:rPr lang="es-ES" dirty="0" err="1"/>
              <a:t>washing</a:t>
            </a:r>
            <a:r>
              <a:rPr lang="es-ES" dirty="0"/>
              <a:t> </a:t>
            </a:r>
            <a:r>
              <a:rPr lang="es-ES" dirty="0" err="1"/>
              <a:t>hands</a:t>
            </a:r>
            <a:r>
              <a:rPr lang="es-ES" dirty="0"/>
              <a:t> </a:t>
            </a:r>
            <a:r>
              <a:rPr lang="es-ES" dirty="0" err="1"/>
              <a:t>frequently</a:t>
            </a:r>
            <a:r>
              <a:rPr lang="es-ES" dirty="0"/>
              <a:t>, </a:t>
            </a:r>
            <a:r>
              <a:rPr lang="es-ES" dirty="0" err="1"/>
              <a:t>avoiding</a:t>
            </a:r>
            <a:r>
              <a:rPr lang="es-ES" dirty="0"/>
              <a:t> personal share </a:t>
            </a:r>
            <a:r>
              <a:rPr lang="es-ES" dirty="0" err="1"/>
              <a:t>items</a:t>
            </a:r>
            <a:r>
              <a:rPr lang="es-ES" dirty="0"/>
              <a:t>, </a:t>
            </a:r>
            <a:r>
              <a:rPr lang="es-ES" dirty="0" err="1"/>
              <a:t>following</a:t>
            </a:r>
            <a:r>
              <a:rPr lang="es-ES" dirty="0"/>
              <a:t> </a:t>
            </a:r>
            <a:r>
              <a:rPr lang="es-ES" dirty="0" err="1"/>
              <a:t>the</a:t>
            </a:r>
            <a:r>
              <a:rPr lang="es-ES" dirty="0"/>
              <a:t> </a:t>
            </a:r>
            <a:r>
              <a:rPr lang="es-ES" dirty="0" err="1"/>
              <a:t>vaccination</a:t>
            </a:r>
            <a:r>
              <a:rPr lang="es-ES" dirty="0"/>
              <a:t> </a:t>
            </a:r>
            <a:r>
              <a:rPr lang="es-ES" dirty="0" err="1"/>
              <a:t>programs</a:t>
            </a:r>
            <a:r>
              <a:rPr lang="es-ES" dirty="0"/>
              <a:t> as </a:t>
            </a:r>
            <a:r>
              <a:rPr lang="es-ES" dirty="0" err="1"/>
              <a:t>need</a:t>
            </a:r>
            <a:r>
              <a:rPr lang="es-ES" dirty="0"/>
              <a:t>, </a:t>
            </a:r>
            <a:r>
              <a:rPr lang="es-ES" dirty="0" err="1"/>
              <a:t>is</a:t>
            </a:r>
            <a:r>
              <a:rPr lang="es-ES" dirty="0"/>
              <a:t> </a:t>
            </a:r>
            <a:r>
              <a:rPr lang="es-ES" dirty="0" err="1"/>
              <a:t>important</a:t>
            </a:r>
            <a:r>
              <a:rPr lang="es-ES" dirty="0"/>
              <a:t> </a:t>
            </a:r>
            <a:r>
              <a:rPr lang="es-ES" dirty="0" err="1"/>
              <a:t>getting</a:t>
            </a:r>
            <a:r>
              <a:rPr lang="es-ES" dirty="0"/>
              <a:t> a </a:t>
            </a:r>
            <a:r>
              <a:rPr lang="es-ES" dirty="0" err="1"/>
              <a:t>proper</a:t>
            </a:r>
            <a:r>
              <a:rPr lang="es-ES" dirty="0"/>
              <a:t> diagnosis and </a:t>
            </a:r>
            <a:r>
              <a:rPr lang="es-ES" dirty="0" err="1"/>
              <a:t>thus</a:t>
            </a:r>
            <a:r>
              <a:rPr lang="es-ES" dirty="0"/>
              <a:t> </a:t>
            </a:r>
            <a:r>
              <a:rPr lang="es-ES" dirty="0" err="1"/>
              <a:t>we</a:t>
            </a:r>
            <a:r>
              <a:rPr lang="es-ES" dirty="0"/>
              <a:t> can </a:t>
            </a:r>
            <a:r>
              <a:rPr lang="es-ES" dirty="0" err="1"/>
              <a:t>help</a:t>
            </a:r>
            <a:r>
              <a:rPr lang="es-ES" dirty="0"/>
              <a:t> reduce spread </a:t>
            </a:r>
            <a:r>
              <a:rPr lang="es-ES" dirty="0" err="1"/>
              <a:t>of</a:t>
            </a:r>
            <a:r>
              <a:rPr lang="es-ES" dirty="0"/>
              <a:t> </a:t>
            </a:r>
            <a:r>
              <a:rPr lang="es-ES" dirty="0" err="1"/>
              <a:t>disease</a:t>
            </a:r>
            <a:r>
              <a:rPr lang="es-ES" dirty="0"/>
              <a:t> </a:t>
            </a:r>
            <a:r>
              <a:rPr lang="es-ES" dirty="0" err="1"/>
              <a:t>to</a:t>
            </a:r>
            <a:r>
              <a:rPr lang="es-ES" dirty="0"/>
              <a:t> </a:t>
            </a:r>
            <a:r>
              <a:rPr lang="es-ES" dirty="0" err="1"/>
              <a:t>community</a:t>
            </a:r>
            <a:endParaRPr lang="en-GB" dirty="0"/>
          </a:p>
        </p:txBody>
      </p:sp>
    </p:spTree>
    <p:extLst>
      <p:ext uri="{BB962C8B-B14F-4D97-AF65-F5344CB8AC3E}">
        <p14:creationId xmlns:p14="http://schemas.microsoft.com/office/powerpoint/2010/main" val="41268662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1E311-DEF2-87E5-6FC3-1084249EFF9F}"/>
              </a:ext>
            </a:extLst>
          </p:cNvPr>
          <p:cNvSpPr>
            <a:spLocks noGrp="1"/>
          </p:cNvSpPr>
          <p:nvPr>
            <p:ph type="title"/>
          </p:nvPr>
        </p:nvSpPr>
        <p:spPr/>
        <p:txBody>
          <a:bodyPr/>
          <a:lstStyle/>
          <a:p>
            <a:pPr algn="ctr"/>
            <a:r>
              <a:rPr lang="es-ES" dirty="0"/>
              <a:t>REFERENCES </a:t>
            </a:r>
            <a:endParaRPr lang="en-GB" dirty="0"/>
          </a:p>
        </p:txBody>
      </p:sp>
      <p:sp>
        <p:nvSpPr>
          <p:cNvPr id="3" name="Content Placeholder 2">
            <a:extLst>
              <a:ext uri="{FF2B5EF4-FFF2-40B4-BE49-F238E27FC236}">
                <a16:creationId xmlns:a16="http://schemas.microsoft.com/office/drawing/2014/main" id="{1B2E42AA-821E-6B28-6B78-C95B9EDBC4A9}"/>
              </a:ext>
            </a:extLst>
          </p:cNvPr>
          <p:cNvSpPr>
            <a:spLocks noGrp="1"/>
          </p:cNvSpPr>
          <p:nvPr>
            <p:ph idx="1"/>
          </p:nvPr>
        </p:nvSpPr>
        <p:spPr/>
        <p:txBody>
          <a:bodyPr>
            <a:normAutofit/>
          </a:bodyPr>
          <a:lstStyle/>
          <a:p>
            <a:r>
              <a:rPr lang="en-GB" sz="2000" dirty="0"/>
              <a:t>Javier Nieto Guevara and Adriana Guzman-Holst (2021) “Laboratory-based surveillance in Latin America: attributes and limitations in evaluation of pneumococcal vaccine impact,” </a:t>
            </a:r>
            <a:r>
              <a:rPr lang="en-GB" sz="2000" i="1" dirty="0"/>
              <a:t>Human vaccines &amp; </a:t>
            </a:r>
            <a:r>
              <a:rPr lang="en-GB" sz="2000" i="1" dirty="0" err="1"/>
              <a:t>immunotherapeutics</a:t>
            </a:r>
            <a:r>
              <a:rPr lang="en-GB" sz="2000" dirty="0"/>
              <a:t>, 17(11), pp. 4667–4672. Available at: </a:t>
            </a:r>
            <a:r>
              <a:rPr lang="en-GB" sz="2000" dirty="0">
                <a:hlinkClick r:id="rId2"/>
              </a:rPr>
              <a:t>https://doi.org/10.1080/21645515.2021.1972709</a:t>
            </a:r>
            <a:r>
              <a:rPr lang="en-GB" sz="2000" dirty="0"/>
              <a:t>.</a:t>
            </a:r>
          </a:p>
          <a:p>
            <a:r>
              <a:rPr lang="en-GB" sz="2000" dirty="0"/>
              <a:t>Walker, J. et al. (2021) “</a:t>
            </a:r>
            <a:r>
              <a:rPr lang="en-GB" sz="2000" dirty="0" err="1"/>
              <a:t>Modeling</a:t>
            </a:r>
            <a:r>
              <a:rPr lang="en-GB" sz="2000" dirty="0"/>
              <a:t> Optimal Laboratory Testing Strategies for Bacterial Meningitis Surveillance in Africa,” The Journal of infectious diseases, 224(Supplement_3), pp. S218–S227. Available at: </a:t>
            </a:r>
            <a:r>
              <a:rPr lang="en-GB" sz="2000" dirty="0">
                <a:hlinkClick r:id="rId3"/>
              </a:rPr>
              <a:t>https://doi.org/10.1093/infdis/jiab154</a:t>
            </a:r>
            <a:r>
              <a:rPr lang="en-GB" sz="2000" dirty="0"/>
              <a:t>.</a:t>
            </a:r>
          </a:p>
          <a:p>
            <a:r>
              <a:rPr lang="en-GB" sz="2000" dirty="0"/>
              <a:t>Community-acquired bacterial meningitis (Primer). 2016. Nature </a:t>
            </a:r>
            <a:r>
              <a:rPr lang="en-GB" sz="2000" dirty="0" err="1"/>
              <a:t>Reviews.Disease</a:t>
            </a:r>
            <a:r>
              <a:rPr lang="en-GB" sz="2000" dirty="0"/>
              <a:t> Primers, 2(1), pp. 16074.</a:t>
            </a:r>
          </a:p>
          <a:p>
            <a:r>
              <a:rPr lang="en-GB" sz="2000" dirty="0" err="1"/>
              <a:t>Itsko</a:t>
            </a:r>
            <a:r>
              <a:rPr lang="en-GB" sz="2000" dirty="0"/>
              <a:t>, M. </a:t>
            </a:r>
            <a:r>
              <a:rPr lang="en-GB" sz="2000" i="1" dirty="0"/>
              <a:t>et al.</a:t>
            </a:r>
            <a:r>
              <a:rPr lang="en-GB" sz="2000" dirty="0"/>
              <a:t> (2022) “Enhancing Meningococcal Genomic Surveillance in the Meningitis Belt Using High-Resolution Culture-Free Whole-Genome Sequencing,” </a:t>
            </a:r>
            <a:r>
              <a:rPr lang="en-GB" sz="2000" i="1" dirty="0"/>
              <a:t>The Journal of infectious diseases</a:t>
            </a:r>
            <a:r>
              <a:rPr lang="en-GB" sz="2000" dirty="0"/>
              <a:t>, 226(4), pp. 729–737. </a:t>
            </a:r>
            <a:r>
              <a:rPr lang="en-GB" sz="2000"/>
              <a:t>Available at: https://doi.org/10.1093/infdis/jiac104.</a:t>
            </a:r>
          </a:p>
          <a:p>
            <a:endParaRPr lang="en-GB" sz="2000" dirty="0"/>
          </a:p>
        </p:txBody>
      </p:sp>
    </p:spTree>
    <p:extLst>
      <p:ext uri="{BB962C8B-B14F-4D97-AF65-F5344CB8AC3E}">
        <p14:creationId xmlns:p14="http://schemas.microsoft.com/office/powerpoint/2010/main" val="3392250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72549-EE23-C148-B9F9-471D962E626D}"/>
              </a:ext>
            </a:extLst>
          </p:cNvPr>
          <p:cNvSpPr>
            <a:spLocks noGrp="1"/>
          </p:cNvSpPr>
          <p:nvPr>
            <p:ph type="ctrTitle"/>
          </p:nvPr>
        </p:nvSpPr>
        <p:spPr>
          <a:xfrm>
            <a:off x="609601" y="663960"/>
            <a:ext cx="4747014" cy="3310164"/>
          </a:xfrm>
        </p:spPr>
        <p:txBody>
          <a:bodyPr vert="horz" lIns="91440" tIns="45720" rIns="91440" bIns="45720" rtlCol="0" anchor="t">
            <a:normAutofit/>
          </a:bodyPr>
          <a:lstStyle/>
          <a:p>
            <a:pPr>
              <a:lnSpc>
                <a:spcPct val="90000"/>
              </a:lnSpc>
            </a:pPr>
            <a:r>
              <a:rPr lang="en-US" sz="2800" b="1" kern="1200" dirty="0">
                <a:latin typeface="+mj-lt"/>
                <a:ea typeface="+mj-ea"/>
                <a:cs typeface="+mj-cs"/>
              </a:rPr>
              <a:t>MAIN APPROCHES AND STRATEGGIES THAT COULD BE USED TO CONTROL THE INCIDENCE OF THE MENINGITIS IN LOCAL COMMUNITY</a:t>
            </a:r>
            <a:br>
              <a:rPr lang="en-US" sz="2800" kern="1200" dirty="0">
                <a:latin typeface="+mj-lt"/>
                <a:ea typeface="+mj-ea"/>
                <a:cs typeface="+mj-cs"/>
              </a:rPr>
            </a:br>
            <a:endParaRPr lang="en-US" sz="2800" kern="1200" dirty="0">
              <a:latin typeface="+mj-lt"/>
              <a:ea typeface="+mj-ea"/>
              <a:cs typeface="+mj-cs"/>
            </a:endParaRPr>
          </a:p>
        </p:txBody>
      </p:sp>
      <p:sp>
        <p:nvSpPr>
          <p:cNvPr id="3" name="Subtitle 2">
            <a:extLst>
              <a:ext uri="{FF2B5EF4-FFF2-40B4-BE49-F238E27FC236}">
                <a16:creationId xmlns:a16="http://schemas.microsoft.com/office/drawing/2014/main" id="{CC54B58A-7891-F045-3884-D27EA2127821}"/>
              </a:ext>
            </a:extLst>
          </p:cNvPr>
          <p:cNvSpPr>
            <a:spLocks noGrp="1"/>
          </p:cNvSpPr>
          <p:nvPr>
            <p:ph type="subTitle" idx="1"/>
          </p:nvPr>
        </p:nvSpPr>
        <p:spPr>
          <a:xfrm>
            <a:off x="609601" y="4265235"/>
            <a:ext cx="4747018" cy="1447274"/>
          </a:xfrm>
        </p:spPr>
        <p:txBody>
          <a:bodyPr vert="horz" lIns="91440" tIns="45720" rIns="91440" bIns="45720" rtlCol="0" anchor="ctr">
            <a:normAutofit/>
          </a:bodyPr>
          <a:lstStyle/>
          <a:p>
            <a:pPr>
              <a:lnSpc>
                <a:spcPct val="100000"/>
              </a:lnSpc>
            </a:pPr>
            <a:r>
              <a:rPr lang="en-US" sz="1400" u="sng" dirty="0"/>
              <a:t>SAHENY YESENIA ROBALINO VALLEJO</a:t>
            </a:r>
          </a:p>
          <a:p>
            <a:pPr>
              <a:lnSpc>
                <a:spcPct val="100000"/>
              </a:lnSpc>
            </a:pPr>
            <a:r>
              <a:rPr lang="en-US" sz="1400" u="sng" dirty="0"/>
              <a:t>STUDENT NUMBER : 2515875</a:t>
            </a:r>
          </a:p>
          <a:p>
            <a:pPr>
              <a:lnSpc>
                <a:spcPct val="100000"/>
              </a:lnSpc>
            </a:pPr>
            <a:r>
              <a:rPr lang="en-US" sz="1400" u="sng" dirty="0"/>
              <a:t>MODULE CODE :LCH4008</a:t>
            </a:r>
          </a:p>
          <a:p>
            <a:pPr>
              <a:lnSpc>
                <a:spcPct val="100000"/>
              </a:lnSpc>
            </a:pPr>
            <a:r>
              <a:rPr lang="en-US" sz="1400" u="sng" dirty="0"/>
              <a:t>LECTURE’S NAME: PASCAL NAVELLE </a:t>
            </a:r>
          </a:p>
        </p:txBody>
      </p:sp>
      <p:pic>
        <p:nvPicPr>
          <p:cNvPr id="4" name="Picture 3">
            <a:extLst>
              <a:ext uri="{FF2B5EF4-FFF2-40B4-BE49-F238E27FC236}">
                <a16:creationId xmlns:a16="http://schemas.microsoft.com/office/drawing/2014/main" id="{7D6E0A28-3940-5BD9-63E8-4EE1D3F7F817}"/>
              </a:ext>
            </a:extLst>
          </p:cNvPr>
          <p:cNvPicPr>
            <a:picLocks noChangeAspect="1"/>
          </p:cNvPicPr>
          <p:nvPr/>
        </p:nvPicPr>
        <p:blipFill>
          <a:blip r:embed="rId2"/>
          <a:srcRect l="1530" r="13495"/>
          <a:stretch>
            <a:fillRect/>
          </a:stretch>
        </p:blipFill>
        <p:spPr>
          <a:xfrm>
            <a:off x="6949981" y="663960"/>
            <a:ext cx="4290003" cy="5048548"/>
          </a:xfrm>
          <a:prstGeom prst="rect">
            <a:avLst/>
          </a:prstGeom>
        </p:spPr>
      </p:pic>
    </p:spTree>
    <p:extLst>
      <p:ext uri="{BB962C8B-B14F-4D97-AF65-F5344CB8AC3E}">
        <p14:creationId xmlns:p14="http://schemas.microsoft.com/office/powerpoint/2010/main" val="3827566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07F97-8B67-7789-AFC0-042804ED5108}"/>
              </a:ext>
            </a:extLst>
          </p:cNvPr>
          <p:cNvSpPr>
            <a:spLocks noGrp="1"/>
          </p:cNvSpPr>
          <p:nvPr>
            <p:ph type="title"/>
          </p:nvPr>
        </p:nvSpPr>
        <p:spPr>
          <a:xfrm>
            <a:off x="609600" y="557784"/>
            <a:ext cx="10972800" cy="1325563"/>
          </a:xfrm>
        </p:spPr>
        <p:txBody>
          <a:bodyPr>
            <a:normAutofit/>
          </a:bodyPr>
          <a:lstStyle/>
          <a:p>
            <a:pPr>
              <a:lnSpc>
                <a:spcPct val="90000"/>
              </a:lnSpc>
            </a:pPr>
            <a:r>
              <a:rPr lang="en-US"/>
              <a:t>LIFESTYLE AND BEHAVIOURAL CHANGES</a:t>
            </a:r>
            <a:endParaRPr lang="en-GB"/>
          </a:p>
        </p:txBody>
      </p:sp>
      <p:graphicFrame>
        <p:nvGraphicFramePr>
          <p:cNvPr id="14" name="Content Placeholder 2">
            <a:extLst>
              <a:ext uri="{FF2B5EF4-FFF2-40B4-BE49-F238E27FC236}">
                <a16:creationId xmlns:a16="http://schemas.microsoft.com/office/drawing/2014/main" id="{F86FDF4C-6D5C-260E-6FF8-2517881DC6AF}"/>
              </a:ext>
            </a:extLst>
          </p:cNvPr>
          <p:cNvGraphicFramePr>
            <a:graphicFrameLocks noGrp="1"/>
          </p:cNvGraphicFramePr>
          <p:nvPr>
            <p:ph idx="1"/>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25017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DC07D-AC58-25F7-6D50-AB82DE9917D0}"/>
              </a:ext>
            </a:extLst>
          </p:cNvPr>
          <p:cNvSpPr>
            <a:spLocks noGrp="1"/>
          </p:cNvSpPr>
          <p:nvPr>
            <p:ph type="title"/>
          </p:nvPr>
        </p:nvSpPr>
        <p:spPr>
          <a:xfrm>
            <a:off x="6297494" y="552782"/>
            <a:ext cx="5369169" cy="1619611"/>
          </a:xfrm>
        </p:spPr>
        <p:txBody>
          <a:bodyPr>
            <a:normAutofit/>
          </a:bodyPr>
          <a:lstStyle/>
          <a:p>
            <a:r>
              <a:rPr lang="en-US" dirty="0"/>
              <a:t>INMUNISATION</a:t>
            </a:r>
            <a:br>
              <a:rPr lang="en-US" dirty="0"/>
            </a:br>
            <a:endParaRPr lang="en-GB"/>
          </a:p>
        </p:txBody>
      </p:sp>
      <p:pic>
        <p:nvPicPr>
          <p:cNvPr id="36" name="Picture 35" descr="Needle and vial">
            <a:extLst>
              <a:ext uri="{FF2B5EF4-FFF2-40B4-BE49-F238E27FC236}">
                <a16:creationId xmlns:a16="http://schemas.microsoft.com/office/drawing/2014/main" id="{E5F8F890-DCEC-38B0-3C36-865C8C613BB1}"/>
              </a:ext>
            </a:extLst>
          </p:cNvPr>
          <p:cNvPicPr>
            <a:picLocks noChangeAspect="1"/>
          </p:cNvPicPr>
          <p:nvPr/>
        </p:nvPicPr>
        <p:blipFill>
          <a:blip r:embed="rId2"/>
          <a:srcRect r="43279" b="-1"/>
          <a:stretch>
            <a:fillRect/>
          </a:stretch>
        </p:blipFill>
        <p:spPr>
          <a:xfrm>
            <a:off x="-52346" y="10"/>
            <a:ext cx="5827552" cy="6857990"/>
          </a:xfrm>
          <a:custGeom>
            <a:avLst/>
            <a:gdLst/>
            <a:ahLst/>
            <a:cxnLst/>
            <a:rect l="l" t="t" r="r" b="b"/>
            <a:pathLst>
              <a:path w="5827552" h="6858000">
                <a:moveTo>
                  <a:pt x="5436113" y="4232571"/>
                </a:moveTo>
                <a:cubicBezTo>
                  <a:pt x="5625722" y="4232571"/>
                  <a:pt x="5779430" y="4386279"/>
                  <a:pt x="5779430" y="4575888"/>
                </a:cubicBezTo>
                <a:cubicBezTo>
                  <a:pt x="5779430" y="4765497"/>
                  <a:pt x="5625722" y="4919205"/>
                  <a:pt x="5436113" y="4919205"/>
                </a:cubicBezTo>
                <a:cubicBezTo>
                  <a:pt x="5246504" y="4919205"/>
                  <a:pt x="5092796" y="4765497"/>
                  <a:pt x="5092796" y="4575888"/>
                </a:cubicBezTo>
                <a:cubicBezTo>
                  <a:pt x="5092796" y="4386279"/>
                  <a:pt x="5246504" y="4232571"/>
                  <a:pt x="5436113" y="4232571"/>
                </a:cubicBezTo>
                <a:close/>
                <a:moveTo>
                  <a:pt x="5580185" y="1806694"/>
                </a:moveTo>
                <a:cubicBezTo>
                  <a:pt x="5699726" y="1806694"/>
                  <a:pt x="5799461" y="1891487"/>
                  <a:pt x="5822527" y="2004209"/>
                </a:cubicBezTo>
                <a:lnTo>
                  <a:pt x="5827552" y="2054052"/>
                </a:lnTo>
                <a:lnTo>
                  <a:pt x="5827552" y="2054073"/>
                </a:lnTo>
                <a:lnTo>
                  <a:pt x="5822527" y="2103916"/>
                </a:lnTo>
                <a:cubicBezTo>
                  <a:pt x="5799461" y="2216637"/>
                  <a:pt x="5699726" y="2301430"/>
                  <a:pt x="5580185" y="2301430"/>
                </a:cubicBezTo>
                <a:cubicBezTo>
                  <a:pt x="5443567" y="2301430"/>
                  <a:pt x="5332817" y="2190680"/>
                  <a:pt x="5332817" y="2054062"/>
                </a:cubicBezTo>
                <a:cubicBezTo>
                  <a:pt x="5332817" y="1917444"/>
                  <a:pt x="5443567" y="1806694"/>
                  <a:pt x="5580185" y="1806694"/>
                </a:cubicBezTo>
                <a:close/>
                <a:moveTo>
                  <a:pt x="5580184" y="1294715"/>
                </a:moveTo>
                <a:cubicBezTo>
                  <a:pt x="5659753" y="1294715"/>
                  <a:pt x="5724256" y="1359218"/>
                  <a:pt x="5724256" y="1438787"/>
                </a:cubicBezTo>
                <a:cubicBezTo>
                  <a:pt x="5724256" y="1518356"/>
                  <a:pt x="5659753" y="1582859"/>
                  <a:pt x="5580184" y="1582859"/>
                </a:cubicBezTo>
                <a:cubicBezTo>
                  <a:pt x="5500615" y="1582859"/>
                  <a:pt x="5436112" y="1518356"/>
                  <a:pt x="5436112" y="1438787"/>
                </a:cubicBezTo>
                <a:cubicBezTo>
                  <a:pt x="5436112" y="1359218"/>
                  <a:pt x="5500615" y="1294715"/>
                  <a:pt x="5580184" y="1294715"/>
                </a:cubicBezTo>
                <a:close/>
                <a:moveTo>
                  <a:pt x="0" y="0"/>
                </a:moveTo>
                <a:lnTo>
                  <a:pt x="5346882" y="0"/>
                </a:lnTo>
                <a:lnTo>
                  <a:pt x="5396357" y="64140"/>
                </a:lnTo>
                <a:cubicBezTo>
                  <a:pt x="5509528" y="228632"/>
                  <a:pt x="5577723" y="424885"/>
                  <a:pt x="5582550" y="646882"/>
                </a:cubicBezTo>
                <a:cubicBezTo>
                  <a:pt x="5608062" y="1102027"/>
                  <a:pt x="5203194" y="1301070"/>
                  <a:pt x="5151872" y="1809180"/>
                </a:cubicBezTo>
                <a:cubicBezTo>
                  <a:pt x="5104686" y="2276432"/>
                  <a:pt x="5496947" y="2514465"/>
                  <a:pt x="5323965" y="3464278"/>
                </a:cubicBezTo>
                <a:cubicBezTo>
                  <a:pt x="5211960" y="4079388"/>
                  <a:pt x="4297510" y="4259025"/>
                  <a:pt x="5513003" y="5720066"/>
                </a:cubicBezTo>
                <a:cubicBezTo>
                  <a:pt x="5768583" y="6027176"/>
                  <a:pt x="5791560" y="6490332"/>
                  <a:pt x="5601722" y="6841105"/>
                </a:cubicBezTo>
                <a:lnTo>
                  <a:pt x="5590822" y="6858000"/>
                </a:lnTo>
                <a:lnTo>
                  <a:pt x="1735" y="6858000"/>
                </a:lnTo>
                <a:lnTo>
                  <a:pt x="0" y="6858000"/>
                </a:lnTo>
                <a:lnTo>
                  <a:pt x="0" y="6849812"/>
                </a:lnTo>
                <a:lnTo>
                  <a:pt x="0" y="6483067"/>
                </a:lnTo>
                <a:lnTo>
                  <a:pt x="0" y="1250146"/>
                </a:lnTo>
                <a:close/>
              </a:path>
            </a:pathLst>
          </a:custGeom>
        </p:spPr>
      </p:pic>
      <p:sp>
        <p:nvSpPr>
          <p:cNvPr id="3" name="Content Placeholder 2">
            <a:extLst>
              <a:ext uri="{FF2B5EF4-FFF2-40B4-BE49-F238E27FC236}">
                <a16:creationId xmlns:a16="http://schemas.microsoft.com/office/drawing/2014/main" id="{B34DC437-B54C-E0ED-7A7A-7763C03A5991}"/>
              </a:ext>
            </a:extLst>
          </p:cNvPr>
          <p:cNvSpPr>
            <a:spLocks noGrp="1"/>
          </p:cNvSpPr>
          <p:nvPr>
            <p:ph idx="1"/>
          </p:nvPr>
        </p:nvSpPr>
        <p:spPr>
          <a:xfrm>
            <a:off x="6298092" y="2391995"/>
            <a:ext cx="5355276" cy="3174788"/>
          </a:xfrm>
        </p:spPr>
        <p:txBody>
          <a:bodyPr anchor="t">
            <a:normAutofit/>
          </a:bodyPr>
          <a:lstStyle/>
          <a:p>
            <a:pPr marL="342900" indent="-342900">
              <a:buFont typeface="Arial" panose="020B0604020202020204" pitchFamily="34" charset="0"/>
              <a:buChar char="•"/>
            </a:pPr>
            <a:r>
              <a:rPr lang="en-US" dirty="0"/>
              <a:t>Vaccination: prevent meningitis infection </a:t>
            </a:r>
          </a:p>
          <a:p>
            <a:pPr marL="342900" indent="-342900">
              <a:buFont typeface="Arial" panose="020B0604020202020204" pitchFamily="34" charset="0"/>
              <a:buChar char="•"/>
            </a:pPr>
            <a:r>
              <a:rPr lang="en-US" dirty="0"/>
              <a:t>Vaccination </a:t>
            </a:r>
            <a:r>
              <a:rPr lang="en-US" dirty="0" err="1"/>
              <a:t>programmes</a:t>
            </a:r>
            <a:r>
              <a:rPr lang="en-US" dirty="0"/>
              <a:t>:  protect the whole community </a:t>
            </a:r>
          </a:p>
          <a:p>
            <a:pPr marL="342900" indent="-342900">
              <a:buFont typeface="Arial" panose="020B0604020202020204" pitchFamily="34" charset="0"/>
              <a:buChar char="•"/>
            </a:pPr>
            <a:r>
              <a:rPr lang="en-US" dirty="0"/>
              <a:t>Common vaccines : </a:t>
            </a:r>
            <a:r>
              <a:rPr lang="en-US" dirty="0" err="1"/>
              <a:t>MenACWY</a:t>
            </a:r>
            <a:r>
              <a:rPr lang="en-US" dirty="0"/>
              <a:t> and </a:t>
            </a:r>
            <a:r>
              <a:rPr lang="en-US" dirty="0" err="1"/>
              <a:t>MenB</a:t>
            </a:r>
            <a:endParaRPr lang="en-GB" dirty="0"/>
          </a:p>
        </p:txBody>
      </p:sp>
    </p:spTree>
    <p:extLst>
      <p:ext uri="{BB962C8B-B14F-4D97-AF65-F5344CB8AC3E}">
        <p14:creationId xmlns:p14="http://schemas.microsoft.com/office/powerpoint/2010/main" val="16258960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96EC2-CA46-100B-68BB-EBD5584B4ECB}"/>
              </a:ext>
            </a:extLst>
          </p:cNvPr>
          <p:cNvSpPr>
            <a:spLocks noGrp="1"/>
          </p:cNvSpPr>
          <p:nvPr>
            <p:ph type="title"/>
          </p:nvPr>
        </p:nvSpPr>
        <p:spPr>
          <a:xfrm>
            <a:off x="609601" y="552782"/>
            <a:ext cx="4606456" cy="1154711"/>
          </a:xfrm>
        </p:spPr>
        <p:txBody>
          <a:bodyPr>
            <a:normAutofit/>
          </a:bodyPr>
          <a:lstStyle/>
          <a:p>
            <a:r>
              <a:rPr lang="en-US" dirty="0"/>
              <a:t>Medications</a:t>
            </a:r>
            <a:endParaRPr lang="en-GB" dirty="0"/>
          </a:p>
        </p:txBody>
      </p:sp>
      <p:sp>
        <p:nvSpPr>
          <p:cNvPr id="3" name="Content Placeholder 2">
            <a:extLst>
              <a:ext uri="{FF2B5EF4-FFF2-40B4-BE49-F238E27FC236}">
                <a16:creationId xmlns:a16="http://schemas.microsoft.com/office/drawing/2014/main" id="{794DB70F-0A36-C3B8-7B24-3EE77C55C8C5}"/>
              </a:ext>
            </a:extLst>
          </p:cNvPr>
          <p:cNvSpPr>
            <a:spLocks noGrp="1"/>
          </p:cNvSpPr>
          <p:nvPr>
            <p:ph idx="1"/>
          </p:nvPr>
        </p:nvSpPr>
        <p:spPr>
          <a:xfrm>
            <a:off x="610198" y="2391995"/>
            <a:ext cx="4594537" cy="3174788"/>
          </a:xfrm>
        </p:spPr>
        <p:txBody>
          <a:bodyPr anchor="t">
            <a:normAutofit lnSpcReduction="10000"/>
          </a:bodyPr>
          <a:lstStyle/>
          <a:p>
            <a:r>
              <a:rPr lang="en-US" dirty="0"/>
              <a:t>We use antibiotics for treat bacterial  meningitis  and for close contact to prevent infections.</a:t>
            </a:r>
          </a:p>
          <a:p>
            <a:endParaRPr lang="en-US" dirty="0"/>
          </a:p>
          <a:p>
            <a:r>
              <a:rPr lang="en-US" dirty="0"/>
              <a:t>Aswell if we get early treatments  we reduce several complication.</a:t>
            </a:r>
          </a:p>
          <a:p>
            <a:endParaRPr lang="en-GB" dirty="0"/>
          </a:p>
        </p:txBody>
      </p:sp>
      <p:pic>
        <p:nvPicPr>
          <p:cNvPr id="15" name="Picture 14" descr="Capsules and pills inside a glass bowl">
            <a:extLst>
              <a:ext uri="{FF2B5EF4-FFF2-40B4-BE49-F238E27FC236}">
                <a16:creationId xmlns:a16="http://schemas.microsoft.com/office/drawing/2014/main" id="{E88CEED7-B662-C027-77DB-43A6B6802883}"/>
              </a:ext>
            </a:extLst>
          </p:cNvPr>
          <p:cNvPicPr>
            <a:picLocks noChangeAspect="1"/>
          </p:cNvPicPr>
          <p:nvPr/>
        </p:nvPicPr>
        <p:blipFill>
          <a:blip r:embed="rId2"/>
          <a:srcRect r="25648" b="1"/>
          <a:stretch>
            <a:fillRect/>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Tree>
    <p:extLst>
      <p:ext uri="{BB962C8B-B14F-4D97-AF65-F5344CB8AC3E}">
        <p14:creationId xmlns:p14="http://schemas.microsoft.com/office/powerpoint/2010/main" val="17419146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8273E-866F-6EEF-918E-210B611337E3}"/>
              </a:ext>
            </a:extLst>
          </p:cNvPr>
          <p:cNvSpPr>
            <a:spLocks noGrp="1"/>
          </p:cNvSpPr>
          <p:nvPr>
            <p:ph type="ctrTitle"/>
          </p:nvPr>
        </p:nvSpPr>
        <p:spPr>
          <a:xfrm>
            <a:off x="2587214" y="557783"/>
            <a:ext cx="6798833" cy="3130807"/>
          </a:xfrm>
        </p:spPr>
        <p:txBody>
          <a:bodyPr>
            <a:normAutofit/>
          </a:bodyPr>
          <a:lstStyle/>
          <a:p>
            <a:r>
              <a:rPr lang="en-US" dirty="0"/>
              <a:t>MODIFYING THE ENVIROMENT</a:t>
            </a:r>
            <a:endParaRPr lang="en-GB" dirty="0"/>
          </a:p>
        </p:txBody>
      </p:sp>
      <p:sp>
        <p:nvSpPr>
          <p:cNvPr id="3" name="Subtitle 2">
            <a:extLst>
              <a:ext uri="{FF2B5EF4-FFF2-40B4-BE49-F238E27FC236}">
                <a16:creationId xmlns:a16="http://schemas.microsoft.com/office/drawing/2014/main" id="{E5C736CC-C218-D292-E14E-FE04C00195F6}"/>
              </a:ext>
            </a:extLst>
          </p:cNvPr>
          <p:cNvSpPr>
            <a:spLocks noGrp="1"/>
          </p:cNvSpPr>
          <p:nvPr>
            <p:ph type="subTitle" idx="1"/>
          </p:nvPr>
        </p:nvSpPr>
        <p:spPr>
          <a:xfrm>
            <a:off x="2587214" y="3902207"/>
            <a:ext cx="6798833" cy="1385178"/>
          </a:xfrm>
        </p:spPr>
        <p:txBody>
          <a:bodyPr>
            <a:normAutofit/>
          </a:bodyPr>
          <a:lstStyle/>
          <a:p>
            <a:pPr marL="342900" indent="-342900">
              <a:lnSpc>
                <a:spcPct val="100000"/>
              </a:lnSpc>
              <a:buFont typeface="Arial" panose="020B0604020202020204" pitchFamily="34" charset="0"/>
              <a:buChar char="•"/>
            </a:pPr>
            <a:endParaRPr lang="en-US" sz="1400" dirty="0"/>
          </a:p>
          <a:p>
            <a:pPr marL="342900" indent="-342900">
              <a:lnSpc>
                <a:spcPct val="100000"/>
              </a:lnSpc>
              <a:buFont typeface="Arial" panose="020B0604020202020204" pitchFamily="34" charset="0"/>
              <a:buChar char="•"/>
            </a:pPr>
            <a:r>
              <a:rPr lang="en-GB" sz="1400" dirty="0"/>
              <a:t>Improve cleanliness (school, homes and healthcare canters)</a:t>
            </a:r>
          </a:p>
          <a:p>
            <a:pPr marL="342900" indent="-342900">
              <a:lnSpc>
                <a:spcPct val="100000"/>
              </a:lnSpc>
              <a:buFont typeface="Arial" panose="020B0604020202020204" pitchFamily="34" charset="0"/>
              <a:buChar char="•"/>
            </a:pPr>
            <a:r>
              <a:rPr lang="en-GB" sz="1400" dirty="0"/>
              <a:t>Insolate </a:t>
            </a:r>
          </a:p>
          <a:p>
            <a:pPr marL="342900" indent="-342900">
              <a:lnSpc>
                <a:spcPct val="100000"/>
              </a:lnSpc>
              <a:buFont typeface="Arial" panose="020B0604020202020204" pitchFamily="34" charset="0"/>
              <a:buChar char="•"/>
            </a:pPr>
            <a:r>
              <a:rPr lang="en-GB" sz="1400" dirty="0"/>
              <a:t>Use PPE (gloves and masks) </a:t>
            </a:r>
          </a:p>
        </p:txBody>
      </p:sp>
    </p:spTree>
    <p:extLst>
      <p:ext uri="{BB962C8B-B14F-4D97-AF65-F5344CB8AC3E}">
        <p14:creationId xmlns:p14="http://schemas.microsoft.com/office/powerpoint/2010/main" val="22817168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2CC4A-A398-0BAC-D4E9-6DE1CC9EB5B8}"/>
              </a:ext>
            </a:extLst>
          </p:cNvPr>
          <p:cNvSpPr>
            <a:spLocks noGrp="1"/>
          </p:cNvSpPr>
          <p:nvPr>
            <p:ph type="title"/>
          </p:nvPr>
        </p:nvSpPr>
        <p:spPr>
          <a:xfrm>
            <a:off x="725307" y="962331"/>
            <a:ext cx="5369169" cy="1591902"/>
          </a:xfrm>
        </p:spPr>
        <p:txBody>
          <a:bodyPr vert="horz" lIns="91440" tIns="45720" rIns="91440" bIns="45720" rtlCol="0" anchor="b">
            <a:normAutofit/>
          </a:bodyPr>
          <a:lstStyle/>
          <a:p>
            <a:r>
              <a:rPr lang="en-US" kern="1200" dirty="0">
                <a:solidFill>
                  <a:schemeClr val="tx1"/>
                </a:solidFill>
                <a:latin typeface="+mj-lt"/>
                <a:ea typeface="+mj-ea"/>
                <a:cs typeface="+mj-cs"/>
              </a:rPr>
              <a:t>CONCLUSION</a:t>
            </a:r>
          </a:p>
        </p:txBody>
      </p:sp>
      <p:sp>
        <p:nvSpPr>
          <p:cNvPr id="3" name="Content Placeholder 2">
            <a:extLst>
              <a:ext uri="{FF2B5EF4-FFF2-40B4-BE49-F238E27FC236}">
                <a16:creationId xmlns:a16="http://schemas.microsoft.com/office/drawing/2014/main" id="{B2D45077-F7E1-27E3-6B89-A6CB0B633261}"/>
              </a:ext>
            </a:extLst>
          </p:cNvPr>
          <p:cNvSpPr>
            <a:spLocks noGrp="1"/>
          </p:cNvSpPr>
          <p:nvPr>
            <p:ph sz="half" idx="1"/>
          </p:nvPr>
        </p:nvSpPr>
        <p:spPr>
          <a:xfrm>
            <a:off x="504586" y="3545484"/>
            <a:ext cx="5355276" cy="3174788"/>
          </a:xfrm>
        </p:spPr>
        <p:txBody>
          <a:bodyPr vert="horz" lIns="91440" tIns="45720" rIns="91440" bIns="45720" rtlCol="0" anchor="t">
            <a:normAutofit/>
          </a:bodyPr>
          <a:lstStyle/>
          <a:p>
            <a:r>
              <a:rPr lang="en-US" dirty="0"/>
              <a:t>If we follow these instructions, we help to prevent  infections , reduce transmissions and protect the community health.</a:t>
            </a:r>
          </a:p>
        </p:txBody>
      </p:sp>
      <p:pic>
        <p:nvPicPr>
          <p:cNvPr id="5" name="Picture 4" descr="Colorful carved figures of humans">
            <a:extLst>
              <a:ext uri="{FF2B5EF4-FFF2-40B4-BE49-F238E27FC236}">
                <a16:creationId xmlns:a16="http://schemas.microsoft.com/office/drawing/2014/main" id="{46A0F1FD-9196-4F17-AF46-20D2A3877A2E}"/>
              </a:ext>
            </a:extLst>
          </p:cNvPr>
          <p:cNvPicPr>
            <a:picLocks noChangeAspect="1"/>
          </p:cNvPicPr>
          <p:nvPr/>
        </p:nvPicPr>
        <p:blipFill>
          <a:blip r:embed="rId2"/>
          <a:srcRect l="19844" r="19611" b="-1"/>
          <a:stretch>
            <a:fillRect/>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25141378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240AB-716B-E473-25CA-FAED35C6FC18}"/>
              </a:ext>
            </a:extLst>
          </p:cNvPr>
          <p:cNvSpPr>
            <a:spLocks noGrp="1"/>
          </p:cNvSpPr>
          <p:nvPr>
            <p:ph type="title"/>
          </p:nvPr>
        </p:nvSpPr>
        <p:spPr>
          <a:xfrm>
            <a:off x="609600" y="663960"/>
            <a:ext cx="4298417" cy="2539390"/>
          </a:xfrm>
        </p:spPr>
        <p:txBody>
          <a:bodyPr vert="horz" lIns="91440" tIns="45720" rIns="91440" bIns="45720" rtlCol="0" anchor="b">
            <a:normAutofit/>
          </a:bodyPr>
          <a:lstStyle/>
          <a:p>
            <a:r>
              <a:rPr lang="en-US" dirty="0"/>
              <a:t>REFERENCES</a:t>
            </a:r>
            <a:endParaRPr lang="en-US"/>
          </a:p>
        </p:txBody>
      </p:sp>
      <p:pic>
        <p:nvPicPr>
          <p:cNvPr id="4" name="Content Placeholder 3">
            <a:extLst>
              <a:ext uri="{FF2B5EF4-FFF2-40B4-BE49-F238E27FC236}">
                <a16:creationId xmlns:a16="http://schemas.microsoft.com/office/drawing/2014/main" id="{81529D43-EF57-1EF7-2998-4FD919DE6979}"/>
              </a:ext>
            </a:extLst>
          </p:cNvPr>
          <p:cNvPicPr>
            <a:picLocks noChangeAspect="1"/>
          </p:cNvPicPr>
          <p:nvPr/>
        </p:nvPicPr>
        <p:blipFill>
          <a:blip r:embed="rId2"/>
          <a:stretch>
            <a:fillRect/>
          </a:stretch>
        </p:blipFill>
        <p:spPr>
          <a:xfrm>
            <a:off x="6560082" y="1618292"/>
            <a:ext cx="5022318" cy="3516142"/>
          </a:xfrm>
          <a:prstGeom prst="rect">
            <a:avLst/>
          </a:prstGeom>
        </p:spPr>
      </p:pic>
    </p:spTree>
    <p:extLst>
      <p:ext uri="{BB962C8B-B14F-4D97-AF65-F5344CB8AC3E}">
        <p14:creationId xmlns:p14="http://schemas.microsoft.com/office/powerpoint/2010/main" val="15818413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object 3"/>
          <p:cNvPicPr/>
          <p:nvPr/>
        </p:nvPicPr>
        <p:blipFill>
          <a:blip r:embed="rId2" cstate="print"/>
          <a:srcRect r="20820" b="-8"/>
          <a:stretch>
            <a:fillRect/>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bject 5"/>
          <p:cNvSpPr txBox="1">
            <a:spLocks noGrp="1"/>
          </p:cNvSpPr>
          <p:nvPr>
            <p:ph type="title"/>
          </p:nvPr>
        </p:nvSpPr>
        <p:spPr>
          <a:xfrm>
            <a:off x="7935402" y="743447"/>
            <a:ext cx="3445765" cy="3692028"/>
          </a:xfrm>
          <a:prstGeom prst="rect">
            <a:avLst/>
          </a:prstGeom>
          <a:noFill/>
        </p:spPr>
        <p:txBody>
          <a:bodyPr vert="horz" lIns="91440" tIns="45720" rIns="91440" bIns="45720" rtlCol="0" anchor="b">
            <a:normAutofit/>
          </a:bodyPr>
          <a:lstStyle/>
          <a:p>
            <a:pPr marL="12700" marR="5715" indent="184150" algn="l" rtl="0">
              <a:lnSpc>
                <a:spcPct val="90000"/>
              </a:lnSpc>
              <a:spcBef>
                <a:spcPct val="0"/>
              </a:spcBef>
            </a:pPr>
            <a:r>
              <a:rPr lang="en-US" sz="3300" kern="1200" spc="-100" dirty="0">
                <a:solidFill>
                  <a:schemeClr val="tx1"/>
                </a:solidFill>
                <a:latin typeface="+mj-lt"/>
                <a:cs typeface="+mj-cs"/>
              </a:rPr>
              <a:t>LINA</a:t>
            </a:r>
            <a:r>
              <a:rPr lang="en-US" sz="3300" kern="1200" spc="-120" dirty="0">
                <a:solidFill>
                  <a:schemeClr val="tx1"/>
                </a:solidFill>
                <a:latin typeface="+mj-lt"/>
                <a:cs typeface="+mj-cs"/>
              </a:rPr>
              <a:t> </a:t>
            </a:r>
            <a:r>
              <a:rPr lang="en-US" sz="3300" kern="1200" spc="-260" dirty="0">
                <a:solidFill>
                  <a:schemeClr val="tx1"/>
                </a:solidFill>
                <a:latin typeface="+mj-lt"/>
                <a:cs typeface="+mj-cs"/>
              </a:rPr>
              <a:t>SOLANGE</a:t>
            </a:r>
            <a:r>
              <a:rPr lang="en-US" sz="3300" kern="1200" spc="-60" dirty="0">
                <a:solidFill>
                  <a:schemeClr val="tx1"/>
                </a:solidFill>
                <a:latin typeface="+mj-lt"/>
                <a:cs typeface="+mj-cs"/>
              </a:rPr>
              <a:t> </a:t>
            </a:r>
            <a:r>
              <a:rPr lang="en-US" sz="3300" kern="1200" spc="-175" dirty="0">
                <a:solidFill>
                  <a:schemeClr val="tx1"/>
                </a:solidFill>
                <a:latin typeface="+mj-lt"/>
                <a:cs typeface="+mj-cs"/>
              </a:rPr>
              <a:t>OLIVIA </a:t>
            </a:r>
            <a:r>
              <a:rPr lang="en-US" sz="3300" kern="1200" spc="-275" dirty="0">
                <a:solidFill>
                  <a:schemeClr val="tx1"/>
                </a:solidFill>
                <a:latin typeface="+mj-lt"/>
                <a:cs typeface="+mj-cs"/>
              </a:rPr>
              <a:t>STUDENT</a:t>
            </a:r>
            <a:r>
              <a:rPr lang="en-US" sz="3300" kern="1200" spc="-50" dirty="0">
                <a:solidFill>
                  <a:schemeClr val="tx1"/>
                </a:solidFill>
                <a:latin typeface="+mj-lt"/>
                <a:cs typeface="+mj-cs"/>
              </a:rPr>
              <a:t> ID</a:t>
            </a:r>
            <a:r>
              <a:rPr lang="en-US" sz="3300" kern="1200" spc="-380" dirty="0">
                <a:solidFill>
                  <a:schemeClr val="tx1"/>
                </a:solidFill>
                <a:latin typeface="+mj-lt"/>
                <a:cs typeface="+mj-cs"/>
              </a:rPr>
              <a:t>:</a:t>
            </a:r>
            <a:r>
              <a:rPr lang="en-US" sz="3300" kern="1200" spc="-30" dirty="0">
                <a:solidFill>
                  <a:schemeClr val="tx1"/>
                </a:solidFill>
                <a:latin typeface="+mj-lt"/>
                <a:cs typeface="+mj-cs"/>
              </a:rPr>
              <a:t> </a:t>
            </a:r>
            <a:r>
              <a:rPr lang="en-US" sz="3300" kern="1200" spc="-10" dirty="0">
                <a:solidFill>
                  <a:schemeClr val="tx1"/>
                </a:solidFill>
                <a:latin typeface="+mj-lt"/>
                <a:cs typeface="+mj-cs"/>
              </a:rPr>
              <a:t>2513888 </a:t>
            </a:r>
            <a:r>
              <a:rPr lang="en-US" sz="3300" kern="1200" spc="-254" dirty="0">
                <a:solidFill>
                  <a:schemeClr val="tx1"/>
                </a:solidFill>
                <a:latin typeface="+mj-lt"/>
                <a:cs typeface="+mj-cs"/>
              </a:rPr>
              <a:t>MODULE</a:t>
            </a:r>
            <a:r>
              <a:rPr lang="en-US" sz="3300" kern="1200" spc="-55" dirty="0">
                <a:solidFill>
                  <a:schemeClr val="tx1"/>
                </a:solidFill>
                <a:latin typeface="+mj-lt"/>
                <a:cs typeface="+mj-cs"/>
              </a:rPr>
              <a:t> </a:t>
            </a:r>
            <a:r>
              <a:rPr lang="en-US" sz="3300" kern="1200" spc="-350" dirty="0">
                <a:solidFill>
                  <a:schemeClr val="tx1"/>
                </a:solidFill>
                <a:latin typeface="+mj-lt"/>
                <a:cs typeface="+mj-cs"/>
              </a:rPr>
              <a:t>COD</a:t>
            </a:r>
            <a:r>
              <a:rPr lang="en-US" sz="3300" kern="1200" spc="-30" dirty="0">
                <a:solidFill>
                  <a:schemeClr val="tx1"/>
                </a:solidFill>
                <a:latin typeface="+mj-lt"/>
                <a:cs typeface="+mj-cs"/>
              </a:rPr>
              <a:t>: </a:t>
            </a:r>
            <a:r>
              <a:rPr lang="en-US" sz="3300" kern="1200" spc="-150" dirty="0">
                <a:solidFill>
                  <a:schemeClr val="tx1"/>
                </a:solidFill>
                <a:latin typeface="+mj-lt"/>
                <a:cs typeface="+mj-cs"/>
              </a:rPr>
              <a:t>LCH4008 </a:t>
            </a:r>
            <a:r>
              <a:rPr lang="en-US" sz="3300" kern="1200" spc="-270" dirty="0">
                <a:solidFill>
                  <a:schemeClr val="tx1"/>
                </a:solidFill>
                <a:latin typeface="+mj-lt"/>
                <a:cs typeface="+mj-cs"/>
              </a:rPr>
              <a:t>LECTURER’S</a:t>
            </a:r>
            <a:r>
              <a:rPr lang="en-US" sz="3300" kern="1200" spc="-70" dirty="0">
                <a:solidFill>
                  <a:schemeClr val="tx1"/>
                </a:solidFill>
                <a:latin typeface="+mj-lt"/>
                <a:cs typeface="+mj-cs"/>
              </a:rPr>
              <a:t> </a:t>
            </a:r>
            <a:r>
              <a:rPr lang="en-US" sz="3300" kern="1200" spc="-20" dirty="0">
                <a:solidFill>
                  <a:schemeClr val="tx1"/>
                </a:solidFill>
                <a:latin typeface="+mj-lt"/>
                <a:cs typeface="+mj-cs"/>
              </a:rPr>
              <a:t>NAME: </a:t>
            </a:r>
            <a:r>
              <a:rPr lang="en-US" sz="3300" kern="1200" spc="-254" dirty="0">
                <a:solidFill>
                  <a:schemeClr val="tx1"/>
                </a:solidFill>
                <a:latin typeface="+mj-lt"/>
                <a:cs typeface="+mj-cs"/>
              </a:rPr>
              <a:t>PASCAL</a:t>
            </a:r>
            <a:r>
              <a:rPr lang="en-US" sz="3300" kern="1200" dirty="0">
                <a:solidFill>
                  <a:schemeClr val="tx1"/>
                </a:solidFill>
                <a:latin typeface="+mj-lt"/>
                <a:cs typeface="+mj-cs"/>
              </a:rPr>
              <a:t> </a:t>
            </a:r>
            <a:r>
              <a:rPr lang="en-US" sz="3300" kern="1200" spc="-45" dirty="0">
                <a:solidFill>
                  <a:schemeClr val="tx1"/>
                </a:solidFill>
                <a:latin typeface="+mj-lt"/>
                <a:cs typeface="+mj-cs"/>
              </a:rPr>
              <a:t>NAVELLE</a:t>
            </a:r>
          </a:p>
        </p:txBody>
      </p:sp>
      <p:sp>
        <p:nvSpPr>
          <p:cNvPr id="6" name="object 6"/>
          <p:cNvSpPr txBox="1"/>
          <p:nvPr/>
        </p:nvSpPr>
        <p:spPr>
          <a:xfrm>
            <a:off x="7935403" y="4629234"/>
            <a:ext cx="3445766" cy="1485319"/>
          </a:xfrm>
          <a:prstGeom prst="rect">
            <a:avLst/>
          </a:prstGeom>
          <a:noFill/>
        </p:spPr>
        <p:txBody>
          <a:bodyPr vert="horz" lIns="91440" tIns="45720" rIns="91440" bIns="45720" rtlCol="0">
            <a:normAutofit/>
          </a:bodyPr>
          <a:lstStyle/>
          <a:p>
            <a:pPr marR="0" lvl="0" fontAlgn="auto">
              <a:lnSpc>
                <a:spcPct val="90000"/>
              </a:lnSpc>
              <a:spcBef>
                <a:spcPts val="1000"/>
              </a:spcBef>
              <a:spcAft>
                <a:spcPts val="0"/>
              </a:spcAft>
              <a:buClrTx/>
              <a:buSzTx/>
              <a:tabLst/>
              <a:defRPr/>
            </a:pPr>
            <a:r>
              <a:rPr kumimoji="0" lang="en-US" sz="2400" b="1" i="0" u="none" strike="noStrike" cap="none" spc="-105" normalizeH="0" baseline="0" noProof="0" dirty="0">
                <a:ln>
                  <a:noFill/>
                </a:ln>
                <a:effectLst/>
                <a:uLnTx/>
                <a:uFillTx/>
              </a:rPr>
              <a:t>M</a:t>
            </a:r>
            <a:r>
              <a:rPr kumimoji="0" lang="en-US" sz="2400" b="1" i="0" u="none" strike="noStrike" cap="none" spc="-185" normalizeH="0" baseline="0" noProof="0" dirty="0">
                <a:ln>
                  <a:noFill/>
                </a:ln>
                <a:effectLst/>
                <a:uLnTx/>
                <a:uFillTx/>
              </a:rPr>
              <a:t> </a:t>
            </a:r>
            <a:r>
              <a:rPr kumimoji="0" lang="en-US" sz="2400" b="1" i="0" u="none" strike="noStrike" cap="none" spc="-10" normalizeH="0" baseline="0" noProof="0" dirty="0">
                <a:ln>
                  <a:noFill/>
                </a:ln>
                <a:effectLst/>
                <a:uLnTx/>
                <a:uFillTx/>
              </a:rPr>
              <a:t>E</a:t>
            </a:r>
            <a:r>
              <a:rPr kumimoji="0" lang="en-US" sz="2400" b="1" i="0" u="none" strike="noStrike" cap="none" spc="-60" normalizeH="0" baseline="0" noProof="0" dirty="0">
                <a:ln>
                  <a:noFill/>
                </a:ln>
                <a:effectLst/>
                <a:uLnTx/>
                <a:uFillTx/>
              </a:rPr>
              <a:t>N</a:t>
            </a:r>
            <a:r>
              <a:rPr kumimoji="0" lang="en-US" sz="2400" b="1" i="0" u="none" strike="noStrike" cap="none" spc="-190" normalizeH="0" baseline="0" noProof="0" dirty="0">
                <a:ln>
                  <a:noFill/>
                </a:ln>
                <a:effectLst/>
                <a:uLnTx/>
                <a:uFillTx/>
              </a:rPr>
              <a:t> </a:t>
            </a:r>
            <a:r>
              <a:rPr kumimoji="0" lang="en-US" sz="2400" b="1" i="0" u="none" strike="noStrike" cap="none" spc="-10" normalizeH="0" baseline="0" noProof="0" dirty="0">
                <a:ln>
                  <a:noFill/>
                </a:ln>
                <a:effectLst/>
                <a:uLnTx/>
                <a:uFillTx/>
              </a:rPr>
              <a:t>I</a:t>
            </a:r>
            <a:r>
              <a:rPr kumimoji="0" lang="en-US" sz="2400" b="1" i="0" u="none" strike="noStrike" cap="none" spc="-190" normalizeH="0" baseline="0" noProof="0" dirty="0">
                <a:ln>
                  <a:noFill/>
                </a:ln>
                <a:effectLst/>
                <a:uLnTx/>
                <a:uFillTx/>
              </a:rPr>
              <a:t> </a:t>
            </a:r>
            <a:r>
              <a:rPr kumimoji="0" lang="en-US" sz="2400" b="1" i="0" u="none" strike="noStrike" cap="none" spc="-60" normalizeH="0" baseline="0" noProof="0" dirty="0">
                <a:ln>
                  <a:noFill/>
                </a:ln>
                <a:effectLst/>
                <a:uLnTx/>
                <a:uFillTx/>
              </a:rPr>
              <a:t>N</a:t>
            </a:r>
            <a:r>
              <a:rPr kumimoji="0" lang="en-US" sz="2400" b="1" i="0" u="none" strike="noStrike" cap="none" spc="-200" normalizeH="0" baseline="0" noProof="0" dirty="0">
                <a:ln>
                  <a:noFill/>
                </a:ln>
                <a:effectLst/>
                <a:uLnTx/>
                <a:uFillTx/>
              </a:rPr>
              <a:t> </a:t>
            </a:r>
            <a:r>
              <a:rPr kumimoji="0" lang="en-US" sz="2400" b="1" i="0" u="none" strike="noStrike" cap="none" spc="-245" normalizeH="0" baseline="0" noProof="0" dirty="0">
                <a:ln>
                  <a:noFill/>
                </a:ln>
                <a:effectLst/>
                <a:uLnTx/>
                <a:uFillTx/>
              </a:rPr>
              <a:t>G</a:t>
            </a:r>
            <a:r>
              <a:rPr kumimoji="0" lang="en-US" sz="2400" b="1" i="0" u="none" strike="noStrike" cap="none" spc="-200" normalizeH="0" baseline="0" noProof="0" dirty="0">
                <a:ln>
                  <a:noFill/>
                </a:ln>
                <a:effectLst/>
                <a:uLnTx/>
                <a:uFillTx/>
              </a:rPr>
              <a:t> </a:t>
            </a:r>
            <a:r>
              <a:rPr kumimoji="0" lang="en-US" sz="2400" b="1" i="0" u="none" strike="noStrike" cap="none" spc="-10" normalizeH="0" baseline="0" noProof="0" dirty="0">
                <a:ln>
                  <a:noFill/>
                </a:ln>
                <a:effectLst/>
                <a:uLnTx/>
                <a:uFillTx/>
              </a:rPr>
              <a:t>I</a:t>
            </a:r>
            <a:r>
              <a:rPr kumimoji="0" lang="en-US" sz="2400" b="1" i="0" u="none" strike="noStrike" cap="none" spc="-185" normalizeH="0" baseline="0" noProof="0" dirty="0">
                <a:ln>
                  <a:noFill/>
                </a:ln>
                <a:effectLst/>
                <a:uLnTx/>
                <a:uFillTx/>
              </a:rPr>
              <a:t> </a:t>
            </a:r>
            <a:r>
              <a:rPr kumimoji="0" lang="en-US" sz="2400" b="1" i="0" u="none" strike="noStrike" cap="none" spc="-250" normalizeH="0" baseline="0" noProof="0" dirty="0">
                <a:ln>
                  <a:noFill/>
                </a:ln>
                <a:effectLst/>
                <a:uLnTx/>
                <a:uFillTx/>
              </a:rPr>
              <a:t>T</a:t>
            </a:r>
            <a:r>
              <a:rPr kumimoji="0" lang="en-US" sz="2400" b="1" i="0" u="none" strike="noStrike" cap="none" spc="-200" normalizeH="0" baseline="0" noProof="0" dirty="0">
                <a:ln>
                  <a:noFill/>
                </a:ln>
                <a:effectLst/>
                <a:uLnTx/>
                <a:uFillTx/>
              </a:rPr>
              <a:t> </a:t>
            </a:r>
            <a:r>
              <a:rPr kumimoji="0" lang="en-US" sz="2400" b="1" i="0" u="none" strike="noStrike" cap="none" spc="-10" normalizeH="0" baseline="0" noProof="0" dirty="0">
                <a:ln>
                  <a:noFill/>
                </a:ln>
                <a:effectLst/>
                <a:uLnTx/>
                <a:uFillTx/>
              </a:rPr>
              <a:t>I</a:t>
            </a:r>
            <a:r>
              <a:rPr kumimoji="0" lang="en-US" sz="2400" b="1" i="0" u="none" strike="noStrike" cap="none" spc="-204" normalizeH="0" baseline="0" noProof="0" dirty="0">
                <a:ln>
                  <a:noFill/>
                </a:ln>
                <a:effectLst/>
                <a:uLnTx/>
                <a:uFillTx/>
              </a:rPr>
              <a:t> </a:t>
            </a:r>
            <a:r>
              <a:rPr kumimoji="0" lang="en-US" sz="2400" b="1" i="0" u="none" strike="noStrike" cap="none" spc="-50" normalizeH="0" baseline="0" noProof="0" dirty="0">
                <a:ln>
                  <a:noFill/>
                </a:ln>
                <a:effectLst/>
                <a:uLnTx/>
                <a:uFillTx/>
              </a:rPr>
              <a:t>S</a:t>
            </a:r>
            <a:endParaRPr kumimoji="0" lang="en-US" sz="2400" b="0" i="0" u="none" strike="noStrike" cap="none" spc="0" normalizeH="0" baseline="0" noProof="0" dirty="0">
              <a:ln>
                <a:noFill/>
              </a:ln>
              <a:effectLst/>
              <a:uLnTx/>
              <a:uFillTx/>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90473" y="1063878"/>
            <a:ext cx="1750060" cy="391160"/>
          </a:xfrm>
          <a:prstGeom prst="rect">
            <a:avLst/>
          </a:prstGeom>
        </p:spPr>
        <p:txBody>
          <a:bodyPr vert="horz" wrap="square" lIns="0" tIns="12700" rIns="0" bIns="0" rtlCol="0">
            <a:spAutoFit/>
          </a:bodyPr>
          <a:lstStyle/>
          <a:p>
            <a:pPr marL="12700">
              <a:lnSpc>
                <a:spcPct val="100000"/>
              </a:lnSpc>
              <a:spcBef>
                <a:spcPts val="100"/>
              </a:spcBef>
            </a:pPr>
            <a:r>
              <a:rPr sz="2400" b="0" spc="-155" dirty="0">
                <a:solidFill>
                  <a:srgbClr val="000000"/>
                </a:solidFill>
                <a:latin typeface="Arial MT"/>
                <a:cs typeface="Arial MT"/>
              </a:rPr>
              <a:t>CASE</a:t>
            </a:r>
            <a:r>
              <a:rPr sz="2400" b="0" spc="10" dirty="0">
                <a:solidFill>
                  <a:srgbClr val="000000"/>
                </a:solidFill>
                <a:latin typeface="Arial MT"/>
                <a:cs typeface="Arial MT"/>
              </a:rPr>
              <a:t> </a:t>
            </a:r>
            <a:r>
              <a:rPr sz="2400" b="0" spc="-225" dirty="0">
                <a:solidFill>
                  <a:srgbClr val="000000"/>
                </a:solidFill>
                <a:latin typeface="Arial MT"/>
                <a:cs typeface="Arial MT"/>
              </a:rPr>
              <a:t>STUDY</a:t>
            </a:r>
            <a:endParaRPr sz="2400">
              <a:latin typeface="Arial MT"/>
              <a:cs typeface="Arial MT"/>
            </a:endParaRPr>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12700" marR="53975">
              <a:lnSpc>
                <a:spcPct val="100000"/>
              </a:lnSpc>
              <a:spcBef>
                <a:spcPts val="100"/>
              </a:spcBef>
            </a:pPr>
            <a:r>
              <a:rPr spc="-20" dirty="0"/>
              <a:t>James</a:t>
            </a:r>
            <a:r>
              <a:rPr spc="-70" dirty="0"/>
              <a:t> </a:t>
            </a:r>
            <a:r>
              <a:rPr dirty="0"/>
              <a:t>is</a:t>
            </a:r>
            <a:r>
              <a:rPr spc="-75" dirty="0"/>
              <a:t> </a:t>
            </a:r>
            <a:r>
              <a:rPr dirty="0"/>
              <a:t>9</a:t>
            </a:r>
            <a:r>
              <a:rPr spc="-70" dirty="0"/>
              <a:t> </a:t>
            </a:r>
            <a:r>
              <a:rPr dirty="0"/>
              <a:t>years</a:t>
            </a:r>
            <a:r>
              <a:rPr spc="-70" dirty="0"/>
              <a:t> </a:t>
            </a:r>
            <a:r>
              <a:rPr dirty="0"/>
              <a:t>old</a:t>
            </a:r>
            <a:r>
              <a:rPr spc="-70" dirty="0"/>
              <a:t> </a:t>
            </a:r>
            <a:r>
              <a:rPr spc="-55" dirty="0"/>
              <a:t>.one</a:t>
            </a:r>
            <a:r>
              <a:rPr spc="-60" dirty="0"/>
              <a:t> </a:t>
            </a:r>
            <a:r>
              <a:rPr spc="-45" dirty="0"/>
              <a:t>evening,</a:t>
            </a:r>
            <a:r>
              <a:rPr spc="-60" dirty="0"/>
              <a:t> </a:t>
            </a:r>
            <a:r>
              <a:rPr spc="-20" dirty="0"/>
              <a:t>James</a:t>
            </a:r>
            <a:r>
              <a:rPr spc="-70" dirty="0"/>
              <a:t> </a:t>
            </a:r>
            <a:r>
              <a:rPr spc="-20" dirty="0"/>
              <a:t>mentioned</a:t>
            </a:r>
            <a:r>
              <a:rPr spc="-65" dirty="0"/>
              <a:t> </a:t>
            </a:r>
            <a:r>
              <a:rPr dirty="0"/>
              <a:t>he</a:t>
            </a:r>
            <a:r>
              <a:rPr spc="-75" dirty="0"/>
              <a:t> </a:t>
            </a:r>
            <a:r>
              <a:rPr spc="-30" dirty="0"/>
              <a:t>had</a:t>
            </a:r>
            <a:r>
              <a:rPr spc="-65" dirty="0"/>
              <a:t> </a:t>
            </a:r>
            <a:r>
              <a:rPr spc="-50" dirty="0"/>
              <a:t>a headache</a:t>
            </a:r>
            <a:r>
              <a:rPr spc="-35" dirty="0"/>
              <a:t> </a:t>
            </a:r>
            <a:r>
              <a:rPr spc="-40" dirty="0"/>
              <a:t>and </a:t>
            </a:r>
            <a:r>
              <a:rPr dirty="0"/>
              <a:t>felt</a:t>
            </a:r>
            <a:r>
              <a:rPr spc="-50" dirty="0"/>
              <a:t> </a:t>
            </a:r>
            <a:r>
              <a:rPr spc="-10" dirty="0"/>
              <a:t>unusually</a:t>
            </a:r>
            <a:r>
              <a:rPr spc="-30" dirty="0"/>
              <a:t> </a:t>
            </a:r>
            <a:r>
              <a:rPr dirty="0"/>
              <a:t>tired.</a:t>
            </a:r>
            <a:r>
              <a:rPr spc="-30" dirty="0"/>
              <a:t> </a:t>
            </a:r>
            <a:r>
              <a:rPr dirty="0"/>
              <a:t>His</a:t>
            </a:r>
            <a:r>
              <a:rPr spc="-30" dirty="0"/>
              <a:t> </a:t>
            </a:r>
            <a:r>
              <a:rPr spc="-20" dirty="0"/>
              <a:t>father,</a:t>
            </a:r>
            <a:r>
              <a:rPr spc="-30" dirty="0"/>
              <a:t> </a:t>
            </a:r>
            <a:r>
              <a:rPr dirty="0"/>
              <a:t>thinking</a:t>
            </a:r>
            <a:r>
              <a:rPr spc="-35" dirty="0"/>
              <a:t> </a:t>
            </a:r>
            <a:r>
              <a:rPr spc="50" dirty="0"/>
              <a:t>it</a:t>
            </a:r>
            <a:r>
              <a:rPr spc="-50" dirty="0"/>
              <a:t> </a:t>
            </a:r>
            <a:r>
              <a:rPr dirty="0"/>
              <a:t>might</a:t>
            </a:r>
            <a:r>
              <a:rPr spc="-45" dirty="0"/>
              <a:t> </a:t>
            </a:r>
            <a:r>
              <a:rPr spc="-35" dirty="0"/>
              <a:t>be</a:t>
            </a:r>
            <a:r>
              <a:rPr spc="-40" dirty="0"/>
              <a:t> </a:t>
            </a:r>
            <a:r>
              <a:rPr spc="-25" dirty="0"/>
              <a:t>due </a:t>
            </a:r>
            <a:r>
              <a:rPr dirty="0"/>
              <a:t>to</a:t>
            </a:r>
            <a:r>
              <a:rPr spc="-40" dirty="0"/>
              <a:t> </a:t>
            </a:r>
            <a:r>
              <a:rPr dirty="0"/>
              <a:t>his</a:t>
            </a:r>
            <a:r>
              <a:rPr spc="-35" dirty="0"/>
              <a:t> </a:t>
            </a:r>
            <a:r>
              <a:rPr dirty="0"/>
              <a:t>active</a:t>
            </a:r>
            <a:r>
              <a:rPr spc="-45" dirty="0"/>
              <a:t> </a:t>
            </a:r>
            <a:r>
              <a:rPr spc="-65" dirty="0"/>
              <a:t>day</a:t>
            </a:r>
            <a:r>
              <a:rPr spc="-35" dirty="0"/>
              <a:t> </a:t>
            </a:r>
            <a:r>
              <a:rPr dirty="0"/>
              <a:t>at</a:t>
            </a:r>
            <a:r>
              <a:rPr spc="-45" dirty="0"/>
              <a:t> </a:t>
            </a:r>
            <a:r>
              <a:rPr dirty="0"/>
              <a:t>school</a:t>
            </a:r>
            <a:r>
              <a:rPr spc="-35" dirty="0"/>
              <a:t> </a:t>
            </a:r>
            <a:r>
              <a:rPr spc="-20" dirty="0"/>
              <a:t>,allowed</a:t>
            </a:r>
            <a:r>
              <a:rPr spc="-15" dirty="0"/>
              <a:t> </a:t>
            </a:r>
            <a:r>
              <a:rPr dirty="0"/>
              <a:t>him</a:t>
            </a:r>
            <a:r>
              <a:rPr spc="-25" dirty="0"/>
              <a:t> </a:t>
            </a:r>
            <a:r>
              <a:rPr dirty="0"/>
              <a:t>to</a:t>
            </a:r>
            <a:r>
              <a:rPr spc="-45" dirty="0"/>
              <a:t> </a:t>
            </a:r>
            <a:r>
              <a:rPr dirty="0"/>
              <a:t>rest</a:t>
            </a:r>
            <a:r>
              <a:rPr spc="-35" dirty="0"/>
              <a:t> and</a:t>
            </a:r>
            <a:r>
              <a:rPr spc="-25" dirty="0"/>
              <a:t> </a:t>
            </a:r>
            <a:r>
              <a:rPr spc="-60" dirty="0"/>
              <a:t>gave</a:t>
            </a:r>
            <a:r>
              <a:rPr spc="-50" dirty="0"/>
              <a:t> </a:t>
            </a:r>
            <a:r>
              <a:rPr spc="-25" dirty="0"/>
              <a:t>him </a:t>
            </a:r>
            <a:r>
              <a:rPr spc="-20" dirty="0"/>
              <a:t>ibuprofen.</a:t>
            </a:r>
            <a:r>
              <a:rPr spc="-60" dirty="0"/>
              <a:t> </a:t>
            </a:r>
            <a:r>
              <a:rPr spc="-75" dirty="0"/>
              <a:t>That</a:t>
            </a:r>
            <a:r>
              <a:rPr spc="-50" dirty="0"/>
              <a:t> </a:t>
            </a:r>
            <a:r>
              <a:rPr dirty="0"/>
              <a:t>night,</a:t>
            </a:r>
            <a:r>
              <a:rPr spc="-40" dirty="0"/>
              <a:t> </a:t>
            </a:r>
            <a:r>
              <a:rPr spc="-20" dirty="0"/>
              <a:t>James</a:t>
            </a:r>
            <a:r>
              <a:rPr spc="-70" dirty="0"/>
              <a:t> </a:t>
            </a:r>
            <a:r>
              <a:rPr dirty="0"/>
              <a:t>was</a:t>
            </a:r>
            <a:r>
              <a:rPr spc="-50" dirty="0"/>
              <a:t> </a:t>
            </a:r>
            <a:r>
              <a:rPr dirty="0"/>
              <a:t>restless</a:t>
            </a:r>
            <a:r>
              <a:rPr spc="-65" dirty="0"/>
              <a:t> </a:t>
            </a:r>
            <a:r>
              <a:rPr spc="-40" dirty="0"/>
              <a:t>and</a:t>
            </a:r>
            <a:r>
              <a:rPr spc="-60" dirty="0"/>
              <a:t> </a:t>
            </a:r>
            <a:r>
              <a:rPr spc="-45" dirty="0"/>
              <a:t>developed</a:t>
            </a:r>
            <a:r>
              <a:rPr spc="-55" dirty="0"/>
              <a:t> </a:t>
            </a:r>
            <a:r>
              <a:rPr dirty="0"/>
              <a:t>a</a:t>
            </a:r>
            <a:r>
              <a:rPr spc="-60" dirty="0"/>
              <a:t> </a:t>
            </a:r>
            <a:r>
              <a:rPr spc="-30" dirty="0"/>
              <a:t>fever.</a:t>
            </a:r>
            <a:r>
              <a:rPr spc="-55" dirty="0"/>
              <a:t> </a:t>
            </a:r>
            <a:r>
              <a:rPr spc="-25" dirty="0"/>
              <a:t>The </a:t>
            </a:r>
            <a:r>
              <a:rPr dirty="0"/>
              <a:t>next</a:t>
            </a:r>
            <a:r>
              <a:rPr spc="-65" dirty="0"/>
              <a:t> </a:t>
            </a:r>
            <a:r>
              <a:rPr dirty="0"/>
              <a:t>morning,</a:t>
            </a:r>
            <a:r>
              <a:rPr spc="-45" dirty="0"/>
              <a:t> </a:t>
            </a:r>
            <a:r>
              <a:rPr dirty="0"/>
              <a:t>he</a:t>
            </a:r>
            <a:r>
              <a:rPr spc="-75" dirty="0"/>
              <a:t> </a:t>
            </a:r>
            <a:r>
              <a:rPr spc="-20" dirty="0"/>
              <a:t>complained</a:t>
            </a:r>
            <a:r>
              <a:rPr spc="-55" dirty="0"/>
              <a:t> </a:t>
            </a:r>
            <a:r>
              <a:rPr dirty="0"/>
              <a:t>of</a:t>
            </a:r>
            <a:r>
              <a:rPr spc="-60" dirty="0"/>
              <a:t> </a:t>
            </a:r>
            <a:r>
              <a:rPr dirty="0"/>
              <a:t>a</a:t>
            </a:r>
            <a:r>
              <a:rPr spc="-65" dirty="0"/>
              <a:t> </a:t>
            </a:r>
            <a:r>
              <a:rPr spc="-10" dirty="0"/>
              <a:t>severe</a:t>
            </a:r>
            <a:r>
              <a:rPr spc="-70" dirty="0"/>
              <a:t> </a:t>
            </a:r>
            <a:r>
              <a:rPr spc="-55" dirty="0"/>
              <a:t>headache, </a:t>
            </a:r>
            <a:r>
              <a:rPr dirty="0"/>
              <a:t>light</a:t>
            </a:r>
            <a:r>
              <a:rPr spc="-60" dirty="0"/>
              <a:t> </a:t>
            </a:r>
            <a:r>
              <a:rPr spc="-10" dirty="0"/>
              <a:t>sensitivity</a:t>
            </a:r>
          </a:p>
          <a:p>
            <a:pPr marL="12700" marR="5080">
              <a:lnSpc>
                <a:spcPct val="100000"/>
              </a:lnSpc>
            </a:pPr>
            <a:r>
              <a:rPr spc="-60" dirty="0"/>
              <a:t>,and</a:t>
            </a:r>
            <a:r>
              <a:rPr spc="-20" dirty="0"/>
              <a:t> </a:t>
            </a:r>
            <a:r>
              <a:rPr dirty="0"/>
              <a:t>his</a:t>
            </a:r>
            <a:r>
              <a:rPr spc="-5" dirty="0"/>
              <a:t> </a:t>
            </a:r>
            <a:r>
              <a:rPr spc="-10" dirty="0"/>
              <a:t>neck</a:t>
            </a:r>
            <a:r>
              <a:rPr spc="-25" dirty="0"/>
              <a:t> </a:t>
            </a:r>
            <a:r>
              <a:rPr dirty="0"/>
              <a:t>felt</a:t>
            </a:r>
            <a:r>
              <a:rPr spc="-25" dirty="0"/>
              <a:t> </a:t>
            </a:r>
            <a:r>
              <a:rPr dirty="0"/>
              <a:t>stiff</a:t>
            </a:r>
            <a:r>
              <a:rPr spc="-20" dirty="0"/>
              <a:t> </a:t>
            </a:r>
            <a:r>
              <a:rPr dirty="0"/>
              <a:t>when</a:t>
            </a:r>
            <a:r>
              <a:rPr spc="-15" dirty="0"/>
              <a:t> </a:t>
            </a:r>
            <a:r>
              <a:rPr dirty="0"/>
              <a:t>he</a:t>
            </a:r>
            <a:r>
              <a:rPr spc="-25" dirty="0"/>
              <a:t> </a:t>
            </a:r>
            <a:r>
              <a:rPr dirty="0"/>
              <a:t>tried</a:t>
            </a:r>
            <a:r>
              <a:rPr spc="-5" dirty="0"/>
              <a:t> </a:t>
            </a:r>
            <a:r>
              <a:rPr dirty="0"/>
              <a:t>to</a:t>
            </a:r>
            <a:r>
              <a:rPr spc="-25" dirty="0"/>
              <a:t> </a:t>
            </a:r>
            <a:r>
              <a:rPr spc="-45" dirty="0"/>
              <a:t>bend</a:t>
            </a:r>
            <a:r>
              <a:rPr spc="-5" dirty="0"/>
              <a:t> </a:t>
            </a:r>
            <a:r>
              <a:rPr spc="50" dirty="0"/>
              <a:t>it</a:t>
            </a:r>
            <a:r>
              <a:rPr spc="-30" dirty="0"/>
              <a:t> </a:t>
            </a:r>
            <a:r>
              <a:rPr dirty="0"/>
              <a:t>forward.</a:t>
            </a:r>
            <a:r>
              <a:rPr spc="-5" dirty="0"/>
              <a:t> </a:t>
            </a:r>
            <a:r>
              <a:rPr spc="-60" dirty="0"/>
              <a:t>He</a:t>
            </a:r>
            <a:r>
              <a:rPr spc="-25" dirty="0"/>
              <a:t> </a:t>
            </a:r>
            <a:r>
              <a:rPr spc="-20" dirty="0"/>
              <a:t>also </a:t>
            </a:r>
            <a:r>
              <a:rPr spc="-40" dirty="0"/>
              <a:t>seemed</a:t>
            </a:r>
            <a:r>
              <a:rPr spc="-55" dirty="0"/>
              <a:t> </a:t>
            </a:r>
            <a:r>
              <a:rPr spc="-35" dirty="0"/>
              <a:t>confused,</a:t>
            </a:r>
            <a:r>
              <a:rPr spc="-50" dirty="0"/>
              <a:t> </a:t>
            </a:r>
            <a:r>
              <a:rPr dirty="0"/>
              <a:t>which</a:t>
            </a:r>
            <a:r>
              <a:rPr spc="-45" dirty="0"/>
              <a:t> </a:t>
            </a:r>
            <a:r>
              <a:rPr spc="-10" dirty="0"/>
              <a:t>alarmed</a:t>
            </a:r>
            <a:r>
              <a:rPr spc="-50" dirty="0"/>
              <a:t> </a:t>
            </a:r>
            <a:r>
              <a:rPr dirty="0"/>
              <a:t>his</a:t>
            </a:r>
            <a:r>
              <a:rPr spc="-55" dirty="0"/>
              <a:t> </a:t>
            </a:r>
            <a:r>
              <a:rPr spc="-10" dirty="0"/>
              <a:t>parents.</a:t>
            </a:r>
            <a:r>
              <a:rPr spc="-40" dirty="0"/>
              <a:t> </a:t>
            </a:r>
            <a:r>
              <a:rPr spc="-25" dirty="0"/>
              <a:t>Remembering</a:t>
            </a:r>
            <a:r>
              <a:rPr spc="-35" dirty="0"/>
              <a:t> </a:t>
            </a:r>
            <a:r>
              <a:rPr dirty="0"/>
              <a:t>a</a:t>
            </a:r>
            <a:r>
              <a:rPr spc="-60" dirty="0"/>
              <a:t> </a:t>
            </a:r>
            <a:r>
              <a:rPr spc="-10" dirty="0"/>
              <a:t>health </a:t>
            </a:r>
            <a:r>
              <a:rPr dirty="0"/>
              <a:t>flyer</a:t>
            </a:r>
            <a:r>
              <a:rPr spc="-65" dirty="0"/>
              <a:t> </a:t>
            </a:r>
            <a:r>
              <a:rPr spc="-25" dirty="0"/>
              <a:t>about</a:t>
            </a:r>
            <a:r>
              <a:rPr spc="-65" dirty="0"/>
              <a:t> </a:t>
            </a:r>
            <a:r>
              <a:rPr dirty="0"/>
              <a:t>meningitis</a:t>
            </a:r>
            <a:r>
              <a:rPr spc="-35" dirty="0"/>
              <a:t> </a:t>
            </a:r>
            <a:r>
              <a:rPr spc="-10" dirty="0"/>
              <a:t>symptoms</a:t>
            </a:r>
            <a:r>
              <a:rPr spc="-60" dirty="0"/>
              <a:t> </a:t>
            </a:r>
            <a:r>
              <a:rPr spc="-20" dirty="0"/>
              <a:t>they</a:t>
            </a:r>
            <a:r>
              <a:rPr spc="-55" dirty="0"/>
              <a:t> </a:t>
            </a:r>
            <a:r>
              <a:rPr spc="-40" dirty="0"/>
              <a:t>had</a:t>
            </a:r>
            <a:r>
              <a:rPr spc="-60" dirty="0"/>
              <a:t> </a:t>
            </a:r>
            <a:r>
              <a:rPr spc="-10" dirty="0"/>
              <a:t>received</a:t>
            </a:r>
            <a:r>
              <a:rPr spc="-45" dirty="0"/>
              <a:t> </a:t>
            </a:r>
            <a:r>
              <a:rPr dirty="0"/>
              <a:t>at</a:t>
            </a:r>
            <a:r>
              <a:rPr spc="-70" dirty="0"/>
              <a:t> </a:t>
            </a:r>
            <a:r>
              <a:rPr dirty="0"/>
              <a:t>a</a:t>
            </a:r>
            <a:r>
              <a:rPr spc="-65" dirty="0"/>
              <a:t> </a:t>
            </a:r>
            <a:r>
              <a:rPr spc="-10" dirty="0"/>
              <a:t>school </a:t>
            </a:r>
            <a:r>
              <a:rPr spc="-25" dirty="0"/>
              <a:t>meeting,</a:t>
            </a:r>
            <a:r>
              <a:rPr spc="-45" dirty="0"/>
              <a:t> </a:t>
            </a:r>
            <a:r>
              <a:rPr spc="-20" dirty="0"/>
              <a:t>they</a:t>
            </a:r>
            <a:r>
              <a:rPr spc="-50" dirty="0"/>
              <a:t> </a:t>
            </a:r>
            <a:r>
              <a:rPr spc="-10" dirty="0"/>
              <a:t>immediately</a:t>
            </a:r>
            <a:r>
              <a:rPr spc="-40" dirty="0"/>
              <a:t> </a:t>
            </a:r>
            <a:r>
              <a:rPr dirty="0"/>
              <a:t>took</a:t>
            </a:r>
            <a:r>
              <a:rPr spc="-50" dirty="0"/>
              <a:t> </a:t>
            </a:r>
            <a:r>
              <a:rPr dirty="0"/>
              <a:t>him</a:t>
            </a:r>
            <a:r>
              <a:rPr spc="-45" dirty="0"/>
              <a:t> </a:t>
            </a:r>
            <a:r>
              <a:rPr dirty="0"/>
              <a:t>to</a:t>
            </a:r>
            <a:r>
              <a:rPr spc="-50" dirty="0"/>
              <a:t> </a:t>
            </a:r>
            <a:r>
              <a:rPr dirty="0"/>
              <a:t>the</a:t>
            </a:r>
            <a:r>
              <a:rPr spc="-60" dirty="0"/>
              <a:t> </a:t>
            </a:r>
            <a:r>
              <a:rPr dirty="0"/>
              <a:t>nearest</a:t>
            </a:r>
            <a:r>
              <a:rPr spc="-50" dirty="0"/>
              <a:t> </a:t>
            </a:r>
            <a:r>
              <a:rPr dirty="0"/>
              <a:t>hospital.</a:t>
            </a:r>
            <a:r>
              <a:rPr spc="-25" dirty="0"/>
              <a:t> </a:t>
            </a:r>
            <a:r>
              <a:rPr dirty="0"/>
              <a:t>After</a:t>
            </a:r>
            <a:r>
              <a:rPr spc="-60" dirty="0"/>
              <a:t> </a:t>
            </a:r>
            <a:r>
              <a:rPr spc="-50" dirty="0"/>
              <a:t>a </a:t>
            </a:r>
            <a:r>
              <a:rPr dirty="0"/>
              <a:t>thorough</a:t>
            </a:r>
            <a:r>
              <a:rPr spc="-70" dirty="0"/>
              <a:t> </a:t>
            </a:r>
            <a:r>
              <a:rPr spc="-10" dirty="0"/>
              <a:t>examination</a:t>
            </a:r>
            <a:r>
              <a:rPr spc="-55" dirty="0"/>
              <a:t> </a:t>
            </a:r>
            <a:r>
              <a:rPr spc="-40" dirty="0"/>
              <a:t>and</a:t>
            </a:r>
            <a:r>
              <a:rPr spc="-70" dirty="0"/>
              <a:t> </a:t>
            </a:r>
            <a:r>
              <a:rPr dirty="0"/>
              <a:t>a</a:t>
            </a:r>
            <a:r>
              <a:rPr spc="-85" dirty="0"/>
              <a:t> </a:t>
            </a:r>
            <a:r>
              <a:rPr dirty="0"/>
              <a:t>lumbar</a:t>
            </a:r>
            <a:r>
              <a:rPr spc="-55" dirty="0"/>
              <a:t> </a:t>
            </a:r>
            <a:r>
              <a:rPr spc="-10" dirty="0"/>
              <a:t>puncture,</a:t>
            </a:r>
            <a:r>
              <a:rPr spc="-65" dirty="0"/>
              <a:t> </a:t>
            </a:r>
            <a:r>
              <a:rPr spc="-20" dirty="0"/>
              <a:t>James</a:t>
            </a:r>
            <a:r>
              <a:rPr spc="-80" dirty="0"/>
              <a:t> </a:t>
            </a:r>
            <a:r>
              <a:rPr dirty="0"/>
              <a:t>was</a:t>
            </a:r>
            <a:r>
              <a:rPr spc="-75" dirty="0"/>
              <a:t> </a:t>
            </a:r>
            <a:r>
              <a:rPr spc="-10" dirty="0"/>
              <a:t>diagnosed </a:t>
            </a:r>
            <a:r>
              <a:rPr dirty="0"/>
              <a:t>with</a:t>
            </a:r>
            <a:r>
              <a:rPr spc="45" dirty="0"/>
              <a:t> </a:t>
            </a:r>
            <a:r>
              <a:rPr dirty="0"/>
              <a:t>bacterial</a:t>
            </a:r>
            <a:r>
              <a:rPr spc="40" dirty="0"/>
              <a:t> </a:t>
            </a:r>
            <a:r>
              <a:rPr spc="-10" dirty="0"/>
              <a:t>meningitis.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2405379" y="749680"/>
            <a:ext cx="2255520" cy="1353185"/>
          </a:xfrm>
          <a:prstGeom prst="rect">
            <a:avLst/>
          </a:prstGeom>
          <a:solidFill>
            <a:srgbClr val="24C7A1"/>
          </a:solidFill>
        </p:spPr>
        <p:txBody>
          <a:bodyPr vert="horz" wrap="square" lIns="0" tIns="0" rIns="0" bIns="0" rtlCol="0">
            <a:spAutoFit/>
          </a:bodyPr>
          <a:lstStyle/>
          <a:p>
            <a:pPr>
              <a:lnSpc>
                <a:spcPct val="100000"/>
              </a:lnSpc>
            </a:pPr>
            <a:endParaRPr sz="1500">
              <a:latin typeface="Times New Roman"/>
              <a:cs typeface="Times New Roman"/>
            </a:endParaRPr>
          </a:p>
          <a:p>
            <a:pPr>
              <a:lnSpc>
                <a:spcPct val="100000"/>
              </a:lnSpc>
              <a:spcBef>
                <a:spcPts val="875"/>
              </a:spcBef>
            </a:pPr>
            <a:endParaRPr sz="1500">
              <a:latin typeface="Times New Roman"/>
              <a:cs typeface="Times New Roman"/>
            </a:endParaRPr>
          </a:p>
          <a:p>
            <a:pPr marL="589280">
              <a:lnSpc>
                <a:spcPct val="100000"/>
              </a:lnSpc>
            </a:pPr>
            <a:r>
              <a:rPr sz="1500" spc="-100" dirty="0">
                <a:solidFill>
                  <a:srgbClr val="FFFFFF"/>
                </a:solidFill>
                <a:latin typeface="Arial MT"/>
                <a:cs typeface="Arial MT"/>
              </a:rPr>
              <a:t>CASE</a:t>
            </a:r>
            <a:r>
              <a:rPr sz="1500" spc="5" dirty="0">
                <a:solidFill>
                  <a:srgbClr val="FFFFFF"/>
                </a:solidFill>
                <a:latin typeface="Arial MT"/>
                <a:cs typeface="Arial MT"/>
              </a:rPr>
              <a:t> </a:t>
            </a:r>
            <a:r>
              <a:rPr sz="1500" spc="-10" dirty="0">
                <a:solidFill>
                  <a:srgbClr val="FFFFFF"/>
                </a:solidFill>
                <a:latin typeface="Arial MT"/>
                <a:cs typeface="Arial MT"/>
              </a:rPr>
              <a:t>STUDY</a:t>
            </a:r>
            <a:endParaRPr sz="1500">
              <a:latin typeface="Arial MT"/>
              <a:cs typeface="Arial MT"/>
            </a:endParaRPr>
          </a:p>
        </p:txBody>
      </p:sp>
      <p:sp>
        <p:nvSpPr>
          <p:cNvPr id="4" name="object 4"/>
          <p:cNvSpPr txBox="1"/>
          <p:nvPr/>
        </p:nvSpPr>
        <p:spPr>
          <a:xfrm>
            <a:off x="4885944" y="749680"/>
            <a:ext cx="2255520" cy="1353185"/>
          </a:xfrm>
          <a:prstGeom prst="rect">
            <a:avLst/>
          </a:prstGeom>
          <a:solidFill>
            <a:srgbClr val="2BCED0"/>
          </a:solidFill>
        </p:spPr>
        <p:txBody>
          <a:bodyPr vert="horz" wrap="square" lIns="0" tIns="160655" rIns="0" bIns="0" rtlCol="0">
            <a:spAutoFit/>
          </a:bodyPr>
          <a:lstStyle/>
          <a:p>
            <a:pPr marL="83185" marR="74295" algn="ctr">
              <a:lnSpc>
                <a:spcPct val="90000"/>
              </a:lnSpc>
              <a:spcBef>
                <a:spcPts val="1265"/>
              </a:spcBef>
            </a:pPr>
            <a:r>
              <a:rPr sz="1500" spc="-120" dirty="0">
                <a:solidFill>
                  <a:srgbClr val="FFFFFF"/>
                </a:solidFill>
                <a:latin typeface="Arial MT"/>
                <a:cs typeface="Arial MT"/>
              </a:rPr>
              <a:t>WHAT</a:t>
            </a:r>
            <a:r>
              <a:rPr sz="1500" spc="-10" dirty="0">
                <a:solidFill>
                  <a:srgbClr val="FFFFFF"/>
                </a:solidFill>
                <a:latin typeface="Arial MT"/>
                <a:cs typeface="Arial MT"/>
              </a:rPr>
              <a:t> HEALTH </a:t>
            </a:r>
            <a:r>
              <a:rPr sz="1500" spc="-120" dirty="0">
                <a:solidFill>
                  <a:srgbClr val="FFFFFF"/>
                </a:solidFill>
                <a:latin typeface="Arial MT"/>
                <a:cs typeface="Arial MT"/>
              </a:rPr>
              <a:t>EDUCATION</a:t>
            </a:r>
            <a:r>
              <a:rPr sz="1500" dirty="0">
                <a:solidFill>
                  <a:srgbClr val="FFFFFF"/>
                </a:solidFill>
                <a:latin typeface="Arial MT"/>
                <a:cs typeface="Arial MT"/>
              </a:rPr>
              <a:t> </a:t>
            </a:r>
            <a:r>
              <a:rPr sz="1500" spc="-20" dirty="0">
                <a:solidFill>
                  <a:srgbClr val="FFFFFF"/>
                </a:solidFill>
                <a:latin typeface="Arial MT"/>
                <a:cs typeface="Arial MT"/>
              </a:rPr>
              <a:t>WILL</a:t>
            </a:r>
            <a:r>
              <a:rPr sz="1500" dirty="0">
                <a:solidFill>
                  <a:srgbClr val="FFFFFF"/>
                </a:solidFill>
                <a:latin typeface="Arial MT"/>
                <a:cs typeface="Arial MT"/>
              </a:rPr>
              <a:t> </a:t>
            </a:r>
            <a:r>
              <a:rPr sz="1500" spc="-25" dirty="0">
                <a:solidFill>
                  <a:srgbClr val="FFFFFF"/>
                </a:solidFill>
                <a:latin typeface="Arial MT"/>
                <a:cs typeface="Arial MT"/>
              </a:rPr>
              <a:t>YOU </a:t>
            </a:r>
            <a:r>
              <a:rPr sz="1500" spc="-120" dirty="0">
                <a:solidFill>
                  <a:srgbClr val="FFFFFF"/>
                </a:solidFill>
                <a:latin typeface="Arial MT"/>
                <a:cs typeface="Arial MT"/>
              </a:rPr>
              <a:t>GIVE</a:t>
            </a:r>
            <a:r>
              <a:rPr sz="1500" spc="10" dirty="0">
                <a:solidFill>
                  <a:srgbClr val="FFFFFF"/>
                </a:solidFill>
                <a:latin typeface="Arial MT"/>
                <a:cs typeface="Arial MT"/>
              </a:rPr>
              <a:t> </a:t>
            </a:r>
            <a:r>
              <a:rPr sz="1500" spc="-204" dirty="0">
                <a:solidFill>
                  <a:srgbClr val="FFFFFF"/>
                </a:solidFill>
                <a:latin typeface="Arial MT"/>
                <a:cs typeface="Arial MT"/>
              </a:rPr>
              <a:t>TO</a:t>
            </a:r>
            <a:r>
              <a:rPr sz="1500" dirty="0">
                <a:solidFill>
                  <a:srgbClr val="FFFFFF"/>
                </a:solidFill>
                <a:latin typeface="Arial MT"/>
                <a:cs typeface="Arial MT"/>
              </a:rPr>
              <a:t> </a:t>
            </a:r>
            <a:r>
              <a:rPr sz="1500" spc="-130" dirty="0">
                <a:solidFill>
                  <a:srgbClr val="FFFFFF"/>
                </a:solidFill>
                <a:latin typeface="Arial MT"/>
                <a:cs typeface="Arial MT"/>
              </a:rPr>
              <a:t>THE</a:t>
            </a:r>
            <a:r>
              <a:rPr sz="1500" spc="10" dirty="0">
                <a:solidFill>
                  <a:srgbClr val="FFFFFF"/>
                </a:solidFill>
                <a:latin typeface="Arial MT"/>
                <a:cs typeface="Arial MT"/>
              </a:rPr>
              <a:t> </a:t>
            </a:r>
            <a:r>
              <a:rPr sz="1500" spc="-125" dirty="0">
                <a:solidFill>
                  <a:srgbClr val="FFFFFF"/>
                </a:solidFill>
                <a:latin typeface="Arial MT"/>
                <a:cs typeface="Arial MT"/>
              </a:rPr>
              <a:t>SCHOOL</a:t>
            </a:r>
            <a:r>
              <a:rPr sz="1500" spc="-10" dirty="0">
                <a:solidFill>
                  <a:srgbClr val="FFFFFF"/>
                </a:solidFill>
                <a:latin typeface="Arial MT"/>
                <a:cs typeface="Arial MT"/>
              </a:rPr>
              <a:t> </a:t>
            </a:r>
            <a:r>
              <a:rPr sz="1500" spc="-145" dirty="0">
                <a:solidFill>
                  <a:srgbClr val="FFFFFF"/>
                </a:solidFill>
                <a:latin typeface="Arial MT"/>
                <a:cs typeface="Arial MT"/>
              </a:rPr>
              <a:t>TO </a:t>
            </a:r>
            <a:r>
              <a:rPr sz="1500" spc="-114" dirty="0">
                <a:solidFill>
                  <a:srgbClr val="FFFFFF"/>
                </a:solidFill>
                <a:latin typeface="Arial MT"/>
                <a:cs typeface="Arial MT"/>
              </a:rPr>
              <a:t>PREVENT</a:t>
            </a:r>
            <a:r>
              <a:rPr sz="1500" spc="15" dirty="0">
                <a:solidFill>
                  <a:srgbClr val="FFFFFF"/>
                </a:solidFill>
                <a:latin typeface="Arial MT"/>
                <a:cs typeface="Arial MT"/>
              </a:rPr>
              <a:t> </a:t>
            </a:r>
            <a:r>
              <a:rPr sz="1500" spc="-10" dirty="0">
                <a:solidFill>
                  <a:srgbClr val="FFFFFF"/>
                </a:solidFill>
                <a:latin typeface="Arial MT"/>
                <a:cs typeface="Arial MT"/>
              </a:rPr>
              <a:t>MININGITIS </a:t>
            </a:r>
            <a:r>
              <a:rPr sz="1500" spc="-114" dirty="0">
                <a:solidFill>
                  <a:srgbClr val="FFFFFF"/>
                </a:solidFill>
                <a:latin typeface="Arial MT"/>
                <a:cs typeface="Arial MT"/>
              </a:rPr>
              <a:t>OUTBREAK</a:t>
            </a:r>
            <a:r>
              <a:rPr sz="1500" spc="15" dirty="0">
                <a:solidFill>
                  <a:srgbClr val="FFFFFF"/>
                </a:solidFill>
                <a:latin typeface="Arial MT"/>
                <a:cs typeface="Arial MT"/>
              </a:rPr>
              <a:t> </a:t>
            </a:r>
            <a:r>
              <a:rPr sz="1500" spc="-50" dirty="0">
                <a:solidFill>
                  <a:srgbClr val="FFFFFF"/>
                </a:solidFill>
                <a:latin typeface="Arial MT"/>
                <a:cs typeface="Arial MT"/>
              </a:rPr>
              <a:t>?</a:t>
            </a:r>
            <a:endParaRPr sz="1500">
              <a:latin typeface="Arial MT"/>
              <a:cs typeface="Arial MT"/>
            </a:endParaRPr>
          </a:p>
        </p:txBody>
      </p:sp>
      <p:sp>
        <p:nvSpPr>
          <p:cNvPr id="5" name="object 5"/>
          <p:cNvSpPr txBox="1"/>
          <p:nvPr/>
        </p:nvSpPr>
        <p:spPr>
          <a:xfrm>
            <a:off x="7366634" y="749680"/>
            <a:ext cx="2255520" cy="1353185"/>
          </a:xfrm>
          <a:prstGeom prst="rect">
            <a:avLst/>
          </a:prstGeom>
          <a:solidFill>
            <a:srgbClr val="39AAD1"/>
          </a:solidFill>
        </p:spPr>
        <p:txBody>
          <a:bodyPr vert="horz" wrap="square" lIns="0" tIns="150495" rIns="0" bIns="0" rtlCol="0">
            <a:spAutoFit/>
          </a:bodyPr>
          <a:lstStyle/>
          <a:p>
            <a:pPr>
              <a:lnSpc>
                <a:spcPct val="100000"/>
              </a:lnSpc>
              <a:spcBef>
                <a:spcPts val="1185"/>
              </a:spcBef>
            </a:pPr>
            <a:endParaRPr sz="1500">
              <a:latin typeface="Times New Roman"/>
              <a:cs typeface="Times New Roman"/>
            </a:endParaRPr>
          </a:p>
          <a:p>
            <a:pPr marL="64135" marR="55880" algn="ctr">
              <a:lnSpc>
                <a:spcPts val="1620"/>
              </a:lnSpc>
            </a:pPr>
            <a:r>
              <a:rPr sz="1500" spc="-105" dirty="0">
                <a:solidFill>
                  <a:srgbClr val="FFFFFF"/>
                </a:solidFill>
                <a:latin typeface="Arial MT"/>
                <a:cs typeface="Arial MT"/>
              </a:rPr>
              <a:t>The</a:t>
            </a:r>
            <a:r>
              <a:rPr sz="1500" spc="-10" dirty="0">
                <a:solidFill>
                  <a:srgbClr val="FFFFFF"/>
                </a:solidFill>
                <a:latin typeface="Arial MT"/>
                <a:cs typeface="Arial MT"/>
              </a:rPr>
              <a:t> </a:t>
            </a:r>
            <a:r>
              <a:rPr sz="1500" dirty="0">
                <a:solidFill>
                  <a:srgbClr val="FFFFFF"/>
                </a:solidFill>
                <a:latin typeface="Arial MT"/>
                <a:cs typeface="Arial MT"/>
              </a:rPr>
              <a:t>solution</a:t>
            </a:r>
            <a:r>
              <a:rPr sz="1500" spc="-55" dirty="0">
                <a:solidFill>
                  <a:srgbClr val="FFFFFF"/>
                </a:solidFill>
                <a:latin typeface="Arial MT"/>
                <a:cs typeface="Arial MT"/>
              </a:rPr>
              <a:t> </a:t>
            </a:r>
            <a:r>
              <a:rPr sz="1500" dirty="0">
                <a:solidFill>
                  <a:srgbClr val="FFFFFF"/>
                </a:solidFill>
                <a:latin typeface="Arial MT"/>
                <a:cs typeface="Arial MT"/>
              </a:rPr>
              <a:t>is</a:t>
            </a:r>
            <a:r>
              <a:rPr sz="1500" spc="-25" dirty="0">
                <a:solidFill>
                  <a:srgbClr val="FFFFFF"/>
                </a:solidFill>
                <a:latin typeface="Arial MT"/>
                <a:cs typeface="Arial MT"/>
              </a:rPr>
              <a:t> </a:t>
            </a:r>
            <a:r>
              <a:rPr sz="1500" dirty="0">
                <a:solidFill>
                  <a:srgbClr val="FFFFFF"/>
                </a:solidFill>
                <a:latin typeface="Arial MT"/>
                <a:cs typeface="Arial MT"/>
              </a:rPr>
              <a:t>that</a:t>
            </a:r>
            <a:r>
              <a:rPr sz="1500" spc="-20" dirty="0">
                <a:solidFill>
                  <a:srgbClr val="FFFFFF"/>
                </a:solidFill>
                <a:latin typeface="Arial MT"/>
                <a:cs typeface="Arial MT"/>
              </a:rPr>
              <a:t> </a:t>
            </a:r>
            <a:r>
              <a:rPr sz="1500" spc="-10" dirty="0">
                <a:solidFill>
                  <a:srgbClr val="FFFFFF"/>
                </a:solidFill>
                <a:latin typeface="Arial MT"/>
                <a:cs typeface="Arial MT"/>
              </a:rPr>
              <a:t>health </a:t>
            </a:r>
            <a:r>
              <a:rPr sz="1500" spc="-25" dirty="0">
                <a:solidFill>
                  <a:srgbClr val="FFFFFF"/>
                </a:solidFill>
                <a:latin typeface="Arial MT"/>
                <a:cs typeface="Arial MT"/>
              </a:rPr>
              <a:t>education</a:t>
            </a:r>
            <a:r>
              <a:rPr sz="1500" spc="-35" dirty="0">
                <a:solidFill>
                  <a:srgbClr val="FFFFFF"/>
                </a:solidFill>
                <a:latin typeface="Arial MT"/>
                <a:cs typeface="Arial MT"/>
              </a:rPr>
              <a:t> </a:t>
            </a:r>
            <a:r>
              <a:rPr sz="1500" dirty="0">
                <a:solidFill>
                  <a:srgbClr val="FFFFFF"/>
                </a:solidFill>
                <a:latin typeface="Arial MT"/>
                <a:cs typeface="Arial MT"/>
              </a:rPr>
              <a:t>in</a:t>
            </a:r>
            <a:r>
              <a:rPr sz="1500" spc="-20" dirty="0">
                <a:solidFill>
                  <a:srgbClr val="FFFFFF"/>
                </a:solidFill>
                <a:latin typeface="Arial MT"/>
                <a:cs typeface="Arial MT"/>
              </a:rPr>
              <a:t> </a:t>
            </a:r>
            <a:r>
              <a:rPr sz="1500" spc="-10" dirty="0">
                <a:solidFill>
                  <a:srgbClr val="FFFFFF"/>
                </a:solidFill>
                <a:latin typeface="Arial MT"/>
                <a:cs typeface="Arial MT"/>
              </a:rPr>
              <a:t>schools should</a:t>
            </a:r>
            <a:r>
              <a:rPr sz="1500" spc="-85" dirty="0">
                <a:solidFill>
                  <a:srgbClr val="FFFFFF"/>
                </a:solidFill>
                <a:latin typeface="Arial MT"/>
                <a:cs typeface="Arial MT"/>
              </a:rPr>
              <a:t> </a:t>
            </a:r>
            <a:r>
              <a:rPr sz="1500" dirty="0">
                <a:solidFill>
                  <a:srgbClr val="FFFFFF"/>
                </a:solidFill>
                <a:latin typeface="Arial MT"/>
                <a:cs typeface="Arial MT"/>
              </a:rPr>
              <a:t>focus</a:t>
            </a:r>
            <a:r>
              <a:rPr sz="1500" spc="-100" dirty="0">
                <a:solidFill>
                  <a:srgbClr val="FFFFFF"/>
                </a:solidFill>
                <a:latin typeface="Arial MT"/>
                <a:cs typeface="Arial MT"/>
              </a:rPr>
              <a:t> </a:t>
            </a:r>
            <a:r>
              <a:rPr sz="1500" dirty="0">
                <a:solidFill>
                  <a:srgbClr val="FFFFFF"/>
                </a:solidFill>
                <a:latin typeface="Arial MT"/>
                <a:cs typeface="Arial MT"/>
              </a:rPr>
              <a:t>on</a:t>
            </a:r>
            <a:r>
              <a:rPr sz="1500" spc="-85" dirty="0">
                <a:solidFill>
                  <a:srgbClr val="FFFFFF"/>
                </a:solidFill>
                <a:latin typeface="Arial MT"/>
                <a:cs typeface="Arial MT"/>
              </a:rPr>
              <a:t> </a:t>
            </a:r>
            <a:r>
              <a:rPr sz="1500" spc="-50" dirty="0">
                <a:solidFill>
                  <a:srgbClr val="FFFFFF"/>
                </a:solidFill>
                <a:latin typeface="Arial MT"/>
                <a:cs typeface="Arial MT"/>
              </a:rPr>
              <a:t>:</a:t>
            </a:r>
            <a:endParaRPr sz="1500">
              <a:latin typeface="Arial MT"/>
              <a:cs typeface="Arial MT"/>
            </a:endParaRPr>
          </a:p>
        </p:txBody>
      </p:sp>
      <p:sp>
        <p:nvSpPr>
          <p:cNvPr id="6" name="object 6"/>
          <p:cNvSpPr txBox="1"/>
          <p:nvPr/>
        </p:nvSpPr>
        <p:spPr>
          <a:xfrm>
            <a:off x="2405379" y="2328291"/>
            <a:ext cx="2255520" cy="1353185"/>
          </a:xfrm>
          <a:prstGeom prst="rect">
            <a:avLst/>
          </a:prstGeom>
          <a:solidFill>
            <a:srgbClr val="478AD0"/>
          </a:solidFill>
        </p:spPr>
        <p:txBody>
          <a:bodyPr vert="horz" wrap="square" lIns="0" tIns="0" rIns="0" bIns="0" rtlCol="0">
            <a:spAutoFit/>
          </a:bodyPr>
          <a:lstStyle/>
          <a:p>
            <a:pPr>
              <a:lnSpc>
                <a:spcPct val="100000"/>
              </a:lnSpc>
            </a:pPr>
            <a:endParaRPr sz="1500">
              <a:latin typeface="Times New Roman"/>
              <a:cs typeface="Times New Roman"/>
            </a:endParaRPr>
          </a:p>
          <a:p>
            <a:pPr>
              <a:lnSpc>
                <a:spcPct val="100000"/>
              </a:lnSpc>
              <a:spcBef>
                <a:spcPts val="880"/>
              </a:spcBef>
            </a:pPr>
            <a:endParaRPr sz="1500">
              <a:latin typeface="Times New Roman"/>
              <a:cs typeface="Times New Roman"/>
            </a:endParaRPr>
          </a:p>
          <a:p>
            <a:pPr marL="139700">
              <a:lnSpc>
                <a:spcPct val="100000"/>
              </a:lnSpc>
            </a:pPr>
            <a:r>
              <a:rPr sz="1500" spc="-95" dirty="0">
                <a:solidFill>
                  <a:srgbClr val="FFFFFF"/>
                </a:solidFill>
                <a:latin typeface="Arial MT"/>
                <a:cs typeface="Arial MT"/>
              </a:rPr>
              <a:t>Good</a:t>
            </a:r>
            <a:r>
              <a:rPr sz="1500" spc="-20" dirty="0">
                <a:solidFill>
                  <a:srgbClr val="FFFFFF"/>
                </a:solidFill>
                <a:latin typeface="Arial MT"/>
                <a:cs typeface="Arial MT"/>
              </a:rPr>
              <a:t> </a:t>
            </a:r>
            <a:r>
              <a:rPr sz="1500" spc="-45" dirty="0">
                <a:solidFill>
                  <a:srgbClr val="FFFFFF"/>
                </a:solidFill>
                <a:latin typeface="Arial MT"/>
                <a:cs typeface="Arial MT"/>
              </a:rPr>
              <a:t>Hygiene </a:t>
            </a:r>
            <a:r>
              <a:rPr sz="1500" spc="-10" dirty="0">
                <a:solidFill>
                  <a:srgbClr val="FFFFFF"/>
                </a:solidFill>
                <a:latin typeface="Arial MT"/>
                <a:cs typeface="Arial MT"/>
              </a:rPr>
              <a:t>Practices</a:t>
            </a:r>
            <a:endParaRPr sz="1500">
              <a:latin typeface="Arial MT"/>
              <a:cs typeface="Arial MT"/>
            </a:endParaRPr>
          </a:p>
        </p:txBody>
      </p:sp>
      <p:sp>
        <p:nvSpPr>
          <p:cNvPr id="7" name="object 7"/>
          <p:cNvSpPr txBox="1"/>
          <p:nvPr/>
        </p:nvSpPr>
        <p:spPr>
          <a:xfrm>
            <a:off x="4885944" y="2328291"/>
            <a:ext cx="2255520" cy="1353185"/>
          </a:xfrm>
          <a:prstGeom prst="rect">
            <a:avLst/>
          </a:prstGeom>
          <a:solidFill>
            <a:srgbClr val="5675CF"/>
          </a:solidFill>
        </p:spPr>
        <p:txBody>
          <a:bodyPr vert="horz" wrap="square" lIns="0" tIns="0" rIns="0" bIns="0" rtlCol="0">
            <a:spAutoFit/>
          </a:bodyPr>
          <a:lstStyle/>
          <a:p>
            <a:pPr>
              <a:lnSpc>
                <a:spcPct val="100000"/>
              </a:lnSpc>
            </a:pPr>
            <a:endParaRPr sz="1500">
              <a:latin typeface="Times New Roman"/>
              <a:cs typeface="Times New Roman"/>
            </a:endParaRPr>
          </a:p>
          <a:p>
            <a:pPr>
              <a:lnSpc>
                <a:spcPct val="100000"/>
              </a:lnSpc>
              <a:spcBef>
                <a:spcPts val="65"/>
              </a:spcBef>
            </a:pPr>
            <a:endParaRPr sz="1500">
              <a:latin typeface="Times New Roman"/>
              <a:cs typeface="Times New Roman"/>
            </a:endParaRPr>
          </a:p>
          <a:p>
            <a:pPr marL="423545">
              <a:lnSpc>
                <a:spcPts val="1710"/>
              </a:lnSpc>
              <a:spcBef>
                <a:spcPts val="5"/>
              </a:spcBef>
            </a:pPr>
            <a:r>
              <a:rPr sz="1500" spc="-20" dirty="0">
                <a:solidFill>
                  <a:srgbClr val="FFFFFF"/>
                </a:solidFill>
                <a:latin typeface="Arial MT"/>
                <a:cs typeface="Arial MT"/>
              </a:rPr>
              <a:t>Avoiding</a:t>
            </a:r>
            <a:r>
              <a:rPr sz="1500" spc="-40" dirty="0">
                <a:solidFill>
                  <a:srgbClr val="FFFFFF"/>
                </a:solidFill>
                <a:latin typeface="Arial MT"/>
                <a:cs typeface="Arial MT"/>
              </a:rPr>
              <a:t> </a:t>
            </a:r>
            <a:r>
              <a:rPr sz="1500" spc="-10" dirty="0">
                <a:solidFill>
                  <a:srgbClr val="FFFFFF"/>
                </a:solidFill>
                <a:latin typeface="Arial MT"/>
                <a:cs typeface="Arial MT"/>
              </a:rPr>
              <a:t>Sharing</a:t>
            </a:r>
            <a:endParaRPr sz="1500">
              <a:latin typeface="Arial MT"/>
              <a:cs typeface="Arial MT"/>
            </a:endParaRPr>
          </a:p>
          <a:p>
            <a:pPr marL="499745">
              <a:lnSpc>
                <a:spcPts val="1710"/>
              </a:lnSpc>
            </a:pPr>
            <a:r>
              <a:rPr sz="1500" spc="-10" dirty="0">
                <a:solidFill>
                  <a:srgbClr val="FFFFFF"/>
                </a:solidFill>
                <a:latin typeface="Arial MT"/>
                <a:cs typeface="Arial MT"/>
              </a:rPr>
              <a:t>Personal</a:t>
            </a:r>
            <a:r>
              <a:rPr sz="1500" spc="-60" dirty="0">
                <a:solidFill>
                  <a:srgbClr val="FFFFFF"/>
                </a:solidFill>
                <a:latin typeface="Arial MT"/>
                <a:cs typeface="Arial MT"/>
              </a:rPr>
              <a:t> </a:t>
            </a:r>
            <a:r>
              <a:rPr sz="1500" spc="-20" dirty="0">
                <a:solidFill>
                  <a:srgbClr val="FFFFFF"/>
                </a:solidFill>
                <a:latin typeface="Arial MT"/>
                <a:cs typeface="Arial MT"/>
              </a:rPr>
              <a:t>Items</a:t>
            </a:r>
            <a:endParaRPr sz="1500">
              <a:latin typeface="Arial MT"/>
              <a:cs typeface="Arial MT"/>
            </a:endParaRPr>
          </a:p>
        </p:txBody>
      </p:sp>
      <p:sp>
        <p:nvSpPr>
          <p:cNvPr id="8" name="object 8"/>
          <p:cNvSpPr txBox="1"/>
          <p:nvPr/>
        </p:nvSpPr>
        <p:spPr>
          <a:xfrm>
            <a:off x="7366634" y="2328291"/>
            <a:ext cx="2255520" cy="1353185"/>
          </a:xfrm>
          <a:prstGeom prst="rect">
            <a:avLst/>
          </a:prstGeom>
          <a:solidFill>
            <a:srgbClr val="6666CF"/>
          </a:solidFill>
        </p:spPr>
        <p:txBody>
          <a:bodyPr vert="horz" wrap="square" lIns="0" tIns="0" rIns="0" bIns="0" rtlCol="0">
            <a:spAutoFit/>
          </a:bodyPr>
          <a:lstStyle/>
          <a:p>
            <a:pPr>
              <a:lnSpc>
                <a:spcPct val="100000"/>
              </a:lnSpc>
            </a:pPr>
            <a:endParaRPr sz="1500">
              <a:latin typeface="Times New Roman"/>
              <a:cs typeface="Times New Roman"/>
            </a:endParaRPr>
          </a:p>
          <a:p>
            <a:pPr>
              <a:lnSpc>
                <a:spcPct val="100000"/>
              </a:lnSpc>
              <a:spcBef>
                <a:spcPts val="880"/>
              </a:spcBef>
            </a:pPr>
            <a:endParaRPr sz="1500">
              <a:latin typeface="Times New Roman"/>
              <a:cs typeface="Times New Roman"/>
            </a:endParaRPr>
          </a:p>
          <a:p>
            <a:pPr marL="207010">
              <a:lnSpc>
                <a:spcPct val="100000"/>
              </a:lnSpc>
            </a:pPr>
            <a:r>
              <a:rPr sz="1500" spc="-25" dirty="0">
                <a:solidFill>
                  <a:srgbClr val="FFFFFF"/>
                </a:solidFill>
                <a:latin typeface="Arial MT"/>
                <a:cs typeface="Arial MT"/>
              </a:rPr>
              <a:t>Vaccination </a:t>
            </a:r>
            <a:r>
              <a:rPr sz="1500" spc="-10" dirty="0">
                <a:solidFill>
                  <a:srgbClr val="FFFFFF"/>
                </a:solidFill>
                <a:latin typeface="Arial MT"/>
                <a:cs typeface="Arial MT"/>
              </a:rPr>
              <a:t>Awarness</a:t>
            </a:r>
            <a:endParaRPr sz="1500">
              <a:latin typeface="Arial MT"/>
              <a:cs typeface="Arial MT"/>
            </a:endParaRPr>
          </a:p>
        </p:txBody>
      </p:sp>
      <p:sp>
        <p:nvSpPr>
          <p:cNvPr id="9" name="object 9"/>
          <p:cNvSpPr txBox="1"/>
          <p:nvPr/>
        </p:nvSpPr>
        <p:spPr>
          <a:xfrm>
            <a:off x="2405379" y="3906901"/>
            <a:ext cx="2255520" cy="1353185"/>
          </a:xfrm>
          <a:prstGeom prst="rect">
            <a:avLst/>
          </a:prstGeom>
          <a:solidFill>
            <a:srgbClr val="8874CF"/>
          </a:solidFill>
        </p:spPr>
        <p:txBody>
          <a:bodyPr vert="horz" wrap="square" lIns="0" tIns="0" rIns="0" bIns="0" rtlCol="0">
            <a:spAutoFit/>
          </a:bodyPr>
          <a:lstStyle/>
          <a:p>
            <a:pPr>
              <a:lnSpc>
                <a:spcPct val="100000"/>
              </a:lnSpc>
            </a:pPr>
            <a:endParaRPr sz="1500">
              <a:latin typeface="Times New Roman"/>
              <a:cs typeface="Times New Roman"/>
            </a:endParaRPr>
          </a:p>
          <a:p>
            <a:pPr>
              <a:lnSpc>
                <a:spcPct val="100000"/>
              </a:lnSpc>
              <a:spcBef>
                <a:spcPts val="275"/>
              </a:spcBef>
            </a:pPr>
            <a:endParaRPr sz="1500">
              <a:latin typeface="Times New Roman"/>
              <a:cs typeface="Times New Roman"/>
            </a:endParaRPr>
          </a:p>
          <a:p>
            <a:pPr marL="911860" marR="198755" indent="-707390">
              <a:lnSpc>
                <a:spcPts val="1620"/>
              </a:lnSpc>
            </a:pPr>
            <a:r>
              <a:rPr sz="1500" spc="-35" dirty="0">
                <a:solidFill>
                  <a:srgbClr val="FFFFFF"/>
                </a:solidFill>
                <a:latin typeface="Arial MT"/>
                <a:cs typeface="Arial MT"/>
              </a:rPr>
              <a:t>Recognising</a:t>
            </a:r>
            <a:r>
              <a:rPr sz="1500" spc="-25" dirty="0">
                <a:solidFill>
                  <a:srgbClr val="FFFFFF"/>
                </a:solidFill>
                <a:latin typeface="Arial MT"/>
                <a:cs typeface="Arial MT"/>
              </a:rPr>
              <a:t> </a:t>
            </a:r>
            <a:r>
              <a:rPr sz="1500" spc="-10" dirty="0">
                <a:solidFill>
                  <a:srgbClr val="FFFFFF"/>
                </a:solidFill>
                <a:latin typeface="Arial MT"/>
                <a:cs typeface="Arial MT"/>
              </a:rPr>
              <a:t>Symtoms </a:t>
            </a:r>
            <a:r>
              <a:rPr sz="1500" spc="-20" dirty="0">
                <a:solidFill>
                  <a:srgbClr val="FFFFFF"/>
                </a:solidFill>
                <a:latin typeface="Arial MT"/>
                <a:cs typeface="Arial MT"/>
              </a:rPr>
              <a:t>Early</a:t>
            </a:r>
            <a:endParaRPr sz="1500">
              <a:latin typeface="Arial MT"/>
              <a:cs typeface="Arial MT"/>
            </a:endParaRPr>
          </a:p>
        </p:txBody>
      </p:sp>
      <p:sp>
        <p:nvSpPr>
          <p:cNvPr id="10" name="object 10"/>
          <p:cNvSpPr txBox="1"/>
          <p:nvPr/>
        </p:nvSpPr>
        <p:spPr>
          <a:xfrm>
            <a:off x="4885944" y="3906901"/>
            <a:ext cx="2255520" cy="1353185"/>
          </a:xfrm>
          <a:prstGeom prst="rect">
            <a:avLst/>
          </a:prstGeom>
          <a:solidFill>
            <a:srgbClr val="A781D0"/>
          </a:solidFill>
        </p:spPr>
        <p:txBody>
          <a:bodyPr vert="horz" wrap="square" lIns="0" tIns="0" rIns="0" bIns="0" rtlCol="0">
            <a:spAutoFit/>
          </a:bodyPr>
          <a:lstStyle/>
          <a:p>
            <a:pPr>
              <a:lnSpc>
                <a:spcPct val="100000"/>
              </a:lnSpc>
            </a:pPr>
            <a:endParaRPr sz="1500">
              <a:latin typeface="Times New Roman"/>
              <a:cs typeface="Times New Roman"/>
            </a:endParaRPr>
          </a:p>
          <a:p>
            <a:pPr>
              <a:lnSpc>
                <a:spcPct val="100000"/>
              </a:lnSpc>
              <a:spcBef>
                <a:spcPts val="880"/>
              </a:spcBef>
            </a:pPr>
            <a:endParaRPr sz="1500">
              <a:latin typeface="Times New Roman"/>
              <a:cs typeface="Times New Roman"/>
            </a:endParaRPr>
          </a:p>
          <a:p>
            <a:pPr marL="93980">
              <a:lnSpc>
                <a:spcPct val="100000"/>
              </a:lnSpc>
            </a:pPr>
            <a:r>
              <a:rPr sz="1500" spc="-25" dirty="0">
                <a:solidFill>
                  <a:srgbClr val="FFFFFF"/>
                </a:solidFill>
                <a:latin typeface="Arial MT"/>
                <a:cs typeface="Arial MT"/>
              </a:rPr>
              <a:t>Reporting</a:t>
            </a:r>
            <a:r>
              <a:rPr sz="1500" spc="-15" dirty="0">
                <a:solidFill>
                  <a:srgbClr val="FFFFFF"/>
                </a:solidFill>
                <a:latin typeface="Arial MT"/>
                <a:cs typeface="Arial MT"/>
              </a:rPr>
              <a:t> </a:t>
            </a:r>
            <a:r>
              <a:rPr sz="1500" dirty="0">
                <a:solidFill>
                  <a:srgbClr val="FFFFFF"/>
                </a:solidFill>
                <a:latin typeface="Arial MT"/>
                <a:cs typeface="Arial MT"/>
              </a:rPr>
              <a:t>Illness</a:t>
            </a:r>
            <a:r>
              <a:rPr sz="1500" spc="-15" dirty="0">
                <a:solidFill>
                  <a:srgbClr val="FFFFFF"/>
                </a:solidFill>
                <a:latin typeface="Arial MT"/>
                <a:cs typeface="Arial MT"/>
              </a:rPr>
              <a:t> </a:t>
            </a:r>
            <a:r>
              <a:rPr sz="1500" spc="-10" dirty="0">
                <a:solidFill>
                  <a:srgbClr val="FFFFFF"/>
                </a:solidFill>
                <a:latin typeface="Arial MT"/>
                <a:cs typeface="Arial MT"/>
              </a:rPr>
              <a:t>Quickly</a:t>
            </a:r>
            <a:endParaRPr sz="1500">
              <a:latin typeface="Arial MT"/>
              <a:cs typeface="Arial MT"/>
            </a:endParaRPr>
          </a:p>
        </p:txBody>
      </p:sp>
      <p:sp>
        <p:nvSpPr>
          <p:cNvPr id="11" name="object 11"/>
          <p:cNvSpPr txBox="1"/>
          <p:nvPr/>
        </p:nvSpPr>
        <p:spPr>
          <a:xfrm>
            <a:off x="7366634" y="3906901"/>
            <a:ext cx="2255520" cy="1353185"/>
          </a:xfrm>
          <a:prstGeom prst="rect">
            <a:avLst/>
          </a:prstGeom>
          <a:solidFill>
            <a:srgbClr val="BE8ED1"/>
          </a:solidFill>
        </p:spPr>
        <p:txBody>
          <a:bodyPr vert="horz" wrap="square" lIns="0" tIns="161290" rIns="0" bIns="0" rtlCol="0">
            <a:spAutoFit/>
          </a:bodyPr>
          <a:lstStyle/>
          <a:p>
            <a:pPr marL="83820" marR="74930" indent="-2540" algn="ctr">
              <a:lnSpc>
                <a:spcPct val="90000"/>
              </a:lnSpc>
              <a:spcBef>
                <a:spcPts val="1270"/>
              </a:spcBef>
            </a:pPr>
            <a:r>
              <a:rPr sz="1500" spc="-45" dirty="0">
                <a:solidFill>
                  <a:srgbClr val="FFFFFF"/>
                </a:solidFill>
                <a:latin typeface="Arial MT"/>
                <a:cs typeface="Arial MT"/>
              </a:rPr>
              <a:t>This</a:t>
            </a:r>
            <a:r>
              <a:rPr sz="1500" spc="-30" dirty="0">
                <a:solidFill>
                  <a:srgbClr val="FFFFFF"/>
                </a:solidFill>
                <a:latin typeface="Arial MT"/>
                <a:cs typeface="Arial MT"/>
              </a:rPr>
              <a:t> </a:t>
            </a:r>
            <a:r>
              <a:rPr sz="1500" spc="-20" dirty="0">
                <a:solidFill>
                  <a:srgbClr val="FFFFFF"/>
                </a:solidFill>
                <a:latin typeface="Arial MT"/>
                <a:cs typeface="Arial MT"/>
              </a:rPr>
              <a:t>measures</a:t>
            </a:r>
            <a:r>
              <a:rPr sz="1500" spc="-30" dirty="0">
                <a:solidFill>
                  <a:srgbClr val="FFFFFF"/>
                </a:solidFill>
                <a:latin typeface="Arial MT"/>
                <a:cs typeface="Arial MT"/>
              </a:rPr>
              <a:t> </a:t>
            </a:r>
            <a:r>
              <a:rPr sz="1500" spc="-20" dirty="0">
                <a:solidFill>
                  <a:srgbClr val="FFFFFF"/>
                </a:solidFill>
                <a:latin typeface="Arial MT"/>
                <a:cs typeface="Arial MT"/>
              </a:rPr>
              <a:t>help </a:t>
            </a:r>
            <a:r>
              <a:rPr sz="1500" spc="-10" dirty="0">
                <a:solidFill>
                  <a:srgbClr val="FFFFFF"/>
                </a:solidFill>
                <a:latin typeface="Arial MT"/>
                <a:cs typeface="Arial MT"/>
              </a:rPr>
              <a:t>prevent</a:t>
            </a:r>
            <a:r>
              <a:rPr sz="1500" spc="-65" dirty="0">
                <a:solidFill>
                  <a:srgbClr val="FFFFFF"/>
                </a:solidFill>
                <a:latin typeface="Arial MT"/>
                <a:cs typeface="Arial MT"/>
              </a:rPr>
              <a:t> </a:t>
            </a:r>
            <a:r>
              <a:rPr sz="1500" spc="-45" dirty="0">
                <a:solidFill>
                  <a:srgbClr val="FFFFFF"/>
                </a:solidFill>
                <a:latin typeface="Arial MT"/>
                <a:cs typeface="Arial MT"/>
              </a:rPr>
              <a:t>and </a:t>
            </a:r>
            <a:r>
              <a:rPr sz="1500" spc="-10" dirty="0">
                <a:solidFill>
                  <a:srgbClr val="FFFFFF"/>
                </a:solidFill>
                <a:latin typeface="Arial MT"/>
                <a:cs typeface="Arial MT"/>
              </a:rPr>
              <a:t>control </a:t>
            </a:r>
            <a:r>
              <a:rPr sz="1500" dirty="0">
                <a:solidFill>
                  <a:srgbClr val="FFFFFF"/>
                </a:solidFill>
                <a:latin typeface="Arial MT"/>
                <a:cs typeface="Arial MT"/>
              </a:rPr>
              <a:t>meningitis</a:t>
            </a:r>
            <a:r>
              <a:rPr sz="1500" spc="-65" dirty="0">
                <a:solidFill>
                  <a:srgbClr val="FFFFFF"/>
                </a:solidFill>
                <a:latin typeface="Arial MT"/>
                <a:cs typeface="Arial MT"/>
              </a:rPr>
              <a:t> </a:t>
            </a:r>
            <a:r>
              <a:rPr sz="1500" spc="-10" dirty="0">
                <a:solidFill>
                  <a:srgbClr val="FFFFFF"/>
                </a:solidFill>
                <a:latin typeface="Arial MT"/>
                <a:cs typeface="Arial MT"/>
              </a:rPr>
              <a:t>outbreaks</a:t>
            </a:r>
            <a:r>
              <a:rPr sz="1500" spc="-75" dirty="0">
                <a:solidFill>
                  <a:srgbClr val="FFFFFF"/>
                </a:solidFill>
                <a:latin typeface="Arial MT"/>
                <a:cs typeface="Arial MT"/>
              </a:rPr>
              <a:t> </a:t>
            </a:r>
            <a:r>
              <a:rPr sz="1500" spc="-35" dirty="0">
                <a:solidFill>
                  <a:srgbClr val="FFFFFF"/>
                </a:solidFill>
                <a:latin typeface="Arial MT"/>
                <a:cs typeface="Arial MT"/>
              </a:rPr>
              <a:t>and </a:t>
            </a:r>
            <a:r>
              <a:rPr sz="1500" dirty="0">
                <a:solidFill>
                  <a:srgbClr val="FFFFFF"/>
                </a:solidFill>
                <a:latin typeface="Arial MT"/>
                <a:cs typeface="Arial MT"/>
              </a:rPr>
              <a:t>protect</a:t>
            </a:r>
            <a:r>
              <a:rPr sz="1500" spc="-65" dirty="0">
                <a:solidFill>
                  <a:srgbClr val="FFFFFF"/>
                </a:solidFill>
                <a:latin typeface="Arial MT"/>
                <a:cs typeface="Arial MT"/>
              </a:rPr>
              <a:t> </a:t>
            </a:r>
            <a:r>
              <a:rPr sz="1500" dirty="0">
                <a:solidFill>
                  <a:srgbClr val="FFFFFF"/>
                </a:solidFill>
                <a:latin typeface="Arial MT"/>
                <a:cs typeface="Arial MT"/>
              </a:rPr>
              <a:t>the</a:t>
            </a:r>
            <a:r>
              <a:rPr sz="1500" spc="-50" dirty="0">
                <a:solidFill>
                  <a:srgbClr val="FFFFFF"/>
                </a:solidFill>
                <a:latin typeface="Arial MT"/>
                <a:cs typeface="Arial MT"/>
              </a:rPr>
              <a:t> </a:t>
            </a:r>
            <a:r>
              <a:rPr sz="1500" spc="-10" dirty="0">
                <a:solidFill>
                  <a:srgbClr val="FFFFFF"/>
                </a:solidFill>
                <a:latin typeface="Arial MT"/>
                <a:cs typeface="Arial MT"/>
              </a:rPr>
              <a:t>health</a:t>
            </a:r>
            <a:r>
              <a:rPr sz="1500" spc="-55" dirty="0">
                <a:solidFill>
                  <a:srgbClr val="FFFFFF"/>
                </a:solidFill>
                <a:latin typeface="Arial MT"/>
                <a:cs typeface="Arial MT"/>
              </a:rPr>
              <a:t> </a:t>
            </a:r>
            <a:r>
              <a:rPr sz="1500" spc="-25" dirty="0">
                <a:solidFill>
                  <a:srgbClr val="FFFFFF"/>
                </a:solidFill>
                <a:latin typeface="Arial MT"/>
                <a:cs typeface="Arial MT"/>
              </a:rPr>
              <a:t>of </a:t>
            </a:r>
            <a:r>
              <a:rPr sz="1500" spc="-10" dirty="0">
                <a:solidFill>
                  <a:srgbClr val="FFFFFF"/>
                </a:solidFill>
                <a:latin typeface="Arial MT"/>
                <a:cs typeface="Arial MT"/>
              </a:rPr>
              <a:t>students</a:t>
            </a:r>
            <a:r>
              <a:rPr sz="1500" spc="-60" dirty="0">
                <a:solidFill>
                  <a:srgbClr val="FFFFFF"/>
                </a:solidFill>
                <a:latin typeface="Arial MT"/>
                <a:cs typeface="Arial MT"/>
              </a:rPr>
              <a:t> </a:t>
            </a:r>
            <a:r>
              <a:rPr sz="1500" spc="-45" dirty="0">
                <a:solidFill>
                  <a:srgbClr val="FFFFFF"/>
                </a:solidFill>
                <a:latin typeface="Arial MT"/>
                <a:cs typeface="Arial MT"/>
              </a:rPr>
              <a:t>and</a:t>
            </a:r>
            <a:r>
              <a:rPr sz="1500" spc="-55" dirty="0">
                <a:solidFill>
                  <a:srgbClr val="FFFFFF"/>
                </a:solidFill>
                <a:latin typeface="Arial MT"/>
                <a:cs typeface="Arial MT"/>
              </a:rPr>
              <a:t> </a:t>
            </a:r>
            <a:r>
              <a:rPr sz="1500" spc="-10" dirty="0">
                <a:solidFill>
                  <a:srgbClr val="FFFFFF"/>
                </a:solidFill>
                <a:latin typeface="Arial MT"/>
                <a:cs typeface="Arial MT"/>
              </a:rPr>
              <a:t>staff.</a:t>
            </a:r>
            <a:endParaRPr sz="1500">
              <a:latin typeface="Arial MT"/>
              <a:cs typeface="Arial MT"/>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object 3"/>
          <p:cNvPicPr/>
          <p:nvPr/>
        </p:nvPicPr>
        <p:blipFill>
          <a:blip r:embed="rId2" cstate="print"/>
          <a:srcRect l="10465" r="10222" b="-2"/>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bject 5"/>
          <p:cNvSpPr txBox="1"/>
          <p:nvPr/>
        </p:nvSpPr>
        <p:spPr>
          <a:xfrm>
            <a:off x="7531610" y="2434201"/>
            <a:ext cx="3822189" cy="3742762"/>
          </a:xfrm>
          <a:prstGeom prst="rect">
            <a:avLst/>
          </a:prstGeom>
        </p:spPr>
        <p:txBody>
          <a:bodyPr vert="horz" lIns="91440" tIns="45720" rIns="91440" bIns="45720" rtlCol="0">
            <a:normAutofit/>
          </a:bodyPr>
          <a:lstStyle/>
          <a:p>
            <a:pPr marL="12700" marR="6985" indent="-228600">
              <a:lnSpc>
                <a:spcPct val="90000"/>
              </a:lnSpc>
              <a:spcBef>
                <a:spcPts val="100"/>
              </a:spcBef>
              <a:buFont typeface="Arial" panose="020B0604020202020204" pitchFamily="34" charset="0"/>
              <a:buChar char="•"/>
            </a:pPr>
            <a:r>
              <a:rPr lang="en-US" sz="2000" b="1" spc="-100" dirty="0"/>
              <a:t>D</a:t>
            </a:r>
            <a:r>
              <a:rPr lang="en-US" sz="2000" b="1" spc="-50" dirty="0"/>
              <a:t> </a:t>
            </a:r>
            <a:r>
              <a:rPr lang="en-US" sz="2000" b="1" dirty="0"/>
              <a:t>I</a:t>
            </a:r>
            <a:r>
              <a:rPr lang="en-US" sz="2000" b="1" spc="-95" dirty="0"/>
              <a:t> </a:t>
            </a:r>
            <a:r>
              <a:rPr lang="en-US" sz="2000" b="1" spc="-75" dirty="0"/>
              <a:t>S</a:t>
            </a:r>
            <a:r>
              <a:rPr lang="en-US" sz="2000" b="1" spc="-60" dirty="0"/>
              <a:t> </a:t>
            </a:r>
            <a:r>
              <a:rPr lang="en-US" sz="2000" b="1" spc="-150" dirty="0"/>
              <a:t>C</a:t>
            </a:r>
            <a:r>
              <a:rPr lang="en-US" sz="2000" b="1" spc="-65" dirty="0"/>
              <a:t> </a:t>
            </a:r>
            <a:r>
              <a:rPr lang="en-US" sz="2000" b="1" spc="-100" dirty="0"/>
              <a:t>U</a:t>
            </a:r>
            <a:r>
              <a:rPr lang="en-US" sz="2000" b="1" spc="-60" dirty="0"/>
              <a:t> </a:t>
            </a:r>
            <a:r>
              <a:rPr lang="en-US" sz="2000" b="1" spc="-75" dirty="0"/>
              <a:t>S</a:t>
            </a:r>
            <a:r>
              <a:rPr lang="en-US" sz="2000" b="1" spc="-60" dirty="0"/>
              <a:t> </a:t>
            </a:r>
            <a:r>
              <a:rPr lang="en-US" sz="2000" b="1" dirty="0" err="1"/>
              <a:t>S</a:t>
            </a:r>
            <a:r>
              <a:rPr lang="en-US" sz="2000" b="1" spc="355" dirty="0"/>
              <a:t> </a:t>
            </a:r>
            <a:r>
              <a:rPr lang="en-US" sz="2000" b="1" spc="-190" dirty="0"/>
              <a:t>T</a:t>
            </a:r>
            <a:r>
              <a:rPr lang="en-US" sz="2000" b="1" spc="-55" dirty="0"/>
              <a:t> </a:t>
            </a:r>
            <a:r>
              <a:rPr lang="en-US" sz="2000" b="1" spc="-70" dirty="0"/>
              <a:t>H</a:t>
            </a:r>
            <a:r>
              <a:rPr lang="en-US" sz="2000" b="1" spc="-55" dirty="0"/>
              <a:t> </a:t>
            </a:r>
            <a:r>
              <a:rPr lang="en-US" sz="2000" b="1" dirty="0"/>
              <a:t>E</a:t>
            </a:r>
            <a:r>
              <a:rPr lang="en-US" sz="2000" b="1" spc="85" dirty="0"/>
              <a:t>  </a:t>
            </a:r>
            <a:r>
              <a:rPr lang="en-US" sz="2000" b="1" spc="-80" dirty="0"/>
              <a:t>F</a:t>
            </a:r>
            <a:r>
              <a:rPr lang="en-US" sz="2000" b="1" spc="-55" dirty="0"/>
              <a:t> </a:t>
            </a:r>
            <a:r>
              <a:rPr lang="en-US" sz="2000" b="1" spc="-110" dirty="0"/>
              <a:t>A</a:t>
            </a:r>
            <a:r>
              <a:rPr lang="en-US" sz="2000" b="1" spc="-50" dirty="0"/>
              <a:t> </a:t>
            </a:r>
            <a:r>
              <a:rPr lang="en-US" sz="2000" b="1" spc="-150" dirty="0"/>
              <a:t>C</a:t>
            </a:r>
            <a:r>
              <a:rPr lang="en-US" sz="2000" b="1" spc="-50" dirty="0"/>
              <a:t> </a:t>
            </a:r>
            <a:r>
              <a:rPr lang="en-US" sz="2000" b="1" spc="-190" dirty="0"/>
              <a:t>T</a:t>
            </a:r>
            <a:r>
              <a:rPr lang="en-US" sz="2000" b="1" spc="-65" dirty="0"/>
              <a:t> </a:t>
            </a:r>
            <a:r>
              <a:rPr lang="en-US" sz="2000" b="1" spc="-190" dirty="0"/>
              <a:t>O</a:t>
            </a:r>
            <a:r>
              <a:rPr lang="en-US" sz="2000" b="1" spc="-60" dirty="0"/>
              <a:t> </a:t>
            </a:r>
            <a:r>
              <a:rPr lang="en-US" sz="2000" b="1" spc="-100" dirty="0"/>
              <a:t>R</a:t>
            </a:r>
            <a:r>
              <a:rPr lang="en-US" sz="2000" b="1" spc="-60" dirty="0"/>
              <a:t> </a:t>
            </a:r>
            <a:r>
              <a:rPr lang="en-US" sz="2000" b="1" dirty="0"/>
              <a:t>S</a:t>
            </a:r>
            <a:r>
              <a:rPr lang="en-US" sz="2000" b="1" spc="80" dirty="0"/>
              <a:t>  </a:t>
            </a:r>
            <a:r>
              <a:rPr lang="en-US" sz="2000" b="1" dirty="0"/>
              <a:t>I</a:t>
            </a:r>
            <a:r>
              <a:rPr lang="en-US" sz="2000" b="1" spc="-55" dirty="0"/>
              <a:t> </a:t>
            </a:r>
            <a:r>
              <a:rPr lang="en-US" sz="2000" b="1" dirty="0"/>
              <a:t>N</a:t>
            </a:r>
            <a:r>
              <a:rPr lang="en-US" sz="2000" b="1" spc="-55" dirty="0"/>
              <a:t> </a:t>
            </a:r>
            <a:r>
              <a:rPr lang="en-US" sz="2000" b="1" spc="-80" dirty="0"/>
              <a:t>F</a:t>
            </a:r>
            <a:r>
              <a:rPr lang="en-US" sz="2000" b="1" spc="-60" dirty="0"/>
              <a:t> </a:t>
            </a:r>
            <a:r>
              <a:rPr lang="en-US" sz="2000" b="1" spc="-70" dirty="0"/>
              <a:t>L</a:t>
            </a:r>
            <a:r>
              <a:rPr lang="en-US" sz="2000" b="1" spc="-50" dirty="0"/>
              <a:t> </a:t>
            </a:r>
            <a:r>
              <a:rPr lang="en-US" sz="2000" b="1" spc="-100" dirty="0"/>
              <a:t>U</a:t>
            </a:r>
            <a:r>
              <a:rPr lang="en-US" sz="2000" b="1" spc="-60" dirty="0"/>
              <a:t> </a:t>
            </a:r>
            <a:r>
              <a:rPr lang="en-US" sz="2000" b="1" spc="-100" dirty="0"/>
              <a:t>E</a:t>
            </a:r>
            <a:r>
              <a:rPr lang="en-US" sz="2000" b="1" spc="-60" dirty="0"/>
              <a:t> </a:t>
            </a:r>
            <a:r>
              <a:rPr lang="en-US" sz="2000" b="1" spc="-40" dirty="0"/>
              <a:t>N</a:t>
            </a:r>
            <a:r>
              <a:rPr lang="en-US" sz="2000" b="1" spc="-60" dirty="0"/>
              <a:t> </a:t>
            </a:r>
            <a:r>
              <a:rPr lang="en-US" sz="2000" b="1" spc="-150" dirty="0"/>
              <a:t>C</a:t>
            </a:r>
            <a:r>
              <a:rPr lang="en-US" sz="2000" b="1" spc="-75" dirty="0"/>
              <a:t> </a:t>
            </a:r>
            <a:r>
              <a:rPr lang="en-US" sz="2000" b="1" dirty="0"/>
              <a:t>I</a:t>
            </a:r>
            <a:r>
              <a:rPr lang="en-US" sz="2000" b="1" spc="-70" dirty="0"/>
              <a:t> </a:t>
            </a:r>
            <a:r>
              <a:rPr lang="en-US" sz="2000" b="1" spc="-40" dirty="0"/>
              <a:t>N</a:t>
            </a:r>
            <a:r>
              <a:rPr lang="en-US" sz="2000" b="1" spc="-60" dirty="0"/>
              <a:t> </a:t>
            </a:r>
            <a:r>
              <a:rPr lang="en-US" sz="2000" b="1" dirty="0"/>
              <a:t>G</a:t>
            </a:r>
            <a:r>
              <a:rPr lang="en-US" sz="2000" b="1" spc="80" dirty="0"/>
              <a:t>  </a:t>
            </a:r>
            <a:r>
              <a:rPr lang="en-US" sz="2000" b="1" spc="-190" dirty="0"/>
              <a:t>T</a:t>
            </a:r>
            <a:r>
              <a:rPr lang="en-US" sz="2000" b="1" spc="-55" dirty="0"/>
              <a:t> </a:t>
            </a:r>
            <a:r>
              <a:rPr lang="en-US" sz="2000" b="1" spc="-70" dirty="0"/>
              <a:t>H</a:t>
            </a:r>
            <a:r>
              <a:rPr lang="en-US" sz="2000" b="1" spc="-55" dirty="0"/>
              <a:t> </a:t>
            </a:r>
            <a:r>
              <a:rPr lang="en-US" sz="2000" b="1" spc="-50" dirty="0"/>
              <a:t>E  </a:t>
            </a:r>
            <a:r>
              <a:rPr lang="en-US" sz="2000" b="1" spc="-70" dirty="0"/>
              <a:t>H</a:t>
            </a:r>
            <a:r>
              <a:rPr lang="en-US" sz="2000" b="1" spc="-55" dirty="0"/>
              <a:t> </a:t>
            </a:r>
            <a:r>
              <a:rPr lang="en-US" sz="2000" b="1" spc="-100" dirty="0"/>
              <a:t>E</a:t>
            </a:r>
            <a:r>
              <a:rPr lang="en-US" sz="2000" b="1" spc="-45" dirty="0"/>
              <a:t> </a:t>
            </a:r>
            <a:r>
              <a:rPr lang="en-US" sz="2000" b="1" spc="-110" dirty="0"/>
              <a:t>A</a:t>
            </a:r>
            <a:r>
              <a:rPr lang="en-US" sz="2000" b="1" spc="-50" dirty="0"/>
              <a:t> </a:t>
            </a:r>
            <a:r>
              <a:rPr lang="en-US" sz="2000" b="1" spc="-70" dirty="0"/>
              <a:t>L</a:t>
            </a:r>
            <a:r>
              <a:rPr lang="en-US" sz="2000" b="1" spc="-50" dirty="0"/>
              <a:t> </a:t>
            </a:r>
            <a:r>
              <a:rPr lang="en-US" sz="2000" b="1" spc="-190" dirty="0"/>
              <a:t>T</a:t>
            </a:r>
            <a:r>
              <a:rPr lang="en-US" sz="2000" b="1" spc="-65" dirty="0"/>
              <a:t> </a:t>
            </a:r>
            <a:r>
              <a:rPr lang="en-US" sz="2000" b="1" dirty="0"/>
              <a:t>H</a:t>
            </a:r>
            <a:r>
              <a:rPr lang="en-US" sz="2000" b="1" spc="305" dirty="0"/>
              <a:t> </a:t>
            </a:r>
            <a:r>
              <a:rPr lang="en-US" sz="2000" b="1" spc="-110" dirty="0"/>
              <a:t>A</a:t>
            </a:r>
            <a:r>
              <a:rPr lang="en-US" sz="2000" b="1" spc="-50" dirty="0"/>
              <a:t> </a:t>
            </a:r>
            <a:r>
              <a:rPr lang="en-US" sz="2000" b="1" dirty="0"/>
              <a:t>N</a:t>
            </a:r>
            <a:r>
              <a:rPr lang="en-US" sz="2000" b="1" spc="-60" dirty="0"/>
              <a:t> </a:t>
            </a:r>
            <a:r>
              <a:rPr lang="en-US" sz="2000" b="1" dirty="0"/>
              <a:t>D</a:t>
            </a:r>
            <a:r>
              <a:rPr lang="en-US" sz="2000" b="1" spc="80" dirty="0"/>
              <a:t>  </a:t>
            </a:r>
            <a:r>
              <a:rPr lang="en-US" sz="2000" b="1" spc="-140" dirty="0"/>
              <a:t>W</a:t>
            </a:r>
            <a:r>
              <a:rPr lang="en-US" sz="2000" b="1" spc="-55" dirty="0"/>
              <a:t> </a:t>
            </a:r>
            <a:r>
              <a:rPr lang="en-US" sz="2000" b="1" spc="-100" dirty="0"/>
              <a:t>E</a:t>
            </a:r>
            <a:r>
              <a:rPr lang="en-US" sz="2000" b="1" spc="-45" dirty="0"/>
              <a:t> </a:t>
            </a:r>
            <a:r>
              <a:rPr lang="en-US" sz="2000" b="1" spc="-70" dirty="0"/>
              <a:t>L</a:t>
            </a:r>
            <a:r>
              <a:rPr lang="en-US" sz="2000" b="1" spc="-50" dirty="0"/>
              <a:t> </a:t>
            </a:r>
            <a:r>
              <a:rPr lang="en-US" sz="2000" b="1" spc="-70" dirty="0" err="1"/>
              <a:t>L</a:t>
            </a:r>
            <a:r>
              <a:rPr lang="en-US" sz="2000" b="1" spc="-50" dirty="0"/>
              <a:t> </a:t>
            </a:r>
            <a:r>
              <a:rPr lang="en-US" sz="2000" b="1" spc="-110" dirty="0"/>
              <a:t>B</a:t>
            </a:r>
            <a:r>
              <a:rPr lang="en-US" sz="2000" b="1" spc="-60" dirty="0"/>
              <a:t> </a:t>
            </a:r>
            <a:r>
              <a:rPr lang="en-US" sz="2000" b="1" spc="-100" dirty="0"/>
              <a:t>E</a:t>
            </a:r>
            <a:r>
              <a:rPr lang="en-US" sz="2000" b="1" spc="-60" dirty="0"/>
              <a:t> </a:t>
            </a:r>
            <a:r>
              <a:rPr lang="en-US" sz="2000" b="1" dirty="0"/>
              <a:t>I</a:t>
            </a:r>
            <a:r>
              <a:rPr lang="en-US" sz="2000" b="1" spc="-70" dirty="0"/>
              <a:t> </a:t>
            </a:r>
            <a:r>
              <a:rPr lang="en-US" sz="2000" b="1" spc="-40" dirty="0"/>
              <a:t>N</a:t>
            </a:r>
            <a:r>
              <a:rPr lang="en-US" sz="2000" b="1" spc="-60" dirty="0"/>
              <a:t> </a:t>
            </a:r>
            <a:r>
              <a:rPr lang="en-US" sz="2000" b="1" dirty="0"/>
              <a:t>G</a:t>
            </a:r>
            <a:r>
              <a:rPr lang="en-US" sz="2000" b="1" spc="75" dirty="0"/>
              <a:t>  </a:t>
            </a:r>
            <a:r>
              <a:rPr lang="en-US" sz="2000" b="1" spc="-190" dirty="0"/>
              <a:t>O</a:t>
            </a:r>
            <a:r>
              <a:rPr lang="en-US" sz="2000" b="1" spc="-45" dirty="0"/>
              <a:t> </a:t>
            </a:r>
            <a:r>
              <a:rPr lang="en-US" sz="2000" b="1" dirty="0"/>
              <a:t>F</a:t>
            </a:r>
            <a:r>
              <a:rPr lang="en-US" sz="2000" b="1" spc="85" dirty="0"/>
              <a:t>  </a:t>
            </a:r>
            <a:r>
              <a:rPr lang="en-US" sz="2000" b="1" dirty="0"/>
              <a:t>I</a:t>
            </a:r>
            <a:r>
              <a:rPr lang="en-US" sz="2000" b="1" spc="-60" dirty="0"/>
              <a:t> </a:t>
            </a:r>
            <a:r>
              <a:rPr lang="en-US" sz="2000" b="1" dirty="0"/>
              <a:t>N</a:t>
            </a:r>
            <a:r>
              <a:rPr lang="en-US" sz="2000" b="1" spc="-60" dirty="0"/>
              <a:t> </a:t>
            </a:r>
            <a:r>
              <a:rPr lang="en-US" sz="2000" b="1" spc="-100" dirty="0"/>
              <a:t>D</a:t>
            </a:r>
            <a:r>
              <a:rPr lang="en-US" sz="2000" b="1" spc="-50" dirty="0"/>
              <a:t> </a:t>
            </a:r>
            <a:r>
              <a:rPr lang="en-US" sz="2000" b="1" dirty="0"/>
              <a:t>I</a:t>
            </a:r>
            <a:r>
              <a:rPr lang="en-US" sz="2000" b="1" spc="-70" dirty="0"/>
              <a:t> </a:t>
            </a:r>
            <a:r>
              <a:rPr lang="en-US" sz="2000" b="1" spc="-110" dirty="0"/>
              <a:t>V</a:t>
            </a:r>
            <a:r>
              <a:rPr lang="en-US" sz="2000" b="1" spc="-60" dirty="0"/>
              <a:t> </a:t>
            </a:r>
            <a:r>
              <a:rPr lang="en-US" sz="2000" b="1" dirty="0"/>
              <a:t>I</a:t>
            </a:r>
            <a:r>
              <a:rPr lang="en-US" sz="2000" b="1" spc="-75" dirty="0"/>
              <a:t> </a:t>
            </a:r>
            <a:r>
              <a:rPr lang="en-US" sz="2000" b="1" spc="-100" dirty="0"/>
              <a:t>D</a:t>
            </a:r>
            <a:r>
              <a:rPr lang="en-US" sz="2000" b="1" spc="-65" dirty="0"/>
              <a:t> </a:t>
            </a:r>
            <a:r>
              <a:rPr lang="en-US" sz="2000" b="1" spc="-100" dirty="0"/>
              <a:t>U</a:t>
            </a:r>
            <a:r>
              <a:rPr lang="en-US" sz="2000" b="1" spc="-60" dirty="0"/>
              <a:t> </a:t>
            </a:r>
            <a:r>
              <a:rPr lang="en-US" sz="2000" b="1" spc="-110" dirty="0"/>
              <a:t>A</a:t>
            </a:r>
            <a:r>
              <a:rPr lang="en-US" sz="2000" b="1" spc="-65" dirty="0"/>
              <a:t> </a:t>
            </a:r>
            <a:r>
              <a:rPr lang="en-US" sz="2000" b="1" spc="-70" dirty="0"/>
              <a:t>L</a:t>
            </a:r>
            <a:r>
              <a:rPr lang="en-US" sz="2000" b="1" spc="-65" dirty="0"/>
              <a:t> </a:t>
            </a:r>
            <a:r>
              <a:rPr lang="en-US" sz="2000" b="1" spc="-50" dirty="0"/>
              <a:t>S</a:t>
            </a:r>
            <a:endParaRPr lang="en-US" sz="2000" dirty="0"/>
          </a:p>
          <a:p>
            <a:pPr marR="5080" indent="-228600">
              <a:lnSpc>
                <a:spcPct val="90000"/>
              </a:lnSpc>
              <a:spcBef>
                <a:spcPts val="315"/>
              </a:spcBef>
              <a:buFont typeface="Arial" panose="020B0604020202020204" pitchFamily="34" charset="0"/>
              <a:buChar char="•"/>
            </a:pPr>
            <a:r>
              <a:rPr lang="en-US" sz="2000" b="1" spc="-110" dirty="0"/>
              <a:t>A</a:t>
            </a:r>
            <a:r>
              <a:rPr lang="en-US" sz="2000" b="1" spc="-50" dirty="0"/>
              <a:t> </a:t>
            </a:r>
            <a:r>
              <a:rPr lang="en-US" sz="2000" b="1" spc="-80" dirty="0"/>
              <a:t>F</a:t>
            </a:r>
            <a:r>
              <a:rPr lang="en-US" sz="2000" b="1" spc="-60" dirty="0"/>
              <a:t> </a:t>
            </a:r>
            <a:r>
              <a:rPr lang="en-US" sz="2000" b="1" spc="-80" dirty="0" err="1"/>
              <a:t>F</a:t>
            </a:r>
            <a:r>
              <a:rPr lang="en-US" sz="2000" b="1" spc="-60" dirty="0"/>
              <a:t> </a:t>
            </a:r>
            <a:r>
              <a:rPr lang="en-US" sz="2000" b="1" spc="-100" dirty="0"/>
              <a:t>E</a:t>
            </a:r>
            <a:r>
              <a:rPr lang="en-US" sz="2000" b="1" spc="-60" dirty="0"/>
              <a:t> </a:t>
            </a:r>
            <a:r>
              <a:rPr lang="en-US" sz="2000" b="1" spc="-150" dirty="0"/>
              <a:t>C</a:t>
            </a:r>
            <a:r>
              <a:rPr lang="en-US" sz="2000" b="1" spc="-65" dirty="0"/>
              <a:t> </a:t>
            </a:r>
            <a:r>
              <a:rPr lang="en-US" sz="2000" b="1" spc="-190" dirty="0"/>
              <a:t>T</a:t>
            </a:r>
            <a:r>
              <a:rPr lang="en-US" sz="2000" b="1" spc="-65" dirty="0"/>
              <a:t> </a:t>
            </a:r>
            <a:r>
              <a:rPr lang="en-US" sz="2000" b="1" spc="-100" dirty="0"/>
              <a:t>E</a:t>
            </a:r>
            <a:r>
              <a:rPr lang="en-US" sz="2000" b="1" spc="-60" dirty="0"/>
              <a:t> </a:t>
            </a:r>
            <a:r>
              <a:rPr lang="en-US" sz="2000" b="1" dirty="0"/>
              <a:t>D</a:t>
            </a:r>
            <a:r>
              <a:rPr lang="en-US" sz="2000" b="1" spc="345" dirty="0"/>
              <a:t> </a:t>
            </a:r>
            <a:r>
              <a:rPr lang="en-US" sz="2000" b="1" spc="-110" dirty="0"/>
              <a:t>B</a:t>
            </a:r>
            <a:r>
              <a:rPr lang="en-US" sz="2000" b="1" spc="-50" dirty="0"/>
              <a:t> </a:t>
            </a:r>
            <a:r>
              <a:rPr lang="en-US" sz="2000" b="1" dirty="0"/>
              <a:t>Y</a:t>
            </a:r>
            <a:r>
              <a:rPr lang="en-US" sz="2000" b="1" spc="80" dirty="0"/>
              <a:t>  </a:t>
            </a:r>
            <a:r>
              <a:rPr lang="en-US" sz="2000" b="1" spc="-95" dirty="0"/>
              <a:t>M</a:t>
            </a:r>
            <a:r>
              <a:rPr lang="en-US" sz="2000" b="1" spc="-50" dirty="0"/>
              <a:t> E</a:t>
            </a:r>
            <a:r>
              <a:rPr lang="en-US" sz="2000" b="1" spc="-60" dirty="0"/>
              <a:t> </a:t>
            </a:r>
            <a:r>
              <a:rPr lang="en-US" sz="2000" b="1" dirty="0"/>
              <a:t>N</a:t>
            </a:r>
            <a:r>
              <a:rPr lang="en-US" sz="2000" b="1" spc="-65" dirty="0"/>
              <a:t> </a:t>
            </a:r>
            <a:r>
              <a:rPr lang="en-US" sz="2000" b="1" dirty="0"/>
              <a:t>I</a:t>
            </a:r>
            <a:r>
              <a:rPr lang="en-US" sz="2000" b="1" spc="-65" dirty="0"/>
              <a:t> </a:t>
            </a:r>
            <a:r>
              <a:rPr lang="en-US" sz="2000" b="1" spc="-40" dirty="0"/>
              <a:t>N</a:t>
            </a:r>
            <a:r>
              <a:rPr lang="en-US" sz="2000" b="1" spc="-60" dirty="0"/>
              <a:t> </a:t>
            </a:r>
            <a:r>
              <a:rPr lang="en-US" sz="2000" b="1" spc="-190" dirty="0"/>
              <a:t>G</a:t>
            </a:r>
            <a:r>
              <a:rPr lang="en-US" sz="2000" b="1" spc="-75" dirty="0"/>
              <a:t> </a:t>
            </a:r>
            <a:r>
              <a:rPr lang="en-US" sz="2000" b="1" dirty="0"/>
              <a:t>I</a:t>
            </a:r>
            <a:r>
              <a:rPr lang="en-US" sz="2000" b="1" spc="-65" dirty="0"/>
              <a:t> </a:t>
            </a:r>
            <a:r>
              <a:rPr lang="en-US" sz="2000" b="1" spc="-190" dirty="0"/>
              <a:t>T</a:t>
            </a:r>
            <a:r>
              <a:rPr lang="en-US" sz="2000" b="1" spc="-65" dirty="0"/>
              <a:t> </a:t>
            </a:r>
            <a:r>
              <a:rPr lang="en-US" sz="2000" b="1" dirty="0"/>
              <a:t>I</a:t>
            </a:r>
            <a:r>
              <a:rPr lang="en-US" sz="2000" b="1" spc="-70" dirty="0"/>
              <a:t> </a:t>
            </a:r>
            <a:r>
              <a:rPr lang="en-US" sz="2000" b="1" spc="-50" dirty="0"/>
              <a:t>S</a:t>
            </a:r>
            <a:endParaRPr lang="en-US" sz="20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682244" y="2466594"/>
            <a:ext cx="1246505" cy="299720"/>
          </a:xfrm>
          <a:prstGeom prst="rect">
            <a:avLst/>
          </a:prstGeom>
        </p:spPr>
        <p:txBody>
          <a:bodyPr vert="horz" wrap="square" lIns="0" tIns="12700" rIns="0" bIns="0" rtlCol="0">
            <a:spAutoFit/>
          </a:bodyPr>
          <a:lstStyle/>
          <a:p>
            <a:pPr marL="12700">
              <a:lnSpc>
                <a:spcPct val="100000"/>
              </a:lnSpc>
              <a:spcBef>
                <a:spcPts val="100"/>
              </a:spcBef>
              <a:tabLst>
                <a:tab pos="619125" algn="l"/>
              </a:tabLst>
            </a:pPr>
            <a:r>
              <a:rPr sz="1800" spc="-25" dirty="0">
                <a:latin typeface="Arial MT"/>
                <a:cs typeface="Arial MT"/>
              </a:rPr>
              <a:t>The</a:t>
            </a:r>
            <a:r>
              <a:rPr sz="1800" dirty="0">
                <a:latin typeface="Arial MT"/>
                <a:cs typeface="Arial MT"/>
              </a:rPr>
              <a:t>	</a:t>
            </a:r>
            <a:r>
              <a:rPr sz="1800" spc="-10" dirty="0">
                <a:latin typeface="Arial MT"/>
                <a:cs typeface="Arial MT"/>
              </a:rPr>
              <a:t>health</a:t>
            </a:r>
            <a:endParaRPr sz="1800">
              <a:latin typeface="Arial MT"/>
              <a:cs typeface="Arial MT"/>
            </a:endParaRPr>
          </a:p>
        </p:txBody>
      </p:sp>
      <p:sp>
        <p:nvSpPr>
          <p:cNvPr id="4" name="object 4"/>
          <p:cNvSpPr txBox="1"/>
          <p:nvPr/>
        </p:nvSpPr>
        <p:spPr>
          <a:xfrm>
            <a:off x="682244" y="2466594"/>
            <a:ext cx="3633470" cy="574040"/>
          </a:xfrm>
          <a:prstGeom prst="rect">
            <a:avLst/>
          </a:prstGeom>
        </p:spPr>
        <p:txBody>
          <a:bodyPr vert="horz" wrap="square" lIns="0" tIns="12700" rIns="0" bIns="0" rtlCol="0">
            <a:spAutoFit/>
          </a:bodyPr>
          <a:lstStyle/>
          <a:p>
            <a:pPr marL="12700" marR="5080" indent="1479550">
              <a:lnSpc>
                <a:spcPct val="100000"/>
              </a:lnSpc>
              <a:spcBef>
                <a:spcPts val="100"/>
              </a:spcBef>
              <a:tabLst>
                <a:tab pos="1445260" algn="l"/>
                <a:tab pos="2109470" algn="l"/>
                <a:tab pos="2172335" algn="l"/>
                <a:tab pos="2780665" algn="l"/>
                <a:tab pos="3431540" algn="l"/>
              </a:tabLst>
            </a:pPr>
            <a:r>
              <a:rPr sz="1800" spc="-25" dirty="0">
                <a:latin typeface="Arial MT"/>
                <a:cs typeface="Arial MT"/>
              </a:rPr>
              <a:t>and</a:t>
            </a:r>
            <a:r>
              <a:rPr sz="1800" dirty="0">
                <a:latin typeface="Arial MT"/>
                <a:cs typeface="Arial MT"/>
              </a:rPr>
              <a:t>	</a:t>
            </a:r>
            <a:r>
              <a:rPr sz="1800" spc="75" dirty="0">
                <a:latin typeface="Arial MT"/>
                <a:cs typeface="Arial MT"/>
              </a:rPr>
              <a:t>well-</a:t>
            </a:r>
            <a:r>
              <a:rPr sz="1800" spc="-20" dirty="0">
                <a:latin typeface="Arial MT"/>
                <a:cs typeface="Arial MT"/>
              </a:rPr>
              <a:t>being</a:t>
            </a:r>
            <a:r>
              <a:rPr sz="1800" dirty="0">
                <a:latin typeface="Arial MT"/>
                <a:cs typeface="Arial MT"/>
              </a:rPr>
              <a:t>	</a:t>
            </a:r>
            <a:r>
              <a:rPr sz="1800" spc="-35" dirty="0">
                <a:latin typeface="Arial MT"/>
                <a:cs typeface="Arial MT"/>
              </a:rPr>
              <a:t>of </a:t>
            </a:r>
            <a:r>
              <a:rPr sz="1800" spc="-10" dirty="0">
                <a:latin typeface="Arial MT"/>
                <a:cs typeface="Arial MT"/>
              </a:rPr>
              <a:t>individuals</a:t>
            </a:r>
            <a:r>
              <a:rPr sz="1800" dirty="0">
                <a:latin typeface="Arial MT"/>
                <a:cs typeface="Arial MT"/>
              </a:rPr>
              <a:t>	</a:t>
            </a:r>
            <a:r>
              <a:rPr sz="1800" spc="-25" dirty="0">
                <a:latin typeface="Arial MT"/>
                <a:cs typeface="Arial MT"/>
              </a:rPr>
              <a:t>can</a:t>
            </a:r>
            <a:r>
              <a:rPr sz="1800" dirty="0">
                <a:latin typeface="Arial MT"/>
                <a:cs typeface="Arial MT"/>
              </a:rPr>
              <a:t>		</a:t>
            </a:r>
            <a:r>
              <a:rPr sz="1800" spc="-25" dirty="0">
                <a:latin typeface="Arial MT"/>
                <a:cs typeface="Arial MT"/>
              </a:rPr>
              <a:t>be</a:t>
            </a:r>
            <a:r>
              <a:rPr sz="1800" dirty="0">
                <a:latin typeface="Arial MT"/>
                <a:cs typeface="Arial MT"/>
              </a:rPr>
              <a:t>	</a:t>
            </a:r>
            <a:r>
              <a:rPr sz="1800" spc="-25" dirty="0">
                <a:latin typeface="Arial MT"/>
                <a:cs typeface="Arial MT"/>
              </a:rPr>
              <a:t>severely</a:t>
            </a:r>
            <a:endParaRPr sz="1800">
              <a:latin typeface="Arial MT"/>
              <a:cs typeface="Arial MT"/>
            </a:endParaRPr>
          </a:p>
        </p:txBody>
      </p:sp>
      <p:sp>
        <p:nvSpPr>
          <p:cNvPr id="5" name="object 5"/>
          <p:cNvSpPr txBox="1"/>
          <p:nvPr/>
        </p:nvSpPr>
        <p:spPr>
          <a:xfrm>
            <a:off x="682244" y="3014929"/>
            <a:ext cx="3633470" cy="1397635"/>
          </a:xfrm>
          <a:prstGeom prst="rect">
            <a:avLst/>
          </a:prstGeom>
        </p:spPr>
        <p:txBody>
          <a:bodyPr vert="horz" wrap="square" lIns="0" tIns="12700" rIns="0" bIns="0" rtlCol="0">
            <a:spAutoFit/>
          </a:bodyPr>
          <a:lstStyle/>
          <a:p>
            <a:pPr marL="12700" marR="5080" algn="just">
              <a:lnSpc>
                <a:spcPct val="100000"/>
              </a:lnSpc>
              <a:spcBef>
                <a:spcPts val="100"/>
              </a:spcBef>
            </a:pPr>
            <a:r>
              <a:rPr sz="1800" dirty="0">
                <a:latin typeface="Arial MT"/>
                <a:cs typeface="Arial MT"/>
              </a:rPr>
              <a:t>impacted</a:t>
            </a:r>
            <a:r>
              <a:rPr sz="1800" spc="290" dirty="0">
                <a:latin typeface="Arial MT"/>
                <a:cs typeface="Arial MT"/>
              </a:rPr>
              <a:t> </a:t>
            </a:r>
            <a:r>
              <a:rPr sz="1800" dirty="0">
                <a:latin typeface="Arial MT"/>
                <a:cs typeface="Arial MT"/>
              </a:rPr>
              <a:t>by</a:t>
            </a:r>
            <a:r>
              <a:rPr sz="1800" spc="300" dirty="0">
                <a:latin typeface="Arial MT"/>
                <a:cs typeface="Arial MT"/>
              </a:rPr>
              <a:t> </a:t>
            </a:r>
            <a:r>
              <a:rPr sz="1800" dirty="0">
                <a:latin typeface="Arial MT"/>
                <a:cs typeface="Arial MT"/>
              </a:rPr>
              <a:t>meningitis.</a:t>
            </a:r>
            <a:r>
              <a:rPr sz="1800" spc="290" dirty="0">
                <a:latin typeface="Arial MT"/>
                <a:cs typeface="Arial MT"/>
              </a:rPr>
              <a:t> </a:t>
            </a:r>
            <a:r>
              <a:rPr sz="1800" spc="-10" dirty="0">
                <a:latin typeface="Arial MT"/>
                <a:cs typeface="Arial MT"/>
              </a:rPr>
              <a:t>Meningitis </a:t>
            </a:r>
            <a:r>
              <a:rPr sz="1800" dirty="0">
                <a:latin typeface="Arial MT"/>
                <a:cs typeface="Arial MT"/>
              </a:rPr>
              <a:t>patients</a:t>
            </a:r>
            <a:r>
              <a:rPr sz="1800" spc="35" dirty="0">
                <a:latin typeface="Arial MT"/>
                <a:cs typeface="Arial MT"/>
              </a:rPr>
              <a:t> </a:t>
            </a:r>
            <a:r>
              <a:rPr sz="1800" dirty="0">
                <a:latin typeface="Arial MT"/>
                <a:cs typeface="Arial MT"/>
              </a:rPr>
              <a:t>in</a:t>
            </a:r>
            <a:r>
              <a:rPr sz="1800" spc="45" dirty="0">
                <a:latin typeface="Arial MT"/>
                <a:cs typeface="Arial MT"/>
              </a:rPr>
              <a:t> </a:t>
            </a:r>
            <a:r>
              <a:rPr sz="1800" dirty="0">
                <a:latin typeface="Arial MT"/>
                <a:cs typeface="Arial MT"/>
              </a:rPr>
              <a:t>the</a:t>
            </a:r>
            <a:r>
              <a:rPr sz="1800" spc="45" dirty="0">
                <a:latin typeface="Arial MT"/>
                <a:cs typeface="Arial MT"/>
              </a:rPr>
              <a:t> </a:t>
            </a:r>
            <a:r>
              <a:rPr sz="1800" dirty="0">
                <a:latin typeface="Arial MT"/>
                <a:cs typeface="Arial MT"/>
              </a:rPr>
              <a:t>UK</a:t>
            </a:r>
            <a:r>
              <a:rPr sz="1800" spc="30" dirty="0">
                <a:latin typeface="Arial MT"/>
                <a:cs typeface="Arial MT"/>
              </a:rPr>
              <a:t> </a:t>
            </a:r>
            <a:r>
              <a:rPr sz="1800" dirty="0">
                <a:latin typeface="Arial MT"/>
                <a:cs typeface="Arial MT"/>
              </a:rPr>
              <a:t>may</a:t>
            </a:r>
            <a:r>
              <a:rPr sz="1800" spc="50" dirty="0">
                <a:latin typeface="Arial MT"/>
                <a:cs typeface="Arial MT"/>
              </a:rPr>
              <a:t> </a:t>
            </a:r>
            <a:r>
              <a:rPr sz="1800" dirty="0">
                <a:latin typeface="Arial MT"/>
                <a:cs typeface="Arial MT"/>
              </a:rPr>
              <a:t>have</a:t>
            </a:r>
            <a:r>
              <a:rPr sz="1800" spc="40" dirty="0">
                <a:latin typeface="Arial MT"/>
                <a:cs typeface="Arial MT"/>
              </a:rPr>
              <a:t> </a:t>
            </a:r>
            <a:r>
              <a:rPr sz="1800" spc="-10" dirty="0">
                <a:latin typeface="Arial MT"/>
                <a:cs typeface="Arial MT"/>
              </a:rPr>
              <a:t>social, </a:t>
            </a:r>
            <a:r>
              <a:rPr sz="1800" dirty="0">
                <a:latin typeface="Arial MT"/>
                <a:cs typeface="Arial MT"/>
              </a:rPr>
              <a:t>psychological,</a:t>
            </a:r>
            <a:r>
              <a:rPr sz="1800" spc="445" dirty="0">
                <a:latin typeface="Arial MT"/>
                <a:cs typeface="Arial MT"/>
              </a:rPr>
              <a:t>    </a:t>
            </a:r>
            <a:r>
              <a:rPr sz="1800" dirty="0">
                <a:latin typeface="Arial MT"/>
                <a:cs typeface="Arial MT"/>
              </a:rPr>
              <a:t>and</a:t>
            </a:r>
            <a:r>
              <a:rPr sz="1800" spc="445" dirty="0">
                <a:latin typeface="Arial MT"/>
                <a:cs typeface="Arial MT"/>
              </a:rPr>
              <a:t>    </a:t>
            </a:r>
            <a:r>
              <a:rPr sz="1800" spc="-10" dirty="0">
                <a:latin typeface="Arial MT"/>
                <a:cs typeface="Arial MT"/>
              </a:rPr>
              <a:t>physical </a:t>
            </a:r>
            <a:r>
              <a:rPr sz="1800" dirty="0">
                <a:latin typeface="Arial MT"/>
                <a:cs typeface="Arial MT"/>
              </a:rPr>
              <a:t>difficulties</a:t>
            </a:r>
            <a:r>
              <a:rPr sz="1800" spc="65" dirty="0">
                <a:latin typeface="Arial MT"/>
                <a:cs typeface="Arial MT"/>
              </a:rPr>
              <a:t> </a:t>
            </a:r>
            <a:r>
              <a:rPr sz="1800" dirty="0">
                <a:latin typeface="Arial MT"/>
                <a:cs typeface="Arial MT"/>
              </a:rPr>
              <a:t>that</a:t>
            </a:r>
            <a:r>
              <a:rPr sz="1800" spc="65" dirty="0">
                <a:latin typeface="Arial MT"/>
                <a:cs typeface="Arial MT"/>
              </a:rPr>
              <a:t> </a:t>
            </a:r>
            <a:r>
              <a:rPr sz="1800" dirty="0">
                <a:latin typeface="Arial MT"/>
                <a:cs typeface="Arial MT"/>
              </a:rPr>
              <a:t>lower</a:t>
            </a:r>
            <a:r>
              <a:rPr sz="1800" spc="60" dirty="0">
                <a:latin typeface="Arial MT"/>
                <a:cs typeface="Arial MT"/>
              </a:rPr>
              <a:t> </a:t>
            </a:r>
            <a:r>
              <a:rPr sz="1800" dirty="0">
                <a:latin typeface="Arial MT"/>
                <a:cs typeface="Arial MT"/>
              </a:rPr>
              <a:t>their</a:t>
            </a:r>
            <a:r>
              <a:rPr sz="1800" spc="45" dirty="0">
                <a:latin typeface="Arial MT"/>
                <a:cs typeface="Arial MT"/>
              </a:rPr>
              <a:t> </a:t>
            </a:r>
            <a:r>
              <a:rPr sz="1800" dirty="0">
                <a:latin typeface="Arial MT"/>
                <a:cs typeface="Arial MT"/>
              </a:rPr>
              <a:t>quality</a:t>
            </a:r>
            <a:r>
              <a:rPr sz="1800" spc="60" dirty="0">
                <a:latin typeface="Arial MT"/>
                <a:cs typeface="Arial MT"/>
              </a:rPr>
              <a:t> </a:t>
            </a:r>
            <a:r>
              <a:rPr sz="1800" spc="-25" dirty="0">
                <a:latin typeface="Arial MT"/>
                <a:cs typeface="Arial MT"/>
              </a:rPr>
              <a:t>of </a:t>
            </a:r>
            <a:r>
              <a:rPr sz="1800" spc="-10" dirty="0">
                <a:latin typeface="Arial MT"/>
                <a:cs typeface="Arial MT"/>
              </a:rPr>
              <a:t>life.</a:t>
            </a:r>
            <a:endParaRPr sz="1800">
              <a:latin typeface="Arial MT"/>
              <a:cs typeface="Arial MT"/>
            </a:endParaRPr>
          </a:p>
        </p:txBody>
      </p:sp>
      <p:pic>
        <p:nvPicPr>
          <p:cNvPr id="6" name="object 6"/>
          <p:cNvPicPr/>
          <p:nvPr/>
        </p:nvPicPr>
        <p:blipFill>
          <a:blip r:embed="rId2" cstate="print"/>
          <a:stretch>
            <a:fillRect/>
          </a:stretch>
        </p:blipFill>
        <p:spPr>
          <a:xfrm>
            <a:off x="5319521" y="1678685"/>
            <a:ext cx="6268974" cy="3526282"/>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object 3"/>
          <p:cNvGrpSpPr/>
          <p:nvPr/>
        </p:nvGrpSpPr>
        <p:grpSpPr>
          <a:xfrm>
            <a:off x="370509" y="2926842"/>
            <a:ext cx="1513205" cy="1010919"/>
            <a:chOff x="370509" y="2926842"/>
            <a:chExt cx="1513205" cy="1010919"/>
          </a:xfrm>
        </p:grpSpPr>
        <p:sp>
          <p:nvSpPr>
            <p:cNvPr id="4" name="object 4"/>
            <p:cNvSpPr/>
            <p:nvPr/>
          </p:nvSpPr>
          <p:spPr>
            <a:xfrm>
              <a:off x="370509" y="2926842"/>
              <a:ext cx="1356360" cy="861694"/>
            </a:xfrm>
            <a:custGeom>
              <a:avLst/>
              <a:gdLst/>
              <a:ahLst/>
              <a:cxnLst/>
              <a:rect l="l" t="t" r="r" b="b"/>
              <a:pathLst>
                <a:path w="1356360" h="861695">
                  <a:moveTo>
                    <a:pt x="1269949" y="0"/>
                  </a:moveTo>
                  <a:lnTo>
                    <a:pt x="86118" y="0"/>
                  </a:lnTo>
                  <a:lnTo>
                    <a:pt x="52597" y="6774"/>
                  </a:lnTo>
                  <a:lnTo>
                    <a:pt x="25223" y="25241"/>
                  </a:lnTo>
                  <a:lnTo>
                    <a:pt x="6767" y="52613"/>
                  </a:lnTo>
                  <a:lnTo>
                    <a:pt x="0" y="86106"/>
                  </a:lnTo>
                  <a:lnTo>
                    <a:pt x="0" y="775081"/>
                  </a:lnTo>
                  <a:lnTo>
                    <a:pt x="6767" y="808573"/>
                  </a:lnTo>
                  <a:lnTo>
                    <a:pt x="25223" y="835945"/>
                  </a:lnTo>
                  <a:lnTo>
                    <a:pt x="52597" y="854412"/>
                  </a:lnTo>
                  <a:lnTo>
                    <a:pt x="86118" y="861187"/>
                  </a:lnTo>
                  <a:lnTo>
                    <a:pt x="1269949" y="861187"/>
                  </a:lnTo>
                  <a:lnTo>
                    <a:pt x="1303441" y="854412"/>
                  </a:lnTo>
                  <a:lnTo>
                    <a:pt x="1330813" y="835945"/>
                  </a:lnTo>
                  <a:lnTo>
                    <a:pt x="1349280" y="808573"/>
                  </a:lnTo>
                  <a:lnTo>
                    <a:pt x="1356055" y="775081"/>
                  </a:lnTo>
                  <a:lnTo>
                    <a:pt x="1356055" y="86106"/>
                  </a:lnTo>
                  <a:lnTo>
                    <a:pt x="1349280" y="52613"/>
                  </a:lnTo>
                  <a:lnTo>
                    <a:pt x="1330813" y="25241"/>
                  </a:lnTo>
                  <a:lnTo>
                    <a:pt x="1303441" y="6774"/>
                  </a:lnTo>
                  <a:lnTo>
                    <a:pt x="1269949" y="0"/>
                  </a:lnTo>
                  <a:close/>
                </a:path>
              </a:pathLst>
            </a:custGeom>
            <a:solidFill>
              <a:srgbClr val="1873EB"/>
            </a:solidFill>
          </p:spPr>
          <p:txBody>
            <a:bodyPr wrap="square" lIns="0" tIns="0" rIns="0" bIns="0" rtlCol="0"/>
            <a:lstStyle/>
            <a:p>
              <a:endParaRPr/>
            </a:p>
          </p:txBody>
        </p:sp>
        <p:sp>
          <p:nvSpPr>
            <p:cNvPr id="5" name="object 5"/>
            <p:cNvSpPr/>
            <p:nvPr/>
          </p:nvSpPr>
          <p:spPr>
            <a:xfrm>
              <a:off x="521182" y="3069971"/>
              <a:ext cx="1356360" cy="861694"/>
            </a:xfrm>
            <a:custGeom>
              <a:avLst/>
              <a:gdLst/>
              <a:ahLst/>
              <a:cxnLst/>
              <a:rect l="l" t="t" r="r" b="b"/>
              <a:pathLst>
                <a:path w="1356360" h="861695">
                  <a:moveTo>
                    <a:pt x="1269898" y="0"/>
                  </a:moveTo>
                  <a:lnTo>
                    <a:pt x="86106" y="0"/>
                  </a:lnTo>
                  <a:lnTo>
                    <a:pt x="52592" y="6774"/>
                  </a:lnTo>
                  <a:lnTo>
                    <a:pt x="25222" y="25241"/>
                  </a:lnTo>
                  <a:lnTo>
                    <a:pt x="6767" y="52613"/>
                  </a:lnTo>
                  <a:lnTo>
                    <a:pt x="0" y="86105"/>
                  </a:lnTo>
                  <a:lnTo>
                    <a:pt x="0" y="775080"/>
                  </a:lnTo>
                  <a:lnTo>
                    <a:pt x="6767" y="808573"/>
                  </a:lnTo>
                  <a:lnTo>
                    <a:pt x="25222" y="835945"/>
                  </a:lnTo>
                  <a:lnTo>
                    <a:pt x="52592" y="854412"/>
                  </a:lnTo>
                  <a:lnTo>
                    <a:pt x="86106" y="861186"/>
                  </a:lnTo>
                  <a:lnTo>
                    <a:pt x="1269898" y="861186"/>
                  </a:lnTo>
                  <a:lnTo>
                    <a:pt x="1303444" y="854412"/>
                  </a:lnTo>
                  <a:lnTo>
                    <a:pt x="1330810" y="835945"/>
                  </a:lnTo>
                  <a:lnTo>
                    <a:pt x="1349247" y="808573"/>
                  </a:lnTo>
                  <a:lnTo>
                    <a:pt x="1356004" y="775080"/>
                  </a:lnTo>
                  <a:lnTo>
                    <a:pt x="1356004" y="86105"/>
                  </a:lnTo>
                  <a:lnTo>
                    <a:pt x="1349247" y="52613"/>
                  </a:lnTo>
                  <a:lnTo>
                    <a:pt x="1330810" y="25241"/>
                  </a:lnTo>
                  <a:lnTo>
                    <a:pt x="1303444" y="6774"/>
                  </a:lnTo>
                  <a:lnTo>
                    <a:pt x="1269898" y="0"/>
                  </a:lnTo>
                  <a:close/>
                </a:path>
              </a:pathLst>
            </a:custGeom>
            <a:solidFill>
              <a:srgbClr val="FFFFFF">
                <a:alpha val="90194"/>
              </a:srgbClr>
            </a:solidFill>
          </p:spPr>
          <p:txBody>
            <a:bodyPr wrap="square" lIns="0" tIns="0" rIns="0" bIns="0" rtlCol="0"/>
            <a:lstStyle/>
            <a:p>
              <a:endParaRPr/>
            </a:p>
          </p:txBody>
        </p:sp>
        <p:sp>
          <p:nvSpPr>
            <p:cNvPr id="6" name="object 6"/>
            <p:cNvSpPr/>
            <p:nvPr/>
          </p:nvSpPr>
          <p:spPr>
            <a:xfrm>
              <a:off x="521182" y="3069971"/>
              <a:ext cx="1356360" cy="861694"/>
            </a:xfrm>
            <a:custGeom>
              <a:avLst/>
              <a:gdLst/>
              <a:ahLst/>
              <a:cxnLst/>
              <a:rect l="l" t="t" r="r" b="b"/>
              <a:pathLst>
                <a:path w="1356360" h="861695">
                  <a:moveTo>
                    <a:pt x="0" y="86105"/>
                  </a:moveTo>
                  <a:lnTo>
                    <a:pt x="6767" y="52613"/>
                  </a:lnTo>
                  <a:lnTo>
                    <a:pt x="25222" y="25241"/>
                  </a:lnTo>
                  <a:lnTo>
                    <a:pt x="52592" y="6774"/>
                  </a:lnTo>
                  <a:lnTo>
                    <a:pt x="86106" y="0"/>
                  </a:lnTo>
                  <a:lnTo>
                    <a:pt x="1269898" y="0"/>
                  </a:lnTo>
                  <a:lnTo>
                    <a:pt x="1303444" y="6774"/>
                  </a:lnTo>
                  <a:lnTo>
                    <a:pt x="1330810" y="25241"/>
                  </a:lnTo>
                  <a:lnTo>
                    <a:pt x="1349247" y="52613"/>
                  </a:lnTo>
                  <a:lnTo>
                    <a:pt x="1356004" y="86105"/>
                  </a:lnTo>
                  <a:lnTo>
                    <a:pt x="1356004" y="775080"/>
                  </a:lnTo>
                  <a:lnTo>
                    <a:pt x="1349247" y="808573"/>
                  </a:lnTo>
                  <a:lnTo>
                    <a:pt x="1330810" y="835945"/>
                  </a:lnTo>
                  <a:lnTo>
                    <a:pt x="1303444" y="854412"/>
                  </a:lnTo>
                  <a:lnTo>
                    <a:pt x="1269898" y="861186"/>
                  </a:lnTo>
                  <a:lnTo>
                    <a:pt x="86106" y="861186"/>
                  </a:lnTo>
                  <a:lnTo>
                    <a:pt x="52592" y="854412"/>
                  </a:lnTo>
                  <a:lnTo>
                    <a:pt x="25222" y="835945"/>
                  </a:lnTo>
                  <a:lnTo>
                    <a:pt x="6767" y="808573"/>
                  </a:lnTo>
                  <a:lnTo>
                    <a:pt x="0" y="775080"/>
                  </a:lnTo>
                  <a:lnTo>
                    <a:pt x="0" y="86105"/>
                  </a:lnTo>
                  <a:close/>
                </a:path>
              </a:pathLst>
            </a:custGeom>
            <a:ln w="12700">
              <a:solidFill>
                <a:srgbClr val="1873EB"/>
              </a:solidFill>
            </a:ln>
          </p:spPr>
          <p:txBody>
            <a:bodyPr wrap="square" lIns="0" tIns="0" rIns="0" bIns="0" rtlCol="0"/>
            <a:lstStyle/>
            <a:p>
              <a:endParaRPr/>
            </a:p>
          </p:txBody>
        </p:sp>
      </p:grpSp>
      <p:sp>
        <p:nvSpPr>
          <p:cNvPr id="7" name="object 7"/>
          <p:cNvSpPr txBox="1"/>
          <p:nvPr/>
        </p:nvSpPr>
        <p:spPr>
          <a:xfrm>
            <a:off x="649630" y="3335858"/>
            <a:ext cx="1099185" cy="314960"/>
          </a:xfrm>
          <a:prstGeom prst="rect">
            <a:avLst/>
          </a:prstGeom>
        </p:spPr>
        <p:txBody>
          <a:bodyPr vert="horz" wrap="square" lIns="0" tIns="12065" rIns="0" bIns="0" rtlCol="0">
            <a:spAutoFit/>
          </a:bodyPr>
          <a:lstStyle/>
          <a:p>
            <a:pPr algn="ctr">
              <a:lnSpc>
                <a:spcPts val="1140"/>
              </a:lnSpc>
              <a:spcBef>
                <a:spcPts val="95"/>
              </a:spcBef>
            </a:pPr>
            <a:r>
              <a:rPr sz="1000" spc="-55" dirty="0">
                <a:latin typeface="Arial MT"/>
                <a:cs typeface="Arial MT"/>
              </a:rPr>
              <a:t>PHYSICAL</a:t>
            </a:r>
            <a:r>
              <a:rPr sz="1000" spc="-5" dirty="0">
                <a:latin typeface="Arial MT"/>
                <a:cs typeface="Arial MT"/>
              </a:rPr>
              <a:t> </a:t>
            </a:r>
            <a:r>
              <a:rPr sz="1000" spc="-15" dirty="0">
                <a:latin typeface="Arial MT"/>
                <a:cs typeface="Arial MT"/>
              </a:rPr>
              <a:t>HEALTH</a:t>
            </a:r>
            <a:endParaRPr sz="1000">
              <a:latin typeface="Arial MT"/>
              <a:cs typeface="Arial MT"/>
            </a:endParaRPr>
          </a:p>
          <a:p>
            <a:pPr algn="ctr">
              <a:lnSpc>
                <a:spcPts val="1140"/>
              </a:lnSpc>
            </a:pPr>
            <a:r>
              <a:rPr sz="1000" spc="-10" dirty="0">
                <a:latin typeface="Arial MT"/>
                <a:cs typeface="Arial MT"/>
              </a:rPr>
              <a:t>FACTORS</a:t>
            </a:r>
            <a:endParaRPr sz="1000">
              <a:latin typeface="Arial MT"/>
              <a:cs typeface="Arial MT"/>
            </a:endParaRPr>
          </a:p>
        </p:txBody>
      </p:sp>
      <p:grpSp>
        <p:nvGrpSpPr>
          <p:cNvPr id="8" name="object 8"/>
          <p:cNvGrpSpPr/>
          <p:nvPr/>
        </p:nvGrpSpPr>
        <p:grpSpPr>
          <a:xfrm>
            <a:off x="2027935" y="2926842"/>
            <a:ext cx="1513205" cy="1010919"/>
            <a:chOff x="2027935" y="2926842"/>
            <a:chExt cx="1513205" cy="1010919"/>
          </a:xfrm>
        </p:grpSpPr>
        <p:sp>
          <p:nvSpPr>
            <p:cNvPr id="9" name="object 9"/>
            <p:cNvSpPr/>
            <p:nvPr/>
          </p:nvSpPr>
          <p:spPr>
            <a:xfrm>
              <a:off x="2027935" y="2926842"/>
              <a:ext cx="1356360" cy="861694"/>
            </a:xfrm>
            <a:custGeom>
              <a:avLst/>
              <a:gdLst/>
              <a:ahLst/>
              <a:cxnLst/>
              <a:rect l="l" t="t" r="r" b="b"/>
              <a:pathLst>
                <a:path w="1356360" h="861695">
                  <a:moveTo>
                    <a:pt x="1269873" y="0"/>
                  </a:moveTo>
                  <a:lnTo>
                    <a:pt x="86106" y="0"/>
                  </a:lnTo>
                  <a:lnTo>
                    <a:pt x="52560" y="6774"/>
                  </a:lnTo>
                  <a:lnTo>
                    <a:pt x="25193" y="25241"/>
                  </a:lnTo>
                  <a:lnTo>
                    <a:pt x="6756" y="52613"/>
                  </a:lnTo>
                  <a:lnTo>
                    <a:pt x="0" y="86106"/>
                  </a:lnTo>
                  <a:lnTo>
                    <a:pt x="0" y="775081"/>
                  </a:lnTo>
                  <a:lnTo>
                    <a:pt x="6756" y="808573"/>
                  </a:lnTo>
                  <a:lnTo>
                    <a:pt x="25193" y="835945"/>
                  </a:lnTo>
                  <a:lnTo>
                    <a:pt x="52560" y="854412"/>
                  </a:lnTo>
                  <a:lnTo>
                    <a:pt x="86106" y="861187"/>
                  </a:lnTo>
                  <a:lnTo>
                    <a:pt x="1269873" y="861187"/>
                  </a:lnTo>
                  <a:lnTo>
                    <a:pt x="1303418" y="854412"/>
                  </a:lnTo>
                  <a:lnTo>
                    <a:pt x="1330785" y="835945"/>
                  </a:lnTo>
                  <a:lnTo>
                    <a:pt x="1349222" y="808573"/>
                  </a:lnTo>
                  <a:lnTo>
                    <a:pt x="1355978" y="775081"/>
                  </a:lnTo>
                  <a:lnTo>
                    <a:pt x="1355978" y="86106"/>
                  </a:lnTo>
                  <a:lnTo>
                    <a:pt x="1349222" y="52613"/>
                  </a:lnTo>
                  <a:lnTo>
                    <a:pt x="1330785" y="25241"/>
                  </a:lnTo>
                  <a:lnTo>
                    <a:pt x="1303418" y="6774"/>
                  </a:lnTo>
                  <a:lnTo>
                    <a:pt x="1269873" y="0"/>
                  </a:lnTo>
                  <a:close/>
                </a:path>
              </a:pathLst>
            </a:custGeom>
            <a:solidFill>
              <a:srgbClr val="1873EB"/>
            </a:solidFill>
          </p:spPr>
          <p:txBody>
            <a:bodyPr wrap="square" lIns="0" tIns="0" rIns="0" bIns="0" rtlCol="0"/>
            <a:lstStyle/>
            <a:p>
              <a:endParaRPr/>
            </a:p>
          </p:txBody>
        </p:sp>
        <p:sp>
          <p:nvSpPr>
            <p:cNvPr id="10" name="object 10"/>
            <p:cNvSpPr/>
            <p:nvPr/>
          </p:nvSpPr>
          <p:spPr>
            <a:xfrm>
              <a:off x="2178557" y="3069971"/>
              <a:ext cx="1356360" cy="861694"/>
            </a:xfrm>
            <a:custGeom>
              <a:avLst/>
              <a:gdLst/>
              <a:ahLst/>
              <a:cxnLst/>
              <a:rect l="l" t="t" r="r" b="b"/>
              <a:pathLst>
                <a:path w="1356360" h="861695">
                  <a:moveTo>
                    <a:pt x="1269872" y="0"/>
                  </a:moveTo>
                  <a:lnTo>
                    <a:pt x="86106" y="0"/>
                  </a:lnTo>
                  <a:lnTo>
                    <a:pt x="52613" y="6774"/>
                  </a:lnTo>
                  <a:lnTo>
                    <a:pt x="25241" y="25241"/>
                  </a:lnTo>
                  <a:lnTo>
                    <a:pt x="6774" y="52613"/>
                  </a:lnTo>
                  <a:lnTo>
                    <a:pt x="0" y="86105"/>
                  </a:lnTo>
                  <a:lnTo>
                    <a:pt x="0" y="775080"/>
                  </a:lnTo>
                  <a:lnTo>
                    <a:pt x="6774" y="808573"/>
                  </a:lnTo>
                  <a:lnTo>
                    <a:pt x="25241" y="835945"/>
                  </a:lnTo>
                  <a:lnTo>
                    <a:pt x="52613" y="854412"/>
                  </a:lnTo>
                  <a:lnTo>
                    <a:pt x="86106" y="861186"/>
                  </a:lnTo>
                  <a:lnTo>
                    <a:pt x="1269872" y="861186"/>
                  </a:lnTo>
                  <a:lnTo>
                    <a:pt x="1303418" y="854412"/>
                  </a:lnTo>
                  <a:lnTo>
                    <a:pt x="1330785" y="835945"/>
                  </a:lnTo>
                  <a:lnTo>
                    <a:pt x="1349222" y="808573"/>
                  </a:lnTo>
                  <a:lnTo>
                    <a:pt x="1355979" y="775080"/>
                  </a:lnTo>
                  <a:lnTo>
                    <a:pt x="1355979" y="86105"/>
                  </a:lnTo>
                  <a:lnTo>
                    <a:pt x="1349222" y="52613"/>
                  </a:lnTo>
                  <a:lnTo>
                    <a:pt x="1330785" y="25241"/>
                  </a:lnTo>
                  <a:lnTo>
                    <a:pt x="1303418" y="6774"/>
                  </a:lnTo>
                  <a:lnTo>
                    <a:pt x="1269872" y="0"/>
                  </a:lnTo>
                  <a:close/>
                </a:path>
              </a:pathLst>
            </a:custGeom>
            <a:solidFill>
              <a:srgbClr val="FFFFFF">
                <a:alpha val="90194"/>
              </a:srgbClr>
            </a:solidFill>
          </p:spPr>
          <p:txBody>
            <a:bodyPr wrap="square" lIns="0" tIns="0" rIns="0" bIns="0" rtlCol="0"/>
            <a:lstStyle/>
            <a:p>
              <a:endParaRPr/>
            </a:p>
          </p:txBody>
        </p:sp>
        <p:sp>
          <p:nvSpPr>
            <p:cNvPr id="11" name="object 11"/>
            <p:cNvSpPr/>
            <p:nvPr/>
          </p:nvSpPr>
          <p:spPr>
            <a:xfrm>
              <a:off x="2178557" y="3069971"/>
              <a:ext cx="1356360" cy="861694"/>
            </a:xfrm>
            <a:custGeom>
              <a:avLst/>
              <a:gdLst/>
              <a:ahLst/>
              <a:cxnLst/>
              <a:rect l="l" t="t" r="r" b="b"/>
              <a:pathLst>
                <a:path w="1356360" h="861695">
                  <a:moveTo>
                    <a:pt x="0" y="86105"/>
                  </a:moveTo>
                  <a:lnTo>
                    <a:pt x="6774" y="52613"/>
                  </a:lnTo>
                  <a:lnTo>
                    <a:pt x="25241" y="25241"/>
                  </a:lnTo>
                  <a:lnTo>
                    <a:pt x="52613" y="6774"/>
                  </a:lnTo>
                  <a:lnTo>
                    <a:pt x="86106" y="0"/>
                  </a:lnTo>
                  <a:lnTo>
                    <a:pt x="1269872" y="0"/>
                  </a:lnTo>
                  <a:lnTo>
                    <a:pt x="1303418" y="6774"/>
                  </a:lnTo>
                  <a:lnTo>
                    <a:pt x="1330785" y="25241"/>
                  </a:lnTo>
                  <a:lnTo>
                    <a:pt x="1349222" y="52613"/>
                  </a:lnTo>
                  <a:lnTo>
                    <a:pt x="1355979" y="86105"/>
                  </a:lnTo>
                  <a:lnTo>
                    <a:pt x="1355979" y="775080"/>
                  </a:lnTo>
                  <a:lnTo>
                    <a:pt x="1349222" y="808573"/>
                  </a:lnTo>
                  <a:lnTo>
                    <a:pt x="1330785" y="835945"/>
                  </a:lnTo>
                  <a:lnTo>
                    <a:pt x="1303418" y="854412"/>
                  </a:lnTo>
                  <a:lnTo>
                    <a:pt x="1269872" y="861186"/>
                  </a:lnTo>
                  <a:lnTo>
                    <a:pt x="86106" y="861186"/>
                  </a:lnTo>
                  <a:lnTo>
                    <a:pt x="52613" y="854412"/>
                  </a:lnTo>
                  <a:lnTo>
                    <a:pt x="25241" y="835945"/>
                  </a:lnTo>
                  <a:lnTo>
                    <a:pt x="6774" y="808573"/>
                  </a:lnTo>
                  <a:lnTo>
                    <a:pt x="0" y="775080"/>
                  </a:lnTo>
                  <a:lnTo>
                    <a:pt x="0" y="86105"/>
                  </a:lnTo>
                  <a:close/>
                </a:path>
              </a:pathLst>
            </a:custGeom>
            <a:ln w="12700">
              <a:solidFill>
                <a:srgbClr val="1873EB"/>
              </a:solidFill>
            </a:ln>
          </p:spPr>
          <p:txBody>
            <a:bodyPr wrap="square" lIns="0" tIns="0" rIns="0" bIns="0" rtlCol="0"/>
            <a:lstStyle/>
            <a:p>
              <a:endParaRPr/>
            </a:p>
          </p:txBody>
        </p:sp>
      </p:grpSp>
      <p:sp>
        <p:nvSpPr>
          <p:cNvPr id="12" name="object 12"/>
          <p:cNvSpPr txBox="1"/>
          <p:nvPr/>
        </p:nvSpPr>
        <p:spPr>
          <a:xfrm>
            <a:off x="2451861" y="3404437"/>
            <a:ext cx="808355" cy="177800"/>
          </a:xfrm>
          <a:prstGeom prst="rect">
            <a:avLst/>
          </a:prstGeom>
        </p:spPr>
        <p:txBody>
          <a:bodyPr vert="horz" wrap="square" lIns="0" tIns="12065" rIns="0" bIns="0" rtlCol="0">
            <a:spAutoFit/>
          </a:bodyPr>
          <a:lstStyle/>
          <a:p>
            <a:pPr marL="12700">
              <a:lnSpc>
                <a:spcPct val="100000"/>
              </a:lnSpc>
              <a:spcBef>
                <a:spcPts val="95"/>
              </a:spcBef>
            </a:pPr>
            <a:r>
              <a:rPr sz="1000" dirty="0">
                <a:latin typeface="Arial MT"/>
                <a:cs typeface="Arial MT"/>
              </a:rPr>
              <a:t>Brain </a:t>
            </a:r>
            <a:r>
              <a:rPr sz="1000" spc="-25" dirty="0">
                <a:latin typeface="Arial MT"/>
                <a:cs typeface="Arial MT"/>
              </a:rPr>
              <a:t>Damage</a:t>
            </a:r>
            <a:endParaRPr sz="1000">
              <a:latin typeface="Arial MT"/>
              <a:cs typeface="Arial MT"/>
            </a:endParaRPr>
          </a:p>
        </p:txBody>
      </p:sp>
      <p:grpSp>
        <p:nvGrpSpPr>
          <p:cNvPr id="13" name="object 13"/>
          <p:cNvGrpSpPr/>
          <p:nvPr/>
        </p:nvGrpSpPr>
        <p:grpSpPr>
          <a:xfrm>
            <a:off x="3685285" y="2926842"/>
            <a:ext cx="1513205" cy="1010919"/>
            <a:chOff x="3685285" y="2926842"/>
            <a:chExt cx="1513205" cy="1010919"/>
          </a:xfrm>
        </p:grpSpPr>
        <p:sp>
          <p:nvSpPr>
            <p:cNvPr id="14" name="object 14"/>
            <p:cNvSpPr/>
            <p:nvPr/>
          </p:nvSpPr>
          <p:spPr>
            <a:xfrm>
              <a:off x="3685285" y="2926842"/>
              <a:ext cx="1356360" cy="861694"/>
            </a:xfrm>
            <a:custGeom>
              <a:avLst/>
              <a:gdLst/>
              <a:ahLst/>
              <a:cxnLst/>
              <a:rect l="l" t="t" r="r" b="b"/>
              <a:pathLst>
                <a:path w="1356360" h="861695">
                  <a:moveTo>
                    <a:pt x="1269873" y="0"/>
                  </a:moveTo>
                  <a:lnTo>
                    <a:pt x="86105" y="0"/>
                  </a:lnTo>
                  <a:lnTo>
                    <a:pt x="52560" y="6774"/>
                  </a:lnTo>
                  <a:lnTo>
                    <a:pt x="25193" y="25241"/>
                  </a:lnTo>
                  <a:lnTo>
                    <a:pt x="6756" y="52613"/>
                  </a:lnTo>
                  <a:lnTo>
                    <a:pt x="0" y="86106"/>
                  </a:lnTo>
                  <a:lnTo>
                    <a:pt x="0" y="775081"/>
                  </a:lnTo>
                  <a:lnTo>
                    <a:pt x="6756" y="808573"/>
                  </a:lnTo>
                  <a:lnTo>
                    <a:pt x="25193" y="835945"/>
                  </a:lnTo>
                  <a:lnTo>
                    <a:pt x="52560" y="854412"/>
                  </a:lnTo>
                  <a:lnTo>
                    <a:pt x="86105" y="861187"/>
                  </a:lnTo>
                  <a:lnTo>
                    <a:pt x="1269873" y="861187"/>
                  </a:lnTo>
                  <a:lnTo>
                    <a:pt x="1303418" y="854412"/>
                  </a:lnTo>
                  <a:lnTo>
                    <a:pt x="1330785" y="835945"/>
                  </a:lnTo>
                  <a:lnTo>
                    <a:pt x="1349222" y="808573"/>
                  </a:lnTo>
                  <a:lnTo>
                    <a:pt x="1355978" y="775081"/>
                  </a:lnTo>
                  <a:lnTo>
                    <a:pt x="1355978" y="86106"/>
                  </a:lnTo>
                  <a:lnTo>
                    <a:pt x="1349222" y="52613"/>
                  </a:lnTo>
                  <a:lnTo>
                    <a:pt x="1330785" y="25241"/>
                  </a:lnTo>
                  <a:lnTo>
                    <a:pt x="1303418" y="6774"/>
                  </a:lnTo>
                  <a:lnTo>
                    <a:pt x="1269873" y="0"/>
                  </a:lnTo>
                  <a:close/>
                </a:path>
              </a:pathLst>
            </a:custGeom>
            <a:solidFill>
              <a:srgbClr val="1873EB"/>
            </a:solidFill>
          </p:spPr>
          <p:txBody>
            <a:bodyPr wrap="square" lIns="0" tIns="0" rIns="0" bIns="0" rtlCol="0"/>
            <a:lstStyle/>
            <a:p>
              <a:endParaRPr/>
            </a:p>
          </p:txBody>
        </p:sp>
        <p:sp>
          <p:nvSpPr>
            <p:cNvPr id="15" name="object 15"/>
            <p:cNvSpPr/>
            <p:nvPr/>
          </p:nvSpPr>
          <p:spPr>
            <a:xfrm>
              <a:off x="3835907" y="3069971"/>
              <a:ext cx="1356360" cy="861694"/>
            </a:xfrm>
            <a:custGeom>
              <a:avLst/>
              <a:gdLst/>
              <a:ahLst/>
              <a:cxnLst/>
              <a:rect l="l" t="t" r="r" b="b"/>
              <a:pathLst>
                <a:path w="1356360" h="861695">
                  <a:moveTo>
                    <a:pt x="1270000" y="0"/>
                  </a:moveTo>
                  <a:lnTo>
                    <a:pt x="86105" y="0"/>
                  </a:lnTo>
                  <a:lnTo>
                    <a:pt x="52613" y="6774"/>
                  </a:lnTo>
                  <a:lnTo>
                    <a:pt x="25241" y="25241"/>
                  </a:lnTo>
                  <a:lnTo>
                    <a:pt x="6774" y="52613"/>
                  </a:lnTo>
                  <a:lnTo>
                    <a:pt x="0" y="86105"/>
                  </a:lnTo>
                  <a:lnTo>
                    <a:pt x="0" y="775080"/>
                  </a:lnTo>
                  <a:lnTo>
                    <a:pt x="6774" y="808573"/>
                  </a:lnTo>
                  <a:lnTo>
                    <a:pt x="25241" y="835945"/>
                  </a:lnTo>
                  <a:lnTo>
                    <a:pt x="52613" y="854412"/>
                  </a:lnTo>
                  <a:lnTo>
                    <a:pt x="86105" y="861186"/>
                  </a:lnTo>
                  <a:lnTo>
                    <a:pt x="1270000" y="861186"/>
                  </a:lnTo>
                  <a:lnTo>
                    <a:pt x="1303492" y="854412"/>
                  </a:lnTo>
                  <a:lnTo>
                    <a:pt x="1330864" y="835945"/>
                  </a:lnTo>
                  <a:lnTo>
                    <a:pt x="1349331" y="808573"/>
                  </a:lnTo>
                  <a:lnTo>
                    <a:pt x="1356105" y="775080"/>
                  </a:lnTo>
                  <a:lnTo>
                    <a:pt x="1356105" y="86105"/>
                  </a:lnTo>
                  <a:lnTo>
                    <a:pt x="1349331" y="52613"/>
                  </a:lnTo>
                  <a:lnTo>
                    <a:pt x="1330864" y="25241"/>
                  </a:lnTo>
                  <a:lnTo>
                    <a:pt x="1303492" y="6774"/>
                  </a:lnTo>
                  <a:lnTo>
                    <a:pt x="1270000" y="0"/>
                  </a:lnTo>
                  <a:close/>
                </a:path>
              </a:pathLst>
            </a:custGeom>
            <a:solidFill>
              <a:srgbClr val="FFFFFF">
                <a:alpha val="90194"/>
              </a:srgbClr>
            </a:solidFill>
          </p:spPr>
          <p:txBody>
            <a:bodyPr wrap="square" lIns="0" tIns="0" rIns="0" bIns="0" rtlCol="0"/>
            <a:lstStyle/>
            <a:p>
              <a:endParaRPr/>
            </a:p>
          </p:txBody>
        </p:sp>
        <p:sp>
          <p:nvSpPr>
            <p:cNvPr id="16" name="object 16"/>
            <p:cNvSpPr/>
            <p:nvPr/>
          </p:nvSpPr>
          <p:spPr>
            <a:xfrm>
              <a:off x="3835907" y="3069971"/>
              <a:ext cx="1356360" cy="861694"/>
            </a:xfrm>
            <a:custGeom>
              <a:avLst/>
              <a:gdLst/>
              <a:ahLst/>
              <a:cxnLst/>
              <a:rect l="l" t="t" r="r" b="b"/>
              <a:pathLst>
                <a:path w="1356360" h="861695">
                  <a:moveTo>
                    <a:pt x="0" y="86105"/>
                  </a:moveTo>
                  <a:lnTo>
                    <a:pt x="6774" y="52613"/>
                  </a:lnTo>
                  <a:lnTo>
                    <a:pt x="25241" y="25241"/>
                  </a:lnTo>
                  <a:lnTo>
                    <a:pt x="52613" y="6774"/>
                  </a:lnTo>
                  <a:lnTo>
                    <a:pt x="86105" y="0"/>
                  </a:lnTo>
                  <a:lnTo>
                    <a:pt x="1270000" y="0"/>
                  </a:lnTo>
                  <a:lnTo>
                    <a:pt x="1303492" y="6774"/>
                  </a:lnTo>
                  <a:lnTo>
                    <a:pt x="1330864" y="25241"/>
                  </a:lnTo>
                  <a:lnTo>
                    <a:pt x="1349331" y="52613"/>
                  </a:lnTo>
                  <a:lnTo>
                    <a:pt x="1356105" y="86105"/>
                  </a:lnTo>
                  <a:lnTo>
                    <a:pt x="1356105" y="775080"/>
                  </a:lnTo>
                  <a:lnTo>
                    <a:pt x="1349331" y="808573"/>
                  </a:lnTo>
                  <a:lnTo>
                    <a:pt x="1330864" y="835945"/>
                  </a:lnTo>
                  <a:lnTo>
                    <a:pt x="1303492" y="854412"/>
                  </a:lnTo>
                  <a:lnTo>
                    <a:pt x="1270000" y="861186"/>
                  </a:lnTo>
                  <a:lnTo>
                    <a:pt x="86105" y="861186"/>
                  </a:lnTo>
                  <a:lnTo>
                    <a:pt x="52613" y="854412"/>
                  </a:lnTo>
                  <a:lnTo>
                    <a:pt x="25241" y="835945"/>
                  </a:lnTo>
                  <a:lnTo>
                    <a:pt x="6774" y="808573"/>
                  </a:lnTo>
                  <a:lnTo>
                    <a:pt x="0" y="775080"/>
                  </a:lnTo>
                  <a:lnTo>
                    <a:pt x="0" y="86105"/>
                  </a:lnTo>
                  <a:close/>
                </a:path>
              </a:pathLst>
            </a:custGeom>
            <a:ln w="12700">
              <a:solidFill>
                <a:srgbClr val="1873EB"/>
              </a:solidFill>
            </a:ln>
          </p:spPr>
          <p:txBody>
            <a:bodyPr wrap="square" lIns="0" tIns="0" rIns="0" bIns="0" rtlCol="0"/>
            <a:lstStyle/>
            <a:p>
              <a:endParaRPr/>
            </a:p>
          </p:txBody>
        </p:sp>
      </p:grpSp>
      <p:sp>
        <p:nvSpPr>
          <p:cNvPr id="17" name="object 17"/>
          <p:cNvSpPr txBox="1"/>
          <p:nvPr/>
        </p:nvSpPr>
        <p:spPr>
          <a:xfrm>
            <a:off x="4133850" y="3404437"/>
            <a:ext cx="761365" cy="177800"/>
          </a:xfrm>
          <a:prstGeom prst="rect">
            <a:avLst/>
          </a:prstGeom>
        </p:spPr>
        <p:txBody>
          <a:bodyPr vert="horz" wrap="square" lIns="0" tIns="12065" rIns="0" bIns="0" rtlCol="0">
            <a:spAutoFit/>
          </a:bodyPr>
          <a:lstStyle/>
          <a:p>
            <a:pPr marL="12700">
              <a:lnSpc>
                <a:spcPct val="100000"/>
              </a:lnSpc>
              <a:spcBef>
                <a:spcPts val="95"/>
              </a:spcBef>
            </a:pPr>
            <a:r>
              <a:rPr sz="1000" spc="-10" dirty="0">
                <a:latin typeface="Arial MT"/>
                <a:cs typeface="Arial MT"/>
              </a:rPr>
              <a:t>Hearing</a:t>
            </a:r>
            <a:r>
              <a:rPr sz="1000" spc="-20" dirty="0">
                <a:latin typeface="Arial MT"/>
                <a:cs typeface="Arial MT"/>
              </a:rPr>
              <a:t> Loss</a:t>
            </a:r>
            <a:endParaRPr sz="1000">
              <a:latin typeface="Arial MT"/>
              <a:cs typeface="Arial MT"/>
            </a:endParaRPr>
          </a:p>
        </p:txBody>
      </p:sp>
      <p:grpSp>
        <p:nvGrpSpPr>
          <p:cNvPr id="18" name="object 18"/>
          <p:cNvGrpSpPr/>
          <p:nvPr/>
        </p:nvGrpSpPr>
        <p:grpSpPr>
          <a:xfrm>
            <a:off x="5342635" y="2926842"/>
            <a:ext cx="1513205" cy="1010919"/>
            <a:chOff x="5342635" y="2926842"/>
            <a:chExt cx="1513205" cy="1010919"/>
          </a:xfrm>
        </p:grpSpPr>
        <p:sp>
          <p:nvSpPr>
            <p:cNvPr id="19" name="object 19"/>
            <p:cNvSpPr/>
            <p:nvPr/>
          </p:nvSpPr>
          <p:spPr>
            <a:xfrm>
              <a:off x="5342635" y="2926842"/>
              <a:ext cx="1356360" cy="861694"/>
            </a:xfrm>
            <a:custGeom>
              <a:avLst/>
              <a:gdLst/>
              <a:ahLst/>
              <a:cxnLst/>
              <a:rect l="l" t="t" r="r" b="b"/>
              <a:pathLst>
                <a:path w="1356359" h="861695">
                  <a:moveTo>
                    <a:pt x="1269999" y="0"/>
                  </a:moveTo>
                  <a:lnTo>
                    <a:pt x="86105" y="0"/>
                  </a:lnTo>
                  <a:lnTo>
                    <a:pt x="52613" y="6774"/>
                  </a:lnTo>
                  <a:lnTo>
                    <a:pt x="25241" y="25241"/>
                  </a:lnTo>
                  <a:lnTo>
                    <a:pt x="6774" y="52613"/>
                  </a:lnTo>
                  <a:lnTo>
                    <a:pt x="0" y="86106"/>
                  </a:lnTo>
                  <a:lnTo>
                    <a:pt x="0" y="775081"/>
                  </a:lnTo>
                  <a:lnTo>
                    <a:pt x="6774" y="808573"/>
                  </a:lnTo>
                  <a:lnTo>
                    <a:pt x="25241" y="835945"/>
                  </a:lnTo>
                  <a:lnTo>
                    <a:pt x="52613" y="854412"/>
                  </a:lnTo>
                  <a:lnTo>
                    <a:pt x="86105" y="861187"/>
                  </a:lnTo>
                  <a:lnTo>
                    <a:pt x="1269999" y="861187"/>
                  </a:lnTo>
                  <a:lnTo>
                    <a:pt x="1303492" y="854412"/>
                  </a:lnTo>
                  <a:lnTo>
                    <a:pt x="1330864" y="835945"/>
                  </a:lnTo>
                  <a:lnTo>
                    <a:pt x="1349331" y="808573"/>
                  </a:lnTo>
                  <a:lnTo>
                    <a:pt x="1356106" y="775081"/>
                  </a:lnTo>
                  <a:lnTo>
                    <a:pt x="1356106" y="86106"/>
                  </a:lnTo>
                  <a:lnTo>
                    <a:pt x="1349331" y="52613"/>
                  </a:lnTo>
                  <a:lnTo>
                    <a:pt x="1330864" y="25241"/>
                  </a:lnTo>
                  <a:lnTo>
                    <a:pt x="1303492" y="6774"/>
                  </a:lnTo>
                  <a:lnTo>
                    <a:pt x="1269999" y="0"/>
                  </a:lnTo>
                  <a:close/>
                </a:path>
              </a:pathLst>
            </a:custGeom>
            <a:solidFill>
              <a:srgbClr val="1873EB"/>
            </a:solidFill>
          </p:spPr>
          <p:txBody>
            <a:bodyPr wrap="square" lIns="0" tIns="0" rIns="0" bIns="0" rtlCol="0"/>
            <a:lstStyle/>
            <a:p>
              <a:endParaRPr/>
            </a:p>
          </p:txBody>
        </p:sp>
        <p:sp>
          <p:nvSpPr>
            <p:cNvPr id="20" name="object 20"/>
            <p:cNvSpPr/>
            <p:nvPr/>
          </p:nvSpPr>
          <p:spPr>
            <a:xfrm>
              <a:off x="5493257" y="3069971"/>
              <a:ext cx="1356360" cy="861694"/>
            </a:xfrm>
            <a:custGeom>
              <a:avLst/>
              <a:gdLst/>
              <a:ahLst/>
              <a:cxnLst/>
              <a:rect l="l" t="t" r="r" b="b"/>
              <a:pathLst>
                <a:path w="1356359" h="861695">
                  <a:moveTo>
                    <a:pt x="1269999" y="0"/>
                  </a:moveTo>
                  <a:lnTo>
                    <a:pt x="86105" y="0"/>
                  </a:lnTo>
                  <a:lnTo>
                    <a:pt x="52613" y="6774"/>
                  </a:lnTo>
                  <a:lnTo>
                    <a:pt x="25241" y="25241"/>
                  </a:lnTo>
                  <a:lnTo>
                    <a:pt x="6774" y="52613"/>
                  </a:lnTo>
                  <a:lnTo>
                    <a:pt x="0" y="86105"/>
                  </a:lnTo>
                  <a:lnTo>
                    <a:pt x="0" y="775080"/>
                  </a:lnTo>
                  <a:lnTo>
                    <a:pt x="6774" y="808573"/>
                  </a:lnTo>
                  <a:lnTo>
                    <a:pt x="25241" y="835945"/>
                  </a:lnTo>
                  <a:lnTo>
                    <a:pt x="52613" y="854412"/>
                  </a:lnTo>
                  <a:lnTo>
                    <a:pt x="86105" y="861186"/>
                  </a:lnTo>
                  <a:lnTo>
                    <a:pt x="1269999" y="861186"/>
                  </a:lnTo>
                  <a:lnTo>
                    <a:pt x="1303492" y="854412"/>
                  </a:lnTo>
                  <a:lnTo>
                    <a:pt x="1330864" y="835945"/>
                  </a:lnTo>
                  <a:lnTo>
                    <a:pt x="1349331" y="808573"/>
                  </a:lnTo>
                  <a:lnTo>
                    <a:pt x="1356106" y="775080"/>
                  </a:lnTo>
                  <a:lnTo>
                    <a:pt x="1356106" y="86105"/>
                  </a:lnTo>
                  <a:lnTo>
                    <a:pt x="1349331" y="52613"/>
                  </a:lnTo>
                  <a:lnTo>
                    <a:pt x="1330864" y="25241"/>
                  </a:lnTo>
                  <a:lnTo>
                    <a:pt x="1303492" y="6774"/>
                  </a:lnTo>
                  <a:lnTo>
                    <a:pt x="1269999" y="0"/>
                  </a:lnTo>
                  <a:close/>
                </a:path>
              </a:pathLst>
            </a:custGeom>
            <a:solidFill>
              <a:srgbClr val="FFFFFF">
                <a:alpha val="90194"/>
              </a:srgbClr>
            </a:solidFill>
          </p:spPr>
          <p:txBody>
            <a:bodyPr wrap="square" lIns="0" tIns="0" rIns="0" bIns="0" rtlCol="0"/>
            <a:lstStyle/>
            <a:p>
              <a:endParaRPr/>
            </a:p>
          </p:txBody>
        </p:sp>
        <p:sp>
          <p:nvSpPr>
            <p:cNvPr id="21" name="object 21"/>
            <p:cNvSpPr/>
            <p:nvPr/>
          </p:nvSpPr>
          <p:spPr>
            <a:xfrm>
              <a:off x="5493257" y="3069971"/>
              <a:ext cx="1356360" cy="861694"/>
            </a:xfrm>
            <a:custGeom>
              <a:avLst/>
              <a:gdLst/>
              <a:ahLst/>
              <a:cxnLst/>
              <a:rect l="l" t="t" r="r" b="b"/>
              <a:pathLst>
                <a:path w="1356359" h="861695">
                  <a:moveTo>
                    <a:pt x="0" y="86105"/>
                  </a:moveTo>
                  <a:lnTo>
                    <a:pt x="6774" y="52613"/>
                  </a:lnTo>
                  <a:lnTo>
                    <a:pt x="25241" y="25241"/>
                  </a:lnTo>
                  <a:lnTo>
                    <a:pt x="52613" y="6774"/>
                  </a:lnTo>
                  <a:lnTo>
                    <a:pt x="86105" y="0"/>
                  </a:lnTo>
                  <a:lnTo>
                    <a:pt x="1269999" y="0"/>
                  </a:lnTo>
                  <a:lnTo>
                    <a:pt x="1303492" y="6774"/>
                  </a:lnTo>
                  <a:lnTo>
                    <a:pt x="1330864" y="25241"/>
                  </a:lnTo>
                  <a:lnTo>
                    <a:pt x="1349331" y="52613"/>
                  </a:lnTo>
                  <a:lnTo>
                    <a:pt x="1356106" y="86105"/>
                  </a:lnTo>
                  <a:lnTo>
                    <a:pt x="1356106" y="775080"/>
                  </a:lnTo>
                  <a:lnTo>
                    <a:pt x="1349331" y="808573"/>
                  </a:lnTo>
                  <a:lnTo>
                    <a:pt x="1330864" y="835945"/>
                  </a:lnTo>
                  <a:lnTo>
                    <a:pt x="1303492" y="854412"/>
                  </a:lnTo>
                  <a:lnTo>
                    <a:pt x="1269999" y="861186"/>
                  </a:lnTo>
                  <a:lnTo>
                    <a:pt x="86105" y="861186"/>
                  </a:lnTo>
                  <a:lnTo>
                    <a:pt x="52613" y="854412"/>
                  </a:lnTo>
                  <a:lnTo>
                    <a:pt x="25241" y="835945"/>
                  </a:lnTo>
                  <a:lnTo>
                    <a:pt x="6774" y="808573"/>
                  </a:lnTo>
                  <a:lnTo>
                    <a:pt x="0" y="775080"/>
                  </a:lnTo>
                  <a:lnTo>
                    <a:pt x="0" y="86105"/>
                  </a:lnTo>
                  <a:close/>
                </a:path>
              </a:pathLst>
            </a:custGeom>
            <a:ln w="12700">
              <a:solidFill>
                <a:srgbClr val="1873EB"/>
              </a:solidFill>
            </a:ln>
          </p:spPr>
          <p:txBody>
            <a:bodyPr wrap="square" lIns="0" tIns="0" rIns="0" bIns="0" rtlCol="0"/>
            <a:lstStyle/>
            <a:p>
              <a:endParaRPr/>
            </a:p>
          </p:txBody>
        </p:sp>
      </p:grpSp>
      <p:sp>
        <p:nvSpPr>
          <p:cNvPr id="22" name="object 22"/>
          <p:cNvSpPr txBox="1"/>
          <p:nvPr/>
        </p:nvSpPr>
        <p:spPr>
          <a:xfrm>
            <a:off x="5707760" y="3404437"/>
            <a:ext cx="929640" cy="177800"/>
          </a:xfrm>
          <a:prstGeom prst="rect">
            <a:avLst/>
          </a:prstGeom>
        </p:spPr>
        <p:txBody>
          <a:bodyPr vert="horz" wrap="square" lIns="0" tIns="12065" rIns="0" bIns="0" rtlCol="0">
            <a:spAutoFit/>
          </a:bodyPr>
          <a:lstStyle/>
          <a:p>
            <a:pPr marL="12700">
              <a:lnSpc>
                <a:spcPct val="100000"/>
              </a:lnSpc>
              <a:spcBef>
                <a:spcPts val="95"/>
              </a:spcBef>
            </a:pPr>
            <a:r>
              <a:rPr sz="1000" spc="-10" dirty="0">
                <a:latin typeface="Arial MT"/>
                <a:cs typeface="Arial MT"/>
              </a:rPr>
              <a:t>Vision</a:t>
            </a:r>
            <a:r>
              <a:rPr sz="1000" spc="-35" dirty="0">
                <a:latin typeface="Arial MT"/>
                <a:cs typeface="Arial MT"/>
              </a:rPr>
              <a:t> </a:t>
            </a:r>
            <a:r>
              <a:rPr sz="1000" spc="-10" dirty="0">
                <a:latin typeface="Arial MT"/>
                <a:cs typeface="Arial MT"/>
              </a:rPr>
              <a:t>Problems</a:t>
            </a:r>
            <a:endParaRPr sz="1000">
              <a:latin typeface="Arial MT"/>
              <a:cs typeface="Arial MT"/>
            </a:endParaRPr>
          </a:p>
        </p:txBody>
      </p:sp>
      <p:grpSp>
        <p:nvGrpSpPr>
          <p:cNvPr id="23" name="object 23"/>
          <p:cNvGrpSpPr/>
          <p:nvPr/>
        </p:nvGrpSpPr>
        <p:grpSpPr>
          <a:xfrm>
            <a:off x="6999985" y="2926842"/>
            <a:ext cx="1513205" cy="1010919"/>
            <a:chOff x="6999985" y="2926842"/>
            <a:chExt cx="1513205" cy="1010919"/>
          </a:xfrm>
        </p:grpSpPr>
        <p:sp>
          <p:nvSpPr>
            <p:cNvPr id="24" name="object 24"/>
            <p:cNvSpPr/>
            <p:nvPr/>
          </p:nvSpPr>
          <p:spPr>
            <a:xfrm>
              <a:off x="6999985" y="2926842"/>
              <a:ext cx="1356360" cy="861694"/>
            </a:xfrm>
            <a:custGeom>
              <a:avLst/>
              <a:gdLst/>
              <a:ahLst/>
              <a:cxnLst/>
              <a:rect l="l" t="t" r="r" b="b"/>
              <a:pathLst>
                <a:path w="1356359" h="861695">
                  <a:moveTo>
                    <a:pt x="1270000" y="0"/>
                  </a:moveTo>
                  <a:lnTo>
                    <a:pt x="86106" y="0"/>
                  </a:lnTo>
                  <a:lnTo>
                    <a:pt x="52613" y="6774"/>
                  </a:lnTo>
                  <a:lnTo>
                    <a:pt x="25241" y="25241"/>
                  </a:lnTo>
                  <a:lnTo>
                    <a:pt x="6774" y="52613"/>
                  </a:lnTo>
                  <a:lnTo>
                    <a:pt x="0" y="86106"/>
                  </a:lnTo>
                  <a:lnTo>
                    <a:pt x="0" y="775081"/>
                  </a:lnTo>
                  <a:lnTo>
                    <a:pt x="6774" y="808573"/>
                  </a:lnTo>
                  <a:lnTo>
                    <a:pt x="25241" y="835945"/>
                  </a:lnTo>
                  <a:lnTo>
                    <a:pt x="52613" y="854412"/>
                  </a:lnTo>
                  <a:lnTo>
                    <a:pt x="86106" y="861187"/>
                  </a:lnTo>
                  <a:lnTo>
                    <a:pt x="1270000" y="861187"/>
                  </a:lnTo>
                  <a:lnTo>
                    <a:pt x="1303492" y="854412"/>
                  </a:lnTo>
                  <a:lnTo>
                    <a:pt x="1330864" y="835945"/>
                  </a:lnTo>
                  <a:lnTo>
                    <a:pt x="1349331" y="808573"/>
                  </a:lnTo>
                  <a:lnTo>
                    <a:pt x="1356106" y="775081"/>
                  </a:lnTo>
                  <a:lnTo>
                    <a:pt x="1356106" y="86106"/>
                  </a:lnTo>
                  <a:lnTo>
                    <a:pt x="1349331" y="52613"/>
                  </a:lnTo>
                  <a:lnTo>
                    <a:pt x="1330864" y="25241"/>
                  </a:lnTo>
                  <a:lnTo>
                    <a:pt x="1303492" y="6774"/>
                  </a:lnTo>
                  <a:lnTo>
                    <a:pt x="1270000" y="0"/>
                  </a:lnTo>
                  <a:close/>
                </a:path>
              </a:pathLst>
            </a:custGeom>
            <a:solidFill>
              <a:srgbClr val="1873EB"/>
            </a:solidFill>
          </p:spPr>
          <p:txBody>
            <a:bodyPr wrap="square" lIns="0" tIns="0" rIns="0" bIns="0" rtlCol="0"/>
            <a:lstStyle/>
            <a:p>
              <a:endParaRPr/>
            </a:p>
          </p:txBody>
        </p:sp>
        <p:sp>
          <p:nvSpPr>
            <p:cNvPr id="25" name="object 25"/>
            <p:cNvSpPr/>
            <p:nvPr/>
          </p:nvSpPr>
          <p:spPr>
            <a:xfrm>
              <a:off x="7150734" y="3069971"/>
              <a:ext cx="1356360" cy="861694"/>
            </a:xfrm>
            <a:custGeom>
              <a:avLst/>
              <a:gdLst/>
              <a:ahLst/>
              <a:cxnLst/>
              <a:rect l="l" t="t" r="r" b="b"/>
              <a:pathLst>
                <a:path w="1356359" h="861695">
                  <a:moveTo>
                    <a:pt x="1269873" y="0"/>
                  </a:moveTo>
                  <a:lnTo>
                    <a:pt x="86106" y="0"/>
                  </a:lnTo>
                  <a:lnTo>
                    <a:pt x="52560" y="6774"/>
                  </a:lnTo>
                  <a:lnTo>
                    <a:pt x="25193" y="25241"/>
                  </a:lnTo>
                  <a:lnTo>
                    <a:pt x="6756" y="52613"/>
                  </a:lnTo>
                  <a:lnTo>
                    <a:pt x="0" y="86105"/>
                  </a:lnTo>
                  <a:lnTo>
                    <a:pt x="0" y="775080"/>
                  </a:lnTo>
                  <a:lnTo>
                    <a:pt x="6756" y="808573"/>
                  </a:lnTo>
                  <a:lnTo>
                    <a:pt x="25193" y="835945"/>
                  </a:lnTo>
                  <a:lnTo>
                    <a:pt x="52560" y="854412"/>
                  </a:lnTo>
                  <a:lnTo>
                    <a:pt x="86106" y="861186"/>
                  </a:lnTo>
                  <a:lnTo>
                    <a:pt x="1269873" y="861186"/>
                  </a:lnTo>
                  <a:lnTo>
                    <a:pt x="1303418" y="854412"/>
                  </a:lnTo>
                  <a:lnTo>
                    <a:pt x="1330785" y="835945"/>
                  </a:lnTo>
                  <a:lnTo>
                    <a:pt x="1349222" y="808573"/>
                  </a:lnTo>
                  <a:lnTo>
                    <a:pt x="1355979" y="775080"/>
                  </a:lnTo>
                  <a:lnTo>
                    <a:pt x="1355979" y="86105"/>
                  </a:lnTo>
                  <a:lnTo>
                    <a:pt x="1349222" y="52613"/>
                  </a:lnTo>
                  <a:lnTo>
                    <a:pt x="1330785" y="25241"/>
                  </a:lnTo>
                  <a:lnTo>
                    <a:pt x="1303418" y="6774"/>
                  </a:lnTo>
                  <a:lnTo>
                    <a:pt x="1269873" y="0"/>
                  </a:lnTo>
                  <a:close/>
                </a:path>
              </a:pathLst>
            </a:custGeom>
            <a:solidFill>
              <a:srgbClr val="FFFFFF">
                <a:alpha val="90194"/>
              </a:srgbClr>
            </a:solidFill>
          </p:spPr>
          <p:txBody>
            <a:bodyPr wrap="square" lIns="0" tIns="0" rIns="0" bIns="0" rtlCol="0"/>
            <a:lstStyle/>
            <a:p>
              <a:endParaRPr/>
            </a:p>
          </p:txBody>
        </p:sp>
        <p:sp>
          <p:nvSpPr>
            <p:cNvPr id="26" name="object 26"/>
            <p:cNvSpPr/>
            <p:nvPr/>
          </p:nvSpPr>
          <p:spPr>
            <a:xfrm>
              <a:off x="7150734" y="3069971"/>
              <a:ext cx="1356360" cy="861694"/>
            </a:xfrm>
            <a:custGeom>
              <a:avLst/>
              <a:gdLst/>
              <a:ahLst/>
              <a:cxnLst/>
              <a:rect l="l" t="t" r="r" b="b"/>
              <a:pathLst>
                <a:path w="1356359" h="861695">
                  <a:moveTo>
                    <a:pt x="0" y="86105"/>
                  </a:moveTo>
                  <a:lnTo>
                    <a:pt x="6756" y="52613"/>
                  </a:lnTo>
                  <a:lnTo>
                    <a:pt x="25193" y="25241"/>
                  </a:lnTo>
                  <a:lnTo>
                    <a:pt x="52560" y="6774"/>
                  </a:lnTo>
                  <a:lnTo>
                    <a:pt x="86106" y="0"/>
                  </a:lnTo>
                  <a:lnTo>
                    <a:pt x="1269873" y="0"/>
                  </a:lnTo>
                  <a:lnTo>
                    <a:pt x="1303418" y="6774"/>
                  </a:lnTo>
                  <a:lnTo>
                    <a:pt x="1330785" y="25241"/>
                  </a:lnTo>
                  <a:lnTo>
                    <a:pt x="1349222" y="52613"/>
                  </a:lnTo>
                  <a:lnTo>
                    <a:pt x="1355979" y="86105"/>
                  </a:lnTo>
                  <a:lnTo>
                    <a:pt x="1355979" y="775080"/>
                  </a:lnTo>
                  <a:lnTo>
                    <a:pt x="1349222" y="808573"/>
                  </a:lnTo>
                  <a:lnTo>
                    <a:pt x="1330785" y="835945"/>
                  </a:lnTo>
                  <a:lnTo>
                    <a:pt x="1303418" y="854412"/>
                  </a:lnTo>
                  <a:lnTo>
                    <a:pt x="1269873" y="861186"/>
                  </a:lnTo>
                  <a:lnTo>
                    <a:pt x="86106" y="861186"/>
                  </a:lnTo>
                  <a:lnTo>
                    <a:pt x="52560" y="854412"/>
                  </a:lnTo>
                  <a:lnTo>
                    <a:pt x="25193" y="835945"/>
                  </a:lnTo>
                  <a:lnTo>
                    <a:pt x="6756" y="808573"/>
                  </a:lnTo>
                  <a:lnTo>
                    <a:pt x="0" y="775080"/>
                  </a:lnTo>
                  <a:lnTo>
                    <a:pt x="0" y="86105"/>
                  </a:lnTo>
                  <a:close/>
                </a:path>
              </a:pathLst>
            </a:custGeom>
            <a:ln w="12700">
              <a:solidFill>
                <a:srgbClr val="1873EB"/>
              </a:solidFill>
            </a:ln>
          </p:spPr>
          <p:txBody>
            <a:bodyPr wrap="square" lIns="0" tIns="0" rIns="0" bIns="0" rtlCol="0"/>
            <a:lstStyle/>
            <a:p>
              <a:endParaRPr/>
            </a:p>
          </p:txBody>
        </p:sp>
      </p:grpSp>
      <p:sp>
        <p:nvSpPr>
          <p:cNvPr id="27" name="object 27"/>
          <p:cNvSpPr txBox="1"/>
          <p:nvPr/>
        </p:nvSpPr>
        <p:spPr>
          <a:xfrm>
            <a:off x="7575550" y="3404437"/>
            <a:ext cx="509270" cy="177800"/>
          </a:xfrm>
          <a:prstGeom prst="rect">
            <a:avLst/>
          </a:prstGeom>
        </p:spPr>
        <p:txBody>
          <a:bodyPr vert="horz" wrap="square" lIns="0" tIns="12065" rIns="0" bIns="0" rtlCol="0">
            <a:spAutoFit/>
          </a:bodyPr>
          <a:lstStyle/>
          <a:p>
            <a:pPr marL="12700">
              <a:lnSpc>
                <a:spcPct val="100000"/>
              </a:lnSpc>
              <a:spcBef>
                <a:spcPts val="95"/>
              </a:spcBef>
            </a:pPr>
            <a:r>
              <a:rPr sz="1000" spc="-10" dirty="0">
                <a:latin typeface="Arial MT"/>
                <a:cs typeface="Arial MT"/>
              </a:rPr>
              <a:t>Seizures</a:t>
            </a:r>
            <a:endParaRPr sz="1000">
              <a:latin typeface="Arial MT"/>
              <a:cs typeface="Arial MT"/>
            </a:endParaRPr>
          </a:p>
        </p:txBody>
      </p:sp>
      <p:grpSp>
        <p:nvGrpSpPr>
          <p:cNvPr id="28" name="object 28"/>
          <p:cNvGrpSpPr/>
          <p:nvPr/>
        </p:nvGrpSpPr>
        <p:grpSpPr>
          <a:xfrm>
            <a:off x="8657463" y="2926842"/>
            <a:ext cx="1513205" cy="1010919"/>
            <a:chOff x="8657463" y="2926842"/>
            <a:chExt cx="1513205" cy="1010919"/>
          </a:xfrm>
        </p:grpSpPr>
        <p:sp>
          <p:nvSpPr>
            <p:cNvPr id="29" name="object 29"/>
            <p:cNvSpPr/>
            <p:nvPr/>
          </p:nvSpPr>
          <p:spPr>
            <a:xfrm>
              <a:off x="8657463" y="2926842"/>
              <a:ext cx="1356360" cy="861694"/>
            </a:xfrm>
            <a:custGeom>
              <a:avLst/>
              <a:gdLst/>
              <a:ahLst/>
              <a:cxnLst/>
              <a:rect l="l" t="t" r="r" b="b"/>
              <a:pathLst>
                <a:path w="1356359" h="861695">
                  <a:moveTo>
                    <a:pt x="1269872" y="0"/>
                  </a:moveTo>
                  <a:lnTo>
                    <a:pt x="86105" y="0"/>
                  </a:lnTo>
                  <a:lnTo>
                    <a:pt x="52560" y="6774"/>
                  </a:lnTo>
                  <a:lnTo>
                    <a:pt x="25193" y="25241"/>
                  </a:lnTo>
                  <a:lnTo>
                    <a:pt x="6756" y="52613"/>
                  </a:lnTo>
                  <a:lnTo>
                    <a:pt x="0" y="86106"/>
                  </a:lnTo>
                  <a:lnTo>
                    <a:pt x="0" y="775081"/>
                  </a:lnTo>
                  <a:lnTo>
                    <a:pt x="6756" y="808573"/>
                  </a:lnTo>
                  <a:lnTo>
                    <a:pt x="25193" y="835945"/>
                  </a:lnTo>
                  <a:lnTo>
                    <a:pt x="52560" y="854412"/>
                  </a:lnTo>
                  <a:lnTo>
                    <a:pt x="86105" y="861187"/>
                  </a:lnTo>
                  <a:lnTo>
                    <a:pt x="1269872" y="861187"/>
                  </a:lnTo>
                  <a:lnTo>
                    <a:pt x="1303365" y="854412"/>
                  </a:lnTo>
                  <a:lnTo>
                    <a:pt x="1330737" y="835945"/>
                  </a:lnTo>
                  <a:lnTo>
                    <a:pt x="1349204" y="808573"/>
                  </a:lnTo>
                  <a:lnTo>
                    <a:pt x="1355978" y="775081"/>
                  </a:lnTo>
                  <a:lnTo>
                    <a:pt x="1355978" y="86106"/>
                  </a:lnTo>
                  <a:lnTo>
                    <a:pt x="1349204" y="52613"/>
                  </a:lnTo>
                  <a:lnTo>
                    <a:pt x="1330737" y="25241"/>
                  </a:lnTo>
                  <a:lnTo>
                    <a:pt x="1303365" y="6774"/>
                  </a:lnTo>
                  <a:lnTo>
                    <a:pt x="1269872" y="0"/>
                  </a:lnTo>
                  <a:close/>
                </a:path>
              </a:pathLst>
            </a:custGeom>
            <a:solidFill>
              <a:srgbClr val="1873EB"/>
            </a:solidFill>
          </p:spPr>
          <p:txBody>
            <a:bodyPr wrap="square" lIns="0" tIns="0" rIns="0" bIns="0" rtlCol="0"/>
            <a:lstStyle/>
            <a:p>
              <a:endParaRPr/>
            </a:p>
          </p:txBody>
        </p:sp>
        <p:sp>
          <p:nvSpPr>
            <p:cNvPr id="30" name="object 30"/>
            <p:cNvSpPr/>
            <p:nvPr/>
          </p:nvSpPr>
          <p:spPr>
            <a:xfrm>
              <a:off x="8808085" y="3069971"/>
              <a:ext cx="1356360" cy="861694"/>
            </a:xfrm>
            <a:custGeom>
              <a:avLst/>
              <a:gdLst/>
              <a:ahLst/>
              <a:cxnLst/>
              <a:rect l="l" t="t" r="r" b="b"/>
              <a:pathLst>
                <a:path w="1356359" h="861695">
                  <a:moveTo>
                    <a:pt x="1269873" y="0"/>
                  </a:moveTo>
                  <a:lnTo>
                    <a:pt x="86106" y="0"/>
                  </a:lnTo>
                  <a:lnTo>
                    <a:pt x="52560" y="6774"/>
                  </a:lnTo>
                  <a:lnTo>
                    <a:pt x="25193" y="25241"/>
                  </a:lnTo>
                  <a:lnTo>
                    <a:pt x="6756" y="52613"/>
                  </a:lnTo>
                  <a:lnTo>
                    <a:pt x="0" y="86105"/>
                  </a:lnTo>
                  <a:lnTo>
                    <a:pt x="0" y="775080"/>
                  </a:lnTo>
                  <a:lnTo>
                    <a:pt x="6756" y="808573"/>
                  </a:lnTo>
                  <a:lnTo>
                    <a:pt x="25193" y="835945"/>
                  </a:lnTo>
                  <a:lnTo>
                    <a:pt x="52560" y="854412"/>
                  </a:lnTo>
                  <a:lnTo>
                    <a:pt x="86106" y="861186"/>
                  </a:lnTo>
                  <a:lnTo>
                    <a:pt x="1269873" y="861186"/>
                  </a:lnTo>
                  <a:lnTo>
                    <a:pt x="1303418" y="854412"/>
                  </a:lnTo>
                  <a:lnTo>
                    <a:pt x="1330785" y="835945"/>
                  </a:lnTo>
                  <a:lnTo>
                    <a:pt x="1349222" y="808573"/>
                  </a:lnTo>
                  <a:lnTo>
                    <a:pt x="1355979" y="775080"/>
                  </a:lnTo>
                  <a:lnTo>
                    <a:pt x="1355979" y="86105"/>
                  </a:lnTo>
                  <a:lnTo>
                    <a:pt x="1349222" y="52613"/>
                  </a:lnTo>
                  <a:lnTo>
                    <a:pt x="1330785" y="25241"/>
                  </a:lnTo>
                  <a:lnTo>
                    <a:pt x="1303418" y="6774"/>
                  </a:lnTo>
                  <a:lnTo>
                    <a:pt x="1269873" y="0"/>
                  </a:lnTo>
                  <a:close/>
                </a:path>
              </a:pathLst>
            </a:custGeom>
            <a:solidFill>
              <a:srgbClr val="FFFFFF">
                <a:alpha val="90194"/>
              </a:srgbClr>
            </a:solidFill>
          </p:spPr>
          <p:txBody>
            <a:bodyPr wrap="square" lIns="0" tIns="0" rIns="0" bIns="0" rtlCol="0"/>
            <a:lstStyle/>
            <a:p>
              <a:endParaRPr/>
            </a:p>
          </p:txBody>
        </p:sp>
        <p:sp>
          <p:nvSpPr>
            <p:cNvPr id="31" name="object 31"/>
            <p:cNvSpPr/>
            <p:nvPr/>
          </p:nvSpPr>
          <p:spPr>
            <a:xfrm>
              <a:off x="8808085" y="3069971"/>
              <a:ext cx="1356360" cy="861694"/>
            </a:xfrm>
            <a:custGeom>
              <a:avLst/>
              <a:gdLst/>
              <a:ahLst/>
              <a:cxnLst/>
              <a:rect l="l" t="t" r="r" b="b"/>
              <a:pathLst>
                <a:path w="1356359" h="861695">
                  <a:moveTo>
                    <a:pt x="0" y="86105"/>
                  </a:moveTo>
                  <a:lnTo>
                    <a:pt x="6756" y="52613"/>
                  </a:lnTo>
                  <a:lnTo>
                    <a:pt x="25193" y="25241"/>
                  </a:lnTo>
                  <a:lnTo>
                    <a:pt x="52560" y="6774"/>
                  </a:lnTo>
                  <a:lnTo>
                    <a:pt x="86106" y="0"/>
                  </a:lnTo>
                  <a:lnTo>
                    <a:pt x="1269873" y="0"/>
                  </a:lnTo>
                  <a:lnTo>
                    <a:pt x="1303418" y="6774"/>
                  </a:lnTo>
                  <a:lnTo>
                    <a:pt x="1330785" y="25241"/>
                  </a:lnTo>
                  <a:lnTo>
                    <a:pt x="1349222" y="52613"/>
                  </a:lnTo>
                  <a:lnTo>
                    <a:pt x="1355979" y="86105"/>
                  </a:lnTo>
                  <a:lnTo>
                    <a:pt x="1355979" y="775080"/>
                  </a:lnTo>
                  <a:lnTo>
                    <a:pt x="1349222" y="808573"/>
                  </a:lnTo>
                  <a:lnTo>
                    <a:pt x="1330785" y="835945"/>
                  </a:lnTo>
                  <a:lnTo>
                    <a:pt x="1303418" y="854412"/>
                  </a:lnTo>
                  <a:lnTo>
                    <a:pt x="1269873" y="861186"/>
                  </a:lnTo>
                  <a:lnTo>
                    <a:pt x="86106" y="861186"/>
                  </a:lnTo>
                  <a:lnTo>
                    <a:pt x="52560" y="854412"/>
                  </a:lnTo>
                  <a:lnTo>
                    <a:pt x="25193" y="835945"/>
                  </a:lnTo>
                  <a:lnTo>
                    <a:pt x="6756" y="808573"/>
                  </a:lnTo>
                  <a:lnTo>
                    <a:pt x="0" y="775080"/>
                  </a:lnTo>
                  <a:lnTo>
                    <a:pt x="0" y="86105"/>
                  </a:lnTo>
                  <a:close/>
                </a:path>
              </a:pathLst>
            </a:custGeom>
            <a:ln w="12700">
              <a:solidFill>
                <a:srgbClr val="1873EB"/>
              </a:solidFill>
            </a:ln>
          </p:spPr>
          <p:txBody>
            <a:bodyPr wrap="square" lIns="0" tIns="0" rIns="0" bIns="0" rtlCol="0"/>
            <a:lstStyle/>
            <a:p>
              <a:endParaRPr/>
            </a:p>
          </p:txBody>
        </p:sp>
      </p:grpSp>
      <p:sp>
        <p:nvSpPr>
          <p:cNvPr id="32" name="object 32"/>
          <p:cNvSpPr txBox="1"/>
          <p:nvPr/>
        </p:nvSpPr>
        <p:spPr>
          <a:xfrm>
            <a:off x="8873490" y="3335858"/>
            <a:ext cx="1227455" cy="314960"/>
          </a:xfrm>
          <a:prstGeom prst="rect">
            <a:avLst/>
          </a:prstGeom>
        </p:spPr>
        <p:txBody>
          <a:bodyPr vert="horz" wrap="square" lIns="0" tIns="12065" rIns="0" bIns="0" rtlCol="0">
            <a:spAutoFit/>
          </a:bodyPr>
          <a:lstStyle/>
          <a:p>
            <a:pPr algn="ctr">
              <a:lnSpc>
                <a:spcPts val="1140"/>
              </a:lnSpc>
              <a:spcBef>
                <a:spcPts val="95"/>
              </a:spcBef>
            </a:pPr>
            <a:r>
              <a:rPr sz="1000" dirty="0">
                <a:latin typeface="Arial MT"/>
                <a:cs typeface="Arial MT"/>
              </a:rPr>
              <a:t>Long</a:t>
            </a:r>
            <a:r>
              <a:rPr sz="1000" spc="-50" dirty="0">
                <a:latin typeface="Arial MT"/>
                <a:cs typeface="Arial MT"/>
              </a:rPr>
              <a:t> </a:t>
            </a:r>
            <a:r>
              <a:rPr sz="1000" spc="-20" dirty="0">
                <a:latin typeface="Arial MT"/>
                <a:cs typeface="Arial MT"/>
              </a:rPr>
              <a:t>Term</a:t>
            </a:r>
            <a:r>
              <a:rPr sz="1000" spc="-45" dirty="0">
                <a:latin typeface="Arial MT"/>
                <a:cs typeface="Arial MT"/>
              </a:rPr>
              <a:t> </a:t>
            </a:r>
            <a:r>
              <a:rPr sz="1000" spc="-20" dirty="0">
                <a:latin typeface="Arial MT"/>
                <a:cs typeface="Arial MT"/>
              </a:rPr>
              <a:t>Fatigue</a:t>
            </a:r>
            <a:r>
              <a:rPr sz="1000" spc="-30" dirty="0">
                <a:latin typeface="Arial MT"/>
                <a:cs typeface="Arial MT"/>
              </a:rPr>
              <a:t> </a:t>
            </a:r>
            <a:r>
              <a:rPr sz="1000" spc="-25" dirty="0">
                <a:latin typeface="Arial MT"/>
                <a:cs typeface="Arial MT"/>
              </a:rPr>
              <a:t>Or</a:t>
            </a:r>
            <a:endParaRPr sz="1000">
              <a:latin typeface="Arial MT"/>
              <a:cs typeface="Arial MT"/>
            </a:endParaRPr>
          </a:p>
          <a:p>
            <a:pPr algn="ctr">
              <a:lnSpc>
                <a:spcPts val="1140"/>
              </a:lnSpc>
            </a:pPr>
            <a:r>
              <a:rPr sz="1000" spc="-10" dirty="0">
                <a:latin typeface="Arial MT"/>
                <a:cs typeface="Arial MT"/>
              </a:rPr>
              <a:t>Weakness</a:t>
            </a:r>
            <a:endParaRPr sz="1000">
              <a:latin typeface="Arial MT"/>
              <a:cs typeface="Arial MT"/>
            </a:endParaRPr>
          </a:p>
        </p:txBody>
      </p:sp>
      <p:grpSp>
        <p:nvGrpSpPr>
          <p:cNvPr id="33" name="object 33"/>
          <p:cNvGrpSpPr/>
          <p:nvPr/>
        </p:nvGrpSpPr>
        <p:grpSpPr>
          <a:xfrm>
            <a:off x="10314813" y="2926842"/>
            <a:ext cx="1513205" cy="1010919"/>
            <a:chOff x="10314813" y="2926842"/>
            <a:chExt cx="1513205" cy="1010919"/>
          </a:xfrm>
        </p:grpSpPr>
        <p:sp>
          <p:nvSpPr>
            <p:cNvPr id="34" name="object 34"/>
            <p:cNvSpPr/>
            <p:nvPr/>
          </p:nvSpPr>
          <p:spPr>
            <a:xfrm>
              <a:off x="10314813" y="2926842"/>
              <a:ext cx="1356360" cy="861694"/>
            </a:xfrm>
            <a:custGeom>
              <a:avLst/>
              <a:gdLst/>
              <a:ahLst/>
              <a:cxnLst/>
              <a:rect l="l" t="t" r="r" b="b"/>
              <a:pathLst>
                <a:path w="1356359" h="861695">
                  <a:moveTo>
                    <a:pt x="1269872" y="0"/>
                  </a:moveTo>
                  <a:lnTo>
                    <a:pt x="86105" y="0"/>
                  </a:lnTo>
                  <a:lnTo>
                    <a:pt x="52560" y="6774"/>
                  </a:lnTo>
                  <a:lnTo>
                    <a:pt x="25193" y="25241"/>
                  </a:lnTo>
                  <a:lnTo>
                    <a:pt x="6756" y="52613"/>
                  </a:lnTo>
                  <a:lnTo>
                    <a:pt x="0" y="86106"/>
                  </a:lnTo>
                  <a:lnTo>
                    <a:pt x="0" y="775081"/>
                  </a:lnTo>
                  <a:lnTo>
                    <a:pt x="6756" y="808573"/>
                  </a:lnTo>
                  <a:lnTo>
                    <a:pt x="25193" y="835945"/>
                  </a:lnTo>
                  <a:lnTo>
                    <a:pt x="52560" y="854412"/>
                  </a:lnTo>
                  <a:lnTo>
                    <a:pt x="86105" y="861187"/>
                  </a:lnTo>
                  <a:lnTo>
                    <a:pt x="1269872" y="861187"/>
                  </a:lnTo>
                  <a:lnTo>
                    <a:pt x="1303418" y="854412"/>
                  </a:lnTo>
                  <a:lnTo>
                    <a:pt x="1330785" y="835945"/>
                  </a:lnTo>
                  <a:lnTo>
                    <a:pt x="1349222" y="808573"/>
                  </a:lnTo>
                  <a:lnTo>
                    <a:pt x="1355978" y="775081"/>
                  </a:lnTo>
                  <a:lnTo>
                    <a:pt x="1355978" y="86106"/>
                  </a:lnTo>
                  <a:lnTo>
                    <a:pt x="1349222" y="52613"/>
                  </a:lnTo>
                  <a:lnTo>
                    <a:pt x="1330785" y="25241"/>
                  </a:lnTo>
                  <a:lnTo>
                    <a:pt x="1303418" y="6774"/>
                  </a:lnTo>
                  <a:lnTo>
                    <a:pt x="1269872" y="0"/>
                  </a:lnTo>
                  <a:close/>
                </a:path>
              </a:pathLst>
            </a:custGeom>
            <a:solidFill>
              <a:srgbClr val="1873EB"/>
            </a:solidFill>
          </p:spPr>
          <p:txBody>
            <a:bodyPr wrap="square" lIns="0" tIns="0" rIns="0" bIns="0" rtlCol="0"/>
            <a:lstStyle/>
            <a:p>
              <a:endParaRPr/>
            </a:p>
          </p:txBody>
        </p:sp>
        <p:sp>
          <p:nvSpPr>
            <p:cNvPr id="35" name="object 35"/>
            <p:cNvSpPr/>
            <p:nvPr/>
          </p:nvSpPr>
          <p:spPr>
            <a:xfrm>
              <a:off x="10465435" y="3069971"/>
              <a:ext cx="1356360" cy="861694"/>
            </a:xfrm>
            <a:custGeom>
              <a:avLst/>
              <a:gdLst/>
              <a:ahLst/>
              <a:cxnLst/>
              <a:rect l="l" t="t" r="r" b="b"/>
              <a:pathLst>
                <a:path w="1356359" h="861695">
                  <a:moveTo>
                    <a:pt x="1270000" y="0"/>
                  </a:moveTo>
                  <a:lnTo>
                    <a:pt x="86106" y="0"/>
                  </a:lnTo>
                  <a:lnTo>
                    <a:pt x="52613" y="6774"/>
                  </a:lnTo>
                  <a:lnTo>
                    <a:pt x="25241" y="25241"/>
                  </a:lnTo>
                  <a:lnTo>
                    <a:pt x="6774" y="52613"/>
                  </a:lnTo>
                  <a:lnTo>
                    <a:pt x="0" y="86105"/>
                  </a:lnTo>
                  <a:lnTo>
                    <a:pt x="0" y="775080"/>
                  </a:lnTo>
                  <a:lnTo>
                    <a:pt x="6774" y="808573"/>
                  </a:lnTo>
                  <a:lnTo>
                    <a:pt x="25241" y="835945"/>
                  </a:lnTo>
                  <a:lnTo>
                    <a:pt x="52613" y="854412"/>
                  </a:lnTo>
                  <a:lnTo>
                    <a:pt x="86106" y="861186"/>
                  </a:lnTo>
                  <a:lnTo>
                    <a:pt x="1270000" y="861186"/>
                  </a:lnTo>
                  <a:lnTo>
                    <a:pt x="1303492" y="854412"/>
                  </a:lnTo>
                  <a:lnTo>
                    <a:pt x="1330864" y="835945"/>
                  </a:lnTo>
                  <a:lnTo>
                    <a:pt x="1349331" y="808573"/>
                  </a:lnTo>
                  <a:lnTo>
                    <a:pt x="1356106" y="775080"/>
                  </a:lnTo>
                  <a:lnTo>
                    <a:pt x="1356106" y="86105"/>
                  </a:lnTo>
                  <a:lnTo>
                    <a:pt x="1349331" y="52613"/>
                  </a:lnTo>
                  <a:lnTo>
                    <a:pt x="1330864" y="25241"/>
                  </a:lnTo>
                  <a:lnTo>
                    <a:pt x="1303492" y="6774"/>
                  </a:lnTo>
                  <a:lnTo>
                    <a:pt x="1270000" y="0"/>
                  </a:lnTo>
                  <a:close/>
                </a:path>
              </a:pathLst>
            </a:custGeom>
            <a:solidFill>
              <a:srgbClr val="FFFFFF">
                <a:alpha val="90194"/>
              </a:srgbClr>
            </a:solidFill>
          </p:spPr>
          <p:txBody>
            <a:bodyPr wrap="square" lIns="0" tIns="0" rIns="0" bIns="0" rtlCol="0"/>
            <a:lstStyle/>
            <a:p>
              <a:endParaRPr/>
            </a:p>
          </p:txBody>
        </p:sp>
        <p:sp>
          <p:nvSpPr>
            <p:cNvPr id="36" name="object 36"/>
            <p:cNvSpPr/>
            <p:nvPr/>
          </p:nvSpPr>
          <p:spPr>
            <a:xfrm>
              <a:off x="10465435" y="3069971"/>
              <a:ext cx="1356360" cy="861694"/>
            </a:xfrm>
            <a:custGeom>
              <a:avLst/>
              <a:gdLst/>
              <a:ahLst/>
              <a:cxnLst/>
              <a:rect l="l" t="t" r="r" b="b"/>
              <a:pathLst>
                <a:path w="1356359" h="861695">
                  <a:moveTo>
                    <a:pt x="0" y="86105"/>
                  </a:moveTo>
                  <a:lnTo>
                    <a:pt x="6774" y="52613"/>
                  </a:lnTo>
                  <a:lnTo>
                    <a:pt x="25241" y="25241"/>
                  </a:lnTo>
                  <a:lnTo>
                    <a:pt x="52613" y="6774"/>
                  </a:lnTo>
                  <a:lnTo>
                    <a:pt x="86106" y="0"/>
                  </a:lnTo>
                  <a:lnTo>
                    <a:pt x="1270000" y="0"/>
                  </a:lnTo>
                  <a:lnTo>
                    <a:pt x="1303492" y="6774"/>
                  </a:lnTo>
                  <a:lnTo>
                    <a:pt x="1330864" y="25241"/>
                  </a:lnTo>
                  <a:lnTo>
                    <a:pt x="1349331" y="52613"/>
                  </a:lnTo>
                  <a:lnTo>
                    <a:pt x="1356106" y="86105"/>
                  </a:lnTo>
                  <a:lnTo>
                    <a:pt x="1356106" y="775080"/>
                  </a:lnTo>
                  <a:lnTo>
                    <a:pt x="1349331" y="808573"/>
                  </a:lnTo>
                  <a:lnTo>
                    <a:pt x="1330864" y="835945"/>
                  </a:lnTo>
                  <a:lnTo>
                    <a:pt x="1303492" y="854412"/>
                  </a:lnTo>
                  <a:lnTo>
                    <a:pt x="1270000" y="861186"/>
                  </a:lnTo>
                  <a:lnTo>
                    <a:pt x="86106" y="861186"/>
                  </a:lnTo>
                  <a:lnTo>
                    <a:pt x="52613" y="854412"/>
                  </a:lnTo>
                  <a:lnTo>
                    <a:pt x="25241" y="835945"/>
                  </a:lnTo>
                  <a:lnTo>
                    <a:pt x="6774" y="808573"/>
                  </a:lnTo>
                  <a:lnTo>
                    <a:pt x="0" y="775080"/>
                  </a:lnTo>
                  <a:lnTo>
                    <a:pt x="0" y="86105"/>
                  </a:lnTo>
                  <a:close/>
                </a:path>
              </a:pathLst>
            </a:custGeom>
            <a:ln w="12700">
              <a:solidFill>
                <a:srgbClr val="1873EB"/>
              </a:solidFill>
            </a:ln>
          </p:spPr>
          <p:txBody>
            <a:bodyPr wrap="square" lIns="0" tIns="0" rIns="0" bIns="0" rtlCol="0"/>
            <a:lstStyle/>
            <a:p>
              <a:endParaRPr/>
            </a:p>
          </p:txBody>
        </p:sp>
      </p:grpSp>
      <p:sp>
        <p:nvSpPr>
          <p:cNvPr id="37" name="object 37"/>
          <p:cNvSpPr txBox="1"/>
          <p:nvPr/>
        </p:nvSpPr>
        <p:spPr>
          <a:xfrm>
            <a:off x="10530967" y="3199002"/>
            <a:ext cx="1228090" cy="589280"/>
          </a:xfrm>
          <a:prstGeom prst="rect">
            <a:avLst/>
          </a:prstGeom>
        </p:spPr>
        <p:txBody>
          <a:bodyPr vert="horz" wrap="square" lIns="0" tIns="27305" rIns="0" bIns="0" rtlCol="0">
            <a:spAutoFit/>
          </a:bodyPr>
          <a:lstStyle/>
          <a:p>
            <a:pPr marL="111125" marR="5080" indent="-99060">
              <a:lnSpc>
                <a:spcPct val="90100"/>
              </a:lnSpc>
              <a:spcBef>
                <a:spcPts val="215"/>
              </a:spcBef>
            </a:pPr>
            <a:r>
              <a:rPr sz="1000" spc="-30" dirty="0">
                <a:latin typeface="Arial MT"/>
                <a:cs typeface="Arial MT"/>
              </a:rPr>
              <a:t>Some</a:t>
            </a:r>
            <a:r>
              <a:rPr sz="1000" spc="-40" dirty="0">
                <a:latin typeface="Arial MT"/>
                <a:cs typeface="Arial MT"/>
              </a:rPr>
              <a:t> </a:t>
            </a:r>
            <a:r>
              <a:rPr sz="1000" dirty="0">
                <a:latin typeface="Arial MT"/>
                <a:cs typeface="Arial MT"/>
              </a:rPr>
              <a:t>individuals</a:t>
            </a:r>
            <a:r>
              <a:rPr sz="1000" spc="-55" dirty="0">
                <a:latin typeface="Arial MT"/>
                <a:cs typeface="Arial MT"/>
              </a:rPr>
              <a:t> </a:t>
            </a:r>
            <a:r>
              <a:rPr sz="1000" spc="-25" dirty="0">
                <a:latin typeface="Arial MT"/>
                <a:cs typeface="Arial MT"/>
              </a:rPr>
              <a:t>may </a:t>
            </a:r>
            <a:r>
              <a:rPr sz="1000" dirty="0">
                <a:latin typeface="Arial MT"/>
                <a:cs typeface="Arial MT"/>
              </a:rPr>
              <a:t>require</a:t>
            </a:r>
            <a:r>
              <a:rPr sz="1000" spc="130" dirty="0">
                <a:latin typeface="Arial MT"/>
                <a:cs typeface="Arial MT"/>
              </a:rPr>
              <a:t> </a:t>
            </a:r>
            <a:r>
              <a:rPr sz="1000" dirty="0">
                <a:latin typeface="Arial MT"/>
                <a:cs typeface="Arial MT"/>
              </a:rPr>
              <a:t>long-</a:t>
            </a:r>
            <a:r>
              <a:rPr sz="1000" spc="-20" dirty="0">
                <a:latin typeface="Arial MT"/>
                <a:cs typeface="Arial MT"/>
              </a:rPr>
              <a:t>term </a:t>
            </a:r>
            <a:r>
              <a:rPr sz="1000" dirty="0">
                <a:latin typeface="Arial MT"/>
                <a:cs typeface="Arial MT"/>
              </a:rPr>
              <a:t>medical</a:t>
            </a:r>
            <a:r>
              <a:rPr sz="1000" spc="-65" dirty="0">
                <a:latin typeface="Arial MT"/>
                <a:cs typeface="Arial MT"/>
              </a:rPr>
              <a:t> </a:t>
            </a:r>
            <a:r>
              <a:rPr sz="1000" spc="-10" dirty="0">
                <a:latin typeface="Arial MT"/>
                <a:cs typeface="Arial MT"/>
              </a:rPr>
              <a:t>treatment </a:t>
            </a:r>
            <a:r>
              <a:rPr sz="1000" spc="-30" dirty="0">
                <a:latin typeface="Arial MT"/>
                <a:cs typeface="Arial MT"/>
              </a:rPr>
              <a:t>and</a:t>
            </a:r>
            <a:r>
              <a:rPr sz="1000" spc="-25" dirty="0">
                <a:latin typeface="Arial MT"/>
                <a:cs typeface="Arial MT"/>
              </a:rPr>
              <a:t> </a:t>
            </a:r>
            <a:r>
              <a:rPr sz="1000" spc="-10" dirty="0">
                <a:latin typeface="Arial MT"/>
                <a:cs typeface="Arial MT"/>
              </a:rPr>
              <a:t>rehabilitation.</a:t>
            </a:r>
            <a:endParaRPr sz="1000">
              <a:latin typeface="Arial MT"/>
              <a:cs typeface="Arial MT"/>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object 3"/>
          <p:cNvSpPr txBox="1"/>
          <p:nvPr/>
        </p:nvSpPr>
        <p:spPr>
          <a:xfrm>
            <a:off x="862366" y="2194102"/>
            <a:ext cx="3427001" cy="3908586"/>
          </a:xfrm>
          <a:prstGeom prst="rect">
            <a:avLst/>
          </a:prstGeom>
        </p:spPr>
        <p:txBody>
          <a:bodyPr vert="horz" lIns="91440" tIns="45720" rIns="91440" bIns="45720" rtlCol="0">
            <a:normAutofit/>
          </a:bodyPr>
          <a:lstStyle/>
          <a:p>
            <a:pPr marL="12700" indent="-228600">
              <a:lnSpc>
                <a:spcPct val="90000"/>
              </a:lnSpc>
              <a:spcBef>
                <a:spcPts val="100"/>
              </a:spcBef>
              <a:buFont typeface="Arial" panose="020B0604020202020204" pitchFamily="34" charset="0"/>
              <a:buChar char="•"/>
            </a:pPr>
            <a:r>
              <a:rPr lang="en-US" sz="1700" spc="-140"/>
              <a:t>PSYCHOLOGICAL</a:t>
            </a:r>
            <a:r>
              <a:rPr lang="en-US" sz="1700" spc="60"/>
              <a:t> </a:t>
            </a:r>
            <a:r>
              <a:rPr lang="en-US" sz="1700" spc="-75"/>
              <a:t>AND</a:t>
            </a:r>
            <a:r>
              <a:rPr lang="en-US" sz="1700" spc="25"/>
              <a:t> </a:t>
            </a:r>
            <a:r>
              <a:rPr lang="en-US" sz="1700" spc="-125"/>
              <a:t>EMOTIONAL</a:t>
            </a:r>
            <a:r>
              <a:rPr lang="en-US" sz="1700" spc="40"/>
              <a:t> </a:t>
            </a:r>
            <a:r>
              <a:rPr lang="en-US" sz="1700" spc="-105"/>
              <a:t>FACTORS</a:t>
            </a:r>
            <a:endParaRPr lang="en-US" sz="1700"/>
          </a:p>
          <a:p>
            <a:pPr indent="-228600">
              <a:lnSpc>
                <a:spcPct val="90000"/>
              </a:lnSpc>
              <a:spcBef>
                <a:spcPts val="90"/>
              </a:spcBef>
              <a:buFont typeface="Arial" panose="020B0604020202020204" pitchFamily="34" charset="0"/>
              <a:buChar char="•"/>
            </a:pPr>
            <a:endParaRPr lang="en-US" sz="1700"/>
          </a:p>
          <a:p>
            <a:pPr marL="12700" marR="119380" indent="-228600">
              <a:lnSpc>
                <a:spcPct val="90000"/>
              </a:lnSpc>
              <a:buFont typeface="Arial" panose="020B0604020202020204" pitchFamily="34" charset="0"/>
              <a:buChar char="•"/>
            </a:pPr>
            <a:r>
              <a:rPr lang="en-US" sz="1700" spc="-45"/>
              <a:t>This</a:t>
            </a:r>
            <a:r>
              <a:rPr lang="en-US" sz="1700" spc="-70"/>
              <a:t> </a:t>
            </a:r>
            <a:r>
              <a:rPr lang="en-US" sz="1700"/>
              <a:t>illness</a:t>
            </a:r>
            <a:r>
              <a:rPr lang="en-US" sz="1700" spc="-45"/>
              <a:t> </a:t>
            </a:r>
            <a:r>
              <a:rPr lang="en-US" sz="1700" spc="-10"/>
              <a:t>can</a:t>
            </a:r>
            <a:r>
              <a:rPr lang="en-US" sz="1700" spc="-65"/>
              <a:t> </a:t>
            </a:r>
            <a:r>
              <a:rPr lang="en-US" sz="1700"/>
              <a:t>also</a:t>
            </a:r>
            <a:r>
              <a:rPr lang="en-US" sz="1700" spc="-60"/>
              <a:t> </a:t>
            </a:r>
            <a:r>
              <a:rPr lang="en-US" sz="1700"/>
              <a:t>affect</a:t>
            </a:r>
            <a:r>
              <a:rPr lang="en-US" sz="1700" spc="-75"/>
              <a:t> </a:t>
            </a:r>
            <a:r>
              <a:rPr lang="en-US" sz="1700"/>
              <a:t>mental</a:t>
            </a:r>
            <a:r>
              <a:rPr lang="en-US" sz="1700" spc="-75"/>
              <a:t> </a:t>
            </a:r>
            <a:r>
              <a:rPr lang="en-US" sz="1700"/>
              <a:t>health</a:t>
            </a:r>
            <a:r>
              <a:rPr lang="en-US" sz="1700" spc="-55"/>
              <a:t> </a:t>
            </a:r>
            <a:r>
              <a:rPr lang="en-US" sz="1700" spc="-25"/>
              <a:t>and </a:t>
            </a:r>
            <a:r>
              <a:rPr lang="en-US" sz="1700" spc="-10"/>
              <a:t>emotional</a:t>
            </a:r>
            <a:r>
              <a:rPr lang="en-US" sz="1700" spc="-65"/>
              <a:t> </a:t>
            </a:r>
            <a:r>
              <a:rPr lang="en-US" sz="1700" spc="-10"/>
              <a:t>wellbeing,</a:t>
            </a:r>
            <a:r>
              <a:rPr lang="en-US" sz="1700" spc="-45"/>
              <a:t> </a:t>
            </a:r>
            <a:r>
              <a:rPr lang="en-US" sz="1700" spc="-10"/>
              <a:t>including:</a:t>
            </a:r>
            <a:endParaRPr lang="en-US" sz="1700"/>
          </a:p>
          <a:p>
            <a:pPr indent="-228600">
              <a:lnSpc>
                <a:spcPct val="90000"/>
              </a:lnSpc>
              <a:spcBef>
                <a:spcPts val="90"/>
              </a:spcBef>
              <a:buFont typeface="Arial" panose="020B0604020202020204" pitchFamily="34" charset="0"/>
              <a:buChar char="•"/>
            </a:pPr>
            <a:endParaRPr lang="en-US" sz="1700"/>
          </a:p>
          <a:p>
            <a:pPr marL="299085" indent="-228600">
              <a:lnSpc>
                <a:spcPct val="90000"/>
              </a:lnSpc>
              <a:buFont typeface="Arial" panose="020B0604020202020204" pitchFamily="34" charset="0"/>
              <a:buChar char="•"/>
              <a:tabLst>
                <a:tab pos="299085" algn="l"/>
              </a:tabLst>
            </a:pPr>
            <a:r>
              <a:rPr lang="en-US" sz="1700" spc="-10"/>
              <a:t>Possible</a:t>
            </a:r>
            <a:r>
              <a:rPr lang="en-US" sz="1700" spc="-45"/>
              <a:t> </a:t>
            </a:r>
            <a:r>
              <a:rPr lang="en-US" sz="1700" spc="-20"/>
              <a:t>psychological</a:t>
            </a:r>
            <a:r>
              <a:rPr lang="en-US" sz="1700" spc="-40"/>
              <a:t> </a:t>
            </a:r>
            <a:r>
              <a:rPr lang="en-US" sz="1700" spc="-10"/>
              <a:t>effects</a:t>
            </a:r>
            <a:endParaRPr lang="en-US" sz="1700"/>
          </a:p>
          <a:p>
            <a:pPr marL="299085" indent="-228600">
              <a:lnSpc>
                <a:spcPct val="90000"/>
              </a:lnSpc>
              <a:buFont typeface="Arial" panose="020B0604020202020204" pitchFamily="34" charset="0"/>
              <a:buChar char="•"/>
              <a:tabLst>
                <a:tab pos="299085" algn="l"/>
              </a:tabLst>
            </a:pPr>
            <a:r>
              <a:rPr lang="en-US" sz="1700" spc="-10"/>
              <a:t>Anxiety</a:t>
            </a:r>
            <a:r>
              <a:rPr lang="en-US" sz="1700" spc="-35"/>
              <a:t> </a:t>
            </a:r>
            <a:r>
              <a:rPr lang="en-US" sz="1700"/>
              <a:t>or</a:t>
            </a:r>
            <a:r>
              <a:rPr lang="en-US" sz="1700" spc="-30"/>
              <a:t> </a:t>
            </a:r>
            <a:r>
              <a:rPr lang="en-US" sz="1700"/>
              <a:t>fear</a:t>
            </a:r>
            <a:r>
              <a:rPr lang="en-US" sz="1700" spc="-35"/>
              <a:t> </a:t>
            </a:r>
            <a:r>
              <a:rPr lang="en-US" sz="1700" spc="-25"/>
              <a:t>about</a:t>
            </a:r>
            <a:r>
              <a:rPr lang="en-US" sz="1700" spc="-35"/>
              <a:t> </a:t>
            </a:r>
            <a:r>
              <a:rPr lang="en-US" sz="1700" spc="-10"/>
              <a:t>recovery</a:t>
            </a:r>
            <a:endParaRPr lang="en-US" sz="1700"/>
          </a:p>
          <a:p>
            <a:pPr marL="299085" indent="-228600">
              <a:lnSpc>
                <a:spcPct val="90000"/>
              </a:lnSpc>
              <a:buFont typeface="Arial" panose="020B0604020202020204" pitchFamily="34" charset="0"/>
              <a:buChar char="•"/>
              <a:tabLst>
                <a:tab pos="299085" algn="l"/>
              </a:tabLst>
            </a:pPr>
            <a:r>
              <a:rPr lang="en-US" sz="1700" spc="-10"/>
              <a:t>Depression</a:t>
            </a:r>
            <a:endParaRPr lang="en-US" sz="1700"/>
          </a:p>
          <a:p>
            <a:pPr marL="299085" indent="-228600">
              <a:lnSpc>
                <a:spcPct val="90000"/>
              </a:lnSpc>
              <a:buFont typeface="Arial" panose="020B0604020202020204" pitchFamily="34" charset="0"/>
              <a:buChar char="•"/>
              <a:tabLst>
                <a:tab pos="299085" algn="l"/>
              </a:tabLst>
            </a:pPr>
            <a:r>
              <a:rPr lang="en-US" sz="1700"/>
              <a:t>Stress</a:t>
            </a:r>
            <a:r>
              <a:rPr lang="en-US" sz="1700" spc="-15"/>
              <a:t> </a:t>
            </a:r>
            <a:r>
              <a:rPr lang="en-US" sz="1700"/>
              <a:t>from</a:t>
            </a:r>
            <a:r>
              <a:rPr lang="en-US" sz="1700" spc="-25"/>
              <a:t> </a:t>
            </a:r>
            <a:r>
              <a:rPr lang="en-US" sz="1700"/>
              <a:t>long</a:t>
            </a:r>
            <a:r>
              <a:rPr lang="en-US" sz="1700" spc="-20"/>
              <a:t> </a:t>
            </a:r>
            <a:r>
              <a:rPr lang="en-US" sz="1700"/>
              <a:t>hospital</a:t>
            </a:r>
            <a:r>
              <a:rPr lang="en-US" sz="1700" spc="-20"/>
              <a:t> </a:t>
            </a:r>
            <a:r>
              <a:rPr lang="en-US" sz="1700" spc="-10"/>
              <a:t>stays</a:t>
            </a:r>
            <a:endParaRPr lang="en-US" sz="1700"/>
          </a:p>
          <a:p>
            <a:pPr marL="299085" indent="-228600">
              <a:lnSpc>
                <a:spcPct val="90000"/>
              </a:lnSpc>
              <a:buFont typeface="Arial" panose="020B0604020202020204" pitchFamily="34" charset="0"/>
              <a:buChar char="•"/>
              <a:tabLst>
                <a:tab pos="299085" algn="l"/>
              </a:tabLst>
            </a:pPr>
            <a:r>
              <a:rPr lang="en-US" sz="1700" spc="-40"/>
              <a:t>Trauma</a:t>
            </a:r>
            <a:r>
              <a:rPr lang="en-US" sz="1700" spc="-20"/>
              <a:t> </a:t>
            </a:r>
            <a:r>
              <a:rPr lang="en-US" sz="1700"/>
              <a:t>from</a:t>
            </a:r>
            <a:r>
              <a:rPr lang="en-US" sz="1700" spc="-10"/>
              <a:t> </a:t>
            </a:r>
            <a:r>
              <a:rPr lang="en-US" sz="1700"/>
              <a:t>the</a:t>
            </a:r>
            <a:r>
              <a:rPr lang="en-US" sz="1700" spc="-25"/>
              <a:t> </a:t>
            </a:r>
            <a:r>
              <a:rPr lang="en-US" sz="1700" spc="-10"/>
              <a:t>severe</a:t>
            </a:r>
            <a:r>
              <a:rPr lang="en-US" sz="1700" spc="-25"/>
              <a:t> </a:t>
            </a:r>
            <a:r>
              <a:rPr lang="en-US" sz="1700"/>
              <a:t>illness</a:t>
            </a:r>
            <a:r>
              <a:rPr lang="en-US" sz="1700" spc="10"/>
              <a:t> </a:t>
            </a:r>
            <a:r>
              <a:rPr lang="en-US" sz="1700" spc="-10"/>
              <a:t>experience</a:t>
            </a:r>
            <a:endParaRPr lang="en-US" sz="1700"/>
          </a:p>
        </p:txBody>
      </p:sp>
      <p:pic>
        <p:nvPicPr>
          <p:cNvPr id="4" name="object 4"/>
          <p:cNvPicPr/>
          <p:nvPr/>
        </p:nvPicPr>
        <p:blipFill>
          <a:blip r:embed="rId2" cstate="print"/>
          <a:stretch>
            <a:fillRect/>
          </a:stretch>
        </p:blipFill>
        <p:spPr>
          <a:xfrm>
            <a:off x="5445457" y="1856492"/>
            <a:ext cx="6155141" cy="3168757"/>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9" y="0"/>
            <a:ext cx="12191980" cy="6858000"/>
            <a:chOff x="19" y="0"/>
            <a:chExt cx="12191980" cy="6858000"/>
          </a:xfrm>
        </p:grpSpPr>
        <p:pic>
          <p:nvPicPr>
            <p:cNvPr id="3" name="object 3"/>
            <p:cNvPicPr/>
            <p:nvPr/>
          </p:nvPicPr>
          <p:blipFill>
            <a:blip r:embed="rId2" cstate="print"/>
            <a:stretch>
              <a:fillRect/>
            </a:stretch>
          </p:blipFill>
          <p:spPr>
            <a:xfrm>
              <a:off x="19" y="56"/>
              <a:ext cx="12191873" cy="6857873"/>
            </a:xfrm>
            <a:prstGeom prst="rect">
              <a:avLst/>
            </a:prstGeom>
          </p:spPr>
        </p:pic>
        <p:pic>
          <p:nvPicPr>
            <p:cNvPr id="4" name="object 4"/>
            <p:cNvPicPr/>
            <p:nvPr/>
          </p:nvPicPr>
          <p:blipFill>
            <a:blip r:embed="rId3" cstate="print"/>
            <a:stretch>
              <a:fillRect/>
            </a:stretch>
          </p:blipFill>
          <p:spPr>
            <a:xfrm>
              <a:off x="4961890" y="0"/>
              <a:ext cx="7230109" cy="6858000"/>
            </a:xfrm>
            <a:prstGeom prst="ellipse">
              <a:avLst/>
            </a:prstGeom>
            <a:solidFill>
              <a:schemeClr val="bg1">
                <a:lumMod val="75000"/>
              </a:schemeClr>
            </a:solidFill>
            <a:ln>
              <a:noFill/>
            </a:ln>
            <a:effectLst>
              <a:softEdge rad="112500"/>
            </a:effectLst>
          </p:spPr>
        </p:pic>
      </p:grpSp>
      <p:sp>
        <p:nvSpPr>
          <p:cNvPr id="5" name="object 5"/>
          <p:cNvSpPr txBox="1"/>
          <p:nvPr/>
        </p:nvSpPr>
        <p:spPr>
          <a:xfrm>
            <a:off x="7486268" y="1717675"/>
            <a:ext cx="4375785" cy="2800350"/>
          </a:xfrm>
          <a:prstGeom prst="rect">
            <a:avLst/>
          </a:prstGeom>
        </p:spPr>
        <p:txBody>
          <a:bodyPr vert="horz" wrap="square" lIns="0" tIns="13335" rIns="0" bIns="0" rtlCol="0">
            <a:spAutoFit/>
          </a:bodyPr>
          <a:lstStyle/>
          <a:p>
            <a:pPr marL="12700">
              <a:lnSpc>
                <a:spcPct val="100000"/>
              </a:lnSpc>
              <a:spcBef>
                <a:spcPts val="105"/>
              </a:spcBef>
            </a:pPr>
            <a:r>
              <a:rPr sz="2000" b="1" spc="-145" dirty="0">
                <a:solidFill>
                  <a:srgbClr val="FFFFFF"/>
                </a:solidFill>
                <a:latin typeface="Arial"/>
                <a:cs typeface="Arial"/>
              </a:rPr>
              <a:t>SOCIAL</a:t>
            </a:r>
            <a:r>
              <a:rPr sz="2000" b="1" spc="-15" dirty="0">
                <a:solidFill>
                  <a:srgbClr val="FFFFFF"/>
                </a:solidFill>
                <a:latin typeface="Arial"/>
                <a:cs typeface="Arial"/>
              </a:rPr>
              <a:t> </a:t>
            </a:r>
            <a:r>
              <a:rPr sz="2000" b="1" spc="-125" dirty="0">
                <a:solidFill>
                  <a:srgbClr val="FFFFFF"/>
                </a:solidFill>
                <a:latin typeface="Arial"/>
                <a:cs typeface="Arial"/>
              </a:rPr>
              <a:t>AND</a:t>
            </a:r>
            <a:r>
              <a:rPr sz="2000" b="1" dirty="0">
                <a:solidFill>
                  <a:srgbClr val="FFFFFF"/>
                </a:solidFill>
                <a:latin typeface="Arial"/>
                <a:cs typeface="Arial"/>
              </a:rPr>
              <a:t> </a:t>
            </a:r>
            <a:r>
              <a:rPr sz="2000" b="1" spc="-135" dirty="0">
                <a:solidFill>
                  <a:srgbClr val="FFFFFF"/>
                </a:solidFill>
                <a:latin typeface="Arial"/>
                <a:cs typeface="Arial"/>
              </a:rPr>
              <a:t>LIFESTYLE</a:t>
            </a:r>
            <a:r>
              <a:rPr sz="2000" b="1" spc="30" dirty="0">
                <a:solidFill>
                  <a:srgbClr val="FFFFFF"/>
                </a:solidFill>
                <a:latin typeface="Arial"/>
                <a:cs typeface="Arial"/>
              </a:rPr>
              <a:t> </a:t>
            </a:r>
            <a:r>
              <a:rPr sz="2000" b="1" spc="-30" dirty="0">
                <a:solidFill>
                  <a:srgbClr val="FFFFFF"/>
                </a:solidFill>
                <a:latin typeface="Arial"/>
                <a:cs typeface="Arial"/>
              </a:rPr>
              <a:t>FACTORS</a:t>
            </a:r>
            <a:endParaRPr sz="2000" dirty="0">
              <a:latin typeface="Arial"/>
              <a:cs typeface="Arial"/>
            </a:endParaRPr>
          </a:p>
          <a:p>
            <a:pPr marL="12700" marR="76200">
              <a:lnSpc>
                <a:spcPts val="2160"/>
              </a:lnSpc>
              <a:spcBef>
                <a:spcPts val="2190"/>
              </a:spcBef>
            </a:pPr>
            <a:r>
              <a:rPr sz="2000" b="1" spc="-105" dirty="0">
                <a:solidFill>
                  <a:srgbClr val="FFFFFF"/>
                </a:solidFill>
                <a:latin typeface="Arial"/>
                <a:cs typeface="Arial"/>
              </a:rPr>
              <a:t>Meningitis</a:t>
            </a:r>
            <a:r>
              <a:rPr sz="2000" b="1" spc="-30" dirty="0">
                <a:solidFill>
                  <a:srgbClr val="FFFFFF"/>
                </a:solidFill>
                <a:latin typeface="Arial"/>
                <a:cs typeface="Arial"/>
              </a:rPr>
              <a:t> </a:t>
            </a:r>
            <a:r>
              <a:rPr sz="2000" b="1" spc="-130" dirty="0">
                <a:solidFill>
                  <a:srgbClr val="FFFFFF"/>
                </a:solidFill>
                <a:latin typeface="Arial"/>
                <a:cs typeface="Arial"/>
              </a:rPr>
              <a:t>may</a:t>
            </a:r>
            <a:r>
              <a:rPr sz="2000" b="1" spc="-50" dirty="0">
                <a:solidFill>
                  <a:srgbClr val="FFFFFF"/>
                </a:solidFill>
                <a:latin typeface="Arial"/>
                <a:cs typeface="Arial"/>
              </a:rPr>
              <a:t> </a:t>
            </a:r>
            <a:r>
              <a:rPr sz="2000" b="1" spc="-100" dirty="0">
                <a:solidFill>
                  <a:srgbClr val="FFFFFF"/>
                </a:solidFill>
                <a:latin typeface="Arial"/>
                <a:cs typeface="Arial"/>
              </a:rPr>
              <a:t>also</a:t>
            </a:r>
            <a:r>
              <a:rPr sz="2000" b="1" spc="-50" dirty="0">
                <a:solidFill>
                  <a:srgbClr val="FFFFFF"/>
                </a:solidFill>
                <a:latin typeface="Arial"/>
                <a:cs typeface="Arial"/>
              </a:rPr>
              <a:t> </a:t>
            </a:r>
            <a:r>
              <a:rPr sz="2000" b="1" spc="-95" dirty="0">
                <a:solidFill>
                  <a:srgbClr val="FFFFFF"/>
                </a:solidFill>
                <a:latin typeface="Arial"/>
                <a:cs typeface="Arial"/>
              </a:rPr>
              <a:t>impact</a:t>
            </a:r>
            <a:r>
              <a:rPr sz="2000" b="1" spc="-40" dirty="0">
                <a:solidFill>
                  <a:srgbClr val="FFFFFF"/>
                </a:solidFill>
                <a:latin typeface="Arial"/>
                <a:cs typeface="Arial"/>
              </a:rPr>
              <a:t> </a:t>
            </a:r>
            <a:r>
              <a:rPr sz="2000" b="1" dirty="0">
                <a:solidFill>
                  <a:srgbClr val="FFFFFF"/>
                </a:solidFill>
                <a:latin typeface="Arial"/>
                <a:cs typeface="Arial"/>
              </a:rPr>
              <a:t>a</a:t>
            </a:r>
            <a:r>
              <a:rPr sz="2000" b="1" spc="-15" dirty="0">
                <a:solidFill>
                  <a:srgbClr val="FFFFFF"/>
                </a:solidFill>
                <a:latin typeface="Arial"/>
                <a:cs typeface="Arial"/>
              </a:rPr>
              <a:t> </a:t>
            </a:r>
            <a:r>
              <a:rPr sz="2000" b="1" spc="-120" dirty="0">
                <a:solidFill>
                  <a:srgbClr val="FFFFFF"/>
                </a:solidFill>
                <a:latin typeface="Arial"/>
                <a:cs typeface="Arial"/>
              </a:rPr>
              <a:t>person</a:t>
            </a:r>
            <a:r>
              <a:rPr sz="2000" b="1" spc="-35" dirty="0">
                <a:solidFill>
                  <a:srgbClr val="FFFFFF"/>
                </a:solidFill>
                <a:latin typeface="Arial"/>
                <a:cs typeface="Arial"/>
              </a:rPr>
              <a:t> ‘s </a:t>
            </a:r>
            <a:r>
              <a:rPr sz="2000" b="1" spc="-100" dirty="0">
                <a:solidFill>
                  <a:srgbClr val="FFFFFF"/>
                </a:solidFill>
                <a:latin typeface="Arial"/>
                <a:cs typeface="Arial"/>
              </a:rPr>
              <a:t>social</a:t>
            </a:r>
            <a:r>
              <a:rPr sz="2000" b="1" spc="-50" dirty="0">
                <a:solidFill>
                  <a:srgbClr val="FFFFFF"/>
                </a:solidFill>
                <a:latin typeface="Arial"/>
                <a:cs typeface="Arial"/>
              </a:rPr>
              <a:t> </a:t>
            </a:r>
            <a:r>
              <a:rPr sz="2000" b="1" spc="-35" dirty="0">
                <a:solidFill>
                  <a:srgbClr val="FFFFFF"/>
                </a:solidFill>
                <a:latin typeface="Arial"/>
                <a:cs typeface="Arial"/>
              </a:rPr>
              <a:t>life</a:t>
            </a:r>
            <a:r>
              <a:rPr sz="2000" b="1" spc="-40" dirty="0">
                <a:solidFill>
                  <a:srgbClr val="FFFFFF"/>
                </a:solidFill>
                <a:latin typeface="Arial"/>
                <a:cs typeface="Arial"/>
              </a:rPr>
              <a:t> </a:t>
            </a:r>
            <a:r>
              <a:rPr sz="2000" b="1" spc="-150" dirty="0">
                <a:solidFill>
                  <a:srgbClr val="FFFFFF"/>
                </a:solidFill>
                <a:latin typeface="Arial"/>
                <a:cs typeface="Arial"/>
              </a:rPr>
              <a:t>and</a:t>
            </a:r>
            <a:r>
              <a:rPr sz="2000" b="1" spc="-30" dirty="0">
                <a:solidFill>
                  <a:srgbClr val="FFFFFF"/>
                </a:solidFill>
                <a:latin typeface="Arial"/>
                <a:cs typeface="Arial"/>
              </a:rPr>
              <a:t> </a:t>
            </a:r>
            <a:r>
              <a:rPr sz="2000" b="1" spc="-120" dirty="0">
                <a:solidFill>
                  <a:srgbClr val="FFFFFF"/>
                </a:solidFill>
                <a:latin typeface="Arial"/>
                <a:cs typeface="Arial"/>
              </a:rPr>
              <a:t>independence.</a:t>
            </a:r>
            <a:r>
              <a:rPr sz="2000" b="1" spc="-60" dirty="0">
                <a:solidFill>
                  <a:srgbClr val="FFFFFF"/>
                </a:solidFill>
                <a:latin typeface="Arial"/>
                <a:cs typeface="Arial"/>
              </a:rPr>
              <a:t> </a:t>
            </a:r>
            <a:r>
              <a:rPr sz="2000" b="1" spc="-20" dirty="0">
                <a:solidFill>
                  <a:srgbClr val="FFFFFF"/>
                </a:solidFill>
                <a:latin typeface="Arial"/>
                <a:cs typeface="Arial"/>
              </a:rPr>
              <a:t>Some </a:t>
            </a:r>
            <a:r>
              <a:rPr sz="2000" b="1" spc="-105" dirty="0">
                <a:solidFill>
                  <a:srgbClr val="FFFFFF"/>
                </a:solidFill>
                <a:latin typeface="Arial"/>
                <a:cs typeface="Arial"/>
              </a:rPr>
              <a:t>examples</a:t>
            </a:r>
            <a:r>
              <a:rPr sz="2000" b="1" spc="5" dirty="0">
                <a:solidFill>
                  <a:srgbClr val="FFFFFF"/>
                </a:solidFill>
                <a:latin typeface="Arial"/>
                <a:cs typeface="Arial"/>
              </a:rPr>
              <a:t> </a:t>
            </a:r>
            <a:r>
              <a:rPr sz="2000" b="1" spc="-10" dirty="0">
                <a:solidFill>
                  <a:srgbClr val="FFFFFF"/>
                </a:solidFill>
                <a:latin typeface="Arial"/>
                <a:cs typeface="Arial"/>
              </a:rPr>
              <a:t>include:</a:t>
            </a:r>
            <a:endParaRPr sz="2000" dirty="0">
              <a:latin typeface="Arial"/>
              <a:cs typeface="Arial"/>
            </a:endParaRPr>
          </a:p>
          <a:p>
            <a:pPr marL="12700" marR="5080">
              <a:lnSpc>
                <a:spcPct val="90000"/>
              </a:lnSpc>
              <a:spcBef>
                <a:spcPts val="2130"/>
              </a:spcBef>
            </a:pPr>
            <a:r>
              <a:rPr sz="2000" b="1" spc="-90" dirty="0">
                <a:solidFill>
                  <a:srgbClr val="FFFFFF"/>
                </a:solidFill>
                <a:latin typeface="Arial"/>
                <a:cs typeface="Arial"/>
              </a:rPr>
              <a:t>Difficulty</a:t>
            </a:r>
            <a:r>
              <a:rPr sz="2000" b="1" spc="-70" dirty="0">
                <a:solidFill>
                  <a:srgbClr val="FFFFFF"/>
                </a:solidFill>
                <a:latin typeface="Arial"/>
                <a:cs typeface="Arial"/>
              </a:rPr>
              <a:t> </a:t>
            </a:r>
            <a:r>
              <a:rPr sz="2000" b="1" spc="-80" dirty="0">
                <a:solidFill>
                  <a:srgbClr val="FFFFFF"/>
                </a:solidFill>
                <a:latin typeface="Arial"/>
                <a:cs typeface="Arial"/>
              </a:rPr>
              <a:t>returning</a:t>
            </a:r>
            <a:r>
              <a:rPr sz="2000" b="1" spc="-70" dirty="0">
                <a:solidFill>
                  <a:srgbClr val="FFFFFF"/>
                </a:solidFill>
                <a:latin typeface="Arial"/>
                <a:cs typeface="Arial"/>
              </a:rPr>
              <a:t> </a:t>
            </a:r>
            <a:r>
              <a:rPr sz="2000" b="1" spc="-120" dirty="0">
                <a:solidFill>
                  <a:srgbClr val="FFFFFF"/>
                </a:solidFill>
                <a:latin typeface="Arial"/>
                <a:cs typeface="Arial"/>
              </a:rPr>
              <a:t>to</a:t>
            </a:r>
            <a:r>
              <a:rPr sz="2000" b="1" spc="-40" dirty="0">
                <a:solidFill>
                  <a:srgbClr val="FFFFFF"/>
                </a:solidFill>
                <a:latin typeface="Arial"/>
                <a:cs typeface="Arial"/>
              </a:rPr>
              <a:t> </a:t>
            </a:r>
            <a:r>
              <a:rPr sz="2000" b="1" spc="-65" dirty="0">
                <a:solidFill>
                  <a:srgbClr val="FFFFFF"/>
                </a:solidFill>
                <a:latin typeface="Arial"/>
                <a:cs typeface="Arial"/>
              </a:rPr>
              <a:t>work</a:t>
            </a:r>
            <a:r>
              <a:rPr sz="2000" b="1" spc="-75" dirty="0">
                <a:solidFill>
                  <a:srgbClr val="FFFFFF"/>
                </a:solidFill>
                <a:latin typeface="Arial"/>
                <a:cs typeface="Arial"/>
              </a:rPr>
              <a:t> </a:t>
            </a:r>
            <a:r>
              <a:rPr sz="2000" b="1" spc="-20" dirty="0">
                <a:solidFill>
                  <a:srgbClr val="FFFFFF"/>
                </a:solidFill>
                <a:latin typeface="Arial"/>
                <a:cs typeface="Arial"/>
              </a:rPr>
              <a:t>or</a:t>
            </a:r>
            <a:r>
              <a:rPr sz="2000" b="1" spc="-55" dirty="0">
                <a:solidFill>
                  <a:srgbClr val="FFFFFF"/>
                </a:solidFill>
                <a:latin typeface="Arial"/>
                <a:cs typeface="Arial"/>
              </a:rPr>
              <a:t> </a:t>
            </a:r>
            <a:r>
              <a:rPr sz="2000" b="1" spc="-10" dirty="0">
                <a:solidFill>
                  <a:srgbClr val="FFFFFF"/>
                </a:solidFill>
                <a:latin typeface="Arial"/>
                <a:cs typeface="Arial"/>
              </a:rPr>
              <a:t>school, </a:t>
            </a:r>
            <a:r>
              <a:rPr sz="2000" b="1" spc="-135" dirty="0">
                <a:solidFill>
                  <a:srgbClr val="FFFFFF"/>
                </a:solidFill>
                <a:latin typeface="Arial"/>
                <a:cs typeface="Arial"/>
              </a:rPr>
              <a:t>changes</a:t>
            </a:r>
            <a:r>
              <a:rPr sz="2000" b="1" spc="-25" dirty="0">
                <a:solidFill>
                  <a:srgbClr val="FFFFFF"/>
                </a:solidFill>
                <a:latin typeface="Arial"/>
                <a:cs typeface="Arial"/>
              </a:rPr>
              <a:t> </a:t>
            </a:r>
            <a:r>
              <a:rPr sz="2000" b="1" spc="-90" dirty="0">
                <a:solidFill>
                  <a:srgbClr val="FFFFFF"/>
                </a:solidFill>
                <a:latin typeface="Arial"/>
                <a:cs typeface="Arial"/>
              </a:rPr>
              <a:t>in</a:t>
            </a:r>
            <a:r>
              <a:rPr sz="2000" b="1" spc="-15" dirty="0">
                <a:solidFill>
                  <a:srgbClr val="FFFFFF"/>
                </a:solidFill>
                <a:latin typeface="Arial"/>
                <a:cs typeface="Arial"/>
              </a:rPr>
              <a:t> </a:t>
            </a:r>
            <a:r>
              <a:rPr sz="2000" b="1" spc="-95" dirty="0">
                <a:solidFill>
                  <a:srgbClr val="FFFFFF"/>
                </a:solidFill>
                <a:latin typeface="Arial"/>
                <a:cs typeface="Arial"/>
              </a:rPr>
              <a:t>relationships</a:t>
            </a:r>
            <a:r>
              <a:rPr sz="2000" b="1" spc="-15" dirty="0">
                <a:solidFill>
                  <a:srgbClr val="FFFFFF"/>
                </a:solidFill>
                <a:latin typeface="Arial"/>
                <a:cs typeface="Arial"/>
              </a:rPr>
              <a:t> </a:t>
            </a:r>
            <a:r>
              <a:rPr sz="2000" b="1" spc="-70" dirty="0">
                <a:solidFill>
                  <a:srgbClr val="FFFFFF"/>
                </a:solidFill>
                <a:latin typeface="Arial"/>
                <a:cs typeface="Arial"/>
              </a:rPr>
              <a:t>with</a:t>
            </a:r>
            <a:r>
              <a:rPr sz="2000" b="1" spc="-25" dirty="0">
                <a:solidFill>
                  <a:srgbClr val="FFFFFF"/>
                </a:solidFill>
                <a:latin typeface="Arial"/>
                <a:cs typeface="Arial"/>
              </a:rPr>
              <a:t> </a:t>
            </a:r>
            <a:r>
              <a:rPr sz="2000" b="1" spc="-95" dirty="0">
                <a:solidFill>
                  <a:srgbClr val="FFFFFF"/>
                </a:solidFill>
                <a:latin typeface="Arial"/>
                <a:cs typeface="Arial"/>
              </a:rPr>
              <a:t>family</a:t>
            </a:r>
            <a:r>
              <a:rPr sz="2000" b="1" spc="-35" dirty="0">
                <a:solidFill>
                  <a:srgbClr val="FFFFFF"/>
                </a:solidFill>
                <a:latin typeface="Arial"/>
                <a:cs typeface="Arial"/>
              </a:rPr>
              <a:t> </a:t>
            </a:r>
            <a:r>
              <a:rPr sz="2000" b="1" spc="-25" dirty="0">
                <a:solidFill>
                  <a:srgbClr val="FFFFFF"/>
                </a:solidFill>
                <a:latin typeface="Arial"/>
                <a:cs typeface="Arial"/>
              </a:rPr>
              <a:t>or </a:t>
            </a:r>
            <a:r>
              <a:rPr sz="2000" b="1" spc="-90" dirty="0">
                <a:solidFill>
                  <a:srgbClr val="FFFFFF"/>
                </a:solidFill>
                <a:latin typeface="Arial"/>
                <a:cs typeface="Arial"/>
              </a:rPr>
              <a:t>friend,</a:t>
            </a:r>
            <a:r>
              <a:rPr sz="2000" b="1" spc="-40" dirty="0">
                <a:solidFill>
                  <a:srgbClr val="FFFFFF"/>
                </a:solidFill>
                <a:latin typeface="Arial"/>
                <a:cs typeface="Arial"/>
              </a:rPr>
              <a:t> </a:t>
            </a:r>
            <a:r>
              <a:rPr sz="2000" b="1" spc="-125" dirty="0">
                <a:solidFill>
                  <a:srgbClr val="FFFFFF"/>
                </a:solidFill>
                <a:latin typeface="Arial"/>
                <a:cs typeface="Arial"/>
              </a:rPr>
              <a:t>need</a:t>
            </a:r>
            <a:r>
              <a:rPr sz="2000" b="1" spc="-20" dirty="0">
                <a:solidFill>
                  <a:srgbClr val="FFFFFF"/>
                </a:solidFill>
                <a:latin typeface="Arial"/>
                <a:cs typeface="Arial"/>
              </a:rPr>
              <a:t> </a:t>
            </a:r>
            <a:r>
              <a:rPr sz="2000" b="1" spc="-60" dirty="0">
                <a:solidFill>
                  <a:srgbClr val="FFFFFF"/>
                </a:solidFill>
                <a:latin typeface="Arial"/>
                <a:cs typeface="Arial"/>
              </a:rPr>
              <a:t>for</a:t>
            </a:r>
            <a:r>
              <a:rPr sz="2000" b="1" spc="-30" dirty="0">
                <a:solidFill>
                  <a:srgbClr val="FFFFFF"/>
                </a:solidFill>
                <a:latin typeface="Arial"/>
                <a:cs typeface="Arial"/>
              </a:rPr>
              <a:t> </a:t>
            </a:r>
            <a:r>
              <a:rPr sz="2000" b="1" spc="-100" dirty="0">
                <a:solidFill>
                  <a:srgbClr val="FFFFFF"/>
                </a:solidFill>
                <a:latin typeface="Arial"/>
                <a:cs typeface="Arial"/>
              </a:rPr>
              <a:t>social</a:t>
            </a:r>
            <a:r>
              <a:rPr sz="2000" b="1" spc="-25" dirty="0">
                <a:solidFill>
                  <a:srgbClr val="FFFFFF"/>
                </a:solidFill>
                <a:latin typeface="Arial"/>
                <a:cs typeface="Arial"/>
              </a:rPr>
              <a:t> </a:t>
            </a:r>
            <a:r>
              <a:rPr sz="2000" b="1" spc="-50" dirty="0">
                <a:solidFill>
                  <a:srgbClr val="FFFFFF"/>
                </a:solidFill>
                <a:latin typeface="Arial"/>
                <a:cs typeface="Arial"/>
              </a:rPr>
              <a:t>care</a:t>
            </a:r>
            <a:r>
              <a:rPr sz="2000" b="1" spc="-25" dirty="0">
                <a:solidFill>
                  <a:srgbClr val="FFFFFF"/>
                </a:solidFill>
                <a:latin typeface="Arial"/>
                <a:cs typeface="Arial"/>
              </a:rPr>
              <a:t> </a:t>
            </a:r>
            <a:r>
              <a:rPr sz="2000" b="1" spc="-130" dirty="0">
                <a:solidFill>
                  <a:srgbClr val="FFFFFF"/>
                </a:solidFill>
                <a:latin typeface="Arial"/>
                <a:cs typeface="Arial"/>
              </a:rPr>
              <a:t>support</a:t>
            </a:r>
            <a:r>
              <a:rPr sz="2000" b="1" spc="-5" dirty="0">
                <a:solidFill>
                  <a:srgbClr val="FFFFFF"/>
                </a:solidFill>
                <a:latin typeface="Arial"/>
                <a:cs typeface="Arial"/>
              </a:rPr>
              <a:t> </a:t>
            </a:r>
            <a:r>
              <a:rPr sz="2000" b="1" spc="-55" dirty="0">
                <a:solidFill>
                  <a:srgbClr val="FFFFFF"/>
                </a:solidFill>
                <a:latin typeface="Arial"/>
                <a:cs typeface="Arial"/>
              </a:rPr>
              <a:t>and </a:t>
            </a:r>
            <a:r>
              <a:rPr sz="2000" b="1" spc="-114" dirty="0">
                <a:solidFill>
                  <a:srgbClr val="FFFFFF"/>
                </a:solidFill>
                <a:latin typeface="Arial"/>
                <a:cs typeface="Arial"/>
              </a:rPr>
              <a:t>reduced</a:t>
            </a:r>
            <a:r>
              <a:rPr sz="2000" b="1" spc="-20" dirty="0">
                <a:solidFill>
                  <a:srgbClr val="FFFFFF"/>
                </a:solidFill>
                <a:latin typeface="Arial"/>
                <a:cs typeface="Arial"/>
              </a:rPr>
              <a:t> </a:t>
            </a:r>
            <a:r>
              <a:rPr sz="2000" b="1" spc="-130" dirty="0">
                <a:solidFill>
                  <a:srgbClr val="FFFFFF"/>
                </a:solidFill>
                <a:latin typeface="Arial"/>
                <a:cs typeface="Arial"/>
              </a:rPr>
              <a:t>independence</a:t>
            </a:r>
            <a:r>
              <a:rPr sz="2000" b="1" spc="-10" dirty="0">
                <a:solidFill>
                  <a:srgbClr val="FFFFFF"/>
                </a:solidFill>
                <a:latin typeface="Arial"/>
                <a:cs typeface="Arial"/>
              </a:rPr>
              <a:t> </a:t>
            </a:r>
            <a:r>
              <a:rPr sz="2000" b="1" spc="-145" dirty="0">
                <a:solidFill>
                  <a:srgbClr val="FFFFFF"/>
                </a:solidFill>
                <a:latin typeface="Arial"/>
                <a:cs typeface="Arial"/>
              </a:rPr>
              <a:t>due</a:t>
            </a:r>
            <a:r>
              <a:rPr sz="2000" b="1" spc="-10" dirty="0">
                <a:solidFill>
                  <a:srgbClr val="FFFFFF"/>
                </a:solidFill>
                <a:latin typeface="Arial"/>
                <a:cs typeface="Arial"/>
              </a:rPr>
              <a:t> </a:t>
            </a:r>
            <a:r>
              <a:rPr sz="2000" b="1" spc="-125" dirty="0">
                <a:solidFill>
                  <a:srgbClr val="FFFFFF"/>
                </a:solidFill>
                <a:latin typeface="Arial"/>
                <a:cs typeface="Arial"/>
              </a:rPr>
              <a:t>to</a:t>
            </a:r>
            <a:r>
              <a:rPr sz="2000" b="1" spc="25" dirty="0">
                <a:solidFill>
                  <a:srgbClr val="FFFFFF"/>
                </a:solidFill>
                <a:latin typeface="Arial"/>
                <a:cs typeface="Arial"/>
              </a:rPr>
              <a:t> </a:t>
            </a:r>
            <a:r>
              <a:rPr sz="2000" b="1" spc="-80" dirty="0">
                <a:solidFill>
                  <a:srgbClr val="FFFFFF"/>
                </a:solidFill>
                <a:latin typeface="Arial"/>
                <a:cs typeface="Arial"/>
              </a:rPr>
              <a:t>disability.</a:t>
            </a:r>
            <a:endParaRPr sz="2000" dirty="0">
              <a:latin typeface="Arial"/>
              <a:cs typeface="Aria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4303395" y="1046861"/>
            <a:ext cx="7216775" cy="2374900"/>
          </a:xfrm>
          <a:custGeom>
            <a:avLst/>
            <a:gdLst/>
            <a:ahLst/>
            <a:cxnLst/>
            <a:rect l="l" t="t" r="r" b="b"/>
            <a:pathLst>
              <a:path w="7216775" h="2374900">
                <a:moveTo>
                  <a:pt x="6820534" y="0"/>
                </a:moveTo>
                <a:lnTo>
                  <a:pt x="395731" y="0"/>
                </a:lnTo>
                <a:lnTo>
                  <a:pt x="349579" y="2662"/>
                </a:lnTo>
                <a:lnTo>
                  <a:pt x="304991" y="10451"/>
                </a:lnTo>
                <a:lnTo>
                  <a:pt x="262263" y="23069"/>
                </a:lnTo>
                <a:lnTo>
                  <a:pt x="221694" y="40220"/>
                </a:lnTo>
                <a:lnTo>
                  <a:pt x="183580" y="61608"/>
                </a:lnTo>
                <a:lnTo>
                  <a:pt x="148217" y="86934"/>
                </a:lnTo>
                <a:lnTo>
                  <a:pt x="115903" y="115903"/>
                </a:lnTo>
                <a:lnTo>
                  <a:pt x="86934" y="148217"/>
                </a:lnTo>
                <a:lnTo>
                  <a:pt x="61608" y="183580"/>
                </a:lnTo>
                <a:lnTo>
                  <a:pt x="40220" y="221694"/>
                </a:lnTo>
                <a:lnTo>
                  <a:pt x="23069" y="262263"/>
                </a:lnTo>
                <a:lnTo>
                  <a:pt x="10451" y="304991"/>
                </a:lnTo>
                <a:lnTo>
                  <a:pt x="2662" y="349579"/>
                </a:lnTo>
                <a:lnTo>
                  <a:pt x="0" y="395731"/>
                </a:lnTo>
                <a:lnTo>
                  <a:pt x="0" y="1978660"/>
                </a:lnTo>
                <a:lnTo>
                  <a:pt x="2662" y="2024812"/>
                </a:lnTo>
                <a:lnTo>
                  <a:pt x="10451" y="2069400"/>
                </a:lnTo>
                <a:lnTo>
                  <a:pt x="23069" y="2112128"/>
                </a:lnTo>
                <a:lnTo>
                  <a:pt x="40220" y="2152697"/>
                </a:lnTo>
                <a:lnTo>
                  <a:pt x="61608" y="2190811"/>
                </a:lnTo>
                <a:lnTo>
                  <a:pt x="86934" y="2226174"/>
                </a:lnTo>
                <a:lnTo>
                  <a:pt x="115903" y="2258488"/>
                </a:lnTo>
                <a:lnTo>
                  <a:pt x="148217" y="2287457"/>
                </a:lnTo>
                <a:lnTo>
                  <a:pt x="183580" y="2312783"/>
                </a:lnTo>
                <a:lnTo>
                  <a:pt x="221694" y="2334171"/>
                </a:lnTo>
                <a:lnTo>
                  <a:pt x="262263" y="2351322"/>
                </a:lnTo>
                <a:lnTo>
                  <a:pt x="304991" y="2363940"/>
                </a:lnTo>
                <a:lnTo>
                  <a:pt x="349579" y="2371729"/>
                </a:lnTo>
                <a:lnTo>
                  <a:pt x="395731" y="2374391"/>
                </a:lnTo>
                <a:lnTo>
                  <a:pt x="6820534" y="2374391"/>
                </a:lnTo>
                <a:lnTo>
                  <a:pt x="6866689" y="2371729"/>
                </a:lnTo>
                <a:lnTo>
                  <a:pt x="6911282" y="2363940"/>
                </a:lnTo>
                <a:lnTo>
                  <a:pt x="6954018" y="2351322"/>
                </a:lnTo>
                <a:lnTo>
                  <a:pt x="6994597" y="2334171"/>
                </a:lnTo>
                <a:lnTo>
                  <a:pt x="7032723" y="2312783"/>
                </a:lnTo>
                <a:lnTo>
                  <a:pt x="7068099" y="2287457"/>
                </a:lnTo>
                <a:lnTo>
                  <a:pt x="7100427" y="2258488"/>
                </a:lnTo>
                <a:lnTo>
                  <a:pt x="7129409" y="2226174"/>
                </a:lnTo>
                <a:lnTo>
                  <a:pt x="7154748" y="2190811"/>
                </a:lnTo>
                <a:lnTo>
                  <a:pt x="7176147" y="2152697"/>
                </a:lnTo>
                <a:lnTo>
                  <a:pt x="7193309" y="2112128"/>
                </a:lnTo>
                <a:lnTo>
                  <a:pt x="7205935" y="2069400"/>
                </a:lnTo>
                <a:lnTo>
                  <a:pt x="7213729" y="2024812"/>
                </a:lnTo>
                <a:lnTo>
                  <a:pt x="7216394" y="1978660"/>
                </a:lnTo>
                <a:lnTo>
                  <a:pt x="7216394" y="395731"/>
                </a:lnTo>
                <a:lnTo>
                  <a:pt x="7213729" y="349579"/>
                </a:lnTo>
                <a:lnTo>
                  <a:pt x="7205935" y="304991"/>
                </a:lnTo>
                <a:lnTo>
                  <a:pt x="7193309" y="262263"/>
                </a:lnTo>
                <a:lnTo>
                  <a:pt x="7176147" y="221694"/>
                </a:lnTo>
                <a:lnTo>
                  <a:pt x="7154748" y="183580"/>
                </a:lnTo>
                <a:lnTo>
                  <a:pt x="7129409" y="148217"/>
                </a:lnTo>
                <a:lnTo>
                  <a:pt x="7100427" y="115903"/>
                </a:lnTo>
                <a:lnTo>
                  <a:pt x="7068099" y="86934"/>
                </a:lnTo>
                <a:lnTo>
                  <a:pt x="7032723" y="61608"/>
                </a:lnTo>
                <a:lnTo>
                  <a:pt x="6994597" y="40220"/>
                </a:lnTo>
                <a:lnTo>
                  <a:pt x="6954018" y="23069"/>
                </a:lnTo>
                <a:lnTo>
                  <a:pt x="6911282" y="10451"/>
                </a:lnTo>
                <a:lnTo>
                  <a:pt x="6866689" y="2662"/>
                </a:lnTo>
                <a:lnTo>
                  <a:pt x="6820534" y="0"/>
                </a:lnTo>
                <a:close/>
              </a:path>
            </a:pathLst>
          </a:custGeom>
          <a:solidFill>
            <a:srgbClr val="24C7A1"/>
          </a:solidFill>
        </p:spPr>
        <p:txBody>
          <a:bodyPr wrap="square" lIns="0" tIns="0" rIns="0" bIns="0" rtlCol="0"/>
          <a:lstStyle/>
          <a:p>
            <a:endParaRPr/>
          </a:p>
        </p:txBody>
      </p:sp>
      <p:sp>
        <p:nvSpPr>
          <p:cNvPr id="4" name="object 4"/>
          <p:cNvSpPr txBox="1"/>
          <p:nvPr/>
        </p:nvSpPr>
        <p:spPr>
          <a:xfrm>
            <a:off x="4475734" y="2069338"/>
            <a:ext cx="1407160" cy="299720"/>
          </a:xfrm>
          <a:prstGeom prst="rect">
            <a:avLst/>
          </a:prstGeom>
        </p:spPr>
        <p:txBody>
          <a:bodyPr vert="horz" wrap="square" lIns="0" tIns="12700" rIns="0" bIns="0" rtlCol="0">
            <a:spAutoFit/>
          </a:bodyPr>
          <a:lstStyle/>
          <a:p>
            <a:pPr marL="12700">
              <a:lnSpc>
                <a:spcPct val="100000"/>
              </a:lnSpc>
              <a:spcBef>
                <a:spcPts val="100"/>
              </a:spcBef>
            </a:pPr>
            <a:r>
              <a:rPr sz="1800" spc="-114" dirty="0">
                <a:solidFill>
                  <a:srgbClr val="FFFFFF"/>
                </a:solidFill>
                <a:latin typeface="Arial MT"/>
                <a:cs typeface="Arial MT"/>
              </a:rPr>
              <a:t>CONCLUSION</a:t>
            </a:r>
            <a:endParaRPr sz="1800">
              <a:latin typeface="Arial MT"/>
              <a:cs typeface="Arial MT"/>
            </a:endParaRPr>
          </a:p>
        </p:txBody>
      </p:sp>
      <p:sp>
        <p:nvSpPr>
          <p:cNvPr id="5" name="object 5"/>
          <p:cNvSpPr/>
          <p:nvPr/>
        </p:nvSpPr>
        <p:spPr>
          <a:xfrm>
            <a:off x="4303395" y="3473196"/>
            <a:ext cx="7216775" cy="2374900"/>
          </a:xfrm>
          <a:custGeom>
            <a:avLst/>
            <a:gdLst/>
            <a:ahLst/>
            <a:cxnLst/>
            <a:rect l="l" t="t" r="r" b="b"/>
            <a:pathLst>
              <a:path w="7216775" h="2374900">
                <a:moveTo>
                  <a:pt x="6820534" y="0"/>
                </a:moveTo>
                <a:lnTo>
                  <a:pt x="395731" y="0"/>
                </a:lnTo>
                <a:lnTo>
                  <a:pt x="349579" y="2662"/>
                </a:lnTo>
                <a:lnTo>
                  <a:pt x="304991" y="10451"/>
                </a:lnTo>
                <a:lnTo>
                  <a:pt x="262263" y="23069"/>
                </a:lnTo>
                <a:lnTo>
                  <a:pt x="221694" y="40220"/>
                </a:lnTo>
                <a:lnTo>
                  <a:pt x="183580" y="61608"/>
                </a:lnTo>
                <a:lnTo>
                  <a:pt x="148217" y="86934"/>
                </a:lnTo>
                <a:lnTo>
                  <a:pt x="115903" y="115903"/>
                </a:lnTo>
                <a:lnTo>
                  <a:pt x="86934" y="148217"/>
                </a:lnTo>
                <a:lnTo>
                  <a:pt x="61608" y="183580"/>
                </a:lnTo>
                <a:lnTo>
                  <a:pt x="40220" y="221694"/>
                </a:lnTo>
                <a:lnTo>
                  <a:pt x="23069" y="262263"/>
                </a:lnTo>
                <a:lnTo>
                  <a:pt x="10451" y="304991"/>
                </a:lnTo>
                <a:lnTo>
                  <a:pt x="2662" y="349579"/>
                </a:lnTo>
                <a:lnTo>
                  <a:pt x="0" y="395731"/>
                </a:lnTo>
                <a:lnTo>
                  <a:pt x="0" y="1978659"/>
                </a:lnTo>
                <a:lnTo>
                  <a:pt x="2662" y="2024825"/>
                </a:lnTo>
                <a:lnTo>
                  <a:pt x="10451" y="2069425"/>
                </a:lnTo>
                <a:lnTo>
                  <a:pt x="23069" y="2112162"/>
                </a:lnTo>
                <a:lnTo>
                  <a:pt x="40220" y="2152740"/>
                </a:lnTo>
                <a:lnTo>
                  <a:pt x="61608" y="2190862"/>
                </a:lnTo>
                <a:lnTo>
                  <a:pt x="86934" y="2226231"/>
                </a:lnTo>
                <a:lnTo>
                  <a:pt x="115903" y="2258550"/>
                </a:lnTo>
                <a:lnTo>
                  <a:pt x="148217" y="2287523"/>
                </a:lnTo>
                <a:lnTo>
                  <a:pt x="183580" y="2312853"/>
                </a:lnTo>
                <a:lnTo>
                  <a:pt x="221694" y="2334243"/>
                </a:lnTo>
                <a:lnTo>
                  <a:pt x="262263" y="2351396"/>
                </a:lnTo>
                <a:lnTo>
                  <a:pt x="304991" y="2364016"/>
                </a:lnTo>
                <a:lnTo>
                  <a:pt x="349579" y="2371805"/>
                </a:lnTo>
                <a:lnTo>
                  <a:pt x="395731" y="2374468"/>
                </a:lnTo>
                <a:lnTo>
                  <a:pt x="6820534" y="2374468"/>
                </a:lnTo>
                <a:lnTo>
                  <a:pt x="6866689" y="2371805"/>
                </a:lnTo>
                <a:lnTo>
                  <a:pt x="6911282" y="2364016"/>
                </a:lnTo>
                <a:lnTo>
                  <a:pt x="6954018" y="2351396"/>
                </a:lnTo>
                <a:lnTo>
                  <a:pt x="6994597" y="2334243"/>
                </a:lnTo>
                <a:lnTo>
                  <a:pt x="7032723" y="2312853"/>
                </a:lnTo>
                <a:lnTo>
                  <a:pt x="7068099" y="2287523"/>
                </a:lnTo>
                <a:lnTo>
                  <a:pt x="7100427" y="2258550"/>
                </a:lnTo>
                <a:lnTo>
                  <a:pt x="7129409" y="2226231"/>
                </a:lnTo>
                <a:lnTo>
                  <a:pt x="7154748" y="2190862"/>
                </a:lnTo>
                <a:lnTo>
                  <a:pt x="7176147" y="2152740"/>
                </a:lnTo>
                <a:lnTo>
                  <a:pt x="7193309" y="2112162"/>
                </a:lnTo>
                <a:lnTo>
                  <a:pt x="7205935" y="2069425"/>
                </a:lnTo>
                <a:lnTo>
                  <a:pt x="7213729" y="2024825"/>
                </a:lnTo>
                <a:lnTo>
                  <a:pt x="7216394" y="1978659"/>
                </a:lnTo>
                <a:lnTo>
                  <a:pt x="7216394" y="395731"/>
                </a:lnTo>
                <a:lnTo>
                  <a:pt x="7213729" y="349579"/>
                </a:lnTo>
                <a:lnTo>
                  <a:pt x="7205935" y="304991"/>
                </a:lnTo>
                <a:lnTo>
                  <a:pt x="7193309" y="262263"/>
                </a:lnTo>
                <a:lnTo>
                  <a:pt x="7176147" y="221694"/>
                </a:lnTo>
                <a:lnTo>
                  <a:pt x="7154748" y="183580"/>
                </a:lnTo>
                <a:lnTo>
                  <a:pt x="7129409" y="148217"/>
                </a:lnTo>
                <a:lnTo>
                  <a:pt x="7100427" y="115903"/>
                </a:lnTo>
                <a:lnTo>
                  <a:pt x="7068099" y="86934"/>
                </a:lnTo>
                <a:lnTo>
                  <a:pt x="7032723" y="61608"/>
                </a:lnTo>
                <a:lnTo>
                  <a:pt x="6994597" y="40220"/>
                </a:lnTo>
                <a:lnTo>
                  <a:pt x="6954018" y="23069"/>
                </a:lnTo>
                <a:lnTo>
                  <a:pt x="6911282" y="10451"/>
                </a:lnTo>
                <a:lnTo>
                  <a:pt x="6866689" y="2662"/>
                </a:lnTo>
                <a:lnTo>
                  <a:pt x="6820534" y="0"/>
                </a:lnTo>
                <a:close/>
              </a:path>
            </a:pathLst>
          </a:custGeom>
          <a:solidFill>
            <a:srgbClr val="BE8ED1"/>
          </a:solidFill>
        </p:spPr>
        <p:txBody>
          <a:bodyPr wrap="square" lIns="0" tIns="0" rIns="0" bIns="0" rtlCol="0"/>
          <a:lstStyle/>
          <a:p>
            <a:endParaRPr/>
          </a:p>
        </p:txBody>
      </p:sp>
      <p:sp>
        <p:nvSpPr>
          <p:cNvPr id="6" name="object 6"/>
          <p:cNvSpPr txBox="1"/>
          <p:nvPr/>
        </p:nvSpPr>
        <p:spPr>
          <a:xfrm>
            <a:off x="4475734" y="3631819"/>
            <a:ext cx="6732270" cy="2028825"/>
          </a:xfrm>
          <a:prstGeom prst="rect">
            <a:avLst/>
          </a:prstGeom>
        </p:spPr>
        <p:txBody>
          <a:bodyPr vert="horz" wrap="square" lIns="0" tIns="43815" rIns="0" bIns="0" rtlCol="0">
            <a:spAutoFit/>
          </a:bodyPr>
          <a:lstStyle/>
          <a:p>
            <a:pPr marL="12700" marR="258445">
              <a:lnSpc>
                <a:spcPts val="1939"/>
              </a:lnSpc>
              <a:spcBef>
                <a:spcPts val="345"/>
              </a:spcBef>
            </a:pPr>
            <a:r>
              <a:rPr sz="1800" spc="-20" dirty="0">
                <a:solidFill>
                  <a:srgbClr val="FFFFFF"/>
                </a:solidFill>
                <a:latin typeface="Arial MT"/>
                <a:cs typeface="Arial MT"/>
              </a:rPr>
              <a:t>Severals</a:t>
            </a:r>
            <a:r>
              <a:rPr sz="1800" spc="-30" dirty="0">
                <a:solidFill>
                  <a:srgbClr val="FFFFFF"/>
                </a:solidFill>
                <a:latin typeface="Arial MT"/>
                <a:cs typeface="Arial MT"/>
              </a:rPr>
              <a:t> </a:t>
            </a:r>
            <a:r>
              <a:rPr sz="1800" dirty="0">
                <a:solidFill>
                  <a:srgbClr val="FFFFFF"/>
                </a:solidFill>
                <a:latin typeface="Arial MT"/>
                <a:cs typeface="Arial MT"/>
              </a:rPr>
              <a:t>factors</a:t>
            </a:r>
            <a:r>
              <a:rPr sz="1800" spc="-50" dirty="0">
                <a:solidFill>
                  <a:srgbClr val="FFFFFF"/>
                </a:solidFill>
                <a:latin typeface="Arial MT"/>
                <a:cs typeface="Arial MT"/>
              </a:rPr>
              <a:t> </a:t>
            </a:r>
            <a:r>
              <a:rPr sz="1800" spc="-10" dirty="0">
                <a:solidFill>
                  <a:srgbClr val="FFFFFF"/>
                </a:solidFill>
                <a:latin typeface="Arial MT"/>
                <a:cs typeface="Arial MT"/>
              </a:rPr>
              <a:t>influence</a:t>
            </a:r>
            <a:r>
              <a:rPr sz="1800" spc="-40" dirty="0">
                <a:solidFill>
                  <a:srgbClr val="FFFFFF"/>
                </a:solidFill>
                <a:latin typeface="Arial MT"/>
                <a:cs typeface="Arial MT"/>
              </a:rPr>
              <a:t> </a:t>
            </a:r>
            <a:r>
              <a:rPr sz="1800" dirty="0">
                <a:solidFill>
                  <a:srgbClr val="FFFFFF"/>
                </a:solidFill>
                <a:latin typeface="Arial MT"/>
                <a:cs typeface="Arial MT"/>
              </a:rPr>
              <a:t>the</a:t>
            </a:r>
            <a:r>
              <a:rPr sz="1800" spc="-45" dirty="0">
                <a:solidFill>
                  <a:srgbClr val="FFFFFF"/>
                </a:solidFill>
                <a:latin typeface="Arial MT"/>
                <a:cs typeface="Arial MT"/>
              </a:rPr>
              <a:t> </a:t>
            </a:r>
            <a:r>
              <a:rPr sz="1800" spc="-10" dirty="0">
                <a:solidFill>
                  <a:srgbClr val="FFFFFF"/>
                </a:solidFill>
                <a:latin typeface="Arial MT"/>
                <a:cs typeface="Arial MT"/>
              </a:rPr>
              <a:t>health</a:t>
            </a:r>
            <a:r>
              <a:rPr sz="1800" spc="-40" dirty="0">
                <a:solidFill>
                  <a:srgbClr val="FFFFFF"/>
                </a:solidFill>
                <a:latin typeface="Arial MT"/>
                <a:cs typeface="Arial MT"/>
              </a:rPr>
              <a:t> </a:t>
            </a:r>
            <a:r>
              <a:rPr sz="1800" spc="-45" dirty="0">
                <a:solidFill>
                  <a:srgbClr val="FFFFFF"/>
                </a:solidFill>
                <a:latin typeface="Arial MT"/>
                <a:cs typeface="Arial MT"/>
              </a:rPr>
              <a:t>and</a:t>
            </a:r>
            <a:r>
              <a:rPr sz="1800" spc="-50" dirty="0">
                <a:solidFill>
                  <a:srgbClr val="FFFFFF"/>
                </a:solidFill>
                <a:latin typeface="Arial MT"/>
                <a:cs typeface="Arial MT"/>
              </a:rPr>
              <a:t> </a:t>
            </a:r>
            <a:r>
              <a:rPr sz="1800" dirty="0">
                <a:solidFill>
                  <a:srgbClr val="FFFFFF"/>
                </a:solidFill>
                <a:latin typeface="Arial MT"/>
                <a:cs typeface="Arial MT"/>
              </a:rPr>
              <a:t>wellbeing</a:t>
            </a:r>
            <a:r>
              <a:rPr sz="1800" spc="-35" dirty="0">
                <a:solidFill>
                  <a:srgbClr val="FFFFFF"/>
                </a:solidFill>
                <a:latin typeface="Arial MT"/>
                <a:cs typeface="Arial MT"/>
              </a:rPr>
              <a:t> </a:t>
            </a:r>
            <a:r>
              <a:rPr sz="1800" dirty="0">
                <a:solidFill>
                  <a:srgbClr val="FFFFFF"/>
                </a:solidFill>
                <a:latin typeface="Arial MT"/>
                <a:cs typeface="Arial MT"/>
              </a:rPr>
              <a:t>of</a:t>
            </a:r>
            <a:r>
              <a:rPr sz="1800" spc="-55" dirty="0">
                <a:solidFill>
                  <a:srgbClr val="FFFFFF"/>
                </a:solidFill>
                <a:latin typeface="Arial MT"/>
                <a:cs typeface="Arial MT"/>
              </a:rPr>
              <a:t> </a:t>
            </a:r>
            <a:r>
              <a:rPr sz="1800" spc="-10" dirty="0">
                <a:solidFill>
                  <a:srgbClr val="FFFFFF"/>
                </a:solidFill>
                <a:latin typeface="Arial MT"/>
                <a:cs typeface="Arial MT"/>
              </a:rPr>
              <a:t>individuals </a:t>
            </a:r>
            <a:r>
              <a:rPr sz="1800" spc="-20" dirty="0">
                <a:solidFill>
                  <a:srgbClr val="FFFFFF"/>
                </a:solidFill>
                <a:latin typeface="Arial MT"/>
                <a:cs typeface="Arial MT"/>
              </a:rPr>
              <a:t>affected</a:t>
            </a:r>
            <a:r>
              <a:rPr sz="1800" spc="-55" dirty="0">
                <a:solidFill>
                  <a:srgbClr val="FFFFFF"/>
                </a:solidFill>
                <a:latin typeface="Arial MT"/>
                <a:cs typeface="Arial MT"/>
              </a:rPr>
              <a:t> </a:t>
            </a:r>
            <a:r>
              <a:rPr sz="1800" spc="-45" dirty="0">
                <a:solidFill>
                  <a:srgbClr val="FFFFFF"/>
                </a:solidFill>
                <a:latin typeface="Arial MT"/>
                <a:cs typeface="Arial MT"/>
              </a:rPr>
              <a:t>by</a:t>
            </a:r>
            <a:r>
              <a:rPr sz="1800" spc="-60" dirty="0">
                <a:solidFill>
                  <a:srgbClr val="FFFFFF"/>
                </a:solidFill>
                <a:latin typeface="Arial MT"/>
                <a:cs typeface="Arial MT"/>
              </a:rPr>
              <a:t> </a:t>
            </a:r>
            <a:r>
              <a:rPr sz="1800" dirty="0">
                <a:solidFill>
                  <a:srgbClr val="FFFFFF"/>
                </a:solidFill>
                <a:latin typeface="Arial MT"/>
                <a:cs typeface="Arial MT"/>
              </a:rPr>
              <a:t>meningitis</a:t>
            </a:r>
            <a:r>
              <a:rPr sz="1800" spc="-55" dirty="0">
                <a:solidFill>
                  <a:srgbClr val="FFFFFF"/>
                </a:solidFill>
                <a:latin typeface="Arial MT"/>
                <a:cs typeface="Arial MT"/>
              </a:rPr>
              <a:t> </a:t>
            </a:r>
            <a:r>
              <a:rPr sz="1800" dirty="0">
                <a:solidFill>
                  <a:srgbClr val="FFFFFF"/>
                </a:solidFill>
                <a:latin typeface="Arial MT"/>
                <a:cs typeface="Arial MT"/>
              </a:rPr>
              <a:t>in</a:t>
            </a:r>
            <a:r>
              <a:rPr sz="1800" spc="-55" dirty="0">
                <a:solidFill>
                  <a:srgbClr val="FFFFFF"/>
                </a:solidFill>
                <a:latin typeface="Arial MT"/>
                <a:cs typeface="Arial MT"/>
              </a:rPr>
              <a:t> </a:t>
            </a:r>
            <a:r>
              <a:rPr sz="1800" dirty="0">
                <a:solidFill>
                  <a:srgbClr val="FFFFFF"/>
                </a:solidFill>
                <a:latin typeface="Arial MT"/>
                <a:cs typeface="Arial MT"/>
              </a:rPr>
              <a:t>the</a:t>
            </a:r>
            <a:r>
              <a:rPr sz="1800" spc="-60" dirty="0">
                <a:solidFill>
                  <a:srgbClr val="FFFFFF"/>
                </a:solidFill>
                <a:latin typeface="Arial MT"/>
                <a:cs typeface="Arial MT"/>
              </a:rPr>
              <a:t> </a:t>
            </a:r>
            <a:r>
              <a:rPr sz="1800" spc="-75" dirty="0">
                <a:solidFill>
                  <a:srgbClr val="FFFFFF"/>
                </a:solidFill>
                <a:latin typeface="Arial MT"/>
                <a:cs typeface="Arial MT"/>
              </a:rPr>
              <a:t>uk.These</a:t>
            </a:r>
            <a:r>
              <a:rPr sz="1800" spc="-40" dirty="0">
                <a:solidFill>
                  <a:srgbClr val="FFFFFF"/>
                </a:solidFill>
                <a:latin typeface="Arial MT"/>
                <a:cs typeface="Arial MT"/>
              </a:rPr>
              <a:t> </a:t>
            </a:r>
            <a:r>
              <a:rPr sz="1800" dirty="0">
                <a:solidFill>
                  <a:srgbClr val="FFFFFF"/>
                </a:solidFill>
                <a:latin typeface="Arial MT"/>
                <a:cs typeface="Arial MT"/>
              </a:rPr>
              <a:t>include</a:t>
            </a:r>
            <a:r>
              <a:rPr sz="1800" spc="-50" dirty="0">
                <a:solidFill>
                  <a:srgbClr val="FFFFFF"/>
                </a:solidFill>
                <a:latin typeface="Arial MT"/>
                <a:cs typeface="Arial MT"/>
              </a:rPr>
              <a:t> </a:t>
            </a:r>
            <a:r>
              <a:rPr sz="1800" spc="-10" dirty="0">
                <a:solidFill>
                  <a:srgbClr val="FFFFFF"/>
                </a:solidFill>
                <a:latin typeface="Arial MT"/>
                <a:cs typeface="Arial MT"/>
              </a:rPr>
              <a:t>physical</a:t>
            </a:r>
            <a:r>
              <a:rPr sz="1800" spc="-55" dirty="0">
                <a:solidFill>
                  <a:srgbClr val="FFFFFF"/>
                </a:solidFill>
                <a:latin typeface="Arial MT"/>
                <a:cs typeface="Arial MT"/>
              </a:rPr>
              <a:t> </a:t>
            </a:r>
            <a:r>
              <a:rPr sz="1800" spc="-10" dirty="0">
                <a:solidFill>
                  <a:srgbClr val="FFFFFF"/>
                </a:solidFill>
                <a:latin typeface="Arial MT"/>
                <a:cs typeface="Arial MT"/>
              </a:rPr>
              <a:t>health </a:t>
            </a:r>
            <a:r>
              <a:rPr sz="1800" dirty="0">
                <a:solidFill>
                  <a:srgbClr val="FFFFFF"/>
                </a:solidFill>
                <a:latin typeface="Arial MT"/>
                <a:cs typeface="Arial MT"/>
              </a:rPr>
              <a:t>complications</a:t>
            </a:r>
            <a:r>
              <a:rPr sz="1800" spc="-60" dirty="0">
                <a:solidFill>
                  <a:srgbClr val="FFFFFF"/>
                </a:solidFill>
                <a:latin typeface="Arial MT"/>
                <a:cs typeface="Arial MT"/>
              </a:rPr>
              <a:t> </a:t>
            </a:r>
            <a:r>
              <a:rPr sz="1800" dirty="0">
                <a:solidFill>
                  <a:srgbClr val="FFFFFF"/>
                </a:solidFill>
                <a:latin typeface="Arial MT"/>
                <a:cs typeface="Arial MT"/>
              </a:rPr>
              <a:t>such</a:t>
            </a:r>
            <a:r>
              <a:rPr sz="1800" spc="-60" dirty="0">
                <a:solidFill>
                  <a:srgbClr val="FFFFFF"/>
                </a:solidFill>
                <a:latin typeface="Arial MT"/>
                <a:cs typeface="Arial MT"/>
              </a:rPr>
              <a:t> </a:t>
            </a:r>
            <a:r>
              <a:rPr sz="1800" dirty="0">
                <a:solidFill>
                  <a:srgbClr val="FFFFFF"/>
                </a:solidFill>
                <a:latin typeface="Arial MT"/>
                <a:cs typeface="Arial MT"/>
              </a:rPr>
              <a:t>as</a:t>
            </a:r>
            <a:r>
              <a:rPr sz="1800" spc="-65" dirty="0">
                <a:solidFill>
                  <a:srgbClr val="FFFFFF"/>
                </a:solidFill>
                <a:latin typeface="Arial MT"/>
                <a:cs typeface="Arial MT"/>
              </a:rPr>
              <a:t> </a:t>
            </a:r>
            <a:r>
              <a:rPr sz="1800" spc="-10" dirty="0">
                <a:solidFill>
                  <a:srgbClr val="FFFFFF"/>
                </a:solidFill>
                <a:latin typeface="Arial MT"/>
                <a:cs typeface="Arial MT"/>
              </a:rPr>
              <a:t>hearing</a:t>
            </a:r>
            <a:r>
              <a:rPr sz="1800" spc="-70" dirty="0">
                <a:solidFill>
                  <a:srgbClr val="FFFFFF"/>
                </a:solidFill>
                <a:latin typeface="Arial MT"/>
                <a:cs typeface="Arial MT"/>
              </a:rPr>
              <a:t> </a:t>
            </a:r>
            <a:r>
              <a:rPr sz="1800" dirty="0">
                <a:solidFill>
                  <a:srgbClr val="FFFFFF"/>
                </a:solidFill>
                <a:latin typeface="Arial MT"/>
                <a:cs typeface="Arial MT"/>
              </a:rPr>
              <a:t>loss</a:t>
            </a:r>
            <a:r>
              <a:rPr sz="1800" spc="-70" dirty="0">
                <a:solidFill>
                  <a:srgbClr val="FFFFFF"/>
                </a:solidFill>
                <a:latin typeface="Arial MT"/>
                <a:cs typeface="Arial MT"/>
              </a:rPr>
              <a:t> </a:t>
            </a:r>
            <a:r>
              <a:rPr sz="1800" dirty="0">
                <a:solidFill>
                  <a:srgbClr val="FFFFFF"/>
                </a:solidFill>
                <a:latin typeface="Arial MT"/>
                <a:cs typeface="Arial MT"/>
              </a:rPr>
              <a:t>or</a:t>
            </a:r>
            <a:r>
              <a:rPr sz="1800" spc="-55" dirty="0">
                <a:solidFill>
                  <a:srgbClr val="FFFFFF"/>
                </a:solidFill>
                <a:latin typeface="Arial MT"/>
                <a:cs typeface="Arial MT"/>
              </a:rPr>
              <a:t> </a:t>
            </a:r>
            <a:r>
              <a:rPr sz="1800" dirty="0">
                <a:solidFill>
                  <a:srgbClr val="FFFFFF"/>
                </a:solidFill>
                <a:latin typeface="Arial MT"/>
                <a:cs typeface="Arial MT"/>
              </a:rPr>
              <a:t>neurological</a:t>
            </a:r>
            <a:r>
              <a:rPr sz="1800" spc="-55" dirty="0">
                <a:solidFill>
                  <a:srgbClr val="FFFFFF"/>
                </a:solidFill>
                <a:latin typeface="Arial MT"/>
                <a:cs typeface="Arial MT"/>
              </a:rPr>
              <a:t> </a:t>
            </a:r>
            <a:r>
              <a:rPr sz="1800" spc="-10" dirty="0">
                <a:solidFill>
                  <a:srgbClr val="FFFFFF"/>
                </a:solidFill>
                <a:latin typeface="Arial MT"/>
                <a:cs typeface="Arial MT"/>
              </a:rPr>
              <a:t>damage</a:t>
            </a:r>
            <a:endParaRPr sz="1800">
              <a:latin typeface="Arial MT"/>
              <a:cs typeface="Arial MT"/>
            </a:endParaRPr>
          </a:p>
          <a:p>
            <a:pPr marL="12700" marR="5080">
              <a:lnSpc>
                <a:spcPts val="1939"/>
              </a:lnSpc>
              <a:spcBef>
                <a:spcPts val="15"/>
              </a:spcBef>
            </a:pPr>
            <a:r>
              <a:rPr sz="1800" spc="-25" dirty="0">
                <a:solidFill>
                  <a:srgbClr val="FFFFFF"/>
                </a:solidFill>
                <a:latin typeface="Arial MT"/>
                <a:cs typeface="Arial MT"/>
              </a:rPr>
              <a:t>,psychological</a:t>
            </a:r>
            <a:r>
              <a:rPr sz="1800" spc="-70" dirty="0">
                <a:solidFill>
                  <a:srgbClr val="FFFFFF"/>
                </a:solidFill>
                <a:latin typeface="Arial MT"/>
                <a:cs typeface="Arial MT"/>
              </a:rPr>
              <a:t> </a:t>
            </a:r>
            <a:r>
              <a:rPr sz="1800" dirty="0">
                <a:solidFill>
                  <a:srgbClr val="FFFFFF"/>
                </a:solidFill>
                <a:latin typeface="Arial MT"/>
                <a:cs typeface="Arial MT"/>
              </a:rPr>
              <a:t>effects</a:t>
            </a:r>
            <a:r>
              <a:rPr sz="1800" spc="-70" dirty="0">
                <a:solidFill>
                  <a:srgbClr val="FFFFFF"/>
                </a:solidFill>
                <a:latin typeface="Arial MT"/>
                <a:cs typeface="Arial MT"/>
              </a:rPr>
              <a:t> </a:t>
            </a:r>
            <a:r>
              <a:rPr sz="1800" dirty="0">
                <a:solidFill>
                  <a:srgbClr val="FFFFFF"/>
                </a:solidFill>
                <a:latin typeface="Arial MT"/>
                <a:cs typeface="Arial MT"/>
              </a:rPr>
              <a:t>such</a:t>
            </a:r>
            <a:r>
              <a:rPr sz="1800" spc="-60" dirty="0">
                <a:solidFill>
                  <a:srgbClr val="FFFFFF"/>
                </a:solidFill>
                <a:latin typeface="Arial MT"/>
                <a:cs typeface="Arial MT"/>
              </a:rPr>
              <a:t> </a:t>
            </a:r>
            <a:r>
              <a:rPr sz="1800" dirty="0">
                <a:solidFill>
                  <a:srgbClr val="FFFFFF"/>
                </a:solidFill>
                <a:latin typeface="Arial MT"/>
                <a:cs typeface="Arial MT"/>
              </a:rPr>
              <a:t>as</a:t>
            </a:r>
            <a:r>
              <a:rPr sz="1800" spc="-70" dirty="0">
                <a:solidFill>
                  <a:srgbClr val="FFFFFF"/>
                </a:solidFill>
                <a:latin typeface="Arial MT"/>
                <a:cs typeface="Arial MT"/>
              </a:rPr>
              <a:t> </a:t>
            </a:r>
            <a:r>
              <a:rPr sz="1800" spc="-10" dirty="0">
                <a:solidFill>
                  <a:srgbClr val="FFFFFF"/>
                </a:solidFill>
                <a:latin typeface="Arial MT"/>
                <a:cs typeface="Arial MT"/>
              </a:rPr>
              <a:t>anxiety</a:t>
            </a:r>
            <a:r>
              <a:rPr sz="1800" spc="-65" dirty="0">
                <a:solidFill>
                  <a:srgbClr val="FFFFFF"/>
                </a:solidFill>
                <a:latin typeface="Arial MT"/>
                <a:cs typeface="Arial MT"/>
              </a:rPr>
              <a:t> </a:t>
            </a:r>
            <a:r>
              <a:rPr sz="1800" dirty="0">
                <a:solidFill>
                  <a:srgbClr val="FFFFFF"/>
                </a:solidFill>
                <a:latin typeface="Arial MT"/>
                <a:cs typeface="Arial MT"/>
              </a:rPr>
              <a:t>or</a:t>
            </a:r>
            <a:r>
              <a:rPr sz="1800" spc="-65" dirty="0">
                <a:solidFill>
                  <a:srgbClr val="FFFFFF"/>
                </a:solidFill>
                <a:latin typeface="Arial MT"/>
                <a:cs typeface="Arial MT"/>
              </a:rPr>
              <a:t> </a:t>
            </a:r>
            <a:r>
              <a:rPr sz="1800" spc="-20" dirty="0">
                <a:solidFill>
                  <a:srgbClr val="FFFFFF"/>
                </a:solidFill>
                <a:latin typeface="Arial MT"/>
                <a:cs typeface="Arial MT"/>
              </a:rPr>
              <a:t>depression</a:t>
            </a:r>
            <a:r>
              <a:rPr sz="1800" spc="-65" dirty="0">
                <a:solidFill>
                  <a:srgbClr val="FFFFFF"/>
                </a:solidFill>
                <a:latin typeface="Arial MT"/>
                <a:cs typeface="Arial MT"/>
              </a:rPr>
              <a:t> </a:t>
            </a:r>
            <a:r>
              <a:rPr sz="1800" spc="-45" dirty="0">
                <a:solidFill>
                  <a:srgbClr val="FFFFFF"/>
                </a:solidFill>
                <a:latin typeface="Arial MT"/>
                <a:cs typeface="Arial MT"/>
              </a:rPr>
              <a:t>and</a:t>
            </a:r>
            <a:r>
              <a:rPr sz="1800" spc="-70" dirty="0">
                <a:solidFill>
                  <a:srgbClr val="FFFFFF"/>
                </a:solidFill>
                <a:latin typeface="Arial MT"/>
                <a:cs typeface="Arial MT"/>
              </a:rPr>
              <a:t> </a:t>
            </a:r>
            <a:r>
              <a:rPr sz="1800" spc="-10" dirty="0">
                <a:solidFill>
                  <a:srgbClr val="FFFFFF"/>
                </a:solidFill>
                <a:latin typeface="Arial MT"/>
                <a:cs typeface="Arial MT"/>
              </a:rPr>
              <a:t>social </a:t>
            </a:r>
            <a:r>
              <a:rPr sz="1800" dirty="0">
                <a:solidFill>
                  <a:srgbClr val="FFFFFF"/>
                </a:solidFill>
                <a:latin typeface="Arial MT"/>
                <a:cs typeface="Arial MT"/>
              </a:rPr>
              <a:t>factors</a:t>
            </a:r>
            <a:r>
              <a:rPr sz="1800" spc="-15" dirty="0">
                <a:solidFill>
                  <a:srgbClr val="FFFFFF"/>
                </a:solidFill>
                <a:latin typeface="Arial MT"/>
                <a:cs typeface="Arial MT"/>
              </a:rPr>
              <a:t> </a:t>
            </a:r>
            <a:r>
              <a:rPr sz="1800" dirty="0">
                <a:solidFill>
                  <a:srgbClr val="FFFFFF"/>
                </a:solidFill>
                <a:latin typeface="Arial MT"/>
                <a:cs typeface="Arial MT"/>
              </a:rPr>
              <a:t>including</a:t>
            </a:r>
            <a:r>
              <a:rPr sz="1800" spc="10" dirty="0">
                <a:solidFill>
                  <a:srgbClr val="FFFFFF"/>
                </a:solidFill>
                <a:latin typeface="Arial MT"/>
                <a:cs typeface="Arial MT"/>
              </a:rPr>
              <a:t> </a:t>
            </a:r>
            <a:r>
              <a:rPr sz="1800" spc="-25" dirty="0">
                <a:solidFill>
                  <a:srgbClr val="FFFFFF"/>
                </a:solidFill>
                <a:latin typeface="Arial MT"/>
                <a:cs typeface="Arial MT"/>
              </a:rPr>
              <a:t>reduced</a:t>
            </a:r>
            <a:r>
              <a:rPr sz="1800" spc="10" dirty="0">
                <a:solidFill>
                  <a:srgbClr val="FFFFFF"/>
                </a:solidFill>
                <a:latin typeface="Arial MT"/>
                <a:cs typeface="Arial MT"/>
              </a:rPr>
              <a:t> </a:t>
            </a:r>
            <a:r>
              <a:rPr sz="1800" spc="-45" dirty="0">
                <a:solidFill>
                  <a:srgbClr val="FFFFFF"/>
                </a:solidFill>
                <a:latin typeface="Arial MT"/>
                <a:cs typeface="Arial MT"/>
              </a:rPr>
              <a:t>independence</a:t>
            </a:r>
            <a:r>
              <a:rPr sz="1800" spc="-5" dirty="0">
                <a:solidFill>
                  <a:srgbClr val="FFFFFF"/>
                </a:solidFill>
                <a:latin typeface="Arial MT"/>
                <a:cs typeface="Arial MT"/>
              </a:rPr>
              <a:t> </a:t>
            </a:r>
            <a:r>
              <a:rPr sz="1800" spc="-45" dirty="0">
                <a:solidFill>
                  <a:srgbClr val="FFFFFF"/>
                </a:solidFill>
                <a:latin typeface="Arial MT"/>
                <a:cs typeface="Arial MT"/>
              </a:rPr>
              <a:t>and</a:t>
            </a:r>
            <a:r>
              <a:rPr sz="1800" spc="-10" dirty="0">
                <a:solidFill>
                  <a:srgbClr val="FFFFFF"/>
                </a:solidFill>
                <a:latin typeface="Arial MT"/>
                <a:cs typeface="Arial MT"/>
              </a:rPr>
              <a:t> </a:t>
            </a:r>
            <a:r>
              <a:rPr sz="1800" dirty="0">
                <a:solidFill>
                  <a:srgbClr val="FFFFFF"/>
                </a:solidFill>
                <a:latin typeface="Arial MT"/>
                <a:cs typeface="Arial MT"/>
              </a:rPr>
              <a:t>difficulties</a:t>
            </a:r>
            <a:r>
              <a:rPr sz="1800" spc="10" dirty="0">
                <a:solidFill>
                  <a:srgbClr val="FFFFFF"/>
                </a:solidFill>
                <a:latin typeface="Arial MT"/>
                <a:cs typeface="Arial MT"/>
              </a:rPr>
              <a:t> </a:t>
            </a:r>
            <a:r>
              <a:rPr sz="1800" dirty="0">
                <a:solidFill>
                  <a:srgbClr val="FFFFFF"/>
                </a:solidFill>
                <a:latin typeface="Arial MT"/>
                <a:cs typeface="Arial MT"/>
              </a:rPr>
              <a:t>returning</a:t>
            </a:r>
            <a:r>
              <a:rPr sz="1800" spc="5" dirty="0">
                <a:solidFill>
                  <a:srgbClr val="FFFFFF"/>
                </a:solidFill>
                <a:latin typeface="Arial MT"/>
                <a:cs typeface="Arial MT"/>
              </a:rPr>
              <a:t> </a:t>
            </a:r>
            <a:r>
              <a:rPr sz="1800" spc="-25" dirty="0">
                <a:solidFill>
                  <a:srgbClr val="FFFFFF"/>
                </a:solidFill>
                <a:latin typeface="Arial MT"/>
                <a:cs typeface="Arial MT"/>
              </a:rPr>
              <a:t>to </a:t>
            </a:r>
            <a:r>
              <a:rPr sz="1800" dirty="0">
                <a:solidFill>
                  <a:srgbClr val="FFFFFF"/>
                </a:solidFill>
                <a:latin typeface="Arial MT"/>
                <a:cs typeface="Arial MT"/>
              </a:rPr>
              <a:t>work</a:t>
            </a:r>
            <a:r>
              <a:rPr sz="1800" spc="-50" dirty="0">
                <a:solidFill>
                  <a:srgbClr val="FFFFFF"/>
                </a:solidFill>
                <a:latin typeface="Arial MT"/>
                <a:cs typeface="Arial MT"/>
              </a:rPr>
              <a:t> </a:t>
            </a:r>
            <a:r>
              <a:rPr sz="1800" dirty="0">
                <a:solidFill>
                  <a:srgbClr val="FFFFFF"/>
                </a:solidFill>
                <a:latin typeface="Arial MT"/>
                <a:cs typeface="Arial MT"/>
              </a:rPr>
              <a:t>or</a:t>
            </a:r>
            <a:r>
              <a:rPr sz="1800" spc="-30" dirty="0">
                <a:solidFill>
                  <a:srgbClr val="FFFFFF"/>
                </a:solidFill>
                <a:latin typeface="Arial MT"/>
                <a:cs typeface="Arial MT"/>
              </a:rPr>
              <a:t> education</a:t>
            </a:r>
            <a:r>
              <a:rPr sz="1800" spc="-35" dirty="0">
                <a:solidFill>
                  <a:srgbClr val="FFFFFF"/>
                </a:solidFill>
                <a:latin typeface="Arial MT"/>
                <a:cs typeface="Arial MT"/>
              </a:rPr>
              <a:t> </a:t>
            </a:r>
            <a:r>
              <a:rPr sz="1800" spc="-25" dirty="0">
                <a:solidFill>
                  <a:srgbClr val="FFFFFF"/>
                </a:solidFill>
                <a:latin typeface="Arial MT"/>
                <a:cs typeface="Arial MT"/>
              </a:rPr>
              <a:t>.Access</a:t>
            </a:r>
            <a:r>
              <a:rPr sz="1800" spc="-15" dirty="0">
                <a:solidFill>
                  <a:srgbClr val="FFFFFF"/>
                </a:solidFill>
                <a:latin typeface="Arial MT"/>
                <a:cs typeface="Arial MT"/>
              </a:rPr>
              <a:t> </a:t>
            </a:r>
            <a:r>
              <a:rPr sz="1800" dirty="0">
                <a:solidFill>
                  <a:srgbClr val="FFFFFF"/>
                </a:solidFill>
                <a:latin typeface="Arial MT"/>
                <a:cs typeface="Arial MT"/>
              </a:rPr>
              <a:t>to</a:t>
            </a:r>
            <a:r>
              <a:rPr sz="1800" spc="-45" dirty="0">
                <a:solidFill>
                  <a:srgbClr val="FFFFFF"/>
                </a:solidFill>
                <a:latin typeface="Arial MT"/>
                <a:cs typeface="Arial MT"/>
              </a:rPr>
              <a:t> </a:t>
            </a:r>
            <a:r>
              <a:rPr sz="1800" spc="-10" dirty="0">
                <a:solidFill>
                  <a:srgbClr val="FFFFFF"/>
                </a:solidFill>
                <a:latin typeface="Arial MT"/>
                <a:cs typeface="Arial MT"/>
              </a:rPr>
              <a:t>healthcare</a:t>
            </a:r>
            <a:r>
              <a:rPr sz="1800" spc="-25" dirty="0">
                <a:solidFill>
                  <a:srgbClr val="FFFFFF"/>
                </a:solidFill>
                <a:latin typeface="Arial MT"/>
                <a:cs typeface="Arial MT"/>
              </a:rPr>
              <a:t> </a:t>
            </a:r>
            <a:r>
              <a:rPr sz="1800" dirty="0">
                <a:solidFill>
                  <a:srgbClr val="FFFFFF"/>
                </a:solidFill>
                <a:latin typeface="Arial MT"/>
                <a:cs typeface="Arial MT"/>
              </a:rPr>
              <a:t>services</a:t>
            </a:r>
            <a:r>
              <a:rPr sz="1800" spc="-30" dirty="0">
                <a:solidFill>
                  <a:srgbClr val="FFFFFF"/>
                </a:solidFill>
                <a:latin typeface="Arial MT"/>
                <a:cs typeface="Arial MT"/>
              </a:rPr>
              <a:t> </a:t>
            </a:r>
            <a:r>
              <a:rPr sz="1800" dirty="0">
                <a:solidFill>
                  <a:srgbClr val="FFFFFF"/>
                </a:solidFill>
                <a:latin typeface="Arial MT"/>
                <a:cs typeface="Arial MT"/>
              </a:rPr>
              <a:t>through</a:t>
            </a:r>
            <a:r>
              <a:rPr sz="1800" spc="-40" dirty="0">
                <a:solidFill>
                  <a:srgbClr val="FFFFFF"/>
                </a:solidFill>
                <a:latin typeface="Arial MT"/>
                <a:cs typeface="Arial MT"/>
              </a:rPr>
              <a:t> </a:t>
            </a:r>
            <a:r>
              <a:rPr sz="1800" spc="-25" dirty="0">
                <a:solidFill>
                  <a:srgbClr val="FFFFFF"/>
                </a:solidFill>
                <a:latin typeface="Arial MT"/>
                <a:cs typeface="Arial MT"/>
              </a:rPr>
              <a:t>the </a:t>
            </a:r>
            <a:r>
              <a:rPr sz="1800" spc="-10" dirty="0">
                <a:solidFill>
                  <a:srgbClr val="FFFFFF"/>
                </a:solidFill>
                <a:latin typeface="Arial MT"/>
                <a:cs typeface="Arial MT"/>
              </a:rPr>
              <a:t>National</a:t>
            </a:r>
            <a:r>
              <a:rPr sz="1800" spc="-90" dirty="0">
                <a:solidFill>
                  <a:srgbClr val="FFFFFF"/>
                </a:solidFill>
                <a:latin typeface="Arial MT"/>
                <a:cs typeface="Arial MT"/>
              </a:rPr>
              <a:t> </a:t>
            </a:r>
            <a:r>
              <a:rPr sz="1800" spc="-10" dirty="0">
                <a:solidFill>
                  <a:srgbClr val="FFFFFF"/>
                </a:solidFill>
                <a:latin typeface="Arial MT"/>
                <a:cs typeface="Arial MT"/>
              </a:rPr>
              <a:t>Health</a:t>
            </a:r>
            <a:r>
              <a:rPr sz="1800" spc="-75" dirty="0">
                <a:solidFill>
                  <a:srgbClr val="FFFFFF"/>
                </a:solidFill>
                <a:latin typeface="Arial MT"/>
                <a:cs typeface="Arial MT"/>
              </a:rPr>
              <a:t> </a:t>
            </a:r>
            <a:r>
              <a:rPr sz="1800" spc="-10" dirty="0">
                <a:solidFill>
                  <a:srgbClr val="FFFFFF"/>
                </a:solidFill>
                <a:latin typeface="Arial MT"/>
                <a:cs typeface="Arial MT"/>
              </a:rPr>
              <a:t>Service</a:t>
            </a:r>
            <a:r>
              <a:rPr sz="1800" spc="-60" dirty="0">
                <a:solidFill>
                  <a:srgbClr val="FFFFFF"/>
                </a:solidFill>
                <a:latin typeface="Arial MT"/>
                <a:cs typeface="Arial MT"/>
              </a:rPr>
              <a:t> </a:t>
            </a:r>
            <a:r>
              <a:rPr sz="1800" spc="-45" dirty="0">
                <a:solidFill>
                  <a:srgbClr val="FFFFFF"/>
                </a:solidFill>
                <a:latin typeface="Arial MT"/>
                <a:cs typeface="Arial MT"/>
              </a:rPr>
              <a:t>and</a:t>
            </a:r>
            <a:r>
              <a:rPr sz="1800" spc="-80" dirty="0">
                <a:solidFill>
                  <a:srgbClr val="FFFFFF"/>
                </a:solidFill>
                <a:latin typeface="Arial MT"/>
                <a:cs typeface="Arial MT"/>
              </a:rPr>
              <a:t> </a:t>
            </a:r>
            <a:r>
              <a:rPr sz="1800" dirty="0">
                <a:solidFill>
                  <a:srgbClr val="FFFFFF"/>
                </a:solidFill>
                <a:latin typeface="Arial MT"/>
                <a:cs typeface="Arial MT"/>
              </a:rPr>
              <a:t>support</a:t>
            </a:r>
            <a:r>
              <a:rPr sz="1800" spc="-80" dirty="0">
                <a:solidFill>
                  <a:srgbClr val="FFFFFF"/>
                </a:solidFill>
                <a:latin typeface="Arial MT"/>
                <a:cs typeface="Arial MT"/>
              </a:rPr>
              <a:t> </a:t>
            </a:r>
            <a:r>
              <a:rPr sz="1800" spc="-10" dirty="0">
                <a:solidFill>
                  <a:srgbClr val="FFFFFF"/>
                </a:solidFill>
                <a:latin typeface="Arial MT"/>
                <a:cs typeface="Arial MT"/>
              </a:rPr>
              <a:t>organisations</a:t>
            </a:r>
            <a:r>
              <a:rPr sz="1800" spc="-90" dirty="0">
                <a:solidFill>
                  <a:srgbClr val="FFFFFF"/>
                </a:solidFill>
                <a:latin typeface="Arial MT"/>
                <a:cs typeface="Arial MT"/>
              </a:rPr>
              <a:t> </a:t>
            </a:r>
            <a:r>
              <a:rPr sz="1800" spc="-10" dirty="0">
                <a:solidFill>
                  <a:srgbClr val="FFFFFF"/>
                </a:solidFill>
                <a:latin typeface="Arial MT"/>
                <a:cs typeface="Arial MT"/>
              </a:rPr>
              <a:t>can</a:t>
            </a:r>
            <a:r>
              <a:rPr sz="1800" spc="-70" dirty="0">
                <a:solidFill>
                  <a:srgbClr val="FFFFFF"/>
                </a:solidFill>
                <a:latin typeface="Arial MT"/>
                <a:cs typeface="Arial MT"/>
              </a:rPr>
              <a:t> </a:t>
            </a:r>
            <a:r>
              <a:rPr sz="1800" spc="-20" dirty="0">
                <a:solidFill>
                  <a:srgbClr val="FFFFFF"/>
                </a:solidFill>
                <a:latin typeface="Arial MT"/>
                <a:cs typeface="Arial MT"/>
              </a:rPr>
              <a:t>play</a:t>
            </a:r>
            <a:r>
              <a:rPr sz="1800" spc="-80" dirty="0">
                <a:solidFill>
                  <a:srgbClr val="FFFFFF"/>
                </a:solidFill>
                <a:latin typeface="Arial MT"/>
                <a:cs typeface="Arial MT"/>
              </a:rPr>
              <a:t> </a:t>
            </a:r>
            <a:r>
              <a:rPr sz="1800" spc="-25" dirty="0">
                <a:solidFill>
                  <a:srgbClr val="FFFFFF"/>
                </a:solidFill>
                <a:latin typeface="Arial MT"/>
                <a:cs typeface="Arial MT"/>
              </a:rPr>
              <a:t>an </a:t>
            </a:r>
            <a:r>
              <a:rPr sz="1800" dirty="0">
                <a:solidFill>
                  <a:srgbClr val="FFFFFF"/>
                </a:solidFill>
                <a:latin typeface="Arial MT"/>
                <a:cs typeface="Arial MT"/>
              </a:rPr>
              <a:t>important</a:t>
            </a:r>
            <a:r>
              <a:rPr sz="1800" spc="-50" dirty="0">
                <a:solidFill>
                  <a:srgbClr val="FFFFFF"/>
                </a:solidFill>
                <a:latin typeface="Arial MT"/>
                <a:cs typeface="Arial MT"/>
              </a:rPr>
              <a:t> </a:t>
            </a:r>
            <a:r>
              <a:rPr sz="1800" dirty="0">
                <a:solidFill>
                  <a:srgbClr val="FFFFFF"/>
                </a:solidFill>
                <a:latin typeface="Arial MT"/>
                <a:cs typeface="Arial MT"/>
              </a:rPr>
              <a:t>role</a:t>
            </a:r>
            <a:r>
              <a:rPr sz="1800" spc="-35" dirty="0">
                <a:solidFill>
                  <a:srgbClr val="FFFFFF"/>
                </a:solidFill>
                <a:latin typeface="Arial MT"/>
                <a:cs typeface="Arial MT"/>
              </a:rPr>
              <a:t> </a:t>
            </a:r>
            <a:r>
              <a:rPr sz="1800" dirty="0">
                <a:solidFill>
                  <a:srgbClr val="FFFFFF"/>
                </a:solidFill>
                <a:latin typeface="Arial MT"/>
                <a:cs typeface="Arial MT"/>
              </a:rPr>
              <a:t>in</a:t>
            </a:r>
            <a:r>
              <a:rPr sz="1800" spc="-30" dirty="0">
                <a:solidFill>
                  <a:srgbClr val="FFFFFF"/>
                </a:solidFill>
                <a:latin typeface="Arial MT"/>
                <a:cs typeface="Arial MT"/>
              </a:rPr>
              <a:t> </a:t>
            </a:r>
            <a:r>
              <a:rPr sz="1800" dirty="0">
                <a:solidFill>
                  <a:srgbClr val="FFFFFF"/>
                </a:solidFill>
                <a:latin typeface="Arial MT"/>
                <a:cs typeface="Arial MT"/>
              </a:rPr>
              <a:t>improving</a:t>
            </a:r>
            <a:r>
              <a:rPr sz="1800" spc="-40" dirty="0">
                <a:solidFill>
                  <a:srgbClr val="FFFFFF"/>
                </a:solidFill>
                <a:latin typeface="Arial MT"/>
                <a:cs typeface="Arial MT"/>
              </a:rPr>
              <a:t> </a:t>
            </a:r>
            <a:r>
              <a:rPr sz="1800" dirty="0">
                <a:solidFill>
                  <a:srgbClr val="FFFFFF"/>
                </a:solidFill>
                <a:latin typeface="Arial MT"/>
                <a:cs typeface="Arial MT"/>
              </a:rPr>
              <a:t>recovery</a:t>
            </a:r>
            <a:r>
              <a:rPr sz="1800" spc="-20" dirty="0">
                <a:solidFill>
                  <a:srgbClr val="FFFFFF"/>
                </a:solidFill>
                <a:latin typeface="Arial MT"/>
                <a:cs typeface="Arial MT"/>
              </a:rPr>
              <a:t> </a:t>
            </a:r>
            <a:r>
              <a:rPr sz="1800" spc="-45" dirty="0">
                <a:solidFill>
                  <a:srgbClr val="FFFFFF"/>
                </a:solidFill>
                <a:latin typeface="Arial MT"/>
                <a:cs typeface="Arial MT"/>
              </a:rPr>
              <a:t>and</a:t>
            </a:r>
            <a:r>
              <a:rPr sz="1800" spc="-30" dirty="0">
                <a:solidFill>
                  <a:srgbClr val="FFFFFF"/>
                </a:solidFill>
                <a:latin typeface="Arial MT"/>
                <a:cs typeface="Arial MT"/>
              </a:rPr>
              <a:t> </a:t>
            </a:r>
            <a:r>
              <a:rPr sz="1800" dirty="0">
                <a:solidFill>
                  <a:srgbClr val="FFFFFF"/>
                </a:solidFill>
                <a:latin typeface="Arial MT"/>
                <a:cs typeface="Arial MT"/>
              </a:rPr>
              <a:t>quality</a:t>
            </a:r>
            <a:r>
              <a:rPr sz="1800" spc="-30" dirty="0">
                <a:solidFill>
                  <a:srgbClr val="FFFFFF"/>
                </a:solidFill>
                <a:latin typeface="Arial MT"/>
                <a:cs typeface="Arial MT"/>
              </a:rPr>
              <a:t> </a:t>
            </a:r>
            <a:r>
              <a:rPr sz="1800" dirty="0">
                <a:solidFill>
                  <a:srgbClr val="FFFFFF"/>
                </a:solidFill>
                <a:latin typeface="Arial MT"/>
                <a:cs typeface="Arial MT"/>
              </a:rPr>
              <a:t>of</a:t>
            </a:r>
            <a:r>
              <a:rPr sz="1800" spc="-25" dirty="0">
                <a:solidFill>
                  <a:srgbClr val="FFFFFF"/>
                </a:solidFill>
                <a:latin typeface="Arial MT"/>
                <a:cs typeface="Arial MT"/>
              </a:rPr>
              <a:t> </a:t>
            </a:r>
            <a:r>
              <a:rPr sz="1800" spc="-10" dirty="0">
                <a:solidFill>
                  <a:srgbClr val="FFFFFF"/>
                </a:solidFill>
                <a:latin typeface="Arial MT"/>
                <a:cs typeface="Arial MT"/>
              </a:rPr>
              <a:t>life.</a:t>
            </a:r>
            <a:endParaRPr sz="1800">
              <a:latin typeface="Arial MT"/>
              <a:cs typeface="Arial MT"/>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861161" y="986790"/>
            <a:ext cx="7494905" cy="2220595"/>
          </a:xfrm>
          <a:prstGeom prst="rect">
            <a:avLst/>
          </a:prstGeom>
        </p:spPr>
        <p:txBody>
          <a:bodyPr vert="horz" wrap="square" lIns="0" tIns="12700" rIns="0" bIns="0" rtlCol="0">
            <a:spAutoFit/>
          </a:bodyPr>
          <a:lstStyle/>
          <a:p>
            <a:pPr marL="12700">
              <a:lnSpc>
                <a:spcPct val="100000"/>
              </a:lnSpc>
              <a:spcBef>
                <a:spcPts val="100"/>
              </a:spcBef>
            </a:pPr>
            <a:r>
              <a:rPr sz="1800" spc="-10" dirty="0">
                <a:latin typeface="Arial MT"/>
                <a:cs typeface="Arial MT"/>
              </a:rPr>
              <a:t>National</a:t>
            </a:r>
            <a:r>
              <a:rPr sz="1800" spc="-110" dirty="0">
                <a:latin typeface="Arial MT"/>
                <a:cs typeface="Arial MT"/>
              </a:rPr>
              <a:t> </a:t>
            </a:r>
            <a:r>
              <a:rPr sz="1800" spc="-10" dirty="0">
                <a:latin typeface="Arial MT"/>
                <a:cs typeface="Arial MT"/>
              </a:rPr>
              <a:t>Health</a:t>
            </a:r>
            <a:r>
              <a:rPr sz="1800" spc="-95" dirty="0">
                <a:latin typeface="Arial MT"/>
                <a:cs typeface="Arial MT"/>
              </a:rPr>
              <a:t> </a:t>
            </a:r>
            <a:r>
              <a:rPr sz="1800" spc="-10" dirty="0">
                <a:latin typeface="Arial MT"/>
                <a:cs typeface="Arial MT"/>
              </a:rPr>
              <a:t>Service</a:t>
            </a:r>
            <a:r>
              <a:rPr sz="1800" spc="-105" dirty="0">
                <a:latin typeface="Arial MT"/>
                <a:cs typeface="Arial MT"/>
              </a:rPr>
              <a:t> </a:t>
            </a:r>
            <a:r>
              <a:rPr sz="1800" spc="-10" dirty="0">
                <a:latin typeface="Arial MT"/>
                <a:cs typeface="Arial MT"/>
              </a:rPr>
              <a:t>(2023)</a:t>
            </a:r>
            <a:r>
              <a:rPr sz="1800" spc="-85" dirty="0">
                <a:latin typeface="Arial MT"/>
                <a:cs typeface="Arial MT"/>
              </a:rPr>
              <a:t> </a:t>
            </a:r>
            <a:r>
              <a:rPr sz="1800" spc="-10" dirty="0">
                <a:latin typeface="Arial MT"/>
                <a:cs typeface="Arial MT"/>
              </a:rPr>
              <a:t>Meningitis.</a:t>
            </a:r>
            <a:r>
              <a:rPr sz="1800" spc="-85" dirty="0">
                <a:latin typeface="Arial MT"/>
                <a:cs typeface="Arial MT"/>
              </a:rPr>
              <a:t> </a:t>
            </a:r>
            <a:r>
              <a:rPr sz="1800" spc="-10" dirty="0">
                <a:latin typeface="Arial MT"/>
                <a:cs typeface="Arial MT"/>
              </a:rPr>
              <a:t>Available</a:t>
            </a:r>
            <a:endParaRPr sz="1800">
              <a:latin typeface="Arial MT"/>
              <a:cs typeface="Arial MT"/>
            </a:endParaRPr>
          </a:p>
          <a:p>
            <a:pPr marL="12700">
              <a:lnSpc>
                <a:spcPct val="100000"/>
              </a:lnSpc>
            </a:pPr>
            <a:r>
              <a:rPr sz="1800" spc="-10" dirty="0">
                <a:latin typeface="Arial MT"/>
                <a:cs typeface="Arial MT"/>
              </a:rPr>
              <a:t>at:</a:t>
            </a:r>
            <a:r>
              <a:rPr sz="1800" spc="-75" dirty="0">
                <a:latin typeface="Arial MT"/>
                <a:cs typeface="Arial MT"/>
              </a:rPr>
              <a:t> </a:t>
            </a:r>
            <a:r>
              <a:rPr sz="1800" u="sng" dirty="0">
                <a:solidFill>
                  <a:srgbClr val="1AC16D"/>
                </a:solidFill>
                <a:uFill>
                  <a:solidFill>
                    <a:srgbClr val="1AC16D"/>
                  </a:solidFill>
                </a:uFill>
                <a:latin typeface="Arial MT"/>
                <a:cs typeface="Arial MT"/>
                <a:hlinkClick r:id="rId2"/>
              </a:rPr>
              <a:t>https://www.nhs.uk</a:t>
            </a:r>
            <a:r>
              <a:rPr sz="1800" spc="-40" dirty="0">
                <a:solidFill>
                  <a:srgbClr val="1AC16D"/>
                </a:solidFill>
                <a:latin typeface="Arial MT"/>
                <a:cs typeface="Arial MT"/>
              </a:rPr>
              <a:t> </a:t>
            </a:r>
            <a:r>
              <a:rPr sz="1800" spc="-35" dirty="0">
                <a:latin typeface="Arial MT"/>
                <a:cs typeface="Arial MT"/>
              </a:rPr>
              <a:t>(Accessed:</a:t>
            </a:r>
            <a:r>
              <a:rPr sz="1800" spc="-75" dirty="0">
                <a:latin typeface="Arial MT"/>
                <a:cs typeface="Arial MT"/>
              </a:rPr>
              <a:t> </a:t>
            </a:r>
            <a:r>
              <a:rPr sz="1800" dirty="0">
                <a:latin typeface="Arial MT"/>
                <a:cs typeface="Arial MT"/>
              </a:rPr>
              <a:t>9</a:t>
            </a:r>
            <a:r>
              <a:rPr sz="1800" spc="-75" dirty="0">
                <a:latin typeface="Arial MT"/>
                <a:cs typeface="Arial MT"/>
              </a:rPr>
              <a:t> </a:t>
            </a:r>
            <a:r>
              <a:rPr sz="1800" dirty="0">
                <a:latin typeface="Arial MT"/>
                <a:cs typeface="Arial MT"/>
              </a:rPr>
              <a:t>March</a:t>
            </a:r>
            <a:r>
              <a:rPr sz="1800" spc="-70" dirty="0">
                <a:latin typeface="Arial MT"/>
                <a:cs typeface="Arial MT"/>
              </a:rPr>
              <a:t> </a:t>
            </a:r>
            <a:r>
              <a:rPr sz="1800" spc="-10" dirty="0">
                <a:latin typeface="Arial MT"/>
                <a:cs typeface="Arial MT"/>
              </a:rPr>
              <a:t>2026).</a:t>
            </a:r>
            <a:endParaRPr sz="1800">
              <a:latin typeface="Arial MT"/>
              <a:cs typeface="Arial MT"/>
            </a:endParaRPr>
          </a:p>
          <a:p>
            <a:pPr>
              <a:lnSpc>
                <a:spcPct val="100000"/>
              </a:lnSpc>
              <a:spcBef>
                <a:spcPts val="90"/>
              </a:spcBef>
            </a:pPr>
            <a:endParaRPr sz="1800">
              <a:latin typeface="Arial MT"/>
              <a:cs typeface="Arial MT"/>
            </a:endParaRPr>
          </a:p>
          <a:p>
            <a:pPr marL="12700" marR="2039620">
              <a:lnSpc>
                <a:spcPct val="100000"/>
              </a:lnSpc>
            </a:pPr>
            <a:r>
              <a:rPr sz="1800" dirty="0">
                <a:latin typeface="Arial MT"/>
                <a:cs typeface="Arial MT"/>
              </a:rPr>
              <a:t>World</a:t>
            </a:r>
            <a:r>
              <a:rPr sz="1800" spc="-95" dirty="0">
                <a:latin typeface="Arial MT"/>
                <a:cs typeface="Arial MT"/>
              </a:rPr>
              <a:t> </a:t>
            </a:r>
            <a:r>
              <a:rPr sz="1800" spc="-10" dirty="0">
                <a:latin typeface="Arial MT"/>
                <a:cs typeface="Arial MT"/>
              </a:rPr>
              <a:t>Health</a:t>
            </a:r>
            <a:r>
              <a:rPr sz="1800" spc="-95" dirty="0">
                <a:latin typeface="Arial MT"/>
                <a:cs typeface="Arial MT"/>
              </a:rPr>
              <a:t> </a:t>
            </a:r>
            <a:r>
              <a:rPr sz="1800" spc="-30" dirty="0">
                <a:latin typeface="Arial MT"/>
                <a:cs typeface="Arial MT"/>
              </a:rPr>
              <a:t>Organization</a:t>
            </a:r>
            <a:r>
              <a:rPr sz="1800" spc="-90" dirty="0">
                <a:latin typeface="Arial MT"/>
                <a:cs typeface="Arial MT"/>
              </a:rPr>
              <a:t> </a:t>
            </a:r>
            <a:r>
              <a:rPr sz="1800" spc="-10" dirty="0">
                <a:latin typeface="Arial MT"/>
                <a:cs typeface="Arial MT"/>
              </a:rPr>
              <a:t>(2023)</a:t>
            </a:r>
            <a:r>
              <a:rPr sz="1800" spc="-75" dirty="0">
                <a:latin typeface="Arial MT"/>
                <a:cs typeface="Arial MT"/>
              </a:rPr>
              <a:t> </a:t>
            </a:r>
            <a:r>
              <a:rPr sz="1800" spc="-10" dirty="0">
                <a:latin typeface="Arial MT"/>
                <a:cs typeface="Arial MT"/>
              </a:rPr>
              <a:t>Meningitis.</a:t>
            </a:r>
            <a:r>
              <a:rPr sz="1800" spc="-85" dirty="0">
                <a:latin typeface="Arial MT"/>
                <a:cs typeface="Arial MT"/>
              </a:rPr>
              <a:t> </a:t>
            </a:r>
            <a:r>
              <a:rPr sz="1800" spc="-10" dirty="0">
                <a:latin typeface="Arial MT"/>
                <a:cs typeface="Arial MT"/>
              </a:rPr>
              <a:t>Available at:</a:t>
            </a:r>
            <a:r>
              <a:rPr sz="1800" spc="-65" dirty="0">
                <a:latin typeface="Arial MT"/>
                <a:cs typeface="Arial MT"/>
              </a:rPr>
              <a:t> </a:t>
            </a:r>
            <a:r>
              <a:rPr sz="1800" u="sng" dirty="0">
                <a:solidFill>
                  <a:srgbClr val="1AC16D"/>
                </a:solidFill>
                <a:uFill>
                  <a:solidFill>
                    <a:srgbClr val="1AC16D"/>
                  </a:solidFill>
                </a:uFill>
                <a:latin typeface="Arial MT"/>
                <a:cs typeface="Arial MT"/>
                <a:hlinkClick r:id="rId3"/>
              </a:rPr>
              <a:t>https://www.who.int</a:t>
            </a:r>
            <a:r>
              <a:rPr sz="1800" spc="-25" dirty="0">
                <a:solidFill>
                  <a:srgbClr val="1AC16D"/>
                </a:solidFill>
                <a:latin typeface="Arial MT"/>
                <a:cs typeface="Arial MT"/>
              </a:rPr>
              <a:t> </a:t>
            </a:r>
            <a:r>
              <a:rPr sz="1800" spc="-35" dirty="0">
                <a:latin typeface="Arial MT"/>
                <a:cs typeface="Arial MT"/>
              </a:rPr>
              <a:t>(Accessed:</a:t>
            </a:r>
            <a:r>
              <a:rPr sz="1800" spc="-70" dirty="0">
                <a:latin typeface="Arial MT"/>
                <a:cs typeface="Arial MT"/>
              </a:rPr>
              <a:t> </a:t>
            </a:r>
            <a:r>
              <a:rPr sz="1800" dirty="0">
                <a:latin typeface="Arial MT"/>
                <a:cs typeface="Arial MT"/>
              </a:rPr>
              <a:t>9</a:t>
            </a:r>
            <a:r>
              <a:rPr sz="1800" spc="-60" dirty="0">
                <a:latin typeface="Arial MT"/>
                <a:cs typeface="Arial MT"/>
              </a:rPr>
              <a:t> </a:t>
            </a:r>
            <a:r>
              <a:rPr sz="1800" spc="-10" dirty="0">
                <a:latin typeface="Arial MT"/>
                <a:cs typeface="Arial MT"/>
              </a:rPr>
              <a:t>March</a:t>
            </a:r>
            <a:r>
              <a:rPr sz="1800" spc="-65" dirty="0">
                <a:latin typeface="Arial MT"/>
                <a:cs typeface="Arial MT"/>
              </a:rPr>
              <a:t> </a:t>
            </a:r>
            <a:r>
              <a:rPr sz="1800" spc="-10" dirty="0">
                <a:latin typeface="Arial MT"/>
                <a:cs typeface="Arial MT"/>
              </a:rPr>
              <a:t>2026).</a:t>
            </a:r>
            <a:endParaRPr sz="1800">
              <a:latin typeface="Arial MT"/>
              <a:cs typeface="Arial MT"/>
            </a:endParaRPr>
          </a:p>
          <a:p>
            <a:pPr>
              <a:lnSpc>
                <a:spcPct val="100000"/>
              </a:lnSpc>
              <a:spcBef>
                <a:spcPts val="90"/>
              </a:spcBef>
            </a:pPr>
            <a:endParaRPr sz="1800">
              <a:latin typeface="Arial MT"/>
              <a:cs typeface="Arial MT"/>
            </a:endParaRPr>
          </a:p>
          <a:p>
            <a:pPr marL="12700" marR="5080">
              <a:lnSpc>
                <a:spcPct val="100000"/>
              </a:lnSpc>
              <a:spcBef>
                <a:spcPts val="5"/>
              </a:spcBef>
            </a:pPr>
            <a:r>
              <a:rPr sz="1800" spc="-10" dirty="0">
                <a:latin typeface="Arial MT"/>
                <a:cs typeface="Arial MT"/>
              </a:rPr>
              <a:t>Meningitis</a:t>
            </a:r>
            <a:r>
              <a:rPr sz="1800" spc="-70" dirty="0">
                <a:latin typeface="Arial MT"/>
                <a:cs typeface="Arial MT"/>
              </a:rPr>
              <a:t> </a:t>
            </a:r>
            <a:r>
              <a:rPr sz="1800" spc="-30" dirty="0">
                <a:latin typeface="Arial MT"/>
                <a:cs typeface="Arial MT"/>
              </a:rPr>
              <a:t>Research</a:t>
            </a:r>
            <a:r>
              <a:rPr sz="1800" spc="-60" dirty="0">
                <a:latin typeface="Arial MT"/>
                <a:cs typeface="Arial MT"/>
              </a:rPr>
              <a:t> </a:t>
            </a:r>
            <a:r>
              <a:rPr sz="1800" spc="-35" dirty="0">
                <a:latin typeface="Arial MT"/>
                <a:cs typeface="Arial MT"/>
              </a:rPr>
              <a:t>Foundation</a:t>
            </a:r>
            <a:r>
              <a:rPr sz="1800" spc="-50" dirty="0">
                <a:latin typeface="Arial MT"/>
                <a:cs typeface="Arial MT"/>
              </a:rPr>
              <a:t> </a:t>
            </a:r>
            <a:r>
              <a:rPr sz="1800" spc="-10" dirty="0">
                <a:latin typeface="Arial MT"/>
                <a:cs typeface="Arial MT"/>
              </a:rPr>
              <a:t>(2022)</a:t>
            </a:r>
            <a:r>
              <a:rPr sz="1800" spc="-50" dirty="0">
                <a:latin typeface="Arial MT"/>
                <a:cs typeface="Arial MT"/>
              </a:rPr>
              <a:t> </a:t>
            </a:r>
            <a:r>
              <a:rPr sz="1800" spc="-25" dirty="0">
                <a:latin typeface="Arial MT"/>
                <a:cs typeface="Arial MT"/>
              </a:rPr>
              <a:t>Understanding</a:t>
            </a:r>
            <a:r>
              <a:rPr sz="1800" spc="-50" dirty="0">
                <a:latin typeface="Arial MT"/>
                <a:cs typeface="Arial MT"/>
              </a:rPr>
              <a:t> </a:t>
            </a:r>
            <a:r>
              <a:rPr sz="1800" dirty="0">
                <a:latin typeface="Arial MT"/>
                <a:cs typeface="Arial MT"/>
              </a:rPr>
              <a:t>meningitis</a:t>
            </a:r>
            <a:r>
              <a:rPr sz="1800" spc="-50" dirty="0">
                <a:latin typeface="Arial MT"/>
                <a:cs typeface="Arial MT"/>
              </a:rPr>
              <a:t> </a:t>
            </a:r>
            <a:r>
              <a:rPr sz="1800" spc="-40" dirty="0">
                <a:latin typeface="Arial MT"/>
                <a:cs typeface="Arial MT"/>
              </a:rPr>
              <a:t>and</a:t>
            </a:r>
            <a:r>
              <a:rPr sz="1800" spc="-70" dirty="0">
                <a:latin typeface="Arial MT"/>
                <a:cs typeface="Arial MT"/>
              </a:rPr>
              <a:t> </a:t>
            </a:r>
            <a:r>
              <a:rPr sz="1800" spc="-25" dirty="0">
                <a:latin typeface="Arial MT"/>
                <a:cs typeface="Arial MT"/>
              </a:rPr>
              <a:t>its </a:t>
            </a:r>
            <a:r>
              <a:rPr sz="1800" spc="-10" dirty="0">
                <a:latin typeface="Arial MT"/>
                <a:cs typeface="Arial MT"/>
              </a:rPr>
              <a:t>impact.</a:t>
            </a:r>
            <a:r>
              <a:rPr sz="1800" spc="-55" dirty="0">
                <a:latin typeface="Arial MT"/>
                <a:cs typeface="Arial MT"/>
              </a:rPr>
              <a:t> </a:t>
            </a:r>
            <a:r>
              <a:rPr sz="1800" spc="-20" dirty="0">
                <a:latin typeface="Arial MT"/>
                <a:cs typeface="Arial MT"/>
              </a:rPr>
              <a:t>Available</a:t>
            </a:r>
            <a:r>
              <a:rPr sz="1800" spc="-60" dirty="0">
                <a:latin typeface="Arial MT"/>
                <a:cs typeface="Arial MT"/>
              </a:rPr>
              <a:t> </a:t>
            </a:r>
            <a:r>
              <a:rPr sz="1800" dirty="0">
                <a:latin typeface="Arial MT"/>
                <a:cs typeface="Arial MT"/>
              </a:rPr>
              <a:t>at:</a:t>
            </a:r>
            <a:r>
              <a:rPr sz="1800" spc="-60" dirty="0">
                <a:latin typeface="Arial MT"/>
                <a:cs typeface="Arial MT"/>
              </a:rPr>
              <a:t> </a:t>
            </a:r>
            <a:r>
              <a:rPr sz="1800" u="sng" dirty="0">
                <a:solidFill>
                  <a:srgbClr val="1AC16D"/>
                </a:solidFill>
                <a:uFill>
                  <a:solidFill>
                    <a:srgbClr val="1AC16D"/>
                  </a:solidFill>
                </a:uFill>
                <a:latin typeface="Arial MT"/>
                <a:cs typeface="Arial MT"/>
                <a:hlinkClick r:id="rId4"/>
              </a:rPr>
              <a:t>https://www.meningitis.org</a:t>
            </a:r>
            <a:r>
              <a:rPr sz="1800" dirty="0">
                <a:solidFill>
                  <a:srgbClr val="1AC16D"/>
                </a:solidFill>
                <a:latin typeface="Arial MT"/>
                <a:cs typeface="Arial MT"/>
              </a:rPr>
              <a:t> </a:t>
            </a:r>
            <a:r>
              <a:rPr sz="1800" spc="-35" dirty="0">
                <a:latin typeface="Arial MT"/>
                <a:cs typeface="Arial MT"/>
              </a:rPr>
              <a:t>(Accessed:</a:t>
            </a:r>
            <a:r>
              <a:rPr sz="1800" spc="-60" dirty="0">
                <a:latin typeface="Arial MT"/>
                <a:cs typeface="Arial MT"/>
              </a:rPr>
              <a:t> </a:t>
            </a:r>
            <a:r>
              <a:rPr sz="1800" dirty="0">
                <a:latin typeface="Arial MT"/>
                <a:cs typeface="Arial MT"/>
              </a:rPr>
              <a:t>9</a:t>
            </a:r>
            <a:r>
              <a:rPr sz="1800" spc="-70" dirty="0">
                <a:latin typeface="Arial MT"/>
                <a:cs typeface="Arial MT"/>
              </a:rPr>
              <a:t> </a:t>
            </a:r>
            <a:r>
              <a:rPr sz="1800" dirty="0">
                <a:latin typeface="Arial MT"/>
                <a:cs typeface="Arial MT"/>
              </a:rPr>
              <a:t>March</a:t>
            </a:r>
            <a:r>
              <a:rPr sz="1800" spc="-60" dirty="0">
                <a:latin typeface="Arial MT"/>
                <a:cs typeface="Arial MT"/>
              </a:rPr>
              <a:t> </a:t>
            </a:r>
            <a:r>
              <a:rPr sz="1800" spc="-10" dirty="0">
                <a:latin typeface="Arial MT"/>
                <a:cs typeface="Arial MT"/>
              </a:rPr>
              <a:t>2026).</a:t>
            </a:r>
            <a:endParaRPr sz="1800">
              <a:latin typeface="Arial MT"/>
              <a:cs typeface="Arial MT"/>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1AC16D"/>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ccdee876a81c0e8862f3e1ff8b817547">
  <xsd:schema xmlns:xsd="http://www.w3.org/2001/XMLSchema" xmlns:xs="http://www.w3.org/2001/XMLSchema" xmlns:p="http://schemas.microsoft.com/office/2006/metadata/properties" xmlns:ns3="b4f9f7ee-5770-4a14-8925-17f3d16e50b7" targetNamespace="http://schemas.microsoft.com/office/2006/metadata/properties" ma:root="true" ma:fieldsID="cf0743f59af9b471a0a8932fbade66ef"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CA1C8657-3108-4256-A604-C24A705E5D0F}">
  <ds:schemaRefs>
    <ds:schemaRef ds:uri="http://schemas.microsoft.com/sharepoint/v3/contenttype/forms"/>
  </ds:schemaRefs>
</ds:datastoreItem>
</file>

<file path=customXml/itemProps2.xml><?xml version="1.0" encoding="utf-8"?>
<ds:datastoreItem xmlns:ds="http://schemas.openxmlformats.org/officeDocument/2006/customXml" ds:itemID="{FA3D9496-0D14-4029-AA67-831701B30D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20BF49A-1A39-4C10-B29D-37F8F3B82212}">
  <ds:schemaRefs>
    <ds:schemaRef ds:uri="http://purl.org/dc/terms/"/>
    <ds:schemaRef ds:uri="http://www.w3.org/XML/1998/namespace"/>
    <ds:schemaRef ds:uri="b4f9f7ee-5770-4a14-8925-17f3d16e50b7"/>
    <ds:schemaRef ds:uri="http://schemas.microsoft.com/office/2006/metadata/properties"/>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5240</TotalTime>
  <Words>2092</Words>
  <Application>Microsoft Office PowerPoint</Application>
  <PresentationFormat>Widescreen</PresentationFormat>
  <Paragraphs>201</Paragraphs>
  <Slides>33</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33</vt:i4>
      </vt:variant>
    </vt:vector>
  </HeadingPairs>
  <TitlesOfParts>
    <vt:vector size="41" baseType="lpstr">
      <vt:lpstr>Aptos</vt:lpstr>
      <vt:lpstr>Aptos Display</vt:lpstr>
      <vt:lpstr>Arial</vt:lpstr>
      <vt:lpstr>Arial MT</vt:lpstr>
      <vt:lpstr>Calibri</vt:lpstr>
      <vt:lpstr>Times New Roman</vt:lpstr>
      <vt:lpstr>Office Theme</vt:lpstr>
      <vt:lpstr>1_Office Theme</vt:lpstr>
      <vt:lpstr>PowerPoint Presentation</vt:lpstr>
      <vt:lpstr>Bacterial Meningitis</vt:lpstr>
      <vt:lpstr>Case Study</vt:lpstr>
      <vt:lpstr>What is Meningitis?</vt:lpstr>
      <vt:lpstr>Signs and Symptoms</vt:lpstr>
      <vt:lpstr>Prevalence and Incidence in the UK</vt:lpstr>
      <vt:lpstr>Morbidity and Mortality</vt:lpstr>
      <vt:lpstr>Approaches to Measure Disease Incidence in the Local Community</vt:lpstr>
      <vt:lpstr>PowerPoint Presentation</vt:lpstr>
      <vt:lpstr>References</vt:lpstr>
      <vt:lpstr>PowerPoint Presentation</vt:lpstr>
      <vt:lpstr>Main approaches and strategies to monitor disease incidence in the local community</vt:lpstr>
      <vt:lpstr>PowerPoint Presentation</vt:lpstr>
      <vt:lpstr>CASE STUDY</vt:lpstr>
      <vt:lpstr>CONCLUSIÓN </vt:lpstr>
      <vt:lpstr>REFERENCES </vt:lpstr>
      <vt:lpstr>MAIN APPROCHES AND STRATEGGIES THAT COULD BE USED TO CONTROL THE INCIDENCE OF THE MENINGITIS IN LOCAL COMMUNITY </vt:lpstr>
      <vt:lpstr>LIFESTYLE AND BEHAVIOURAL CHANGES</vt:lpstr>
      <vt:lpstr>INMUNISATION </vt:lpstr>
      <vt:lpstr>Medications</vt:lpstr>
      <vt:lpstr>MODIFYING THE ENVIROMENT</vt:lpstr>
      <vt:lpstr>CONCLUSION</vt:lpstr>
      <vt:lpstr>REFERENCES</vt:lpstr>
      <vt:lpstr>LINA SOLANGE OLIVIA STUDENT ID: 2513888 MODULE COD: LCH4008 LECTURER’S NAME: PASCAL NAVELLE</vt:lpstr>
      <vt:lpstr>CASE STUDY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Ruby Ana Geli (2515868)</dc:creator>
  <cp:lastModifiedBy>Monica Giesell Charry Lamprea (2514548)</cp:lastModifiedBy>
  <cp:revision>9</cp:revision>
  <dcterms:created xsi:type="dcterms:W3CDTF">2026-03-09T22:16:57Z</dcterms:created>
  <dcterms:modified xsi:type="dcterms:W3CDTF">2026-03-16T23:16:14Z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