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4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784C99-B6D3-4D33-99D5-BE45CF790B84}" v="36" dt="2026-06-27T10:05:33.0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ADB465-7399-4DD0-A499-6A1D436B0AA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7228573-309E-42FE-AA94-3E6B09FBBFCB}">
      <dgm:prSet/>
      <dgm:spPr/>
      <dgm:t>
        <a:bodyPr/>
        <a:lstStyle/>
        <a:p>
          <a:pPr>
            <a:defRPr cap="all"/>
          </a:pPr>
          <a:r>
            <a:rPr lang="en-GB"/>
            <a:t>Word </a:t>
          </a:r>
          <a:endParaRPr lang="en-US"/>
        </a:p>
      </dgm:t>
    </dgm:pt>
    <dgm:pt modelId="{AF877DEC-9390-4248-80B7-0B6F976C98D3}" type="parTrans" cxnId="{9D5AD28D-9180-483B-8CF6-C08CFDA87AA8}">
      <dgm:prSet/>
      <dgm:spPr/>
      <dgm:t>
        <a:bodyPr/>
        <a:lstStyle/>
        <a:p>
          <a:endParaRPr lang="en-US"/>
        </a:p>
      </dgm:t>
    </dgm:pt>
    <dgm:pt modelId="{8A66076D-C9EE-48C0-928A-E5E533C1FF2A}" type="sibTrans" cxnId="{9D5AD28D-9180-483B-8CF6-C08CFDA87AA8}">
      <dgm:prSet/>
      <dgm:spPr/>
      <dgm:t>
        <a:bodyPr/>
        <a:lstStyle/>
        <a:p>
          <a:endParaRPr lang="en-US"/>
        </a:p>
      </dgm:t>
    </dgm:pt>
    <dgm:pt modelId="{7EDBB73D-A8C3-4AB5-88CD-BDFEF50DBA4D}">
      <dgm:prSet/>
      <dgm:spPr/>
      <dgm:t>
        <a:bodyPr/>
        <a:lstStyle/>
        <a:p>
          <a:pPr>
            <a:defRPr cap="all"/>
          </a:pPr>
          <a:r>
            <a:rPr lang="en-GB"/>
            <a:t>Excel</a:t>
          </a:r>
          <a:endParaRPr lang="en-US"/>
        </a:p>
      </dgm:t>
    </dgm:pt>
    <dgm:pt modelId="{B00A7C5C-A64F-4F7C-B92D-C486CF4CA59A}" type="parTrans" cxnId="{CC17A69A-EDD1-4AE0-8E5F-27AC5F9D0254}">
      <dgm:prSet/>
      <dgm:spPr/>
      <dgm:t>
        <a:bodyPr/>
        <a:lstStyle/>
        <a:p>
          <a:endParaRPr lang="en-US"/>
        </a:p>
      </dgm:t>
    </dgm:pt>
    <dgm:pt modelId="{7881828B-F6C9-4145-B857-520A9FA64786}" type="sibTrans" cxnId="{CC17A69A-EDD1-4AE0-8E5F-27AC5F9D0254}">
      <dgm:prSet/>
      <dgm:spPr/>
      <dgm:t>
        <a:bodyPr/>
        <a:lstStyle/>
        <a:p>
          <a:endParaRPr lang="en-US"/>
        </a:p>
      </dgm:t>
    </dgm:pt>
    <dgm:pt modelId="{C1D3FD0E-9206-46E9-9172-23B01AE0C6B8}">
      <dgm:prSet/>
      <dgm:spPr/>
      <dgm:t>
        <a:bodyPr/>
        <a:lstStyle/>
        <a:p>
          <a:pPr>
            <a:defRPr cap="all"/>
          </a:pPr>
          <a:r>
            <a:rPr lang="en-GB"/>
            <a:t>Powerpoint</a:t>
          </a:r>
          <a:endParaRPr lang="en-US"/>
        </a:p>
      </dgm:t>
    </dgm:pt>
    <dgm:pt modelId="{7DE685AE-6D13-4E93-AF32-01650F7F9256}" type="parTrans" cxnId="{8516F075-E380-4913-8382-941D7E6EA44C}">
      <dgm:prSet/>
      <dgm:spPr/>
      <dgm:t>
        <a:bodyPr/>
        <a:lstStyle/>
        <a:p>
          <a:endParaRPr lang="en-US"/>
        </a:p>
      </dgm:t>
    </dgm:pt>
    <dgm:pt modelId="{D1643243-92EA-45A3-955B-B21F5348FF34}" type="sibTrans" cxnId="{8516F075-E380-4913-8382-941D7E6EA44C}">
      <dgm:prSet/>
      <dgm:spPr/>
      <dgm:t>
        <a:bodyPr/>
        <a:lstStyle/>
        <a:p>
          <a:endParaRPr lang="en-US"/>
        </a:p>
      </dgm:t>
    </dgm:pt>
    <dgm:pt modelId="{B8F60A3B-4994-4EDF-A49E-AEDDE222A955}">
      <dgm:prSet/>
      <dgm:spPr/>
      <dgm:t>
        <a:bodyPr/>
        <a:lstStyle/>
        <a:p>
          <a:pPr>
            <a:defRPr cap="all"/>
          </a:pPr>
          <a:r>
            <a:rPr lang="en-GB"/>
            <a:t>AI </a:t>
          </a:r>
          <a:endParaRPr lang="en-US"/>
        </a:p>
      </dgm:t>
    </dgm:pt>
    <dgm:pt modelId="{0296C8D1-D24B-4474-9915-89A2577C6AFA}" type="parTrans" cxnId="{12BE13EC-246E-4850-8AB8-54610414F52C}">
      <dgm:prSet/>
      <dgm:spPr/>
      <dgm:t>
        <a:bodyPr/>
        <a:lstStyle/>
        <a:p>
          <a:endParaRPr lang="en-US"/>
        </a:p>
      </dgm:t>
    </dgm:pt>
    <dgm:pt modelId="{C22828F6-49C9-4661-8C35-D23580806F82}" type="sibTrans" cxnId="{12BE13EC-246E-4850-8AB8-54610414F52C}">
      <dgm:prSet/>
      <dgm:spPr/>
      <dgm:t>
        <a:bodyPr/>
        <a:lstStyle/>
        <a:p>
          <a:endParaRPr lang="en-US"/>
        </a:p>
      </dgm:t>
    </dgm:pt>
    <dgm:pt modelId="{6371D79A-81A8-48F9-8F0A-7B32D506613B}" type="pres">
      <dgm:prSet presAssocID="{E2ADB465-7399-4DD0-A499-6A1D436B0AA7}" presName="root" presStyleCnt="0">
        <dgm:presLayoutVars>
          <dgm:dir/>
          <dgm:resizeHandles val="exact"/>
        </dgm:presLayoutVars>
      </dgm:prSet>
      <dgm:spPr/>
    </dgm:pt>
    <dgm:pt modelId="{087EA398-2954-4AF1-8391-AB9CEEF5839C}" type="pres">
      <dgm:prSet presAssocID="{47228573-309E-42FE-AA94-3E6B09FBBFCB}" presName="compNode" presStyleCnt="0"/>
      <dgm:spPr/>
    </dgm:pt>
    <dgm:pt modelId="{811A2479-3CD6-4C98-881D-97FF245EE131}" type="pres">
      <dgm:prSet presAssocID="{47228573-309E-42FE-AA94-3E6B09FBBFCB}" presName="iconBgRect" presStyleLbl="bgShp" presStyleIdx="0" presStyleCnt="4"/>
      <dgm:spPr/>
    </dgm:pt>
    <dgm:pt modelId="{E5D51D00-A371-4AC6-BB24-406D663003E6}" type="pres">
      <dgm:prSet presAssocID="{47228573-309E-42FE-AA94-3E6B09FBBFCB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log"/>
        </a:ext>
      </dgm:extLst>
    </dgm:pt>
    <dgm:pt modelId="{19FBE7DF-DF26-4418-B7C6-242DA95E7D0D}" type="pres">
      <dgm:prSet presAssocID="{47228573-309E-42FE-AA94-3E6B09FBBFCB}" presName="spaceRect" presStyleCnt="0"/>
      <dgm:spPr/>
    </dgm:pt>
    <dgm:pt modelId="{7B037E44-AA64-44F3-BEED-C52DAE1BB13E}" type="pres">
      <dgm:prSet presAssocID="{47228573-309E-42FE-AA94-3E6B09FBBFCB}" presName="textRect" presStyleLbl="revTx" presStyleIdx="0" presStyleCnt="4">
        <dgm:presLayoutVars>
          <dgm:chMax val="1"/>
          <dgm:chPref val="1"/>
        </dgm:presLayoutVars>
      </dgm:prSet>
      <dgm:spPr/>
    </dgm:pt>
    <dgm:pt modelId="{04FA5AB2-E366-4FDF-AE63-1F713D118306}" type="pres">
      <dgm:prSet presAssocID="{8A66076D-C9EE-48C0-928A-E5E533C1FF2A}" presName="sibTrans" presStyleCnt="0"/>
      <dgm:spPr/>
    </dgm:pt>
    <dgm:pt modelId="{C1F252B3-7572-4564-94F3-12C0807ADD23}" type="pres">
      <dgm:prSet presAssocID="{7EDBB73D-A8C3-4AB5-88CD-BDFEF50DBA4D}" presName="compNode" presStyleCnt="0"/>
      <dgm:spPr/>
    </dgm:pt>
    <dgm:pt modelId="{14D94F90-ECAB-44A7-8B88-7A5BF0455DE6}" type="pres">
      <dgm:prSet presAssocID="{7EDBB73D-A8C3-4AB5-88CD-BDFEF50DBA4D}" presName="iconBgRect" presStyleLbl="bgShp" presStyleIdx="1" presStyleCnt="4"/>
      <dgm:spPr/>
    </dgm:pt>
    <dgm:pt modelId="{455F3060-1A2A-446D-96A6-E453A78B5CA7}" type="pres">
      <dgm:prSet presAssocID="{7EDBB73D-A8C3-4AB5-88CD-BDFEF50DBA4D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8C383EE3-25D8-4392-A539-65873A84AEA2}" type="pres">
      <dgm:prSet presAssocID="{7EDBB73D-A8C3-4AB5-88CD-BDFEF50DBA4D}" presName="spaceRect" presStyleCnt="0"/>
      <dgm:spPr/>
    </dgm:pt>
    <dgm:pt modelId="{C056AE50-E76A-4DE2-9382-4F18947BB4C8}" type="pres">
      <dgm:prSet presAssocID="{7EDBB73D-A8C3-4AB5-88CD-BDFEF50DBA4D}" presName="textRect" presStyleLbl="revTx" presStyleIdx="1" presStyleCnt="4">
        <dgm:presLayoutVars>
          <dgm:chMax val="1"/>
          <dgm:chPref val="1"/>
        </dgm:presLayoutVars>
      </dgm:prSet>
      <dgm:spPr/>
    </dgm:pt>
    <dgm:pt modelId="{C7F95DF9-8006-4D2D-BE5A-19B790A66AF8}" type="pres">
      <dgm:prSet presAssocID="{7881828B-F6C9-4145-B857-520A9FA64786}" presName="sibTrans" presStyleCnt="0"/>
      <dgm:spPr/>
    </dgm:pt>
    <dgm:pt modelId="{97520037-E439-4087-8675-DFE48C58D296}" type="pres">
      <dgm:prSet presAssocID="{C1D3FD0E-9206-46E9-9172-23B01AE0C6B8}" presName="compNode" presStyleCnt="0"/>
      <dgm:spPr/>
    </dgm:pt>
    <dgm:pt modelId="{C761141E-6FC6-4595-85C3-E52223346B4C}" type="pres">
      <dgm:prSet presAssocID="{C1D3FD0E-9206-46E9-9172-23B01AE0C6B8}" presName="iconBgRect" presStyleLbl="bgShp" presStyleIdx="2" presStyleCnt="4"/>
      <dgm:spPr/>
    </dgm:pt>
    <dgm:pt modelId="{4F6DE5B4-26C0-4A01-AC0F-724AF5616745}" type="pres">
      <dgm:prSet presAssocID="{C1D3FD0E-9206-46E9-9172-23B01AE0C6B8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A34F0606-71E3-4D65-BE5F-087DD0391887}" type="pres">
      <dgm:prSet presAssocID="{C1D3FD0E-9206-46E9-9172-23B01AE0C6B8}" presName="spaceRect" presStyleCnt="0"/>
      <dgm:spPr/>
    </dgm:pt>
    <dgm:pt modelId="{26062A15-70FD-4E0F-B5E0-0FA0DAED5FB6}" type="pres">
      <dgm:prSet presAssocID="{C1D3FD0E-9206-46E9-9172-23B01AE0C6B8}" presName="textRect" presStyleLbl="revTx" presStyleIdx="2" presStyleCnt="4">
        <dgm:presLayoutVars>
          <dgm:chMax val="1"/>
          <dgm:chPref val="1"/>
        </dgm:presLayoutVars>
      </dgm:prSet>
      <dgm:spPr/>
    </dgm:pt>
    <dgm:pt modelId="{D394B30F-6CBB-4CAE-A30F-08FEB08A6CCF}" type="pres">
      <dgm:prSet presAssocID="{D1643243-92EA-45A3-955B-B21F5348FF34}" presName="sibTrans" presStyleCnt="0"/>
      <dgm:spPr/>
    </dgm:pt>
    <dgm:pt modelId="{8754DAE1-A3EB-4435-9F29-79FD77BA8F2E}" type="pres">
      <dgm:prSet presAssocID="{B8F60A3B-4994-4EDF-A49E-AEDDE222A955}" presName="compNode" presStyleCnt="0"/>
      <dgm:spPr/>
    </dgm:pt>
    <dgm:pt modelId="{397CC821-9FE0-4EBE-A491-CD5F0E1F64DA}" type="pres">
      <dgm:prSet presAssocID="{B8F60A3B-4994-4EDF-A49E-AEDDE222A955}" presName="iconBgRect" presStyleLbl="bgShp" presStyleIdx="3" presStyleCnt="4"/>
      <dgm:spPr/>
    </dgm:pt>
    <dgm:pt modelId="{81955C3F-B863-41C2-BE48-D48F13A85077}" type="pres">
      <dgm:prSet presAssocID="{B8F60A3B-4994-4EDF-A49E-AEDDE222A955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EA63F89-6EAF-4CBD-BA08-C01206C68D55}" type="pres">
      <dgm:prSet presAssocID="{B8F60A3B-4994-4EDF-A49E-AEDDE222A955}" presName="spaceRect" presStyleCnt="0"/>
      <dgm:spPr/>
    </dgm:pt>
    <dgm:pt modelId="{A3F78E68-273B-4574-8526-F28A0B1D3990}" type="pres">
      <dgm:prSet presAssocID="{B8F60A3B-4994-4EDF-A49E-AEDDE222A95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9770C00-A4E8-4C17-A490-49FA666E908B}" type="presOf" srcId="{E2ADB465-7399-4DD0-A499-6A1D436B0AA7}" destId="{6371D79A-81A8-48F9-8F0A-7B32D506613B}" srcOrd="0" destOrd="0" presId="urn:microsoft.com/office/officeart/2018/5/layout/IconCircleLabelList"/>
    <dgm:cxn modelId="{3BDF0818-BD2D-4391-907E-C80E7102C6D8}" type="presOf" srcId="{C1D3FD0E-9206-46E9-9172-23B01AE0C6B8}" destId="{26062A15-70FD-4E0F-B5E0-0FA0DAED5FB6}" srcOrd="0" destOrd="0" presId="urn:microsoft.com/office/officeart/2018/5/layout/IconCircleLabelList"/>
    <dgm:cxn modelId="{8516F075-E380-4913-8382-941D7E6EA44C}" srcId="{E2ADB465-7399-4DD0-A499-6A1D436B0AA7}" destId="{C1D3FD0E-9206-46E9-9172-23B01AE0C6B8}" srcOrd="2" destOrd="0" parTransId="{7DE685AE-6D13-4E93-AF32-01650F7F9256}" sibTransId="{D1643243-92EA-45A3-955B-B21F5348FF34}"/>
    <dgm:cxn modelId="{33FB8F56-B923-4CDE-84CB-1BDE977818C9}" type="presOf" srcId="{47228573-309E-42FE-AA94-3E6B09FBBFCB}" destId="{7B037E44-AA64-44F3-BEED-C52DAE1BB13E}" srcOrd="0" destOrd="0" presId="urn:microsoft.com/office/officeart/2018/5/layout/IconCircleLabelList"/>
    <dgm:cxn modelId="{9D5AD28D-9180-483B-8CF6-C08CFDA87AA8}" srcId="{E2ADB465-7399-4DD0-A499-6A1D436B0AA7}" destId="{47228573-309E-42FE-AA94-3E6B09FBBFCB}" srcOrd="0" destOrd="0" parTransId="{AF877DEC-9390-4248-80B7-0B6F976C98D3}" sibTransId="{8A66076D-C9EE-48C0-928A-E5E533C1FF2A}"/>
    <dgm:cxn modelId="{CC17A69A-EDD1-4AE0-8E5F-27AC5F9D0254}" srcId="{E2ADB465-7399-4DD0-A499-6A1D436B0AA7}" destId="{7EDBB73D-A8C3-4AB5-88CD-BDFEF50DBA4D}" srcOrd="1" destOrd="0" parTransId="{B00A7C5C-A64F-4F7C-B92D-C486CF4CA59A}" sibTransId="{7881828B-F6C9-4145-B857-520A9FA64786}"/>
    <dgm:cxn modelId="{7F1975A2-EE13-48A0-AB41-B4C23313D7F2}" type="presOf" srcId="{B8F60A3B-4994-4EDF-A49E-AEDDE222A955}" destId="{A3F78E68-273B-4574-8526-F28A0B1D3990}" srcOrd="0" destOrd="0" presId="urn:microsoft.com/office/officeart/2018/5/layout/IconCircleLabelList"/>
    <dgm:cxn modelId="{12BE13EC-246E-4850-8AB8-54610414F52C}" srcId="{E2ADB465-7399-4DD0-A499-6A1D436B0AA7}" destId="{B8F60A3B-4994-4EDF-A49E-AEDDE222A955}" srcOrd="3" destOrd="0" parTransId="{0296C8D1-D24B-4474-9915-89A2577C6AFA}" sibTransId="{C22828F6-49C9-4661-8C35-D23580806F82}"/>
    <dgm:cxn modelId="{A0CF4EEE-3F53-4A94-A682-F8474A8A7BC7}" type="presOf" srcId="{7EDBB73D-A8C3-4AB5-88CD-BDFEF50DBA4D}" destId="{C056AE50-E76A-4DE2-9382-4F18947BB4C8}" srcOrd="0" destOrd="0" presId="urn:microsoft.com/office/officeart/2018/5/layout/IconCircleLabelList"/>
    <dgm:cxn modelId="{EA21FD8A-5862-461F-A01B-F29E3C233958}" type="presParOf" srcId="{6371D79A-81A8-48F9-8F0A-7B32D506613B}" destId="{087EA398-2954-4AF1-8391-AB9CEEF5839C}" srcOrd="0" destOrd="0" presId="urn:microsoft.com/office/officeart/2018/5/layout/IconCircleLabelList"/>
    <dgm:cxn modelId="{34BB7E10-9A6E-4722-A7E3-97A52D6973A1}" type="presParOf" srcId="{087EA398-2954-4AF1-8391-AB9CEEF5839C}" destId="{811A2479-3CD6-4C98-881D-97FF245EE131}" srcOrd="0" destOrd="0" presId="urn:microsoft.com/office/officeart/2018/5/layout/IconCircleLabelList"/>
    <dgm:cxn modelId="{B9CD04E9-394B-4ADA-AD45-6588B121D9E7}" type="presParOf" srcId="{087EA398-2954-4AF1-8391-AB9CEEF5839C}" destId="{E5D51D00-A371-4AC6-BB24-406D663003E6}" srcOrd="1" destOrd="0" presId="urn:microsoft.com/office/officeart/2018/5/layout/IconCircleLabelList"/>
    <dgm:cxn modelId="{AC5846B7-F88B-4563-918F-C43B7A64D12A}" type="presParOf" srcId="{087EA398-2954-4AF1-8391-AB9CEEF5839C}" destId="{19FBE7DF-DF26-4418-B7C6-242DA95E7D0D}" srcOrd="2" destOrd="0" presId="urn:microsoft.com/office/officeart/2018/5/layout/IconCircleLabelList"/>
    <dgm:cxn modelId="{2F7B48DE-897E-4B19-B933-92A2B9BFAEEE}" type="presParOf" srcId="{087EA398-2954-4AF1-8391-AB9CEEF5839C}" destId="{7B037E44-AA64-44F3-BEED-C52DAE1BB13E}" srcOrd="3" destOrd="0" presId="urn:microsoft.com/office/officeart/2018/5/layout/IconCircleLabelList"/>
    <dgm:cxn modelId="{5FDA7D3E-ED41-49EE-A415-6665F566FA62}" type="presParOf" srcId="{6371D79A-81A8-48F9-8F0A-7B32D506613B}" destId="{04FA5AB2-E366-4FDF-AE63-1F713D118306}" srcOrd="1" destOrd="0" presId="urn:microsoft.com/office/officeart/2018/5/layout/IconCircleLabelList"/>
    <dgm:cxn modelId="{25B21CBC-7E73-47FF-B114-C1CDF3C76ED1}" type="presParOf" srcId="{6371D79A-81A8-48F9-8F0A-7B32D506613B}" destId="{C1F252B3-7572-4564-94F3-12C0807ADD23}" srcOrd="2" destOrd="0" presId="urn:microsoft.com/office/officeart/2018/5/layout/IconCircleLabelList"/>
    <dgm:cxn modelId="{F6C5BF34-C478-4C02-A0D8-AA513C5FB8A7}" type="presParOf" srcId="{C1F252B3-7572-4564-94F3-12C0807ADD23}" destId="{14D94F90-ECAB-44A7-8B88-7A5BF0455DE6}" srcOrd="0" destOrd="0" presId="urn:microsoft.com/office/officeart/2018/5/layout/IconCircleLabelList"/>
    <dgm:cxn modelId="{25B44285-4BAE-448B-AF30-2B8AFB4B282B}" type="presParOf" srcId="{C1F252B3-7572-4564-94F3-12C0807ADD23}" destId="{455F3060-1A2A-446D-96A6-E453A78B5CA7}" srcOrd="1" destOrd="0" presId="urn:microsoft.com/office/officeart/2018/5/layout/IconCircleLabelList"/>
    <dgm:cxn modelId="{83B62A77-11D4-4C06-A81B-A8AD8F39EC92}" type="presParOf" srcId="{C1F252B3-7572-4564-94F3-12C0807ADD23}" destId="{8C383EE3-25D8-4392-A539-65873A84AEA2}" srcOrd="2" destOrd="0" presId="urn:microsoft.com/office/officeart/2018/5/layout/IconCircleLabelList"/>
    <dgm:cxn modelId="{CD3954F0-4BDD-4049-895D-D9DF80A23B0B}" type="presParOf" srcId="{C1F252B3-7572-4564-94F3-12C0807ADD23}" destId="{C056AE50-E76A-4DE2-9382-4F18947BB4C8}" srcOrd="3" destOrd="0" presId="urn:microsoft.com/office/officeart/2018/5/layout/IconCircleLabelList"/>
    <dgm:cxn modelId="{386E4797-E89E-4118-B7D4-86B9E9A92C02}" type="presParOf" srcId="{6371D79A-81A8-48F9-8F0A-7B32D506613B}" destId="{C7F95DF9-8006-4D2D-BE5A-19B790A66AF8}" srcOrd="3" destOrd="0" presId="urn:microsoft.com/office/officeart/2018/5/layout/IconCircleLabelList"/>
    <dgm:cxn modelId="{4880223E-104E-4B5B-8579-8A57BCFDD079}" type="presParOf" srcId="{6371D79A-81A8-48F9-8F0A-7B32D506613B}" destId="{97520037-E439-4087-8675-DFE48C58D296}" srcOrd="4" destOrd="0" presId="urn:microsoft.com/office/officeart/2018/5/layout/IconCircleLabelList"/>
    <dgm:cxn modelId="{8DED7481-FA20-47AD-9626-A7B67F3804F9}" type="presParOf" srcId="{97520037-E439-4087-8675-DFE48C58D296}" destId="{C761141E-6FC6-4595-85C3-E52223346B4C}" srcOrd="0" destOrd="0" presId="urn:microsoft.com/office/officeart/2018/5/layout/IconCircleLabelList"/>
    <dgm:cxn modelId="{5FE8DF31-83F3-4E1E-B28D-BD12F5A0F5E2}" type="presParOf" srcId="{97520037-E439-4087-8675-DFE48C58D296}" destId="{4F6DE5B4-26C0-4A01-AC0F-724AF5616745}" srcOrd="1" destOrd="0" presId="urn:microsoft.com/office/officeart/2018/5/layout/IconCircleLabelList"/>
    <dgm:cxn modelId="{5DEB7FF2-1C6D-4D8B-821E-DF051E712B23}" type="presParOf" srcId="{97520037-E439-4087-8675-DFE48C58D296}" destId="{A34F0606-71E3-4D65-BE5F-087DD0391887}" srcOrd="2" destOrd="0" presId="urn:microsoft.com/office/officeart/2018/5/layout/IconCircleLabelList"/>
    <dgm:cxn modelId="{3364F9C5-9BE1-4081-B09A-E12C830493A9}" type="presParOf" srcId="{97520037-E439-4087-8675-DFE48C58D296}" destId="{26062A15-70FD-4E0F-B5E0-0FA0DAED5FB6}" srcOrd="3" destOrd="0" presId="urn:microsoft.com/office/officeart/2018/5/layout/IconCircleLabelList"/>
    <dgm:cxn modelId="{3602C1F8-613E-41A9-BCC8-1AF73BEE6A7E}" type="presParOf" srcId="{6371D79A-81A8-48F9-8F0A-7B32D506613B}" destId="{D394B30F-6CBB-4CAE-A30F-08FEB08A6CCF}" srcOrd="5" destOrd="0" presId="urn:microsoft.com/office/officeart/2018/5/layout/IconCircleLabelList"/>
    <dgm:cxn modelId="{7A679B40-DC2A-48D2-AAE9-1190A8B9388E}" type="presParOf" srcId="{6371D79A-81A8-48F9-8F0A-7B32D506613B}" destId="{8754DAE1-A3EB-4435-9F29-79FD77BA8F2E}" srcOrd="6" destOrd="0" presId="urn:microsoft.com/office/officeart/2018/5/layout/IconCircleLabelList"/>
    <dgm:cxn modelId="{1C4AB779-55B2-4618-B715-3EECB48FE95B}" type="presParOf" srcId="{8754DAE1-A3EB-4435-9F29-79FD77BA8F2E}" destId="{397CC821-9FE0-4EBE-A491-CD5F0E1F64DA}" srcOrd="0" destOrd="0" presId="urn:microsoft.com/office/officeart/2018/5/layout/IconCircleLabelList"/>
    <dgm:cxn modelId="{015059F9-DFBD-449D-9D29-820597874FA6}" type="presParOf" srcId="{8754DAE1-A3EB-4435-9F29-79FD77BA8F2E}" destId="{81955C3F-B863-41C2-BE48-D48F13A85077}" srcOrd="1" destOrd="0" presId="urn:microsoft.com/office/officeart/2018/5/layout/IconCircleLabelList"/>
    <dgm:cxn modelId="{FD35F2A3-DDAD-41EF-B790-5D322EB91D9B}" type="presParOf" srcId="{8754DAE1-A3EB-4435-9F29-79FD77BA8F2E}" destId="{2EA63F89-6EAF-4CBD-BA08-C01206C68D55}" srcOrd="2" destOrd="0" presId="urn:microsoft.com/office/officeart/2018/5/layout/IconCircleLabelList"/>
    <dgm:cxn modelId="{59205BA2-EF29-4AF1-8C68-A3D790D9B958}" type="presParOf" srcId="{8754DAE1-A3EB-4435-9F29-79FD77BA8F2E}" destId="{A3F78E68-273B-4574-8526-F28A0B1D399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DE75D9-F9AD-4FB8-92BC-C13A432E3DD7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8B9B490-3FCE-4DEA-BDB7-1F5AC01CBA50}">
      <dgm:prSet/>
      <dgm:spPr/>
      <dgm:t>
        <a:bodyPr/>
        <a:lstStyle/>
        <a:p>
          <a:r>
            <a:rPr lang="en-GB"/>
            <a:t>Linkedin learning </a:t>
          </a:r>
          <a:endParaRPr lang="en-US"/>
        </a:p>
      </dgm:t>
    </dgm:pt>
    <dgm:pt modelId="{E1FC01FE-D5F8-4322-A8FE-B479F37D28B7}" type="parTrans" cxnId="{A9FDE3C1-E66E-4DDF-9AD6-2D29DA2851DF}">
      <dgm:prSet/>
      <dgm:spPr/>
      <dgm:t>
        <a:bodyPr/>
        <a:lstStyle/>
        <a:p>
          <a:endParaRPr lang="en-US"/>
        </a:p>
      </dgm:t>
    </dgm:pt>
    <dgm:pt modelId="{63873359-48B0-4E0F-897D-E6EDF6ECC4FB}" type="sibTrans" cxnId="{A9FDE3C1-E66E-4DDF-9AD6-2D29DA2851DF}">
      <dgm:prSet/>
      <dgm:spPr/>
      <dgm:t>
        <a:bodyPr/>
        <a:lstStyle/>
        <a:p>
          <a:endParaRPr lang="en-US"/>
        </a:p>
      </dgm:t>
    </dgm:pt>
    <dgm:pt modelId="{96C9ED12-C4CA-4952-9DA8-6A7F22183248}">
      <dgm:prSet/>
      <dgm:spPr/>
      <dgm:t>
        <a:bodyPr/>
        <a:lstStyle/>
        <a:p>
          <a:r>
            <a:rPr lang="en-GB"/>
            <a:t>Powerpoint</a:t>
          </a:r>
          <a:endParaRPr lang="en-US"/>
        </a:p>
      </dgm:t>
    </dgm:pt>
    <dgm:pt modelId="{F9F1C575-E18C-494D-9CEC-CB12E2539A38}" type="parTrans" cxnId="{0EA8E5A4-6CD6-4196-9AA5-C4C93CA1667B}">
      <dgm:prSet/>
      <dgm:spPr/>
      <dgm:t>
        <a:bodyPr/>
        <a:lstStyle/>
        <a:p>
          <a:endParaRPr lang="en-US"/>
        </a:p>
      </dgm:t>
    </dgm:pt>
    <dgm:pt modelId="{27D41106-21A7-4077-BF34-CAEB9AFBE34F}" type="sibTrans" cxnId="{0EA8E5A4-6CD6-4196-9AA5-C4C93CA1667B}">
      <dgm:prSet/>
      <dgm:spPr/>
      <dgm:t>
        <a:bodyPr/>
        <a:lstStyle/>
        <a:p>
          <a:endParaRPr lang="en-US"/>
        </a:p>
      </dgm:t>
    </dgm:pt>
    <dgm:pt modelId="{1845531F-D970-4FC1-8867-970D3290C9B6}">
      <dgm:prSet/>
      <dgm:spPr/>
      <dgm:t>
        <a:bodyPr/>
        <a:lstStyle/>
        <a:p>
          <a:r>
            <a:rPr lang="en-GB" dirty="0"/>
            <a:t>Moodle</a:t>
          </a:r>
          <a:endParaRPr lang="en-US" dirty="0"/>
        </a:p>
      </dgm:t>
    </dgm:pt>
    <dgm:pt modelId="{4C57B371-C4E3-43EF-87B5-DF1330BD0DEA}" type="parTrans" cxnId="{05A088BE-4688-4DE3-AB7E-9939DEC549AF}">
      <dgm:prSet/>
      <dgm:spPr/>
      <dgm:t>
        <a:bodyPr/>
        <a:lstStyle/>
        <a:p>
          <a:endParaRPr lang="en-US"/>
        </a:p>
      </dgm:t>
    </dgm:pt>
    <dgm:pt modelId="{FA8541FF-6782-4743-A844-9CEEAB9B8489}" type="sibTrans" cxnId="{05A088BE-4688-4DE3-AB7E-9939DEC549AF}">
      <dgm:prSet/>
      <dgm:spPr/>
      <dgm:t>
        <a:bodyPr/>
        <a:lstStyle/>
        <a:p>
          <a:endParaRPr lang="en-US"/>
        </a:p>
      </dgm:t>
    </dgm:pt>
    <dgm:pt modelId="{B12E7C45-4DB5-41BC-BA94-9E5AE9F4AE3F}">
      <dgm:prSet/>
      <dgm:spPr/>
      <dgm:t>
        <a:bodyPr/>
        <a:lstStyle/>
        <a:p>
          <a:r>
            <a:rPr lang="en-US"/>
            <a:t>AI</a:t>
          </a:r>
          <a:endParaRPr lang="en-US" dirty="0"/>
        </a:p>
      </dgm:t>
    </dgm:pt>
    <dgm:pt modelId="{7043C8F1-1B44-4395-8AA0-804166600B8C}" type="parTrans" cxnId="{62D0A957-5CB2-4EEC-9214-325F2CD6D825}">
      <dgm:prSet/>
      <dgm:spPr/>
      <dgm:t>
        <a:bodyPr/>
        <a:lstStyle/>
        <a:p>
          <a:endParaRPr lang="en-GB"/>
        </a:p>
      </dgm:t>
    </dgm:pt>
    <dgm:pt modelId="{6B5241B2-6290-419E-AAE2-B88AD5BB8818}" type="sibTrans" cxnId="{62D0A957-5CB2-4EEC-9214-325F2CD6D825}">
      <dgm:prSet/>
      <dgm:spPr/>
      <dgm:t>
        <a:bodyPr/>
        <a:lstStyle/>
        <a:p>
          <a:endParaRPr lang="en-GB"/>
        </a:p>
      </dgm:t>
    </dgm:pt>
    <dgm:pt modelId="{EFAAA01B-4219-4D77-8453-0ADB4A4360A8}">
      <dgm:prSet/>
      <dgm:spPr/>
      <dgm:t>
        <a:bodyPr/>
        <a:lstStyle/>
        <a:p>
          <a:r>
            <a:rPr lang="en-US"/>
            <a:t>excel</a:t>
          </a:r>
          <a:endParaRPr lang="en-US" dirty="0"/>
        </a:p>
      </dgm:t>
    </dgm:pt>
    <dgm:pt modelId="{EF764715-5C19-4437-806E-4C217E21D50C}" type="parTrans" cxnId="{A417AFAE-6DF3-450E-B16B-F3237746D075}">
      <dgm:prSet/>
      <dgm:spPr/>
      <dgm:t>
        <a:bodyPr/>
        <a:lstStyle/>
        <a:p>
          <a:endParaRPr lang="en-GB"/>
        </a:p>
      </dgm:t>
    </dgm:pt>
    <dgm:pt modelId="{6DD49630-F9B8-419D-A0D6-F0EB818A9E87}" type="sibTrans" cxnId="{A417AFAE-6DF3-450E-B16B-F3237746D075}">
      <dgm:prSet/>
      <dgm:spPr/>
      <dgm:t>
        <a:bodyPr/>
        <a:lstStyle/>
        <a:p>
          <a:endParaRPr lang="en-GB"/>
        </a:p>
      </dgm:t>
    </dgm:pt>
    <dgm:pt modelId="{E7AE5D2D-164A-4D1D-A829-BC9B44484335}" type="pres">
      <dgm:prSet presAssocID="{FBDE75D9-F9AD-4FB8-92BC-C13A432E3DD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B4F9D6-DACB-46B8-A874-C91F61226BBB}" type="pres">
      <dgm:prSet presAssocID="{48B9B490-3FCE-4DEA-BDB7-1F5AC01CBA50}" presName="hierRoot1" presStyleCnt="0"/>
      <dgm:spPr/>
    </dgm:pt>
    <dgm:pt modelId="{7CB8F892-7676-40AE-A8BE-9EA809EBCAE1}" type="pres">
      <dgm:prSet presAssocID="{48B9B490-3FCE-4DEA-BDB7-1F5AC01CBA50}" presName="composite" presStyleCnt="0"/>
      <dgm:spPr/>
    </dgm:pt>
    <dgm:pt modelId="{D018CAFE-668E-44FF-BD9D-4F73001CD5C4}" type="pres">
      <dgm:prSet presAssocID="{48B9B490-3FCE-4DEA-BDB7-1F5AC01CBA50}" presName="background" presStyleLbl="node0" presStyleIdx="0" presStyleCnt="5"/>
      <dgm:spPr/>
    </dgm:pt>
    <dgm:pt modelId="{BBFDCA25-0DA5-4D8D-95D3-69FDAC4F79CE}" type="pres">
      <dgm:prSet presAssocID="{48B9B490-3FCE-4DEA-BDB7-1F5AC01CBA50}" presName="text" presStyleLbl="fgAcc0" presStyleIdx="0" presStyleCnt="5">
        <dgm:presLayoutVars>
          <dgm:chPref val="3"/>
        </dgm:presLayoutVars>
      </dgm:prSet>
      <dgm:spPr/>
    </dgm:pt>
    <dgm:pt modelId="{C8E1335E-C9ED-485A-8354-39853308B204}" type="pres">
      <dgm:prSet presAssocID="{48B9B490-3FCE-4DEA-BDB7-1F5AC01CBA50}" presName="hierChild2" presStyleCnt="0"/>
      <dgm:spPr/>
    </dgm:pt>
    <dgm:pt modelId="{16B93804-45D9-438A-9982-1791215836FF}" type="pres">
      <dgm:prSet presAssocID="{96C9ED12-C4CA-4952-9DA8-6A7F22183248}" presName="hierRoot1" presStyleCnt="0"/>
      <dgm:spPr/>
    </dgm:pt>
    <dgm:pt modelId="{1D6E6C7C-4D05-4303-9952-41F13E153AD1}" type="pres">
      <dgm:prSet presAssocID="{96C9ED12-C4CA-4952-9DA8-6A7F22183248}" presName="composite" presStyleCnt="0"/>
      <dgm:spPr/>
    </dgm:pt>
    <dgm:pt modelId="{37DA6A73-74A4-4D05-A520-C68770AB8860}" type="pres">
      <dgm:prSet presAssocID="{96C9ED12-C4CA-4952-9DA8-6A7F22183248}" presName="background" presStyleLbl="node0" presStyleIdx="1" presStyleCnt="5"/>
      <dgm:spPr/>
    </dgm:pt>
    <dgm:pt modelId="{D1281104-FE63-4EBA-868C-587732B19AE9}" type="pres">
      <dgm:prSet presAssocID="{96C9ED12-C4CA-4952-9DA8-6A7F22183248}" presName="text" presStyleLbl="fgAcc0" presStyleIdx="1" presStyleCnt="5">
        <dgm:presLayoutVars>
          <dgm:chPref val="3"/>
        </dgm:presLayoutVars>
      </dgm:prSet>
      <dgm:spPr/>
    </dgm:pt>
    <dgm:pt modelId="{62904399-3E53-4B33-A86C-3F7FD5728A2A}" type="pres">
      <dgm:prSet presAssocID="{96C9ED12-C4CA-4952-9DA8-6A7F22183248}" presName="hierChild2" presStyleCnt="0"/>
      <dgm:spPr/>
    </dgm:pt>
    <dgm:pt modelId="{35C73A85-5002-497C-8680-B6857119B856}" type="pres">
      <dgm:prSet presAssocID="{1845531F-D970-4FC1-8867-970D3290C9B6}" presName="hierRoot1" presStyleCnt="0"/>
      <dgm:spPr/>
    </dgm:pt>
    <dgm:pt modelId="{972708F2-57BA-4CE1-8839-984F8EBEAD48}" type="pres">
      <dgm:prSet presAssocID="{1845531F-D970-4FC1-8867-970D3290C9B6}" presName="composite" presStyleCnt="0"/>
      <dgm:spPr/>
    </dgm:pt>
    <dgm:pt modelId="{8C17D7AE-9CCC-421D-850D-BC3A9E88C3CF}" type="pres">
      <dgm:prSet presAssocID="{1845531F-D970-4FC1-8867-970D3290C9B6}" presName="background" presStyleLbl="node0" presStyleIdx="2" presStyleCnt="5"/>
      <dgm:spPr/>
    </dgm:pt>
    <dgm:pt modelId="{385B3218-D3AA-4932-ACB2-04957EED21D7}" type="pres">
      <dgm:prSet presAssocID="{1845531F-D970-4FC1-8867-970D3290C9B6}" presName="text" presStyleLbl="fgAcc0" presStyleIdx="2" presStyleCnt="5">
        <dgm:presLayoutVars>
          <dgm:chPref val="3"/>
        </dgm:presLayoutVars>
      </dgm:prSet>
      <dgm:spPr/>
    </dgm:pt>
    <dgm:pt modelId="{9B809C95-5B5E-45E6-9E91-E2926A4D3815}" type="pres">
      <dgm:prSet presAssocID="{1845531F-D970-4FC1-8867-970D3290C9B6}" presName="hierChild2" presStyleCnt="0"/>
      <dgm:spPr/>
    </dgm:pt>
    <dgm:pt modelId="{4E8A2722-840D-461E-A168-21370DA89663}" type="pres">
      <dgm:prSet presAssocID="{B12E7C45-4DB5-41BC-BA94-9E5AE9F4AE3F}" presName="hierRoot1" presStyleCnt="0"/>
      <dgm:spPr/>
    </dgm:pt>
    <dgm:pt modelId="{BDBE29AD-5F88-48F9-9A9F-220509D4E8BE}" type="pres">
      <dgm:prSet presAssocID="{B12E7C45-4DB5-41BC-BA94-9E5AE9F4AE3F}" presName="composite" presStyleCnt="0"/>
      <dgm:spPr/>
    </dgm:pt>
    <dgm:pt modelId="{5CED6414-A76E-4452-A89A-8CE23C8687DA}" type="pres">
      <dgm:prSet presAssocID="{B12E7C45-4DB5-41BC-BA94-9E5AE9F4AE3F}" presName="background" presStyleLbl="node0" presStyleIdx="3" presStyleCnt="5"/>
      <dgm:spPr/>
    </dgm:pt>
    <dgm:pt modelId="{ABC082FA-3887-498C-A6BE-46E8D139344D}" type="pres">
      <dgm:prSet presAssocID="{B12E7C45-4DB5-41BC-BA94-9E5AE9F4AE3F}" presName="text" presStyleLbl="fgAcc0" presStyleIdx="3" presStyleCnt="5">
        <dgm:presLayoutVars>
          <dgm:chPref val="3"/>
        </dgm:presLayoutVars>
      </dgm:prSet>
      <dgm:spPr/>
    </dgm:pt>
    <dgm:pt modelId="{AFC955E8-2F5C-4129-98BC-8BA2232E87AA}" type="pres">
      <dgm:prSet presAssocID="{B12E7C45-4DB5-41BC-BA94-9E5AE9F4AE3F}" presName="hierChild2" presStyleCnt="0"/>
      <dgm:spPr/>
    </dgm:pt>
    <dgm:pt modelId="{F140B820-B9B7-460C-8C8B-57FE835B45E3}" type="pres">
      <dgm:prSet presAssocID="{EFAAA01B-4219-4D77-8453-0ADB4A4360A8}" presName="hierRoot1" presStyleCnt="0"/>
      <dgm:spPr/>
    </dgm:pt>
    <dgm:pt modelId="{6AF5ADF6-F4BF-4925-A86E-C2D9241C5D25}" type="pres">
      <dgm:prSet presAssocID="{EFAAA01B-4219-4D77-8453-0ADB4A4360A8}" presName="composite" presStyleCnt="0"/>
      <dgm:spPr/>
    </dgm:pt>
    <dgm:pt modelId="{C958B880-35C3-43E2-8B55-0E6721858061}" type="pres">
      <dgm:prSet presAssocID="{EFAAA01B-4219-4D77-8453-0ADB4A4360A8}" presName="background" presStyleLbl="node0" presStyleIdx="4" presStyleCnt="5"/>
      <dgm:spPr/>
    </dgm:pt>
    <dgm:pt modelId="{2F81F00E-8ECB-40D4-95B7-3F863D9F13FA}" type="pres">
      <dgm:prSet presAssocID="{EFAAA01B-4219-4D77-8453-0ADB4A4360A8}" presName="text" presStyleLbl="fgAcc0" presStyleIdx="4" presStyleCnt="5">
        <dgm:presLayoutVars>
          <dgm:chPref val="3"/>
        </dgm:presLayoutVars>
      </dgm:prSet>
      <dgm:spPr/>
    </dgm:pt>
    <dgm:pt modelId="{59FFEDF8-1FD9-43CD-992F-F65F269628DC}" type="pres">
      <dgm:prSet presAssocID="{EFAAA01B-4219-4D77-8453-0ADB4A4360A8}" presName="hierChild2" presStyleCnt="0"/>
      <dgm:spPr/>
    </dgm:pt>
  </dgm:ptLst>
  <dgm:cxnLst>
    <dgm:cxn modelId="{C88C7A09-C3B2-44FC-9EF7-8807E44D2497}" type="presOf" srcId="{EFAAA01B-4219-4D77-8453-0ADB4A4360A8}" destId="{2F81F00E-8ECB-40D4-95B7-3F863D9F13FA}" srcOrd="0" destOrd="0" presId="urn:microsoft.com/office/officeart/2005/8/layout/hierarchy1"/>
    <dgm:cxn modelId="{7B2A8A2F-2F26-45E3-A984-14660764F982}" type="presOf" srcId="{96C9ED12-C4CA-4952-9DA8-6A7F22183248}" destId="{D1281104-FE63-4EBA-868C-587732B19AE9}" srcOrd="0" destOrd="0" presId="urn:microsoft.com/office/officeart/2005/8/layout/hierarchy1"/>
    <dgm:cxn modelId="{459ABF40-735F-46E7-9567-A2CF85C9FDE9}" type="presOf" srcId="{FBDE75D9-F9AD-4FB8-92BC-C13A432E3DD7}" destId="{E7AE5D2D-164A-4D1D-A829-BC9B44484335}" srcOrd="0" destOrd="0" presId="urn:microsoft.com/office/officeart/2005/8/layout/hierarchy1"/>
    <dgm:cxn modelId="{B30BC76D-9CD4-4F18-A9B5-BC3C9F754089}" type="presOf" srcId="{48B9B490-3FCE-4DEA-BDB7-1F5AC01CBA50}" destId="{BBFDCA25-0DA5-4D8D-95D3-69FDAC4F79CE}" srcOrd="0" destOrd="0" presId="urn:microsoft.com/office/officeart/2005/8/layout/hierarchy1"/>
    <dgm:cxn modelId="{8AF8DB73-4373-4072-8475-985F6EAE46B6}" type="presOf" srcId="{B12E7C45-4DB5-41BC-BA94-9E5AE9F4AE3F}" destId="{ABC082FA-3887-498C-A6BE-46E8D139344D}" srcOrd="0" destOrd="0" presId="urn:microsoft.com/office/officeart/2005/8/layout/hierarchy1"/>
    <dgm:cxn modelId="{1D104055-B55F-4407-9667-1FBEF24CE339}" type="presOf" srcId="{1845531F-D970-4FC1-8867-970D3290C9B6}" destId="{385B3218-D3AA-4932-ACB2-04957EED21D7}" srcOrd="0" destOrd="0" presId="urn:microsoft.com/office/officeart/2005/8/layout/hierarchy1"/>
    <dgm:cxn modelId="{62D0A957-5CB2-4EEC-9214-325F2CD6D825}" srcId="{FBDE75D9-F9AD-4FB8-92BC-C13A432E3DD7}" destId="{B12E7C45-4DB5-41BC-BA94-9E5AE9F4AE3F}" srcOrd="3" destOrd="0" parTransId="{7043C8F1-1B44-4395-8AA0-804166600B8C}" sibTransId="{6B5241B2-6290-419E-AAE2-B88AD5BB8818}"/>
    <dgm:cxn modelId="{0EA8E5A4-6CD6-4196-9AA5-C4C93CA1667B}" srcId="{FBDE75D9-F9AD-4FB8-92BC-C13A432E3DD7}" destId="{96C9ED12-C4CA-4952-9DA8-6A7F22183248}" srcOrd="1" destOrd="0" parTransId="{F9F1C575-E18C-494D-9CEC-CB12E2539A38}" sibTransId="{27D41106-21A7-4077-BF34-CAEB9AFBE34F}"/>
    <dgm:cxn modelId="{A417AFAE-6DF3-450E-B16B-F3237746D075}" srcId="{FBDE75D9-F9AD-4FB8-92BC-C13A432E3DD7}" destId="{EFAAA01B-4219-4D77-8453-0ADB4A4360A8}" srcOrd="4" destOrd="0" parTransId="{EF764715-5C19-4437-806E-4C217E21D50C}" sibTransId="{6DD49630-F9B8-419D-A0D6-F0EB818A9E87}"/>
    <dgm:cxn modelId="{05A088BE-4688-4DE3-AB7E-9939DEC549AF}" srcId="{FBDE75D9-F9AD-4FB8-92BC-C13A432E3DD7}" destId="{1845531F-D970-4FC1-8867-970D3290C9B6}" srcOrd="2" destOrd="0" parTransId="{4C57B371-C4E3-43EF-87B5-DF1330BD0DEA}" sibTransId="{FA8541FF-6782-4743-A844-9CEEAB9B8489}"/>
    <dgm:cxn modelId="{A9FDE3C1-E66E-4DDF-9AD6-2D29DA2851DF}" srcId="{FBDE75D9-F9AD-4FB8-92BC-C13A432E3DD7}" destId="{48B9B490-3FCE-4DEA-BDB7-1F5AC01CBA50}" srcOrd="0" destOrd="0" parTransId="{E1FC01FE-D5F8-4322-A8FE-B479F37D28B7}" sibTransId="{63873359-48B0-4E0F-897D-E6EDF6ECC4FB}"/>
    <dgm:cxn modelId="{AFFB5377-3D52-42C7-AC9C-684FBDAA252E}" type="presParOf" srcId="{E7AE5D2D-164A-4D1D-A829-BC9B44484335}" destId="{ADB4F9D6-DACB-46B8-A874-C91F61226BBB}" srcOrd="0" destOrd="0" presId="urn:microsoft.com/office/officeart/2005/8/layout/hierarchy1"/>
    <dgm:cxn modelId="{5235137D-A203-4333-9C52-BE09B66D4555}" type="presParOf" srcId="{ADB4F9D6-DACB-46B8-A874-C91F61226BBB}" destId="{7CB8F892-7676-40AE-A8BE-9EA809EBCAE1}" srcOrd="0" destOrd="0" presId="urn:microsoft.com/office/officeart/2005/8/layout/hierarchy1"/>
    <dgm:cxn modelId="{9690A254-BC93-47D0-99A8-57D90FC95BD3}" type="presParOf" srcId="{7CB8F892-7676-40AE-A8BE-9EA809EBCAE1}" destId="{D018CAFE-668E-44FF-BD9D-4F73001CD5C4}" srcOrd="0" destOrd="0" presId="urn:microsoft.com/office/officeart/2005/8/layout/hierarchy1"/>
    <dgm:cxn modelId="{1A8C34E7-EB05-4904-86EC-D7F94DCF0F9C}" type="presParOf" srcId="{7CB8F892-7676-40AE-A8BE-9EA809EBCAE1}" destId="{BBFDCA25-0DA5-4D8D-95D3-69FDAC4F79CE}" srcOrd="1" destOrd="0" presId="urn:microsoft.com/office/officeart/2005/8/layout/hierarchy1"/>
    <dgm:cxn modelId="{103F9D7D-0166-4A7E-A125-8D492209EC21}" type="presParOf" srcId="{ADB4F9D6-DACB-46B8-A874-C91F61226BBB}" destId="{C8E1335E-C9ED-485A-8354-39853308B204}" srcOrd="1" destOrd="0" presId="urn:microsoft.com/office/officeart/2005/8/layout/hierarchy1"/>
    <dgm:cxn modelId="{19491DEB-C647-4DA9-BBCC-A6F6A32C2507}" type="presParOf" srcId="{E7AE5D2D-164A-4D1D-A829-BC9B44484335}" destId="{16B93804-45D9-438A-9982-1791215836FF}" srcOrd="1" destOrd="0" presId="urn:microsoft.com/office/officeart/2005/8/layout/hierarchy1"/>
    <dgm:cxn modelId="{80CD5E28-2D42-4799-BBAD-2DC97AA18252}" type="presParOf" srcId="{16B93804-45D9-438A-9982-1791215836FF}" destId="{1D6E6C7C-4D05-4303-9952-41F13E153AD1}" srcOrd="0" destOrd="0" presId="urn:microsoft.com/office/officeart/2005/8/layout/hierarchy1"/>
    <dgm:cxn modelId="{FE9CBF46-6D6A-4F4A-96AD-38AEE80FC21F}" type="presParOf" srcId="{1D6E6C7C-4D05-4303-9952-41F13E153AD1}" destId="{37DA6A73-74A4-4D05-A520-C68770AB8860}" srcOrd="0" destOrd="0" presId="urn:microsoft.com/office/officeart/2005/8/layout/hierarchy1"/>
    <dgm:cxn modelId="{3A766568-F992-4F5C-9265-A3A23017C084}" type="presParOf" srcId="{1D6E6C7C-4D05-4303-9952-41F13E153AD1}" destId="{D1281104-FE63-4EBA-868C-587732B19AE9}" srcOrd="1" destOrd="0" presId="urn:microsoft.com/office/officeart/2005/8/layout/hierarchy1"/>
    <dgm:cxn modelId="{3EBD0A5E-39DD-4BBA-99A6-161F32647E06}" type="presParOf" srcId="{16B93804-45D9-438A-9982-1791215836FF}" destId="{62904399-3E53-4B33-A86C-3F7FD5728A2A}" srcOrd="1" destOrd="0" presId="urn:microsoft.com/office/officeart/2005/8/layout/hierarchy1"/>
    <dgm:cxn modelId="{FD2A951B-E8E4-4B78-938E-866599E28069}" type="presParOf" srcId="{E7AE5D2D-164A-4D1D-A829-BC9B44484335}" destId="{35C73A85-5002-497C-8680-B6857119B856}" srcOrd="2" destOrd="0" presId="urn:microsoft.com/office/officeart/2005/8/layout/hierarchy1"/>
    <dgm:cxn modelId="{33D6B109-F5A2-4AC0-B545-37602C57C1F6}" type="presParOf" srcId="{35C73A85-5002-497C-8680-B6857119B856}" destId="{972708F2-57BA-4CE1-8839-984F8EBEAD48}" srcOrd="0" destOrd="0" presId="urn:microsoft.com/office/officeart/2005/8/layout/hierarchy1"/>
    <dgm:cxn modelId="{267B871B-2F40-4DCB-AAAF-965BA300BDFB}" type="presParOf" srcId="{972708F2-57BA-4CE1-8839-984F8EBEAD48}" destId="{8C17D7AE-9CCC-421D-850D-BC3A9E88C3CF}" srcOrd="0" destOrd="0" presId="urn:microsoft.com/office/officeart/2005/8/layout/hierarchy1"/>
    <dgm:cxn modelId="{487C56F3-5EC2-4882-9036-5D44879C9157}" type="presParOf" srcId="{972708F2-57BA-4CE1-8839-984F8EBEAD48}" destId="{385B3218-D3AA-4932-ACB2-04957EED21D7}" srcOrd="1" destOrd="0" presId="urn:microsoft.com/office/officeart/2005/8/layout/hierarchy1"/>
    <dgm:cxn modelId="{0542A452-4507-4A42-AA55-B8BD52D240E4}" type="presParOf" srcId="{35C73A85-5002-497C-8680-B6857119B856}" destId="{9B809C95-5B5E-45E6-9E91-E2926A4D3815}" srcOrd="1" destOrd="0" presId="urn:microsoft.com/office/officeart/2005/8/layout/hierarchy1"/>
    <dgm:cxn modelId="{1B44FF9E-25A2-43AD-9871-63292C8DDBA3}" type="presParOf" srcId="{E7AE5D2D-164A-4D1D-A829-BC9B44484335}" destId="{4E8A2722-840D-461E-A168-21370DA89663}" srcOrd="3" destOrd="0" presId="urn:microsoft.com/office/officeart/2005/8/layout/hierarchy1"/>
    <dgm:cxn modelId="{C0B93A2D-5007-495F-B0E7-D156815F0388}" type="presParOf" srcId="{4E8A2722-840D-461E-A168-21370DA89663}" destId="{BDBE29AD-5F88-48F9-9A9F-220509D4E8BE}" srcOrd="0" destOrd="0" presId="urn:microsoft.com/office/officeart/2005/8/layout/hierarchy1"/>
    <dgm:cxn modelId="{DDD91D3D-6007-4D8A-AFE2-E77EAE3E9F62}" type="presParOf" srcId="{BDBE29AD-5F88-48F9-9A9F-220509D4E8BE}" destId="{5CED6414-A76E-4452-A89A-8CE23C8687DA}" srcOrd="0" destOrd="0" presId="urn:microsoft.com/office/officeart/2005/8/layout/hierarchy1"/>
    <dgm:cxn modelId="{32689525-343F-4851-A131-DF0F2D5F6072}" type="presParOf" srcId="{BDBE29AD-5F88-48F9-9A9F-220509D4E8BE}" destId="{ABC082FA-3887-498C-A6BE-46E8D139344D}" srcOrd="1" destOrd="0" presId="urn:microsoft.com/office/officeart/2005/8/layout/hierarchy1"/>
    <dgm:cxn modelId="{C0EECFAF-2027-411D-9AA4-794C7E1A4921}" type="presParOf" srcId="{4E8A2722-840D-461E-A168-21370DA89663}" destId="{AFC955E8-2F5C-4129-98BC-8BA2232E87AA}" srcOrd="1" destOrd="0" presId="urn:microsoft.com/office/officeart/2005/8/layout/hierarchy1"/>
    <dgm:cxn modelId="{4DB8CED8-B811-4BF0-B543-AB4710F347F3}" type="presParOf" srcId="{E7AE5D2D-164A-4D1D-A829-BC9B44484335}" destId="{F140B820-B9B7-460C-8C8B-57FE835B45E3}" srcOrd="4" destOrd="0" presId="urn:microsoft.com/office/officeart/2005/8/layout/hierarchy1"/>
    <dgm:cxn modelId="{CFA387A7-BC89-48FC-974A-83DB2F696A7D}" type="presParOf" srcId="{F140B820-B9B7-460C-8C8B-57FE835B45E3}" destId="{6AF5ADF6-F4BF-4925-A86E-C2D9241C5D25}" srcOrd="0" destOrd="0" presId="urn:microsoft.com/office/officeart/2005/8/layout/hierarchy1"/>
    <dgm:cxn modelId="{4A45459C-091C-40FA-961E-EE448A150768}" type="presParOf" srcId="{6AF5ADF6-F4BF-4925-A86E-C2D9241C5D25}" destId="{C958B880-35C3-43E2-8B55-0E6721858061}" srcOrd="0" destOrd="0" presId="urn:microsoft.com/office/officeart/2005/8/layout/hierarchy1"/>
    <dgm:cxn modelId="{3A880DE0-6807-4EC4-9984-CCA8A259793A}" type="presParOf" srcId="{6AF5ADF6-F4BF-4925-A86E-C2D9241C5D25}" destId="{2F81F00E-8ECB-40D4-95B7-3F863D9F13FA}" srcOrd="1" destOrd="0" presId="urn:microsoft.com/office/officeart/2005/8/layout/hierarchy1"/>
    <dgm:cxn modelId="{A67FA0AB-1544-4FBE-94E3-243A9865D6D8}" type="presParOf" srcId="{F140B820-B9B7-460C-8C8B-57FE835B45E3}" destId="{59FFEDF8-1FD9-43CD-992F-F65F269628D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1A2479-3CD6-4C98-881D-97FF245EE131}">
      <dsp:nvSpPr>
        <dsp:cNvPr id="0" name=""/>
        <dsp:cNvSpPr/>
      </dsp:nvSpPr>
      <dsp:spPr>
        <a:xfrm>
          <a:off x="475417" y="567779"/>
          <a:ext cx="1437000" cy="1437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D51D00-A371-4AC6-BB24-406D663003E6}">
      <dsp:nvSpPr>
        <dsp:cNvPr id="0" name=""/>
        <dsp:cNvSpPr/>
      </dsp:nvSpPr>
      <dsp:spPr>
        <a:xfrm>
          <a:off x="781663" y="874025"/>
          <a:ext cx="824508" cy="8245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037E44-AA64-44F3-BEED-C52DAE1BB13E}">
      <dsp:nvSpPr>
        <dsp:cNvPr id="0" name=""/>
        <dsp:cNvSpPr/>
      </dsp:nvSpPr>
      <dsp:spPr>
        <a:xfrm>
          <a:off x="16048" y="2452370"/>
          <a:ext cx="235573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600" kern="1200"/>
            <a:t>Word </a:t>
          </a:r>
          <a:endParaRPr lang="en-US" sz="2600" kern="1200"/>
        </a:p>
      </dsp:txBody>
      <dsp:txXfrm>
        <a:off x="16048" y="2452370"/>
        <a:ext cx="2355738" cy="720000"/>
      </dsp:txXfrm>
    </dsp:sp>
    <dsp:sp modelId="{14D94F90-ECAB-44A7-8B88-7A5BF0455DE6}">
      <dsp:nvSpPr>
        <dsp:cNvPr id="0" name=""/>
        <dsp:cNvSpPr/>
      </dsp:nvSpPr>
      <dsp:spPr>
        <a:xfrm>
          <a:off x="3243409" y="567779"/>
          <a:ext cx="1437000" cy="1437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5F3060-1A2A-446D-96A6-E453A78B5CA7}">
      <dsp:nvSpPr>
        <dsp:cNvPr id="0" name=""/>
        <dsp:cNvSpPr/>
      </dsp:nvSpPr>
      <dsp:spPr>
        <a:xfrm>
          <a:off x="3549655" y="874025"/>
          <a:ext cx="824508" cy="8245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6AE50-E76A-4DE2-9382-4F18947BB4C8}">
      <dsp:nvSpPr>
        <dsp:cNvPr id="0" name=""/>
        <dsp:cNvSpPr/>
      </dsp:nvSpPr>
      <dsp:spPr>
        <a:xfrm>
          <a:off x="2784040" y="2452370"/>
          <a:ext cx="235573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600" kern="1200"/>
            <a:t>Excel</a:t>
          </a:r>
          <a:endParaRPr lang="en-US" sz="2600" kern="1200"/>
        </a:p>
      </dsp:txBody>
      <dsp:txXfrm>
        <a:off x="2784040" y="2452370"/>
        <a:ext cx="2355738" cy="720000"/>
      </dsp:txXfrm>
    </dsp:sp>
    <dsp:sp modelId="{C761141E-6FC6-4595-85C3-E52223346B4C}">
      <dsp:nvSpPr>
        <dsp:cNvPr id="0" name=""/>
        <dsp:cNvSpPr/>
      </dsp:nvSpPr>
      <dsp:spPr>
        <a:xfrm>
          <a:off x="6011402" y="567779"/>
          <a:ext cx="1437000" cy="1437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6DE5B4-26C0-4A01-AC0F-724AF5616745}">
      <dsp:nvSpPr>
        <dsp:cNvPr id="0" name=""/>
        <dsp:cNvSpPr/>
      </dsp:nvSpPr>
      <dsp:spPr>
        <a:xfrm>
          <a:off x="6317648" y="874025"/>
          <a:ext cx="824508" cy="8245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062A15-70FD-4E0F-B5E0-0FA0DAED5FB6}">
      <dsp:nvSpPr>
        <dsp:cNvPr id="0" name=""/>
        <dsp:cNvSpPr/>
      </dsp:nvSpPr>
      <dsp:spPr>
        <a:xfrm>
          <a:off x="5552033" y="2452370"/>
          <a:ext cx="235573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600" kern="1200"/>
            <a:t>Powerpoint</a:t>
          </a:r>
          <a:endParaRPr lang="en-US" sz="2600" kern="1200"/>
        </a:p>
      </dsp:txBody>
      <dsp:txXfrm>
        <a:off x="5552033" y="2452370"/>
        <a:ext cx="2355738" cy="720000"/>
      </dsp:txXfrm>
    </dsp:sp>
    <dsp:sp modelId="{397CC821-9FE0-4EBE-A491-CD5F0E1F64DA}">
      <dsp:nvSpPr>
        <dsp:cNvPr id="0" name=""/>
        <dsp:cNvSpPr/>
      </dsp:nvSpPr>
      <dsp:spPr>
        <a:xfrm>
          <a:off x="8779394" y="567779"/>
          <a:ext cx="1437000" cy="1437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955C3F-B863-41C2-BE48-D48F13A85077}">
      <dsp:nvSpPr>
        <dsp:cNvPr id="0" name=""/>
        <dsp:cNvSpPr/>
      </dsp:nvSpPr>
      <dsp:spPr>
        <a:xfrm>
          <a:off x="9085640" y="874025"/>
          <a:ext cx="824508" cy="8245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F78E68-273B-4574-8526-F28A0B1D3990}">
      <dsp:nvSpPr>
        <dsp:cNvPr id="0" name=""/>
        <dsp:cNvSpPr/>
      </dsp:nvSpPr>
      <dsp:spPr>
        <a:xfrm>
          <a:off x="8320025" y="2452370"/>
          <a:ext cx="235573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600" kern="1200"/>
            <a:t>AI </a:t>
          </a:r>
          <a:endParaRPr lang="en-US" sz="2600" kern="1200"/>
        </a:p>
      </dsp:txBody>
      <dsp:txXfrm>
        <a:off x="8320025" y="2452370"/>
        <a:ext cx="2355738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18CAFE-668E-44FF-BD9D-4F73001CD5C4}">
      <dsp:nvSpPr>
        <dsp:cNvPr id="0" name=""/>
        <dsp:cNvSpPr/>
      </dsp:nvSpPr>
      <dsp:spPr>
        <a:xfrm>
          <a:off x="3654" y="1210702"/>
          <a:ext cx="1780750" cy="1130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FDCA25-0DA5-4D8D-95D3-69FDAC4F79CE}">
      <dsp:nvSpPr>
        <dsp:cNvPr id="0" name=""/>
        <dsp:cNvSpPr/>
      </dsp:nvSpPr>
      <dsp:spPr>
        <a:xfrm>
          <a:off x="201515" y="1398670"/>
          <a:ext cx="1780750" cy="1130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Linkedin learning </a:t>
          </a:r>
          <a:endParaRPr lang="en-US" sz="2400" kern="1200"/>
        </a:p>
      </dsp:txBody>
      <dsp:txXfrm>
        <a:off x="234634" y="1431789"/>
        <a:ext cx="1714512" cy="1064538"/>
      </dsp:txXfrm>
    </dsp:sp>
    <dsp:sp modelId="{37DA6A73-74A4-4D05-A520-C68770AB8860}">
      <dsp:nvSpPr>
        <dsp:cNvPr id="0" name=""/>
        <dsp:cNvSpPr/>
      </dsp:nvSpPr>
      <dsp:spPr>
        <a:xfrm>
          <a:off x="2180127" y="1210702"/>
          <a:ext cx="1780750" cy="1130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281104-FE63-4EBA-868C-587732B19AE9}">
      <dsp:nvSpPr>
        <dsp:cNvPr id="0" name=""/>
        <dsp:cNvSpPr/>
      </dsp:nvSpPr>
      <dsp:spPr>
        <a:xfrm>
          <a:off x="2377988" y="1398670"/>
          <a:ext cx="1780750" cy="1130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Powerpoint</a:t>
          </a:r>
          <a:endParaRPr lang="en-US" sz="2400" kern="1200"/>
        </a:p>
      </dsp:txBody>
      <dsp:txXfrm>
        <a:off x="2411107" y="1431789"/>
        <a:ext cx="1714512" cy="1064538"/>
      </dsp:txXfrm>
    </dsp:sp>
    <dsp:sp modelId="{8C17D7AE-9CCC-421D-850D-BC3A9E88C3CF}">
      <dsp:nvSpPr>
        <dsp:cNvPr id="0" name=""/>
        <dsp:cNvSpPr/>
      </dsp:nvSpPr>
      <dsp:spPr>
        <a:xfrm>
          <a:off x="4356600" y="1210702"/>
          <a:ext cx="1780750" cy="1130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5B3218-D3AA-4932-ACB2-04957EED21D7}">
      <dsp:nvSpPr>
        <dsp:cNvPr id="0" name=""/>
        <dsp:cNvSpPr/>
      </dsp:nvSpPr>
      <dsp:spPr>
        <a:xfrm>
          <a:off x="4554461" y="1398670"/>
          <a:ext cx="1780750" cy="1130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Moodle</a:t>
          </a:r>
          <a:endParaRPr lang="en-US" sz="2400" kern="1200" dirty="0"/>
        </a:p>
      </dsp:txBody>
      <dsp:txXfrm>
        <a:off x="4587580" y="1431789"/>
        <a:ext cx="1714512" cy="1064538"/>
      </dsp:txXfrm>
    </dsp:sp>
    <dsp:sp modelId="{5CED6414-A76E-4452-A89A-8CE23C8687DA}">
      <dsp:nvSpPr>
        <dsp:cNvPr id="0" name=""/>
        <dsp:cNvSpPr/>
      </dsp:nvSpPr>
      <dsp:spPr>
        <a:xfrm>
          <a:off x="6533073" y="1210702"/>
          <a:ext cx="1780750" cy="1130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C082FA-3887-498C-A6BE-46E8D139344D}">
      <dsp:nvSpPr>
        <dsp:cNvPr id="0" name=""/>
        <dsp:cNvSpPr/>
      </dsp:nvSpPr>
      <dsp:spPr>
        <a:xfrm>
          <a:off x="6730934" y="1398670"/>
          <a:ext cx="1780750" cy="1130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AI</a:t>
          </a:r>
          <a:endParaRPr lang="en-US" sz="2400" kern="1200" dirty="0"/>
        </a:p>
      </dsp:txBody>
      <dsp:txXfrm>
        <a:off x="6764053" y="1431789"/>
        <a:ext cx="1714512" cy="1064538"/>
      </dsp:txXfrm>
    </dsp:sp>
    <dsp:sp modelId="{C958B880-35C3-43E2-8B55-0E6721858061}">
      <dsp:nvSpPr>
        <dsp:cNvPr id="0" name=""/>
        <dsp:cNvSpPr/>
      </dsp:nvSpPr>
      <dsp:spPr>
        <a:xfrm>
          <a:off x="8709545" y="1210702"/>
          <a:ext cx="1780750" cy="11307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81F00E-8ECB-40D4-95B7-3F863D9F13FA}">
      <dsp:nvSpPr>
        <dsp:cNvPr id="0" name=""/>
        <dsp:cNvSpPr/>
      </dsp:nvSpPr>
      <dsp:spPr>
        <a:xfrm>
          <a:off x="8907407" y="1398670"/>
          <a:ext cx="1780750" cy="1130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excel</a:t>
          </a:r>
          <a:endParaRPr lang="en-US" sz="2400" kern="1200" dirty="0"/>
        </a:p>
      </dsp:txBody>
      <dsp:txXfrm>
        <a:off x="8940526" y="1431789"/>
        <a:ext cx="1714512" cy="10645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5AA456-2B31-4A01-B575-FAD5636A7C0B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10A59-0B01-482D-A931-1EB3EE849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858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873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550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154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6/26/2026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670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6/26/2026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789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6/26/2026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431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6/26/2026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944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6/26/2026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473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6/26/2026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597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530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167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6/26/2026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104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85CB65D0-496F-4797-A015-C85839E35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15DCA3-72A7-6121-663B-68BEFA5F3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>
            <a:fillRect/>
          </a:stretch>
        </p:blipFill>
        <p:spPr>
          <a:xfrm>
            <a:off x="2307" y="11"/>
            <a:ext cx="12192000" cy="685798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5D2C779-8883-4E5F-A170-0F464918C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990598"/>
            <a:ext cx="12188952" cy="4745182"/>
          </a:xfrm>
          <a:prstGeom prst="rect">
            <a:avLst/>
          </a:prstGeom>
          <a:gradFill>
            <a:gsLst>
              <a:gs pos="35000">
                <a:srgbClr val="000000">
                  <a:alpha val="41000"/>
                </a:srgbClr>
              </a:gs>
              <a:gs pos="0">
                <a:srgbClr val="000000">
                  <a:alpha val="0"/>
                </a:srgbClr>
              </a:gs>
              <a:gs pos="47744">
                <a:srgbClr val="000000">
                  <a:alpha val="51000"/>
                </a:srgbClr>
              </a:gs>
              <a:gs pos="70000">
                <a:srgbClr val="000000">
                  <a:alpha val="37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FA0EE3-CE2B-8259-07E9-C24C0D6B21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3541" y="990599"/>
            <a:ext cx="5619054" cy="4849091"/>
          </a:xfrm>
        </p:spPr>
        <p:txBody>
          <a:bodyPr anchor="ctr"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My Digital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341812-5E88-DAA6-A6B7-96C298A81F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12865" y="1447799"/>
            <a:ext cx="2368905" cy="4076699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Victoria pilcher</a:t>
            </a:r>
          </a:p>
          <a:p>
            <a:r>
              <a:rPr lang="en-GB" dirty="0">
                <a:solidFill>
                  <a:srgbClr val="FFFFFF"/>
                </a:solidFill>
              </a:rPr>
              <a:t>26/6/26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D96A694-258D-4418-A83C-B9BA72FD4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15300" y="1780927"/>
            <a:ext cx="0" cy="3390901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sx="88000" sy="88000" algn="tl" rotWithShape="0">
              <a:prstClr val="black">
                <a:alpha val="26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8667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5F9538-338B-C83B-50D9-B6E983125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3799763" cy="14732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/>
              <a:t>The beginning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D2E57F3D-33BE-4306-87E6-24576371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A443BA7-A42C-583F-ED00-9A8BCDFF5C0D}"/>
              </a:ext>
            </a:extLst>
          </p:cNvPr>
          <p:cNvSpPr txBox="1"/>
          <p:nvPr/>
        </p:nvSpPr>
        <p:spPr>
          <a:xfrm>
            <a:off x="704088" y="2387600"/>
            <a:ext cx="3799763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Not knowing how to use AI tools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Didn’t know how work out excel 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Not understanding how to use powerpoint </a:t>
            </a:r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EF52D34C-CC43-6839-0416-7325F587AF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49" r="677" b="2"/>
          <a:stretch>
            <a:fillRect/>
          </a:stretch>
        </p:blipFill>
        <p:spPr>
          <a:xfrm>
            <a:off x="4981575" y="735286"/>
            <a:ext cx="6495042" cy="541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316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5D67320-FCFD-4931-AAF7-C6C85332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27DB5F-8A1B-95F6-B22E-85EDF70E5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400" y="908651"/>
            <a:ext cx="3620882" cy="364034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   Skills    developed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extBox 12">
            <a:extLst>
              <a:ext uri="{FF2B5EF4-FFF2-40B4-BE49-F238E27FC236}">
                <a16:creationId xmlns:a16="http://schemas.microsoft.com/office/drawing/2014/main" id="{04F8DFBA-2D2C-DDDE-8B8A-4F73001B40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9088421"/>
              </p:ext>
            </p:extLst>
          </p:nvPr>
        </p:nvGraphicFramePr>
        <p:xfrm>
          <a:off x="700088" y="2222500"/>
          <a:ext cx="10691812" cy="374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64187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65DBFB-0AE7-CFEF-949F-3179FAEC58B2}"/>
              </a:ext>
            </a:extLst>
          </p:cNvPr>
          <p:cNvSpPr txBox="1"/>
          <p:nvPr/>
        </p:nvSpPr>
        <p:spPr>
          <a:xfrm>
            <a:off x="700087" y="909638"/>
            <a:ext cx="10691813" cy="11556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000" cap="all" spc="30">
                <a:latin typeface="+mj-lt"/>
                <a:ea typeface="+mj-ea"/>
                <a:cs typeface="+mj-cs"/>
              </a:rPr>
              <a:t>LEARNING PLATFORMS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D0195E-7F27-4D06-9427-0C121D721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D74C2FC-3228-4FC1-B97B-87AD35508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A2795E3E-0FFA-B511-E97B-0E42201D16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549517"/>
              </p:ext>
            </p:extLst>
          </p:nvPr>
        </p:nvGraphicFramePr>
        <p:xfrm>
          <a:off x="700088" y="2222500"/>
          <a:ext cx="10691812" cy="374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41877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E68D51-7DD1-7690-9DCB-3A4263ABF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154" y="945932"/>
            <a:ext cx="3899901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530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D3C4F7-E112-CF56-446A-9D813C40F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6186" y="909637"/>
            <a:ext cx="4800600" cy="1307592"/>
          </a:xfrm>
        </p:spPr>
        <p:txBody>
          <a:bodyPr>
            <a:normAutofit/>
          </a:bodyPr>
          <a:lstStyle/>
          <a:p>
            <a:r>
              <a:rPr lang="en-GB" dirty="0"/>
              <a:t>Overall outcome </a:t>
            </a:r>
          </a:p>
        </p:txBody>
      </p:sp>
      <p:pic>
        <p:nvPicPr>
          <p:cNvPr id="5" name="Picture 4" descr="3D Hologram from iPad">
            <a:extLst>
              <a:ext uri="{FF2B5EF4-FFF2-40B4-BE49-F238E27FC236}">
                <a16:creationId xmlns:a16="http://schemas.microsoft.com/office/drawing/2014/main" id="{C1E52E43-EE7D-F9C2-4E4C-FFFBE4928E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933" r="29238" b="-1"/>
          <a:stretch>
            <a:fillRect/>
          </a:stretch>
        </p:blipFill>
        <p:spPr>
          <a:xfrm>
            <a:off x="20" y="10"/>
            <a:ext cx="6044164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11FC409-B3C2-4F68-865C-C5333D6F27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81300" y="723900"/>
            <a:ext cx="4610075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F1BDB-E2AD-7B8D-DADF-97CDCFE086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6186" y="2221992"/>
            <a:ext cx="4800600" cy="3739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   </a:t>
            </a:r>
          </a:p>
          <a:p>
            <a:r>
              <a:rPr lang="en-GB" dirty="0"/>
              <a:t>use AI digital skills </a:t>
            </a:r>
          </a:p>
          <a:p>
            <a:r>
              <a:rPr lang="en-GB" dirty="0"/>
              <a:t>setting up my own business </a:t>
            </a:r>
          </a:p>
          <a:p>
            <a:r>
              <a:rPr lang="en-GB" dirty="0"/>
              <a:t>Being more confident managing a team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810270D-76A7-44B3-9746-7EDF57886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81300" y="6142781"/>
            <a:ext cx="461007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1729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C1DB55-EC1D-4A0E-AEAB-2A81A7C63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2" y="2067440"/>
            <a:ext cx="3517119" cy="2716974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4E2C7CA0-08FC-176E-C40E-0093B74A99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676" y="2059627"/>
            <a:ext cx="3537345" cy="273259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8AA675A1-405D-0960-5C1E-7E9B8BB65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36" y="2067440"/>
            <a:ext cx="3517120" cy="271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5143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Clock and calendar on table">
            <a:extLst>
              <a:ext uri="{FF2B5EF4-FFF2-40B4-BE49-F238E27FC236}">
                <a16:creationId xmlns:a16="http://schemas.microsoft.com/office/drawing/2014/main" id="{840B58D7-C37C-642F-EA34-2E75FA3648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1172" r="-1" b="-1"/>
          <a:stretch>
            <a:fillRect/>
          </a:stretch>
        </p:blipFill>
        <p:spPr>
          <a:xfrm>
            <a:off x="20" y="10"/>
            <a:ext cx="6044164" cy="6857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11FC409-B3C2-4F68-865C-C5333D6F27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81300" y="723900"/>
            <a:ext cx="4610075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273A0DC2-FA18-3A15-AF22-42F022E7F21D}"/>
              </a:ext>
            </a:extLst>
          </p:cNvPr>
          <p:cNvSpPr txBox="1"/>
          <p:nvPr/>
        </p:nvSpPr>
        <p:spPr>
          <a:xfrm>
            <a:off x="6696186" y="2221992"/>
            <a:ext cx="4800600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thank you for your time 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Any questions or feedback 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810270D-76A7-44B3-9746-7EDF57886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81300" y="6142781"/>
            <a:ext cx="461007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55CE2308-972C-4E22-DDB4-A7D3B6896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772" y="3652112"/>
            <a:ext cx="2724539" cy="237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977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10146</TotalTime>
  <Words>69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Arial</vt:lpstr>
      <vt:lpstr>Calisto MT</vt:lpstr>
      <vt:lpstr>Univers Condensed</vt:lpstr>
      <vt:lpstr>ChronicleVTI</vt:lpstr>
      <vt:lpstr>My Digital journey</vt:lpstr>
      <vt:lpstr>The beginning</vt:lpstr>
      <vt:lpstr>   Skills    developed</vt:lpstr>
      <vt:lpstr>PowerPoint Presentation</vt:lpstr>
      <vt:lpstr>PowerPoint Presentation</vt:lpstr>
      <vt:lpstr>Overall outcome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pilcher</dc:creator>
  <cp:lastModifiedBy>victoria pilcher</cp:lastModifiedBy>
  <cp:revision>3</cp:revision>
  <dcterms:created xsi:type="dcterms:W3CDTF">2026-06-20T09:25:41Z</dcterms:created>
  <dcterms:modified xsi:type="dcterms:W3CDTF">2026-06-27T10:47:20Z</dcterms:modified>
</cp:coreProperties>
</file>