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313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66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EE966-227B-4B57-AB82-04913B0F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5B5D2-F05A-4C31-939A-E6E39DC02935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E2079-76E9-4925-890B-FDBA1057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7B57-950E-4D2E-AC35-0E94304C0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3429-2D23-4E3E-8944-FD05882474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837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45CBF-714E-4784-BC4A-E615256B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AEFC-24BD-43DF-AF20-6D94E8B0F814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14D4F-3D76-4361-A3BA-D30AB68E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F12D8-7004-4BD5-B471-FE952609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5771-2DFC-4918-A1DE-1523984E4A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53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D9FD-B950-4777-A9E0-45489350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30A4A-0126-4B1D-AB6A-A40796B7DB38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2EDE81-3F3B-471D-BC83-8E2A7A89D7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8DFA62-33A5-4DC7-8CE7-83A85BA166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12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A3152B-A5A2-4322-8BF6-BC844A81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3378C-AF87-4989-BFED-2CB2F536FFF9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31F1-AD30-475F-979E-3C339DDE7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5872DB-9DE1-462F-AC65-498BE3958E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099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DC909A-3DB6-48F6-959B-647C33AA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705-591B-4062-B999-AB64AB8E6D91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2E14519-BAA7-4420-A449-86AA9DF5F9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CDF96D-A6B2-4447-BE67-DEE7A0E36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95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C7438C-4847-4889-9199-4900EFCE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79B4-F50E-43AC-8B09-3FC04CC1ADE1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EE5B08-4151-4D48-A5EE-11EE54759C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E13FE3-C74E-4C55-BA54-2DEFB2F906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71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1E8698-C96E-4D92-85F2-03DECDD4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F9307-9CB3-46EB-9F6A-1B7745711D73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AA8F36A-0EDB-4B93-8B3A-E2C7FFDFBA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85AD8-B258-4CBE-8329-9BDDEC6753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0C97D-3CD2-4D30-88C6-DA53DE79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665C2-09F5-43CB-8061-B100DEC055BE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82DFC-2415-4167-ABC5-146D7B66CD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FCB475-A9D6-43A2-BBDE-1246BDCEE67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996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D5A64-69D2-421F-8D80-3C12CECF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CDB1-D442-4AFA-AD29-B6763EC151C6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C9045-68CD-4B1E-8A97-D5DBA21CC5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BD121C-AFED-4522-BEB9-9F71A57BED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65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09F4-4D17-4441-92E3-584D7A49F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F41D-B731-4E23-8EF3-047E8700B6F0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A175AB-A139-42C5-A101-B6E6F4F6C9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78C13F-E9C3-4F7F-BF86-E2D1A4CD1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72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7CE5-2401-4F31-BF6B-3F0E56D6D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56DD-0A4A-43BC-B074-A087DF226404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5E0A0A-BFB0-4CF3-B3EB-461D43E54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31EF0A-06B9-4DC9-AF60-5B391C457A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804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2604AF-3E33-452F-A616-ABE3A67820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4A04B92-862B-460B-A2D5-23F1EB2538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24A24A-80F7-41C8-B830-8EB3A12DE62F}" type="datetime1">
              <a:rPr lang="en-GB" altLang="en-US"/>
              <a:pPr>
                <a:defRPr/>
              </a:pPr>
              <a:t>02/11/2024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C469425-6BEB-4E6F-9FF0-EAAD2E0AE3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468E8-CDEB-4722-8906-6A7A347746F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02/11/2024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CB4F0F01-E62D-48AD-8936-F700C5BDAF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EE0E3103-0F69-4CF6-ABC4-A044F093094C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15363" name="Title 1">
            <a:extLst>
              <a:ext uri="{FF2B5EF4-FFF2-40B4-BE49-F238E27FC236}">
                <a16:creationId xmlns:a16="http://schemas.microsoft.com/office/drawing/2014/main" id="{8DA8C8AB-2DE1-47E8-8754-93F781889D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5640" y="1052737"/>
            <a:ext cx="8712200" cy="5006975"/>
          </a:xfrm>
        </p:spPr>
        <p:txBody>
          <a:bodyPr/>
          <a:lstStyle/>
          <a:p>
            <a:r>
              <a:rPr lang="en-GB" altLang="en-US" sz="3600" b="1" dirty="0"/>
              <a:t>LCBB4013: Community Engagement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EDF962B9-8AC0-488C-93F2-27BD0DA9A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2974976"/>
            <a:ext cx="925252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0" fontAlgn="base" hangingPunct="0">
              <a:spcAft>
                <a:spcPct val="0"/>
              </a:spcAft>
              <a:buNone/>
            </a:pPr>
            <a:r>
              <a:rPr lang="en-US" altLang="en-US" sz="3600" b="1" dirty="0">
                <a:solidFill>
                  <a:prstClr val="black"/>
                </a:solidFill>
                <a:ea typeface="Malgun Gothic" panose="020B0503020000020004" pitchFamily="34" charset="-127"/>
                <a:cs typeface="Arial" panose="020B0604020202020204" pitchFamily="34" charset="0"/>
              </a:rPr>
              <a:t>Week 5 _Session 2 </a:t>
            </a:r>
            <a:endParaRPr lang="en-US" altLang="en-US" sz="3600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pPr algn="ctr" eaLnBrk="0" fontAlgn="base" hangingPunct="0">
              <a:spcAft>
                <a:spcPct val="0"/>
              </a:spcAft>
              <a:buNone/>
            </a:pPr>
            <a:endParaRPr lang="en-US" altLang="en-US" sz="3600" b="1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675F302-D726-6660-FE0D-C60F2E724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Seminar Activity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CF0C2B-7CEB-9A9F-D0DA-907E277196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629" y="1600201"/>
            <a:ext cx="11919857" cy="3853542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/>
              <a:t>Select any four of the tools or platforms, demonstrate how you will deploy them for a </a:t>
            </a:r>
            <a:r>
              <a:rPr lang="en-GB" sz="3600"/>
              <a:t>stakeholder’s engagement.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Then design a campaign poster and present it to the class.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99B95-1FE1-40A7-83A1-B27A6210D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AF2F7-5E49-48B9-A9C2-C34F6B0E36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1828804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53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Malgun Gothic</vt:lpstr>
      <vt:lpstr>Arial</vt:lpstr>
      <vt:lpstr>Myriad Pro</vt:lpstr>
      <vt:lpstr>20140311PresentationUWTSDTemplate</vt:lpstr>
      <vt:lpstr>LCBB4013: Community Engagement      </vt:lpstr>
      <vt:lpstr>Seminar 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LCBB4002: Community Engagement</dc:title>
  <dc:creator>Molly Jack</dc:creator>
  <cp:lastModifiedBy>Molly Jack</cp:lastModifiedBy>
  <cp:revision>21</cp:revision>
  <dcterms:created xsi:type="dcterms:W3CDTF">2021-06-11T21:49:32Z</dcterms:created>
  <dcterms:modified xsi:type="dcterms:W3CDTF">2024-11-02T12:58:47Z</dcterms:modified>
</cp:coreProperties>
</file>