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721A74-677B-4668-BD9A-6BA4FB47C2E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2F0A023-116E-46AD-ACF3-63F67666E98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1AD2BD-0072-484A-B35A-1E98C9C6FE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757AA-53E6-4B44-8A52-DCCC414C7EE4}" type="datetimeFigureOut">
              <a:rPr lang="en-GB" smtClean="0"/>
              <a:t>10/05/2020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E95AE16-66BF-409E-89E9-9F25A01261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CA161B-5AD4-403B-A412-11AE3FAF71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63CDA5-5CEE-4412-B5E5-2CBC878E4F0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645207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2B9759-3F13-476B-B7AD-706239A6F4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11DEAD-B072-4C84-B80F-EAA6D90FA7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4D31ED-EEEE-45FE-9BA1-F6578372F7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757AA-53E6-4B44-8A52-DCCC414C7EE4}" type="datetimeFigureOut">
              <a:rPr lang="en-GB" smtClean="0"/>
              <a:t>10/05/2020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9E54399-4548-4541-925F-B45F3B36D9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8805C1-F50D-4DAC-8B7A-F5A890B3DD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63CDA5-5CEE-4412-B5E5-2CBC878E4F0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517998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1226F0-1942-4BD3-BE7F-C86FB04E09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16F7142-F9A6-4A5E-9ACF-A332BE3A35B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BC4CCC-86C1-43BB-8B12-4DBF67FCDE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757AA-53E6-4B44-8A52-DCCC414C7EE4}" type="datetimeFigureOut">
              <a:rPr lang="en-GB" smtClean="0"/>
              <a:t>10/05/2020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E032F4F-A5E9-4244-A0A4-153EC69774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2AFA25-3059-4563-BFB6-5CD84D51C2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63CDA5-5CEE-4412-B5E5-2CBC878E4F0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705682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9AFFD7-C070-4FB8-8693-05A513198D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7BD4CF-D5C7-4196-B955-0B93F710D57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CC3B6EA-1D34-4986-95BB-75EA4B29DF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4341571-7CDE-42DE-907D-3774961A79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757AA-53E6-4B44-8A52-DCCC414C7EE4}" type="datetimeFigureOut">
              <a:rPr lang="en-GB" smtClean="0"/>
              <a:t>10/05/2020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64BEEB0-3647-45D8-A6FC-FBB25D55B7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A90616E-22F9-4FFC-8BCE-FE00488F39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63CDA5-5CEE-4412-B5E5-2CBC878E4F0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228690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DA0B52-8C48-43F6-8923-7AEF6227AC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02968C6-04F5-4F3C-9BB6-97366B9B84C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5DBB37D-C257-4954-B9B3-A64A506A1D1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6A4540E-F9B6-4B0D-A861-199AEC02401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920A184-636D-4855-B94B-F058E5573A4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CD5A70B-BCB6-4ED9-A670-CFF9EB87B7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757AA-53E6-4B44-8A52-DCCC414C7EE4}" type="datetimeFigureOut">
              <a:rPr lang="en-GB" smtClean="0"/>
              <a:t>10/05/2020</a:t>
            </a:fld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84CACC5-C701-43EA-AB79-C6CB1CF7D0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757EB44-5CB1-43F0-9CAF-0F2D887A49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63CDA5-5CEE-4412-B5E5-2CBC878E4F0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499375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09C629-C921-4243-BCC5-F02E48BE0F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DD3DD45-8E69-45BD-993B-1214DF9C31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757AA-53E6-4B44-8A52-DCCC414C7EE4}" type="datetimeFigureOut">
              <a:rPr lang="en-GB" smtClean="0"/>
              <a:t>10/05/2020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2A61554-5352-44A0-BCCE-AF518C0E61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ADA98D1-68B6-4A2C-8C8A-5DF5836F81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63CDA5-5CEE-4412-B5E5-2CBC878E4F0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328078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AE74902-B977-40C5-A4D5-6A33D7D02E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757AA-53E6-4B44-8A52-DCCC414C7EE4}" type="datetimeFigureOut">
              <a:rPr lang="en-GB" smtClean="0"/>
              <a:t>10/05/2020</a:t>
            </a:fld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357D9A7-068E-4F52-ACE3-4D360E9FC3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FE2D8D5-4FA9-46EA-A38C-D72CDDFA82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63CDA5-5CEE-4412-B5E5-2CBC878E4F0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977919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E89F7F-29BD-4569-B61C-105A1FFDB5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01001D-E5F1-4077-9E71-F86CD9B971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B4BEC72-71F7-4906-9BE7-4D3DC2684D1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D269D5E-ACBE-4F21-9F5A-1FBB448500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757AA-53E6-4B44-8A52-DCCC414C7EE4}" type="datetimeFigureOut">
              <a:rPr lang="en-GB" smtClean="0"/>
              <a:t>10/05/2020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64AF6F1-A4D3-47ED-8B19-005BE777DF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5069916-7015-4AC5-A4C4-7E2E64D1CD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63CDA5-5CEE-4412-B5E5-2CBC878E4F0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301288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C58101-F621-44BE-ADE4-9C414F2009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0530FD3-C2A8-4C23-9DC0-C2D9AF10AD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039F573-AE4F-4BAA-8B4A-716004562E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3646672-904E-43B3-BA11-50EC7BF912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757AA-53E6-4B44-8A52-DCCC414C7EE4}" type="datetimeFigureOut">
              <a:rPr lang="en-GB" smtClean="0"/>
              <a:t>10/05/2020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E333CD-9EB3-4AE9-9B8A-FA79DADBB6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B2E27D0-3477-4FF7-B58B-A676EEF6BA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63CDA5-5CEE-4412-B5E5-2CBC878E4F0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476563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9A95C7-DC6E-45D7-9A4A-EAE93F02A2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3F712C0-FB8C-4FF5-8896-FAB679F9AD2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75692A-E81E-4B6A-BB86-D3179580F1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757AA-53E6-4B44-8A52-DCCC414C7EE4}" type="datetimeFigureOut">
              <a:rPr lang="en-GB" smtClean="0"/>
              <a:t>10/05/2020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BE3BF04-73B2-487C-B351-A9D59D0C53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079D51E-38F4-4025-8C5C-45D6838565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63CDA5-5CEE-4412-B5E5-2CBC878E4F0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020449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F546AD9-C7E8-40B1-AEAE-4E9E74A5930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988EB5C-16EA-4306-8A14-1537932DBDA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0F5CDC-A79D-4314-B142-0AA42BFD6B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757AA-53E6-4B44-8A52-DCCC414C7EE4}" type="datetimeFigureOut">
              <a:rPr lang="en-GB" smtClean="0"/>
              <a:t>10/05/2020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A52DAB-37F8-4B96-8FC2-6DA8B5836A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28C675-895F-4B1B-9D3C-53F8CE6454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63CDA5-5CEE-4412-B5E5-2CBC878E4F0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20363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41E9804-3537-4DFC-93EF-7CFAFC7C62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766F021-98FB-403F-918E-D6A1E1788E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0013490-1DA2-4F25-9B96-5C422D0111A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4757AA-53E6-4B44-8A52-DCCC414C7EE4}" type="datetimeFigureOut">
              <a:rPr lang="en-GB" smtClean="0"/>
              <a:t>10/05/2020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6FB7C5-8BFA-4F2A-8277-34BDFBB7D4A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BE7BF2-FE48-48DC-A32F-050F1A447DF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63CDA5-5CEE-4412-B5E5-2CBC878E4F0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615311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0671A8AE-40A1-4631-A6B8-581AFF0654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Picture 4" descr="A close up of puzzle pieces&#10;&#10;Description automatically generated">
            <a:extLst>
              <a:ext uri="{FF2B5EF4-FFF2-40B4-BE49-F238E27FC236}">
                <a16:creationId xmlns:a16="http://schemas.microsoft.com/office/drawing/2014/main" id="{918CDC02-61FE-4219-ADEA-F1D3E6243C9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98" r="8202"/>
          <a:stretch/>
        </p:blipFill>
        <p:spPr>
          <a:xfrm>
            <a:off x="3523488" y="10"/>
            <a:ext cx="8668512" cy="6857990"/>
          </a:xfrm>
          <a:prstGeom prst="rect">
            <a:avLst/>
          </a:prstGeom>
        </p:spPr>
      </p:pic>
      <p:sp>
        <p:nvSpPr>
          <p:cNvPr id="23" name="Rectangle 22">
            <a:extLst>
              <a:ext uri="{FF2B5EF4-FFF2-40B4-BE49-F238E27FC236}">
                <a16:creationId xmlns:a16="http://schemas.microsoft.com/office/drawing/2014/main" id="{AB58EF07-17C2-48CF-ABB0-EEF1F17CB8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" y="0"/>
            <a:ext cx="9339206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3000">
                <a:schemeClr val="bg1">
                  <a:alpha val="64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1F93F7D-5353-4704-8DEE-97BE7459366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77981" y="1122363"/>
            <a:ext cx="4023360" cy="3204134"/>
          </a:xfrm>
        </p:spPr>
        <p:txBody>
          <a:bodyPr anchor="b">
            <a:normAutofit/>
          </a:bodyPr>
          <a:lstStyle/>
          <a:p>
            <a:pPr algn="l"/>
            <a:r>
              <a:rPr lang="en-GB" sz="4100" dirty="0"/>
              <a:t>ECGE6001</a:t>
            </a:r>
            <a:br>
              <a:rPr lang="en-GB" sz="4100" dirty="0"/>
            </a:br>
            <a:r>
              <a:rPr lang="en-GB" sz="4100" dirty="0"/>
              <a:t>Skills for Life:</a:t>
            </a:r>
            <a:br>
              <a:rPr lang="en-GB" sz="4100" dirty="0"/>
            </a:br>
            <a:br>
              <a:rPr lang="en-GB" sz="4100" dirty="0"/>
            </a:br>
            <a:r>
              <a:rPr lang="en-GB" sz="4100" dirty="0"/>
              <a:t>Employability and Future Pathways.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9B3C06F-88E9-4155-A176-58557F4E1A5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77980" y="4872922"/>
            <a:ext cx="4023359" cy="1208141"/>
          </a:xfrm>
        </p:spPr>
        <p:txBody>
          <a:bodyPr>
            <a:normAutofit/>
          </a:bodyPr>
          <a:lstStyle/>
          <a:p>
            <a:pPr algn="l"/>
            <a:r>
              <a:rPr lang="en-GB" sz="2000" dirty="0"/>
              <a:t>Created by 1602396.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3977640" cy="18288"/>
          </a:xfrm>
          <a:prstGeom prst="rect">
            <a:avLst/>
          </a:prstGeom>
          <a:solidFill>
            <a:schemeClr val="tx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679147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C0B27210-D0CA-4654-B3E3-9ABB4F178E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CF07762-C07C-420F-B56A-70EAC59F4829}"/>
              </a:ext>
            </a:extLst>
          </p:cNvPr>
          <p:cNvSpPr txBox="1"/>
          <p:nvPr/>
        </p:nvSpPr>
        <p:spPr>
          <a:xfrm>
            <a:off x="6746628" y="1783959"/>
            <a:ext cx="4645250" cy="288911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60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Adoption Support Worker.</a:t>
            </a:r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1DB7C82F-AB7E-4F0C-B829-FA1B9C4151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6172782" cy="6858000"/>
          </a:xfrm>
          <a:custGeom>
            <a:avLst/>
            <a:gdLst>
              <a:gd name="connsiteX0" fmla="*/ 6172782 w 6172782"/>
              <a:gd name="connsiteY0" fmla="*/ 0 h 6858000"/>
              <a:gd name="connsiteX1" fmla="*/ 69075 w 6172782"/>
              <a:gd name="connsiteY1" fmla="*/ 0 h 6858000"/>
              <a:gd name="connsiteX2" fmla="*/ 35131 w 6172782"/>
              <a:gd name="connsiteY2" fmla="*/ 267128 h 6858000"/>
              <a:gd name="connsiteX3" fmla="*/ 0 w 6172782"/>
              <a:gd name="connsiteY3" fmla="*/ 962845 h 6858000"/>
              <a:gd name="connsiteX4" fmla="*/ 3276103 w 6172782"/>
              <a:gd name="connsiteY4" fmla="*/ 6782205 h 6858000"/>
              <a:gd name="connsiteX5" fmla="*/ 3407923 w 6172782"/>
              <a:gd name="connsiteY5" fmla="*/ 6858000 h 6858000"/>
              <a:gd name="connsiteX6" fmla="*/ 6172782 w 617278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172782" h="6858000">
                <a:moveTo>
                  <a:pt x="6172782" y="0"/>
                </a:moveTo>
                <a:lnTo>
                  <a:pt x="69075" y="0"/>
                </a:lnTo>
                <a:lnTo>
                  <a:pt x="35131" y="267128"/>
                </a:lnTo>
                <a:cubicBezTo>
                  <a:pt x="11901" y="495874"/>
                  <a:pt x="0" y="727970"/>
                  <a:pt x="0" y="962845"/>
                </a:cubicBezTo>
                <a:cubicBezTo>
                  <a:pt x="0" y="3429034"/>
                  <a:pt x="1312002" y="5588789"/>
                  <a:pt x="3276103" y="6782205"/>
                </a:cubicBezTo>
                <a:lnTo>
                  <a:pt x="3407923" y="6858000"/>
                </a:lnTo>
                <a:lnTo>
                  <a:pt x="6172782" y="6858000"/>
                </a:lnTo>
                <a:close/>
              </a:path>
            </a:pathLst>
          </a:cu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70B66945-4967-4040-926D-DCA44313CD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024154" cy="6858000"/>
          </a:xfrm>
          <a:custGeom>
            <a:avLst/>
            <a:gdLst>
              <a:gd name="connsiteX0" fmla="*/ 0 w 6024154"/>
              <a:gd name="connsiteY0" fmla="*/ 0 h 6858000"/>
              <a:gd name="connsiteX1" fmla="*/ 5953780 w 6024154"/>
              <a:gd name="connsiteY1" fmla="*/ 0 h 6858000"/>
              <a:gd name="connsiteX2" fmla="*/ 5989880 w 6024154"/>
              <a:gd name="connsiteY2" fmla="*/ 284091 h 6858000"/>
              <a:gd name="connsiteX3" fmla="*/ 6024154 w 6024154"/>
              <a:gd name="connsiteY3" fmla="*/ 962844 h 6858000"/>
              <a:gd name="connsiteX4" fmla="*/ 2549934 w 6024154"/>
              <a:gd name="connsiteY4" fmla="*/ 6800152 h 6858000"/>
              <a:gd name="connsiteX5" fmla="*/ 2436987 w 6024154"/>
              <a:gd name="connsiteY5" fmla="*/ 6858000 h 6858000"/>
              <a:gd name="connsiteX6" fmla="*/ 0 w 6024154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24154" h="6858000">
                <a:moveTo>
                  <a:pt x="0" y="0"/>
                </a:moveTo>
                <a:lnTo>
                  <a:pt x="5953780" y="0"/>
                </a:lnTo>
                <a:lnTo>
                  <a:pt x="5989880" y="284091"/>
                </a:lnTo>
                <a:cubicBezTo>
                  <a:pt x="6012544" y="507260"/>
                  <a:pt x="6024154" y="733696"/>
                  <a:pt x="6024154" y="962844"/>
                </a:cubicBezTo>
                <a:cubicBezTo>
                  <a:pt x="6024154" y="3483472"/>
                  <a:pt x="4619336" y="5675986"/>
                  <a:pt x="2549934" y="6800152"/>
                </a:cubicBezTo>
                <a:lnTo>
                  <a:pt x="2436987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Picture 5" descr="A screenshot of a computer&#10;&#10;Description automatically generated">
            <a:extLst>
              <a:ext uri="{FF2B5EF4-FFF2-40B4-BE49-F238E27FC236}">
                <a16:creationId xmlns:a16="http://schemas.microsoft.com/office/drawing/2014/main" id="{8DB8FF50-F6CE-478B-B08F-A98520332C9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7423" t="22961" r="4346" b="6851"/>
          <a:stretch/>
        </p:blipFill>
        <p:spPr>
          <a:xfrm rot="20555526">
            <a:off x="326446" y="824126"/>
            <a:ext cx="5247209" cy="429524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1240193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close up of a lamp&#10;&#10;Description automatically generated">
            <a:extLst>
              <a:ext uri="{FF2B5EF4-FFF2-40B4-BE49-F238E27FC236}">
                <a16:creationId xmlns:a16="http://schemas.microsoft.com/office/drawing/2014/main" id="{ABE4127A-B8E0-4868-92ED-006602C8083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6573" b="93897" l="2694" r="97980">
                        <a14:foregroundMark x1="8754" y1="47887" x2="19529" y2="48826"/>
                        <a14:foregroundMark x1="19529" y1="48826" x2="42424" y2="40845"/>
                        <a14:foregroundMark x1="42424" y1="40845" x2="93939" y2="50235"/>
                        <a14:foregroundMark x1="94613" y1="44601" x2="94613" y2="44601"/>
                        <a14:foregroundMark x1="98653" y1="50235" x2="98653" y2="50235"/>
                        <a14:foregroundMark x1="58586" y1="7042" x2="58586" y2="7042"/>
                        <a14:foregroundMark x1="5051" y1="55399" x2="5051" y2="55399"/>
                        <a14:foregroundMark x1="3030" y1="48826" x2="3030" y2="48826"/>
                        <a14:foregroundMark x1="41414" y1="93897" x2="41414" y2="9389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4703" y="662609"/>
            <a:ext cx="5869488" cy="4929808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51696E56-AD76-4B0A-9537-2BC5695D4544}"/>
              </a:ext>
            </a:extLst>
          </p:cNvPr>
          <p:cNvSpPr txBox="1"/>
          <p:nvPr/>
        </p:nvSpPr>
        <p:spPr>
          <a:xfrm>
            <a:off x="5638800" y="2975113"/>
            <a:ext cx="9144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631C094-A124-46BC-B835-EF90FB28A3AB}"/>
              </a:ext>
            </a:extLst>
          </p:cNvPr>
          <p:cNvSpPr txBox="1"/>
          <p:nvPr/>
        </p:nvSpPr>
        <p:spPr>
          <a:xfrm>
            <a:off x="7011012" y="2255321"/>
            <a:ext cx="377687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main role of an Adoption Support Worker is to offer practical, emotional and therapeutic support to families before during and after </a:t>
            </a:r>
          </a:p>
          <a:p>
            <a:pPr algn="ctr"/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Adoption.</a:t>
            </a:r>
          </a:p>
        </p:txBody>
      </p:sp>
    </p:spTree>
    <p:extLst>
      <p:ext uri="{BB962C8B-B14F-4D97-AF65-F5344CB8AC3E}">
        <p14:creationId xmlns:p14="http://schemas.microsoft.com/office/powerpoint/2010/main" val="2415117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laptop, computer&#10;&#10;Description automatically generated">
            <a:extLst>
              <a:ext uri="{FF2B5EF4-FFF2-40B4-BE49-F238E27FC236}">
                <a16:creationId xmlns:a16="http://schemas.microsoft.com/office/drawing/2014/main" id="{C0A40DA8-8FC9-4123-A164-5039311E60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4" y="0"/>
            <a:ext cx="12192001" cy="6857999"/>
          </a:xfrm>
          <a:prstGeom prst="rect">
            <a:avLst/>
          </a:prstGeom>
        </p:spPr>
      </p:pic>
      <p:pic>
        <p:nvPicPr>
          <p:cNvPr id="9" name="Picture 8" descr="A screenshot of a cell phone&#10;&#10;Description automatically generated">
            <a:extLst>
              <a:ext uri="{FF2B5EF4-FFF2-40B4-BE49-F238E27FC236}">
                <a16:creationId xmlns:a16="http://schemas.microsoft.com/office/drawing/2014/main" id="{487A9BE3-A106-4CB5-A859-34BEF9BAE3B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966" y="1012874"/>
            <a:ext cx="6481404" cy="4417988"/>
          </a:xfrm>
          <a:prstGeom prst="rect">
            <a:avLst/>
          </a:prstGeom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1910B73-3F1B-47C0-BCD1-CD74C9AC6CC2}"/>
              </a:ext>
            </a:extLst>
          </p:cNvPr>
          <p:cNvSpPr txBox="1"/>
          <p:nvPr/>
        </p:nvSpPr>
        <p:spPr>
          <a:xfrm>
            <a:off x="5632174" y="1132822"/>
            <a:ext cx="1457739" cy="52322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Source: </a:t>
            </a:r>
          </a:p>
          <a:p>
            <a:pPr algn="ctr"/>
            <a:r>
              <a:rPr lang="en-GB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Koep</a:t>
            </a:r>
            <a:r>
              <a:rPr lang="en-GB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(2011).</a:t>
            </a:r>
          </a:p>
        </p:txBody>
      </p:sp>
    </p:spTree>
    <p:extLst>
      <p:ext uri="{BB962C8B-B14F-4D97-AF65-F5344CB8AC3E}">
        <p14:creationId xmlns:p14="http://schemas.microsoft.com/office/powerpoint/2010/main" val="26253991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laptop, computer&#10;&#10;Description automatically generated">
            <a:extLst>
              <a:ext uri="{FF2B5EF4-FFF2-40B4-BE49-F238E27FC236}">
                <a16:creationId xmlns:a16="http://schemas.microsoft.com/office/drawing/2014/main" id="{EC9321B6-652C-41F1-8FEF-3D5D6187AA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4" descr="A picture containing text, map, sign&#10;&#10;Description automatically generated">
            <a:extLst>
              <a:ext uri="{FF2B5EF4-FFF2-40B4-BE49-F238E27FC236}">
                <a16:creationId xmlns:a16="http://schemas.microsoft.com/office/drawing/2014/main" id="{2503492A-A970-4206-8414-A2E78EFC29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1158" y="1719079"/>
            <a:ext cx="5606231" cy="487742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pic>
        <p:nvPicPr>
          <p:cNvPr id="9" name="Picture 8" descr="A screenshot of a cell phone&#10;&#10;Description automatically generated">
            <a:extLst>
              <a:ext uri="{FF2B5EF4-FFF2-40B4-BE49-F238E27FC236}">
                <a16:creationId xmlns:a16="http://schemas.microsoft.com/office/drawing/2014/main" id="{380F7233-844C-4E62-83DB-3D08C943419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611" y="310968"/>
            <a:ext cx="5636309" cy="423164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8755B79-2BF3-4106-99B4-2EFD684836D3}"/>
              </a:ext>
            </a:extLst>
          </p:cNvPr>
          <p:cNvSpPr txBox="1"/>
          <p:nvPr/>
        </p:nvSpPr>
        <p:spPr>
          <a:xfrm>
            <a:off x="4134678" y="3788457"/>
            <a:ext cx="1577009" cy="738664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Source: </a:t>
            </a:r>
            <a:r>
              <a:rPr lang="en-GB" sz="14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Kalim</a:t>
            </a:r>
            <a:r>
              <a:rPr lang="en-GB" sz="14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Supporting Special Child.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BB552E8-C629-4769-8EDC-61E6FF8DCEA7}"/>
              </a:ext>
            </a:extLst>
          </p:cNvPr>
          <p:cNvSpPr txBox="1"/>
          <p:nvPr/>
        </p:nvSpPr>
        <p:spPr>
          <a:xfrm>
            <a:off x="10354732" y="1903572"/>
            <a:ext cx="1457739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Source: Slideplay.com</a:t>
            </a:r>
          </a:p>
        </p:txBody>
      </p:sp>
    </p:spTree>
    <p:extLst>
      <p:ext uri="{BB962C8B-B14F-4D97-AF65-F5344CB8AC3E}">
        <p14:creationId xmlns:p14="http://schemas.microsoft.com/office/powerpoint/2010/main" val="17847668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laptop, computer&#10;&#10;Description automatically generated">
            <a:extLst>
              <a:ext uri="{FF2B5EF4-FFF2-40B4-BE49-F238E27FC236}">
                <a16:creationId xmlns:a16="http://schemas.microsoft.com/office/drawing/2014/main" id="{B5A945E0-095F-404B-A84B-D2907BFC5C0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91" b="12539"/>
          <a:stretch/>
        </p:blipFill>
        <p:spPr>
          <a:xfrm rot="10800000">
            <a:off x="20" y="10"/>
            <a:ext cx="12191980" cy="6857990"/>
          </a:xfrm>
          <a:prstGeom prst="rect">
            <a:avLst/>
          </a:prstGeom>
        </p:spPr>
      </p:pic>
      <p:pic>
        <p:nvPicPr>
          <p:cNvPr id="8" name="Picture 7" descr="A close up of text on a black background&#10;&#10;Description automatically generated">
            <a:extLst>
              <a:ext uri="{FF2B5EF4-FFF2-40B4-BE49-F238E27FC236}">
                <a16:creationId xmlns:a16="http://schemas.microsoft.com/office/drawing/2014/main" id="{6D638AD5-FEBF-488D-BB27-62D1C3139DB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924" y="450166"/>
            <a:ext cx="5462075" cy="595063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3727101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close up of a lamp&#10;&#10;Description automatically generated">
            <a:extLst>
              <a:ext uri="{FF2B5EF4-FFF2-40B4-BE49-F238E27FC236}">
                <a16:creationId xmlns:a16="http://schemas.microsoft.com/office/drawing/2014/main" id="{2E478FE9-F85B-45E5-AFC4-0FCC2DECD455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6573" b="93897" l="2694" r="97980">
                        <a14:foregroundMark x1="8754" y1="47887" x2="19529" y2="48826"/>
                        <a14:foregroundMark x1="19529" y1="48826" x2="42424" y2="40845"/>
                        <a14:foregroundMark x1="42424" y1="40845" x2="93939" y2="50235"/>
                        <a14:foregroundMark x1="94613" y1="44601" x2="94613" y2="44601"/>
                        <a14:foregroundMark x1="98653" y1="50235" x2="98653" y2="50235"/>
                        <a14:foregroundMark x1="58586" y1="7042" x2="58586" y2="7042"/>
                        <a14:foregroundMark x1="5051" y1="55399" x2="5051" y2="55399"/>
                        <a14:foregroundMark x1="3030" y1="48826" x2="3030" y2="48826"/>
                        <a14:foregroundMark x1="41414" y1="93897" x2="41414" y2="9389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71869">
            <a:off x="392221" y="814479"/>
            <a:ext cx="2841672" cy="2386732"/>
          </a:xfrm>
          <a:prstGeom prst="rect">
            <a:avLst/>
          </a:prstGeom>
        </p:spPr>
      </p:pic>
      <p:pic>
        <p:nvPicPr>
          <p:cNvPr id="8" name="Picture 7" descr="A close up of a lamp&#10;&#10;Description automatically generated">
            <a:extLst>
              <a:ext uri="{FF2B5EF4-FFF2-40B4-BE49-F238E27FC236}">
                <a16:creationId xmlns:a16="http://schemas.microsoft.com/office/drawing/2014/main" id="{36DB7487-7E26-40BD-9F2E-0DEB6684FB49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6573" b="93897" l="2694" r="97980">
                        <a14:foregroundMark x1="8754" y1="47887" x2="19529" y2="48826"/>
                        <a14:foregroundMark x1="19529" y1="48826" x2="42424" y2="40845"/>
                        <a14:foregroundMark x1="42424" y1="40845" x2="93939" y2="50235"/>
                        <a14:foregroundMark x1="94613" y1="44601" x2="94613" y2="44601"/>
                        <a14:foregroundMark x1="98653" y1="50235" x2="98653" y2="50235"/>
                        <a14:foregroundMark x1="58586" y1="7042" x2="58586" y2="7042"/>
                        <a14:foregroundMark x1="5051" y1="55399" x2="5051" y2="55399"/>
                        <a14:foregroundMark x1="3030" y1="48826" x2="3030" y2="48826"/>
                        <a14:foregroundMark x1="41414" y1="93897" x2="41414" y2="9389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94132">
            <a:off x="3294239" y="298789"/>
            <a:ext cx="2841672" cy="2386732"/>
          </a:xfrm>
          <a:prstGeom prst="rect">
            <a:avLst/>
          </a:prstGeom>
        </p:spPr>
      </p:pic>
      <p:pic>
        <p:nvPicPr>
          <p:cNvPr id="9" name="Picture 8" descr="A close up of a lamp&#10;&#10;Description automatically generated">
            <a:extLst>
              <a:ext uri="{FF2B5EF4-FFF2-40B4-BE49-F238E27FC236}">
                <a16:creationId xmlns:a16="http://schemas.microsoft.com/office/drawing/2014/main" id="{C6A7F152-6024-4204-A4CA-87EA6C0AF338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6573" b="93897" l="2694" r="97980">
                        <a14:foregroundMark x1="8754" y1="47887" x2="19529" y2="48826"/>
                        <a14:foregroundMark x1="19529" y1="48826" x2="42424" y2="40845"/>
                        <a14:foregroundMark x1="42424" y1="40845" x2="93939" y2="50235"/>
                        <a14:foregroundMark x1="94613" y1="44601" x2="94613" y2="44601"/>
                        <a14:foregroundMark x1="98653" y1="50235" x2="98653" y2="50235"/>
                        <a14:foregroundMark x1="58586" y1="7042" x2="58586" y2="7042"/>
                        <a14:foregroundMark x1="5051" y1="55399" x2="5051" y2="55399"/>
                        <a14:foregroundMark x1="3030" y1="48826" x2="3030" y2="48826"/>
                        <a14:foregroundMark x1="41414" y1="93897" x2="41414" y2="9389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692715">
            <a:off x="9065332" y="3135025"/>
            <a:ext cx="2841672" cy="2386732"/>
          </a:xfrm>
          <a:prstGeom prst="rect">
            <a:avLst/>
          </a:prstGeom>
        </p:spPr>
      </p:pic>
      <p:pic>
        <p:nvPicPr>
          <p:cNvPr id="10" name="Picture 9" descr="A close up of a lamp&#10;&#10;Description automatically generated">
            <a:extLst>
              <a:ext uri="{FF2B5EF4-FFF2-40B4-BE49-F238E27FC236}">
                <a16:creationId xmlns:a16="http://schemas.microsoft.com/office/drawing/2014/main" id="{763C5915-4E0C-4B1A-916B-A638F2ED8E8D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6573" b="93897" l="2694" r="97980">
                        <a14:foregroundMark x1="8754" y1="47887" x2="19529" y2="48826"/>
                        <a14:foregroundMark x1="19529" y1="48826" x2="42424" y2="40845"/>
                        <a14:foregroundMark x1="42424" y1="40845" x2="93939" y2="50235"/>
                        <a14:foregroundMark x1="94613" y1="44601" x2="94613" y2="44601"/>
                        <a14:foregroundMark x1="98653" y1="50235" x2="98653" y2="50235"/>
                        <a14:foregroundMark x1="58586" y1="7042" x2="58586" y2="7042"/>
                        <a14:foregroundMark x1="5051" y1="55399" x2="5051" y2="55399"/>
                        <a14:foregroundMark x1="3030" y1="48826" x2="3030" y2="48826"/>
                        <a14:foregroundMark x1="41414" y1="93897" x2="41414" y2="9389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43617">
            <a:off x="6422270" y="417206"/>
            <a:ext cx="2841672" cy="2386732"/>
          </a:xfrm>
          <a:prstGeom prst="rect">
            <a:avLst/>
          </a:prstGeom>
        </p:spPr>
      </p:pic>
      <p:pic>
        <p:nvPicPr>
          <p:cNvPr id="11" name="Picture 10" descr="A close up of a lamp&#10;&#10;Description automatically generated">
            <a:extLst>
              <a:ext uri="{FF2B5EF4-FFF2-40B4-BE49-F238E27FC236}">
                <a16:creationId xmlns:a16="http://schemas.microsoft.com/office/drawing/2014/main" id="{32667547-A4AE-4030-9FC6-A39B5457C676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6573" b="93897" l="2694" r="97980">
                        <a14:foregroundMark x1="8754" y1="47887" x2="19529" y2="48826"/>
                        <a14:foregroundMark x1="19529" y1="48826" x2="42424" y2="40845"/>
                        <a14:foregroundMark x1="42424" y1="40845" x2="93939" y2="50235"/>
                        <a14:foregroundMark x1="94613" y1="44601" x2="94613" y2="44601"/>
                        <a14:foregroundMark x1="98653" y1="50235" x2="98653" y2="50235"/>
                        <a14:foregroundMark x1="58586" y1="7042" x2="58586" y2="7042"/>
                        <a14:foregroundMark x1="5051" y1="55399" x2="5051" y2="55399"/>
                        <a14:foregroundMark x1="3030" y1="48826" x2="3030" y2="48826"/>
                        <a14:foregroundMark x1="41414" y1="93897" x2="41414" y2="9389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71869">
            <a:off x="345834" y="3571171"/>
            <a:ext cx="2841672" cy="2386732"/>
          </a:xfrm>
          <a:prstGeom prst="rect">
            <a:avLst/>
          </a:prstGeom>
        </p:spPr>
      </p:pic>
      <p:pic>
        <p:nvPicPr>
          <p:cNvPr id="14" name="Picture 13" descr="A close up of a lamp&#10;&#10;Description automatically generated">
            <a:extLst>
              <a:ext uri="{FF2B5EF4-FFF2-40B4-BE49-F238E27FC236}">
                <a16:creationId xmlns:a16="http://schemas.microsoft.com/office/drawing/2014/main" id="{1EEB8EF3-B9F5-4789-9899-455BCCE31E95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6573" b="93897" l="2694" r="97980">
                        <a14:foregroundMark x1="8754" y1="47887" x2="19529" y2="48826"/>
                        <a14:foregroundMark x1="19529" y1="48826" x2="42424" y2="40845"/>
                        <a14:foregroundMark x1="42424" y1="40845" x2="93939" y2="50235"/>
                        <a14:foregroundMark x1="94613" y1="44601" x2="94613" y2="44601"/>
                        <a14:foregroundMark x1="98653" y1="50235" x2="98653" y2="50235"/>
                        <a14:foregroundMark x1="58586" y1="7042" x2="58586" y2="7042"/>
                        <a14:foregroundMark x1="5051" y1="55399" x2="5051" y2="55399"/>
                        <a14:foregroundMark x1="3030" y1="48826" x2="3030" y2="48826"/>
                        <a14:foregroundMark x1="41414" y1="93897" x2="41414" y2="9389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27053">
            <a:off x="3217625" y="4247687"/>
            <a:ext cx="2841672" cy="2386732"/>
          </a:xfrm>
          <a:prstGeom prst="rect">
            <a:avLst/>
          </a:prstGeom>
        </p:spPr>
      </p:pic>
      <p:pic>
        <p:nvPicPr>
          <p:cNvPr id="15" name="Picture 14" descr="A close up of a lamp&#10;&#10;Description automatically generated">
            <a:extLst>
              <a:ext uri="{FF2B5EF4-FFF2-40B4-BE49-F238E27FC236}">
                <a16:creationId xmlns:a16="http://schemas.microsoft.com/office/drawing/2014/main" id="{90805114-2FBD-429A-94A5-BF821B3101F1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6573" b="93897" l="2694" r="97980">
                        <a14:foregroundMark x1="8754" y1="47887" x2="19529" y2="48826"/>
                        <a14:foregroundMark x1="19529" y1="48826" x2="42424" y2="40845"/>
                        <a14:foregroundMark x1="42424" y1="40845" x2="93939" y2="50235"/>
                        <a14:foregroundMark x1="94613" y1="44601" x2="94613" y2="44601"/>
                        <a14:foregroundMark x1="98653" y1="50235" x2="98653" y2="50235"/>
                        <a14:foregroundMark x1="58586" y1="7042" x2="58586" y2="7042"/>
                        <a14:foregroundMark x1="5051" y1="55399" x2="5051" y2="55399"/>
                        <a14:foregroundMark x1="3030" y1="48826" x2="3030" y2="48826"/>
                        <a14:foregroundMark x1="41414" y1="93897" x2="41414" y2="9389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94132">
            <a:off x="6454095" y="4309471"/>
            <a:ext cx="2841672" cy="2386732"/>
          </a:xfrm>
          <a:prstGeom prst="rect">
            <a:avLst/>
          </a:prstGeom>
        </p:spPr>
      </p:pic>
      <p:pic>
        <p:nvPicPr>
          <p:cNvPr id="16" name="Picture 15" descr="A close up of a lamp&#10;&#10;Description automatically generated">
            <a:extLst>
              <a:ext uri="{FF2B5EF4-FFF2-40B4-BE49-F238E27FC236}">
                <a16:creationId xmlns:a16="http://schemas.microsoft.com/office/drawing/2014/main" id="{AE0897FB-0C6C-4892-8E10-8CDA6BD0FCD4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6573" b="93897" l="2694" r="97980">
                        <a14:foregroundMark x1="8754" y1="47887" x2="19529" y2="48826"/>
                        <a14:foregroundMark x1="19529" y1="48826" x2="42424" y2="40845"/>
                        <a14:foregroundMark x1="42424" y1="40845" x2="93939" y2="50235"/>
                        <a14:foregroundMark x1="94613" y1="44601" x2="94613" y2="44601"/>
                        <a14:foregroundMark x1="98653" y1="50235" x2="98653" y2="50235"/>
                        <a14:foregroundMark x1="58586" y1="7042" x2="58586" y2="7042"/>
                        <a14:foregroundMark x1="5051" y1="55399" x2="5051" y2="55399"/>
                        <a14:foregroundMark x1="3030" y1="48826" x2="3030" y2="48826"/>
                        <a14:foregroundMark x1="41414" y1="93897" x2="41414" y2="9389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87839">
            <a:off x="9290183" y="444919"/>
            <a:ext cx="2841672" cy="2386732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F8B4A288-D198-4733-9A73-8D99A8241BE4}"/>
              </a:ext>
            </a:extLst>
          </p:cNvPr>
          <p:cNvSpPr txBox="1"/>
          <p:nvPr/>
        </p:nvSpPr>
        <p:spPr>
          <a:xfrm rot="20682040">
            <a:off x="799082" y="4496213"/>
            <a:ext cx="1803492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Relationship Based Play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CF40B536-C4AD-4BE4-9806-F20D6A76D8BD}"/>
              </a:ext>
            </a:extLst>
          </p:cNvPr>
          <p:cNvSpPr txBox="1"/>
          <p:nvPr/>
        </p:nvSpPr>
        <p:spPr>
          <a:xfrm rot="20884483">
            <a:off x="9882517" y="1297263"/>
            <a:ext cx="1657005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Non Violent Resistance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A8D86836-0B05-4499-95D1-5FB7BFE49B43}"/>
              </a:ext>
            </a:extLst>
          </p:cNvPr>
          <p:cNvSpPr txBox="1"/>
          <p:nvPr/>
        </p:nvSpPr>
        <p:spPr>
          <a:xfrm rot="839162">
            <a:off x="6968193" y="1176237"/>
            <a:ext cx="1763750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Therapeutic Parenting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0E4AEE9A-26CC-472A-B147-90F7D3AFBA8B}"/>
              </a:ext>
            </a:extLst>
          </p:cNvPr>
          <p:cNvSpPr txBox="1"/>
          <p:nvPr/>
        </p:nvSpPr>
        <p:spPr>
          <a:xfrm rot="1873297">
            <a:off x="4140743" y="1230544"/>
            <a:ext cx="1294492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PACE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D9463E61-DE55-4F72-8117-9CBBDA3B713F}"/>
              </a:ext>
            </a:extLst>
          </p:cNvPr>
          <p:cNvSpPr txBox="1"/>
          <p:nvPr/>
        </p:nvSpPr>
        <p:spPr>
          <a:xfrm rot="1747729">
            <a:off x="6971974" y="5087109"/>
            <a:ext cx="1742264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Therapeutic Stories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2087B855-C972-4AAA-8A28-FF144EFE0C75}"/>
              </a:ext>
            </a:extLst>
          </p:cNvPr>
          <p:cNvSpPr txBox="1"/>
          <p:nvPr/>
        </p:nvSpPr>
        <p:spPr>
          <a:xfrm rot="19778897">
            <a:off x="9736296" y="3820559"/>
            <a:ext cx="1568969" cy="101566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Life Journey Book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F70A6135-0C7D-4E98-83F7-5191379DAB6D}"/>
              </a:ext>
            </a:extLst>
          </p:cNvPr>
          <p:cNvSpPr txBox="1"/>
          <p:nvPr/>
        </p:nvSpPr>
        <p:spPr>
          <a:xfrm rot="21081926">
            <a:off x="3991216" y="5004056"/>
            <a:ext cx="1294492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Emotion Coaching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B0A5CAE2-0A35-4790-8A21-432747CAC133}"/>
              </a:ext>
            </a:extLst>
          </p:cNvPr>
          <p:cNvSpPr txBox="1"/>
          <p:nvPr/>
        </p:nvSpPr>
        <p:spPr>
          <a:xfrm rot="20838271">
            <a:off x="1005991" y="1764489"/>
            <a:ext cx="1634027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Mindfulness</a:t>
            </a:r>
          </a:p>
        </p:txBody>
      </p:sp>
      <p:pic>
        <p:nvPicPr>
          <p:cNvPr id="27" name="Picture 26" descr="A close up of a lamp&#10;&#10;Description automatically generated">
            <a:extLst>
              <a:ext uri="{FF2B5EF4-FFF2-40B4-BE49-F238E27FC236}">
                <a16:creationId xmlns:a16="http://schemas.microsoft.com/office/drawing/2014/main" id="{CD3AFC50-927B-44D3-B0A8-28C71E4487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6573" b="93897" l="2694" r="97980">
                        <a14:foregroundMark x1="8754" y1="47887" x2="19529" y2="48826"/>
                        <a14:foregroundMark x1="19529" y1="48826" x2="42424" y2="40845"/>
                        <a14:foregroundMark x1="42424" y1="40845" x2="93939" y2="50235"/>
                        <a14:foregroundMark x1="94613" y1="44601" x2="94613" y2="44601"/>
                        <a14:foregroundMark x1="98653" y1="50235" x2="98653" y2="50235"/>
                        <a14:foregroundMark x1="58586" y1="7042" x2="58586" y2="7042"/>
                        <a14:foregroundMark x1="5051" y1="55399" x2="5051" y2="55399"/>
                        <a14:foregroundMark x1="3030" y1="48826" x2="3030" y2="48826"/>
                        <a14:foregroundMark x1="41414" y1="93897" x2="41414" y2="9389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016236">
            <a:off x="3725319" y="2998007"/>
            <a:ext cx="1371972" cy="938409"/>
          </a:xfrm>
          <a:prstGeom prst="rect">
            <a:avLst/>
          </a:prstGeom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CA517710-E5F9-4E8B-9BE6-3A7C1DBDE363}"/>
              </a:ext>
            </a:extLst>
          </p:cNvPr>
          <p:cNvSpPr txBox="1"/>
          <p:nvPr/>
        </p:nvSpPr>
        <p:spPr>
          <a:xfrm>
            <a:off x="4786782" y="2888091"/>
            <a:ext cx="378044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nterventions</a:t>
            </a:r>
            <a:endParaRPr lang="en-GB" sz="5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58F2E688-55E5-41F5-A43A-7A0F19EC8937}"/>
              </a:ext>
            </a:extLst>
          </p:cNvPr>
          <p:cNvSpPr txBox="1"/>
          <p:nvPr/>
        </p:nvSpPr>
        <p:spPr>
          <a:xfrm>
            <a:off x="4188909" y="2861406"/>
            <a:ext cx="48140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</a:p>
        </p:txBody>
      </p:sp>
      <p:pic>
        <p:nvPicPr>
          <p:cNvPr id="30" name="Picture 29" descr="A close up of a lamp&#10;&#10;Description automatically generated">
            <a:extLst>
              <a:ext uri="{FF2B5EF4-FFF2-40B4-BE49-F238E27FC236}">
                <a16:creationId xmlns:a16="http://schemas.microsoft.com/office/drawing/2014/main" id="{CC8122FB-170E-4CB7-8D3D-54DE75C1C957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6573" b="93897" l="2694" r="97980">
                        <a14:foregroundMark x1="8754" y1="47887" x2="19529" y2="48826"/>
                        <a14:foregroundMark x1="19529" y1="48826" x2="42424" y2="40845"/>
                        <a14:foregroundMark x1="42424" y1="40845" x2="93939" y2="50235"/>
                        <a14:foregroundMark x1="94613" y1="44601" x2="94613" y2="44601"/>
                        <a14:foregroundMark x1="98653" y1="50235" x2="98653" y2="50235"/>
                        <a14:foregroundMark x1="58586" y1="7042" x2="58586" y2="7042"/>
                        <a14:foregroundMark x1="5051" y1="55399" x2="5051" y2="55399"/>
                        <a14:foregroundMark x1="3030" y1="48826" x2="3030" y2="48826"/>
                        <a14:foregroundMark x1="41414" y1="93897" x2="41414" y2="9389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78371">
            <a:off x="10200151" y="6053748"/>
            <a:ext cx="698860" cy="586976"/>
          </a:xfrm>
          <a:prstGeom prst="rect">
            <a:avLst/>
          </a:prstGeom>
        </p:spPr>
      </p:pic>
      <p:pic>
        <p:nvPicPr>
          <p:cNvPr id="31" name="Picture 30" descr="A close up of a lamp&#10;&#10;Description automatically generated">
            <a:extLst>
              <a:ext uri="{FF2B5EF4-FFF2-40B4-BE49-F238E27FC236}">
                <a16:creationId xmlns:a16="http://schemas.microsoft.com/office/drawing/2014/main" id="{8D70C284-C84F-4202-8863-399F59BE3F25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6573" b="93897" l="2694" r="97980">
                        <a14:foregroundMark x1="8754" y1="47887" x2="19529" y2="48826"/>
                        <a14:foregroundMark x1="19529" y1="48826" x2="42424" y2="40845"/>
                        <a14:foregroundMark x1="42424" y1="40845" x2="93939" y2="50235"/>
                        <a14:foregroundMark x1="94613" y1="44601" x2="94613" y2="44601"/>
                        <a14:foregroundMark x1="98653" y1="50235" x2="98653" y2="50235"/>
                        <a14:foregroundMark x1="58586" y1="7042" x2="58586" y2="7042"/>
                        <a14:foregroundMark x1="5051" y1="55399" x2="5051" y2="55399"/>
                        <a14:foregroundMark x1="3030" y1="48826" x2="3030" y2="48826"/>
                        <a14:foregroundMark x1="41414" y1="93897" x2="41414" y2="9389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321314">
            <a:off x="10938797" y="5729273"/>
            <a:ext cx="895527" cy="752157"/>
          </a:xfrm>
          <a:prstGeom prst="rect">
            <a:avLst/>
          </a:prstGeom>
        </p:spPr>
      </p:pic>
      <p:pic>
        <p:nvPicPr>
          <p:cNvPr id="32" name="Picture 31" descr="A close up of a lamp&#10;&#10;Description automatically generated">
            <a:extLst>
              <a:ext uri="{FF2B5EF4-FFF2-40B4-BE49-F238E27FC236}">
                <a16:creationId xmlns:a16="http://schemas.microsoft.com/office/drawing/2014/main" id="{8CBD615C-D912-4CA8-99FF-510C3B23A98C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6573" b="93897" l="2694" r="97980">
                        <a14:foregroundMark x1="8754" y1="47887" x2="19529" y2="48826"/>
                        <a14:foregroundMark x1="19529" y1="48826" x2="42424" y2="40845"/>
                        <a14:foregroundMark x1="42424" y1="40845" x2="93939" y2="50235"/>
                        <a14:foregroundMark x1="94613" y1="44601" x2="94613" y2="44601"/>
                        <a14:foregroundMark x1="98653" y1="50235" x2="98653" y2="50235"/>
                        <a14:foregroundMark x1="58586" y1="7042" x2="58586" y2="7042"/>
                        <a14:foregroundMark x1="5051" y1="55399" x2="5051" y2="55399"/>
                        <a14:foregroundMark x1="3030" y1="48826" x2="3030" y2="48826"/>
                        <a14:foregroundMark x1="41414" y1="93897" x2="41414" y2="9389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28460">
            <a:off x="2281399" y="5995118"/>
            <a:ext cx="895527" cy="752157"/>
          </a:xfrm>
          <a:prstGeom prst="rect">
            <a:avLst/>
          </a:prstGeom>
        </p:spPr>
      </p:pic>
      <p:pic>
        <p:nvPicPr>
          <p:cNvPr id="33" name="Picture 32" descr="A close up of a lamp&#10;&#10;Description automatically generated">
            <a:extLst>
              <a:ext uri="{FF2B5EF4-FFF2-40B4-BE49-F238E27FC236}">
                <a16:creationId xmlns:a16="http://schemas.microsoft.com/office/drawing/2014/main" id="{998BC3EF-B931-4F6F-A2C0-EF498C27A68D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6573" b="93897" l="2694" r="97980">
                        <a14:foregroundMark x1="8754" y1="47887" x2="19529" y2="48826"/>
                        <a14:foregroundMark x1="19529" y1="48826" x2="42424" y2="40845"/>
                        <a14:foregroundMark x1="42424" y1="40845" x2="93939" y2="50235"/>
                        <a14:foregroundMark x1="94613" y1="44601" x2="94613" y2="44601"/>
                        <a14:foregroundMark x1="98653" y1="50235" x2="98653" y2="50235"/>
                        <a14:foregroundMark x1="58586" y1="7042" x2="58586" y2="7042"/>
                        <a14:foregroundMark x1="5051" y1="55399" x2="5051" y2="55399"/>
                        <a14:foregroundMark x1="3030" y1="48826" x2="3030" y2="48826"/>
                        <a14:foregroundMark x1="41414" y1="93897" x2="41414" y2="9389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878138">
            <a:off x="129127" y="5932647"/>
            <a:ext cx="895527" cy="752157"/>
          </a:xfrm>
          <a:prstGeom prst="rect">
            <a:avLst/>
          </a:prstGeom>
        </p:spPr>
      </p:pic>
      <p:pic>
        <p:nvPicPr>
          <p:cNvPr id="34" name="Picture 33" descr="A close up of a lamp&#10;&#10;Description automatically generated">
            <a:extLst>
              <a:ext uri="{FF2B5EF4-FFF2-40B4-BE49-F238E27FC236}">
                <a16:creationId xmlns:a16="http://schemas.microsoft.com/office/drawing/2014/main" id="{1EADCFA3-CD43-455A-9551-CBEE30D2E4D4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6573" b="93897" l="2694" r="97980">
                        <a14:foregroundMark x1="8754" y1="47887" x2="19529" y2="48826"/>
                        <a14:foregroundMark x1="19529" y1="48826" x2="42424" y2="40845"/>
                        <a14:foregroundMark x1="42424" y1="40845" x2="93939" y2="50235"/>
                        <a14:foregroundMark x1="94613" y1="44601" x2="94613" y2="44601"/>
                        <a14:foregroundMark x1="98653" y1="50235" x2="98653" y2="50235"/>
                        <a14:foregroundMark x1="58586" y1="7042" x2="58586" y2="7042"/>
                        <a14:foregroundMark x1="5051" y1="55399" x2="5051" y2="55399"/>
                        <a14:foregroundMark x1="3030" y1="48826" x2="3030" y2="48826"/>
                        <a14:foregroundMark x1="41414" y1="93897" x2="41414" y2="9389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28460">
            <a:off x="65364" y="333200"/>
            <a:ext cx="895527" cy="752157"/>
          </a:xfrm>
          <a:prstGeom prst="rect">
            <a:avLst/>
          </a:prstGeom>
        </p:spPr>
      </p:pic>
      <p:pic>
        <p:nvPicPr>
          <p:cNvPr id="35" name="Picture 34" descr="A close up of a lamp&#10;&#10;Description automatically generated">
            <a:extLst>
              <a:ext uri="{FF2B5EF4-FFF2-40B4-BE49-F238E27FC236}">
                <a16:creationId xmlns:a16="http://schemas.microsoft.com/office/drawing/2014/main" id="{FC705DC9-FD4B-4DCD-A512-D6A777B3C380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6573" b="93897" l="2694" r="97980">
                        <a14:foregroundMark x1="8754" y1="47887" x2="19529" y2="48826"/>
                        <a14:foregroundMark x1="19529" y1="48826" x2="42424" y2="40845"/>
                        <a14:foregroundMark x1="42424" y1="40845" x2="93939" y2="50235"/>
                        <a14:foregroundMark x1="94613" y1="44601" x2="94613" y2="44601"/>
                        <a14:foregroundMark x1="98653" y1="50235" x2="98653" y2="50235"/>
                        <a14:foregroundMark x1="58586" y1="7042" x2="58586" y2="7042"/>
                        <a14:foregroundMark x1="5051" y1="55399" x2="5051" y2="55399"/>
                        <a14:foregroundMark x1="3030" y1="48826" x2="3030" y2="48826"/>
                        <a14:foregroundMark x1="41414" y1="93897" x2="41414" y2="9389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505711">
            <a:off x="9312624" y="5607264"/>
            <a:ext cx="895527" cy="752157"/>
          </a:xfrm>
          <a:prstGeom prst="rect">
            <a:avLst/>
          </a:prstGeom>
        </p:spPr>
      </p:pic>
      <p:pic>
        <p:nvPicPr>
          <p:cNvPr id="36" name="Picture 35" descr="A close up of a lamp&#10;&#10;Description automatically generated">
            <a:extLst>
              <a:ext uri="{FF2B5EF4-FFF2-40B4-BE49-F238E27FC236}">
                <a16:creationId xmlns:a16="http://schemas.microsoft.com/office/drawing/2014/main" id="{8BAB9B56-5837-46A0-9E57-1A39C088A47E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6573" b="93897" l="2694" r="97980">
                        <a14:foregroundMark x1="8754" y1="47887" x2="19529" y2="48826"/>
                        <a14:foregroundMark x1="19529" y1="48826" x2="42424" y2="40845"/>
                        <a14:foregroundMark x1="42424" y1="40845" x2="93939" y2="50235"/>
                        <a14:foregroundMark x1="94613" y1="44601" x2="94613" y2="44601"/>
                        <a14:foregroundMark x1="98653" y1="50235" x2="98653" y2="50235"/>
                        <a14:foregroundMark x1="58586" y1="7042" x2="58586" y2="7042"/>
                        <a14:foregroundMark x1="5051" y1="55399" x2="5051" y2="55399"/>
                        <a14:foregroundMark x1="3030" y1="48826" x2="3030" y2="48826"/>
                        <a14:foregroundMark x1="41414" y1="93897" x2="41414" y2="9389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366645">
            <a:off x="1302102" y="6141402"/>
            <a:ext cx="698860" cy="586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35989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1D64FA9-1659-4A87-8355-7ADB1859B5B7}"/>
              </a:ext>
            </a:extLst>
          </p:cNvPr>
          <p:cNvSpPr txBox="1"/>
          <p:nvPr/>
        </p:nvSpPr>
        <p:spPr>
          <a:xfrm>
            <a:off x="1048621" y="2578499"/>
            <a:ext cx="4028661" cy="3323987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pPr marL="285750" indent="-285750">
              <a:buBlip>
                <a:blip r:embed="rId2"/>
              </a:buBlip>
            </a:pPr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Blip>
                <a:blip r:embed="rId2"/>
              </a:buBlip>
            </a:pP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Empathy</a:t>
            </a:r>
          </a:p>
          <a:p>
            <a:pPr marL="285750" indent="-285750">
              <a:buBlip>
                <a:blip r:embed="rId2"/>
              </a:buBlip>
            </a:pP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Team Player</a:t>
            </a:r>
          </a:p>
          <a:p>
            <a:pPr marL="285750" indent="-285750">
              <a:buBlip>
                <a:blip r:embed="rId2"/>
              </a:buBlip>
            </a:pP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Communication Skills</a:t>
            </a:r>
          </a:p>
          <a:p>
            <a:pPr marL="285750" indent="-285750">
              <a:buBlip>
                <a:blip r:embed="rId2"/>
              </a:buBlip>
            </a:pP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Organisational Skills</a:t>
            </a:r>
          </a:p>
          <a:p>
            <a:pPr marL="285750" indent="-285750">
              <a:buBlip>
                <a:blip r:embed="rId2"/>
              </a:buBlip>
            </a:pP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Critical Thinking</a:t>
            </a:r>
          </a:p>
          <a:p>
            <a:pPr marL="285750" indent="-285750">
              <a:buBlip>
                <a:blip r:embed="rId2"/>
              </a:buBlip>
            </a:pP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Creative Thinking</a:t>
            </a:r>
          </a:p>
          <a:p>
            <a:pPr marL="285750" indent="-285750">
              <a:buBlip>
                <a:blip r:embed="rId2"/>
              </a:buBlip>
            </a:pP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Enthusiastic</a:t>
            </a:r>
          </a:p>
          <a:p>
            <a:endParaRPr lang="en-GB" dirty="0"/>
          </a:p>
        </p:txBody>
      </p:sp>
      <p:pic>
        <p:nvPicPr>
          <p:cNvPr id="6" name="Picture 5" descr="A close up of a lamp&#10;&#10;Description automatically generated">
            <a:extLst>
              <a:ext uri="{FF2B5EF4-FFF2-40B4-BE49-F238E27FC236}">
                <a16:creationId xmlns:a16="http://schemas.microsoft.com/office/drawing/2014/main" id="{A575A2C4-5190-4634-80BB-3BD325955210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6573" b="93897" l="2694" r="97980">
                        <a14:foregroundMark x1="8754" y1="47887" x2="19529" y2="48826"/>
                        <a14:foregroundMark x1="19529" y1="48826" x2="42424" y2="40845"/>
                        <a14:foregroundMark x1="42424" y1="40845" x2="93939" y2="50235"/>
                        <a14:foregroundMark x1="94613" y1="44601" x2="94613" y2="44601"/>
                        <a14:foregroundMark x1="98653" y1="50235" x2="98653" y2="50235"/>
                        <a14:foregroundMark x1="58586" y1="7042" x2="58586" y2="7042"/>
                        <a14:foregroundMark x1="5051" y1="55399" x2="5051" y2="55399"/>
                        <a14:foregroundMark x1="3030" y1="48826" x2="3030" y2="48826"/>
                        <a14:foregroundMark x1="41414" y1="93897" x2="41414" y2="9389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5775" y="529754"/>
            <a:ext cx="3780449" cy="153267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E5E57A6-97CF-4817-AA8E-41382E4DEFF7}"/>
              </a:ext>
            </a:extLst>
          </p:cNvPr>
          <p:cNvSpPr txBox="1"/>
          <p:nvPr/>
        </p:nvSpPr>
        <p:spPr>
          <a:xfrm>
            <a:off x="5300492" y="810957"/>
            <a:ext cx="1814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Skills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32F078B-C455-43AD-8B5A-E8243F29A0DD}"/>
              </a:ext>
            </a:extLst>
          </p:cNvPr>
          <p:cNvSpPr txBox="1"/>
          <p:nvPr/>
        </p:nvSpPr>
        <p:spPr>
          <a:xfrm>
            <a:off x="7114720" y="2578499"/>
            <a:ext cx="4028661" cy="3323987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pPr marL="285750" indent="-285750">
              <a:buBlip>
                <a:blip r:embed="rId2"/>
              </a:buBlip>
            </a:pPr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Blip>
                <a:blip r:embed="rId2"/>
              </a:buBlip>
            </a:pP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Active Listening Skills</a:t>
            </a:r>
          </a:p>
          <a:p>
            <a:pPr marL="285750" indent="-285750">
              <a:buBlip>
                <a:blip r:embed="rId2"/>
              </a:buBlip>
            </a:pP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Problem Solving</a:t>
            </a:r>
          </a:p>
          <a:p>
            <a:pPr marL="285750" indent="-285750">
              <a:buBlip>
                <a:blip r:embed="rId2"/>
              </a:buBlip>
            </a:pP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Transferable Skills</a:t>
            </a:r>
          </a:p>
          <a:p>
            <a:pPr marL="285750" indent="-285750">
              <a:buBlip>
                <a:blip r:embed="rId2"/>
              </a:buBlip>
            </a:pP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Time Management</a:t>
            </a:r>
          </a:p>
          <a:p>
            <a:pPr marL="285750" indent="-285750">
              <a:buBlip>
                <a:blip r:embed="rId2"/>
              </a:buBlip>
            </a:pP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Interpersonal Skills</a:t>
            </a:r>
          </a:p>
          <a:p>
            <a:pPr marL="285750" indent="-285750">
              <a:buBlip>
                <a:blip r:embed="rId2"/>
              </a:buBlip>
            </a:pP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Independent Worker</a:t>
            </a:r>
          </a:p>
          <a:p>
            <a:pPr marL="285750" indent="-285750">
              <a:buBlip>
                <a:blip r:embed="rId2"/>
              </a:buBlip>
            </a:pP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Energetic</a:t>
            </a:r>
          </a:p>
          <a:p>
            <a:endParaRPr lang="en-GB" dirty="0"/>
          </a:p>
        </p:txBody>
      </p:sp>
      <p:pic>
        <p:nvPicPr>
          <p:cNvPr id="12" name="Picture 11" descr="A close up of a lamp&#10;&#10;Description automatically generated">
            <a:extLst>
              <a:ext uri="{FF2B5EF4-FFF2-40B4-BE49-F238E27FC236}">
                <a16:creationId xmlns:a16="http://schemas.microsoft.com/office/drawing/2014/main" id="{7CE14CAA-6A09-4068-B1E3-83F999FA611A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6573" b="93897" l="2694" r="97980">
                        <a14:foregroundMark x1="8754" y1="47887" x2="19529" y2="48826"/>
                        <a14:foregroundMark x1="19529" y1="48826" x2="42424" y2="40845"/>
                        <a14:foregroundMark x1="42424" y1="40845" x2="93939" y2="50235"/>
                        <a14:foregroundMark x1="94613" y1="44601" x2="94613" y2="44601"/>
                        <a14:foregroundMark x1="98653" y1="50235" x2="98653" y2="50235"/>
                        <a14:foregroundMark x1="58586" y1="7042" x2="58586" y2="7042"/>
                        <a14:foregroundMark x1="5051" y1="55399" x2="5051" y2="55399"/>
                        <a14:foregroundMark x1="3030" y1="48826" x2="3030" y2="48826"/>
                        <a14:foregroundMark x1="41414" y1="93897" x2="41414" y2="9389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878138">
            <a:off x="129127" y="5932647"/>
            <a:ext cx="895527" cy="752157"/>
          </a:xfrm>
          <a:prstGeom prst="rect">
            <a:avLst/>
          </a:prstGeom>
        </p:spPr>
      </p:pic>
      <p:pic>
        <p:nvPicPr>
          <p:cNvPr id="13" name="Picture 12" descr="A close up of a lamp&#10;&#10;Description automatically generated">
            <a:extLst>
              <a:ext uri="{FF2B5EF4-FFF2-40B4-BE49-F238E27FC236}">
                <a16:creationId xmlns:a16="http://schemas.microsoft.com/office/drawing/2014/main" id="{B98C7078-A9D8-45DB-9F52-6CF0E7A6E12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6573" b="93897" l="2694" r="97980">
                        <a14:foregroundMark x1="8754" y1="47887" x2="19529" y2="48826"/>
                        <a14:foregroundMark x1="19529" y1="48826" x2="42424" y2="40845"/>
                        <a14:foregroundMark x1="42424" y1="40845" x2="93939" y2="50235"/>
                        <a14:foregroundMark x1="94613" y1="44601" x2="94613" y2="44601"/>
                        <a14:foregroundMark x1="98653" y1="50235" x2="98653" y2="50235"/>
                        <a14:foregroundMark x1="58586" y1="7042" x2="58586" y2="7042"/>
                        <a14:foregroundMark x1="5051" y1="55399" x2="5051" y2="55399"/>
                        <a14:foregroundMark x1="3030" y1="48826" x2="3030" y2="48826"/>
                        <a14:foregroundMark x1="41414" y1="93897" x2="41414" y2="9389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945147">
            <a:off x="3135231" y="494366"/>
            <a:ext cx="895527" cy="752157"/>
          </a:xfrm>
          <a:prstGeom prst="rect">
            <a:avLst/>
          </a:prstGeom>
        </p:spPr>
      </p:pic>
      <p:pic>
        <p:nvPicPr>
          <p:cNvPr id="14" name="Picture 13" descr="A close up of a lamp&#10;&#10;Description automatically generated">
            <a:extLst>
              <a:ext uri="{FF2B5EF4-FFF2-40B4-BE49-F238E27FC236}">
                <a16:creationId xmlns:a16="http://schemas.microsoft.com/office/drawing/2014/main" id="{53582988-C0E7-4769-8EA1-7A8202C304D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6573" b="93897" l="2694" r="97980">
                        <a14:foregroundMark x1="8754" y1="47887" x2="19529" y2="48826"/>
                        <a14:foregroundMark x1="19529" y1="48826" x2="42424" y2="40845"/>
                        <a14:foregroundMark x1="42424" y1="40845" x2="93939" y2="50235"/>
                        <a14:foregroundMark x1="94613" y1="44601" x2="94613" y2="44601"/>
                        <a14:foregroundMark x1="98653" y1="50235" x2="98653" y2="50235"/>
                        <a14:foregroundMark x1="58586" y1="7042" x2="58586" y2="7042"/>
                        <a14:foregroundMark x1="5051" y1="55399" x2="5051" y2="55399"/>
                        <a14:foregroundMark x1="3030" y1="48826" x2="3030" y2="48826"/>
                        <a14:foregroundMark x1="41414" y1="93897" x2="41414" y2="9389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321314">
            <a:off x="10633771" y="1461584"/>
            <a:ext cx="895527" cy="752157"/>
          </a:xfrm>
          <a:prstGeom prst="rect">
            <a:avLst/>
          </a:prstGeom>
        </p:spPr>
      </p:pic>
      <p:pic>
        <p:nvPicPr>
          <p:cNvPr id="15" name="Picture 14" descr="A close up of a lamp&#10;&#10;Description automatically generated">
            <a:extLst>
              <a:ext uri="{FF2B5EF4-FFF2-40B4-BE49-F238E27FC236}">
                <a16:creationId xmlns:a16="http://schemas.microsoft.com/office/drawing/2014/main" id="{BB61A976-EDC1-4FFF-901F-DCD6C039CE56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6573" b="93897" l="2694" r="97980">
                        <a14:foregroundMark x1="8754" y1="47887" x2="19529" y2="48826"/>
                        <a14:foregroundMark x1="19529" y1="48826" x2="42424" y2="40845"/>
                        <a14:foregroundMark x1="42424" y1="40845" x2="93939" y2="50235"/>
                        <a14:foregroundMark x1="94613" y1="44601" x2="94613" y2="44601"/>
                        <a14:foregroundMark x1="98653" y1="50235" x2="98653" y2="50235"/>
                        <a14:foregroundMark x1="58586" y1="7042" x2="58586" y2="7042"/>
                        <a14:foregroundMark x1="5051" y1="55399" x2="5051" y2="55399"/>
                        <a14:foregroundMark x1="3030" y1="48826" x2="3030" y2="48826"/>
                        <a14:foregroundMark x1="41414" y1="93897" x2="41414" y2="9389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32083">
            <a:off x="5978846" y="2893701"/>
            <a:ext cx="698860" cy="586976"/>
          </a:xfrm>
          <a:prstGeom prst="rect">
            <a:avLst/>
          </a:prstGeom>
        </p:spPr>
      </p:pic>
      <p:pic>
        <p:nvPicPr>
          <p:cNvPr id="16" name="Picture 15" descr="A close up of a lamp&#10;&#10;Description automatically generated">
            <a:extLst>
              <a:ext uri="{FF2B5EF4-FFF2-40B4-BE49-F238E27FC236}">
                <a16:creationId xmlns:a16="http://schemas.microsoft.com/office/drawing/2014/main" id="{68DFED6E-0C2A-46D9-975F-77AC192DE13A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6573" b="93897" l="2694" r="97980">
                        <a14:foregroundMark x1="8754" y1="47887" x2="19529" y2="48826"/>
                        <a14:foregroundMark x1="19529" y1="48826" x2="42424" y2="40845"/>
                        <a14:foregroundMark x1="42424" y1="40845" x2="93939" y2="50235"/>
                        <a14:foregroundMark x1="94613" y1="44601" x2="94613" y2="44601"/>
                        <a14:foregroundMark x1="98653" y1="50235" x2="98653" y2="50235"/>
                        <a14:foregroundMark x1="58586" y1="7042" x2="58586" y2="7042"/>
                        <a14:foregroundMark x1="5051" y1="55399" x2="5051" y2="55399"/>
                        <a14:foregroundMark x1="3030" y1="48826" x2="3030" y2="48826"/>
                        <a14:foregroundMark x1="41414" y1="93897" x2="41414" y2="9389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50608">
            <a:off x="10352551" y="6206148"/>
            <a:ext cx="698860" cy="586976"/>
          </a:xfrm>
          <a:prstGeom prst="rect">
            <a:avLst/>
          </a:prstGeom>
        </p:spPr>
      </p:pic>
      <p:pic>
        <p:nvPicPr>
          <p:cNvPr id="17" name="Picture 16" descr="A close up of a lamp&#10;&#10;Description automatically generated">
            <a:extLst>
              <a:ext uri="{FF2B5EF4-FFF2-40B4-BE49-F238E27FC236}">
                <a16:creationId xmlns:a16="http://schemas.microsoft.com/office/drawing/2014/main" id="{F9C461C7-60BD-4D8C-854E-5569FFA78AA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6573" b="93897" l="2694" r="97980">
                        <a14:foregroundMark x1="8754" y1="47887" x2="19529" y2="48826"/>
                        <a14:foregroundMark x1="19529" y1="48826" x2="42424" y2="40845"/>
                        <a14:foregroundMark x1="42424" y1="40845" x2="93939" y2="50235"/>
                        <a14:foregroundMark x1="94613" y1="44601" x2="94613" y2="44601"/>
                        <a14:foregroundMark x1="98653" y1="50235" x2="98653" y2="50235"/>
                        <a14:foregroundMark x1="58586" y1="7042" x2="58586" y2="7042"/>
                        <a14:foregroundMark x1="5051" y1="55399" x2="5051" y2="55399"/>
                        <a14:foregroundMark x1="3030" y1="48826" x2="3030" y2="48826"/>
                        <a14:foregroundMark x1="41414" y1="93897" x2="41414" y2="9389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25415">
            <a:off x="8412336" y="331932"/>
            <a:ext cx="698860" cy="586976"/>
          </a:xfrm>
          <a:prstGeom prst="rect">
            <a:avLst/>
          </a:prstGeom>
        </p:spPr>
      </p:pic>
      <p:pic>
        <p:nvPicPr>
          <p:cNvPr id="18" name="Picture 17" descr="A close up of a lamp&#10;&#10;Description automatically generated">
            <a:extLst>
              <a:ext uri="{FF2B5EF4-FFF2-40B4-BE49-F238E27FC236}">
                <a16:creationId xmlns:a16="http://schemas.microsoft.com/office/drawing/2014/main" id="{395BE329-B8B6-46B3-A1D9-F47079C7762D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6573" b="93897" l="2694" r="97980">
                        <a14:foregroundMark x1="8754" y1="47887" x2="19529" y2="48826"/>
                        <a14:foregroundMark x1="19529" y1="48826" x2="42424" y2="40845"/>
                        <a14:foregroundMark x1="42424" y1="40845" x2="93939" y2="50235"/>
                        <a14:foregroundMark x1="94613" y1="44601" x2="94613" y2="44601"/>
                        <a14:foregroundMark x1="98653" y1="50235" x2="98653" y2="50235"/>
                        <a14:foregroundMark x1="58586" y1="7042" x2="58586" y2="7042"/>
                        <a14:foregroundMark x1="5051" y1="55399" x2="5051" y2="55399"/>
                        <a14:foregroundMark x1="3030" y1="48826" x2="3030" y2="48826"/>
                        <a14:foregroundMark x1="41414" y1="93897" x2="41414" y2="9389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78371">
            <a:off x="2220570" y="1655053"/>
            <a:ext cx="698860" cy="586976"/>
          </a:xfrm>
          <a:prstGeom prst="rect">
            <a:avLst/>
          </a:prstGeom>
        </p:spPr>
      </p:pic>
      <p:pic>
        <p:nvPicPr>
          <p:cNvPr id="19" name="Picture 18" descr="A close up of a lamp&#10;&#10;Description automatically generated">
            <a:extLst>
              <a:ext uri="{FF2B5EF4-FFF2-40B4-BE49-F238E27FC236}">
                <a16:creationId xmlns:a16="http://schemas.microsoft.com/office/drawing/2014/main" id="{CB05BB18-70BF-4820-8304-F552A0D902E9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6573" b="93897" l="2694" r="97980">
                        <a14:foregroundMark x1="8754" y1="47887" x2="19529" y2="48826"/>
                        <a14:foregroundMark x1="19529" y1="48826" x2="42424" y2="40845"/>
                        <a14:foregroundMark x1="42424" y1="40845" x2="93939" y2="50235"/>
                        <a14:foregroundMark x1="94613" y1="44601" x2="94613" y2="44601"/>
                        <a14:foregroundMark x1="98653" y1="50235" x2="98653" y2="50235"/>
                        <a14:foregroundMark x1="58586" y1="7042" x2="58586" y2="7042"/>
                        <a14:foregroundMark x1="5051" y1="55399" x2="5051" y2="55399"/>
                        <a14:foregroundMark x1="3030" y1="48826" x2="3030" y2="48826"/>
                        <a14:foregroundMark x1="41414" y1="93897" x2="41414" y2="9389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294202">
            <a:off x="191030" y="1990012"/>
            <a:ext cx="698860" cy="586976"/>
          </a:xfrm>
          <a:prstGeom prst="rect">
            <a:avLst/>
          </a:prstGeom>
        </p:spPr>
      </p:pic>
      <p:pic>
        <p:nvPicPr>
          <p:cNvPr id="20" name="Picture 19" descr="A close up of a lamp&#10;&#10;Description automatically generated">
            <a:extLst>
              <a:ext uri="{FF2B5EF4-FFF2-40B4-BE49-F238E27FC236}">
                <a16:creationId xmlns:a16="http://schemas.microsoft.com/office/drawing/2014/main" id="{5F7D4E5C-3EBB-4447-95D1-8E198B4D33D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6573" b="93897" l="2694" r="97980">
                        <a14:foregroundMark x1="8754" y1="47887" x2="19529" y2="48826"/>
                        <a14:foregroundMark x1="19529" y1="48826" x2="42424" y2="40845"/>
                        <a14:foregroundMark x1="42424" y1="40845" x2="93939" y2="50235"/>
                        <a14:foregroundMark x1="94613" y1="44601" x2="94613" y2="44601"/>
                        <a14:foregroundMark x1="98653" y1="50235" x2="98653" y2="50235"/>
                        <a14:foregroundMark x1="58586" y1="7042" x2="58586" y2="7042"/>
                        <a14:foregroundMark x1="5051" y1="55399" x2="5051" y2="55399"/>
                        <a14:foregroundMark x1="3030" y1="48826" x2="3030" y2="48826"/>
                        <a14:foregroundMark x1="41414" y1="93897" x2="41414" y2="9389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32083">
            <a:off x="1488135" y="913847"/>
            <a:ext cx="698860" cy="586976"/>
          </a:xfrm>
          <a:prstGeom prst="rect">
            <a:avLst/>
          </a:prstGeom>
        </p:spPr>
      </p:pic>
      <p:pic>
        <p:nvPicPr>
          <p:cNvPr id="21" name="Picture 20" descr="A close up of a lamp&#10;&#10;Description automatically generated">
            <a:extLst>
              <a:ext uri="{FF2B5EF4-FFF2-40B4-BE49-F238E27FC236}">
                <a16:creationId xmlns:a16="http://schemas.microsoft.com/office/drawing/2014/main" id="{1F46E19A-4FF3-45D3-BA39-62C1492261B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6573" b="93897" l="2694" r="97980">
                        <a14:foregroundMark x1="8754" y1="47887" x2="19529" y2="48826"/>
                        <a14:foregroundMark x1="19529" y1="48826" x2="42424" y2="40845"/>
                        <a14:foregroundMark x1="42424" y1="40845" x2="93939" y2="50235"/>
                        <a14:foregroundMark x1="94613" y1="44601" x2="94613" y2="44601"/>
                        <a14:foregroundMark x1="98653" y1="50235" x2="98653" y2="50235"/>
                        <a14:foregroundMark x1="58586" y1="7042" x2="58586" y2="7042"/>
                        <a14:foregroundMark x1="5051" y1="55399" x2="5051" y2="55399"/>
                        <a14:foregroundMark x1="3030" y1="48826" x2="3030" y2="48826"/>
                        <a14:foregroundMark x1="41414" y1="93897" x2="41414" y2="9389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054642">
            <a:off x="470591" y="475907"/>
            <a:ext cx="698860" cy="586976"/>
          </a:xfrm>
          <a:prstGeom prst="rect">
            <a:avLst/>
          </a:prstGeom>
        </p:spPr>
      </p:pic>
      <p:pic>
        <p:nvPicPr>
          <p:cNvPr id="22" name="Picture 21" descr="A close up of a lamp&#10;&#10;Description automatically generated">
            <a:extLst>
              <a:ext uri="{FF2B5EF4-FFF2-40B4-BE49-F238E27FC236}">
                <a16:creationId xmlns:a16="http://schemas.microsoft.com/office/drawing/2014/main" id="{3C3B4F61-4C1E-42EB-ADCA-5C6EC8BD6B8D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6573" b="93897" l="2694" r="97980">
                        <a14:foregroundMark x1="8754" y1="47887" x2="19529" y2="48826"/>
                        <a14:foregroundMark x1="19529" y1="48826" x2="42424" y2="40845"/>
                        <a14:foregroundMark x1="42424" y1="40845" x2="93939" y2="50235"/>
                        <a14:foregroundMark x1="94613" y1="44601" x2="94613" y2="44601"/>
                        <a14:foregroundMark x1="98653" y1="50235" x2="98653" y2="50235"/>
                        <a14:foregroundMark x1="58586" y1="7042" x2="58586" y2="7042"/>
                        <a14:foregroundMark x1="5051" y1="55399" x2="5051" y2="55399"/>
                        <a14:foregroundMark x1="3030" y1="48826" x2="3030" y2="48826"/>
                        <a14:foregroundMark x1="41414" y1="93897" x2="41414" y2="9389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13918">
            <a:off x="9228590" y="1205297"/>
            <a:ext cx="698860" cy="586976"/>
          </a:xfrm>
          <a:prstGeom prst="rect">
            <a:avLst/>
          </a:prstGeom>
        </p:spPr>
      </p:pic>
      <p:pic>
        <p:nvPicPr>
          <p:cNvPr id="23" name="Picture 22" descr="A close up of a lamp&#10;&#10;Description automatically generated">
            <a:extLst>
              <a:ext uri="{FF2B5EF4-FFF2-40B4-BE49-F238E27FC236}">
                <a16:creationId xmlns:a16="http://schemas.microsoft.com/office/drawing/2014/main" id="{87FAC62A-B300-421E-BA47-F092BA43FA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6573" b="93897" l="2694" r="97980">
                        <a14:foregroundMark x1="8754" y1="47887" x2="19529" y2="48826"/>
                        <a14:foregroundMark x1="19529" y1="48826" x2="42424" y2="40845"/>
                        <a14:foregroundMark x1="42424" y1="40845" x2="93939" y2="50235"/>
                        <a14:foregroundMark x1="94613" y1="44601" x2="94613" y2="44601"/>
                        <a14:foregroundMark x1="98653" y1="50235" x2="98653" y2="50235"/>
                        <a14:foregroundMark x1="58586" y1="7042" x2="58586" y2="7042"/>
                        <a14:foregroundMark x1="5051" y1="55399" x2="5051" y2="55399"/>
                        <a14:foregroundMark x1="3030" y1="48826" x2="3030" y2="48826"/>
                        <a14:foregroundMark x1="41414" y1="93897" x2="41414" y2="9389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294202">
            <a:off x="8122504" y="1797016"/>
            <a:ext cx="698860" cy="586976"/>
          </a:xfrm>
          <a:prstGeom prst="rect">
            <a:avLst/>
          </a:prstGeom>
        </p:spPr>
      </p:pic>
      <p:pic>
        <p:nvPicPr>
          <p:cNvPr id="24" name="Picture 23" descr="A close up of a lamp&#10;&#10;Description automatically generated">
            <a:extLst>
              <a:ext uri="{FF2B5EF4-FFF2-40B4-BE49-F238E27FC236}">
                <a16:creationId xmlns:a16="http://schemas.microsoft.com/office/drawing/2014/main" id="{6EE38B5D-DE90-4DCD-ADC7-72B5411F8EA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6573" b="93897" l="2694" r="97980">
                        <a14:foregroundMark x1="8754" y1="47887" x2="19529" y2="48826"/>
                        <a14:foregroundMark x1="19529" y1="48826" x2="42424" y2="40845"/>
                        <a14:foregroundMark x1="42424" y1="40845" x2="93939" y2="50235"/>
                        <a14:foregroundMark x1="94613" y1="44601" x2="94613" y2="44601"/>
                        <a14:foregroundMark x1="98653" y1="50235" x2="98653" y2="50235"/>
                        <a14:foregroundMark x1="58586" y1="7042" x2="58586" y2="7042"/>
                        <a14:foregroundMark x1="5051" y1="55399" x2="5051" y2="55399"/>
                        <a14:foregroundMark x1="3030" y1="48826" x2="3030" y2="48826"/>
                        <a14:foregroundMark x1="41414" y1="93897" x2="41414" y2="9389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945147">
            <a:off x="5880513" y="4786686"/>
            <a:ext cx="895527" cy="752157"/>
          </a:xfrm>
          <a:prstGeom prst="rect">
            <a:avLst/>
          </a:prstGeom>
        </p:spPr>
      </p:pic>
      <p:pic>
        <p:nvPicPr>
          <p:cNvPr id="25" name="Picture 24" descr="A close up of a lamp&#10;&#10;Description automatically generated">
            <a:extLst>
              <a:ext uri="{FF2B5EF4-FFF2-40B4-BE49-F238E27FC236}">
                <a16:creationId xmlns:a16="http://schemas.microsoft.com/office/drawing/2014/main" id="{1678CADF-7B53-4012-8515-EADC04FC1D1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6573" b="93897" l="2694" r="97980">
                        <a14:foregroundMark x1="8754" y1="47887" x2="19529" y2="48826"/>
                        <a14:foregroundMark x1="19529" y1="48826" x2="42424" y2="40845"/>
                        <a14:foregroundMark x1="42424" y1="40845" x2="93939" y2="50235"/>
                        <a14:foregroundMark x1="94613" y1="44601" x2="94613" y2="44601"/>
                        <a14:foregroundMark x1="98653" y1="50235" x2="98653" y2="50235"/>
                        <a14:foregroundMark x1="58586" y1="7042" x2="58586" y2="7042"/>
                        <a14:foregroundMark x1="5051" y1="55399" x2="5051" y2="55399"/>
                        <a14:foregroundMark x1="3030" y1="48826" x2="3030" y2="48826"/>
                        <a14:foregroundMark x1="41414" y1="93897" x2="41414" y2="9389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091245">
            <a:off x="3256581" y="6053187"/>
            <a:ext cx="895527" cy="752157"/>
          </a:xfrm>
          <a:prstGeom prst="rect">
            <a:avLst/>
          </a:prstGeom>
        </p:spPr>
      </p:pic>
      <p:pic>
        <p:nvPicPr>
          <p:cNvPr id="26" name="Picture 25" descr="A close up of a lamp&#10;&#10;Description automatically generated">
            <a:extLst>
              <a:ext uri="{FF2B5EF4-FFF2-40B4-BE49-F238E27FC236}">
                <a16:creationId xmlns:a16="http://schemas.microsoft.com/office/drawing/2014/main" id="{55D56E77-C865-485E-801F-4230C07250D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6573" b="93897" l="2694" r="97980">
                        <a14:foregroundMark x1="8754" y1="47887" x2="19529" y2="48826"/>
                        <a14:foregroundMark x1="19529" y1="48826" x2="42424" y2="40845"/>
                        <a14:foregroundMark x1="42424" y1="40845" x2="93939" y2="50235"/>
                        <a14:foregroundMark x1="94613" y1="44601" x2="94613" y2="44601"/>
                        <a14:foregroundMark x1="98653" y1="50235" x2="98653" y2="50235"/>
                        <a14:foregroundMark x1="58586" y1="7042" x2="58586" y2="7042"/>
                        <a14:foregroundMark x1="5051" y1="55399" x2="5051" y2="55399"/>
                        <a14:foregroundMark x1="3030" y1="48826" x2="3030" y2="48826"/>
                        <a14:foregroundMark x1="41414" y1="93897" x2="41414" y2="9389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048211">
            <a:off x="5391259" y="3887350"/>
            <a:ext cx="698860" cy="586976"/>
          </a:xfrm>
          <a:prstGeom prst="rect">
            <a:avLst/>
          </a:prstGeom>
        </p:spPr>
      </p:pic>
      <p:pic>
        <p:nvPicPr>
          <p:cNvPr id="27" name="Picture 26" descr="A close up of a lamp&#10;&#10;Description automatically generated">
            <a:extLst>
              <a:ext uri="{FF2B5EF4-FFF2-40B4-BE49-F238E27FC236}">
                <a16:creationId xmlns:a16="http://schemas.microsoft.com/office/drawing/2014/main" id="{BC8E668E-5E03-4364-95E0-098F4634D58A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6573" b="93897" l="2694" r="97980">
                        <a14:foregroundMark x1="8754" y1="47887" x2="19529" y2="48826"/>
                        <a14:foregroundMark x1="19529" y1="48826" x2="42424" y2="40845"/>
                        <a14:foregroundMark x1="42424" y1="40845" x2="93939" y2="50235"/>
                        <a14:foregroundMark x1="94613" y1="44601" x2="94613" y2="44601"/>
                        <a14:foregroundMark x1="98653" y1="50235" x2="98653" y2="50235"/>
                        <a14:foregroundMark x1="58586" y1="7042" x2="58586" y2="7042"/>
                        <a14:foregroundMark x1="5051" y1="55399" x2="5051" y2="55399"/>
                        <a14:foregroundMark x1="3030" y1="48826" x2="3030" y2="48826"/>
                        <a14:foregroundMark x1="41414" y1="93897" x2="41414" y2="9389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891289">
            <a:off x="5367535" y="5753555"/>
            <a:ext cx="698860" cy="586976"/>
          </a:xfrm>
          <a:prstGeom prst="rect">
            <a:avLst/>
          </a:prstGeom>
        </p:spPr>
      </p:pic>
      <p:pic>
        <p:nvPicPr>
          <p:cNvPr id="28" name="Picture 27" descr="A close up of a lamp&#10;&#10;Description automatically generated">
            <a:extLst>
              <a:ext uri="{FF2B5EF4-FFF2-40B4-BE49-F238E27FC236}">
                <a16:creationId xmlns:a16="http://schemas.microsoft.com/office/drawing/2014/main" id="{F7BF1675-DE3E-4825-83C6-F3A6C09F1240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6573" b="93897" l="2694" r="97980">
                        <a14:foregroundMark x1="8754" y1="47887" x2="19529" y2="48826"/>
                        <a14:foregroundMark x1="19529" y1="48826" x2="42424" y2="40845"/>
                        <a14:foregroundMark x1="42424" y1="40845" x2="93939" y2="50235"/>
                        <a14:foregroundMark x1="94613" y1="44601" x2="94613" y2="44601"/>
                        <a14:foregroundMark x1="98653" y1="50235" x2="98653" y2="50235"/>
                        <a14:foregroundMark x1="58586" y1="7042" x2="58586" y2="7042"/>
                        <a14:foregroundMark x1="5051" y1="55399" x2="5051" y2="55399"/>
                        <a14:foregroundMark x1="3030" y1="48826" x2="3030" y2="48826"/>
                        <a14:foregroundMark x1="41414" y1="93897" x2="41414" y2="9389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040820">
            <a:off x="7827898" y="5986516"/>
            <a:ext cx="895527" cy="752157"/>
          </a:xfrm>
          <a:prstGeom prst="rect">
            <a:avLst/>
          </a:prstGeom>
        </p:spPr>
      </p:pic>
      <p:pic>
        <p:nvPicPr>
          <p:cNvPr id="29" name="Picture 28" descr="A close up of a lamp&#10;&#10;Description automatically generated">
            <a:extLst>
              <a:ext uri="{FF2B5EF4-FFF2-40B4-BE49-F238E27FC236}">
                <a16:creationId xmlns:a16="http://schemas.microsoft.com/office/drawing/2014/main" id="{E4251ECB-79ED-4B54-8FD8-49FC6D8AD8C5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6573" b="93897" l="2694" r="97980">
                        <a14:foregroundMark x1="8754" y1="47887" x2="19529" y2="48826"/>
                        <a14:foregroundMark x1="19529" y1="48826" x2="42424" y2="40845"/>
                        <a14:foregroundMark x1="42424" y1="40845" x2="93939" y2="50235"/>
                        <a14:foregroundMark x1="94613" y1="44601" x2="94613" y2="44601"/>
                        <a14:foregroundMark x1="98653" y1="50235" x2="98653" y2="50235"/>
                        <a14:foregroundMark x1="58586" y1="7042" x2="58586" y2="7042"/>
                        <a14:foregroundMark x1="5051" y1="55399" x2="5051" y2="55399"/>
                        <a14:foregroundMark x1="3030" y1="48826" x2="3030" y2="48826"/>
                        <a14:foregroundMark x1="41414" y1="93897" x2="41414" y2="9389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25415">
            <a:off x="11402377" y="3135511"/>
            <a:ext cx="698860" cy="586976"/>
          </a:xfrm>
          <a:prstGeom prst="rect">
            <a:avLst/>
          </a:prstGeom>
        </p:spPr>
      </p:pic>
      <p:pic>
        <p:nvPicPr>
          <p:cNvPr id="30" name="Picture 29" descr="A close up of a lamp&#10;&#10;Description automatically generated">
            <a:extLst>
              <a:ext uri="{FF2B5EF4-FFF2-40B4-BE49-F238E27FC236}">
                <a16:creationId xmlns:a16="http://schemas.microsoft.com/office/drawing/2014/main" id="{9D3E9608-2C8C-4062-9072-48E61E95C03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6573" b="93897" l="2694" r="97980">
                        <a14:foregroundMark x1="8754" y1="47887" x2="19529" y2="48826"/>
                        <a14:foregroundMark x1="19529" y1="48826" x2="42424" y2="40845"/>
                        <a14:foregroundMark x1="42424" y1="40845" x2="93939" y2="50235"/>
                        <a14:foregroundMark x1="94613" y1="44601" x2="94613" y2="44601"/>
                        <a14:foregroundMark x1="98653" y1="50235" x2="98653" y2="50235"/>
                        <a14:foregroundMark x1="58586" y1="7042" x2="58586" y2="7042"/>
                        <a14:foregroundMark x1="5051" y1="55399" x2="5051" y2="55399"/>
                        <a14:foregroundMark x1="3030" y1="48826" x2="3030" y2="48826"/>
                        <a14:foregroundMark x1="41414" y1="93897" x2="41414" y2="9389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066651">
            <a:off x="11323053" y="4749324"/>
            <a:ext cx="698860" cy="586976"/>
          </a:xfrm>
          <a:prstGeom prst="rect">
            <a:avLst/>
          </a:prstGeom>
        </p:spPr>
      </p:pic>
      <p:pic>
        <p:nvPicPr>
          <p:cNvPr id="31" name="Picture 30" descr="A close up of a lamp&#10;&#10;Description automatically generated">
            <a:extLst>
              <a:ext uri="{FF2B5EF4-FFF2-40B4-BE49-F238E27FC236}">
                <a16:creationId xmlns:a16="http://schemas.microsoft.com/office/drawing/2014/main" id="{A712D13E-83F9-4849-A726-D8FD99CFD95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6573" b="93897" l="2694" r="97980">
                        <a14:foregroundMark x1="8754" y1="47887" x2="19529" y2="48826"/>
                        <a14:foregroundMark x1="19529" y1="48826" x2="42424" y2="40845"/>
                        <a14:foregroundMark x1="42424" y1="40845" x2="93939" y2="50235"/>
                        <a14:foregroundMark x1="94613" y1="44601" x2="94613" y2="44601"/>
                        <a14:foregroundMark x1="98653" y1="50235" x2="98653" y2="50235"/>
                        <a14:foregroundMark x1="58586" y1="7042" x2="58586" y2="7042"/>
                        <a14:foregroundMark x1="5051" y1="55399" x2="5051" y2="55399"/>
                        <a14:foregroundMark x1="3030" y1="48826" x2="3030" y2="48826"/>
                        <a14:foregroundMark x1="41414" y1="93897" x2="41414" y2="9389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25415">
            <a:off x="227460" y="3973074"/>
            <a:ext cx="698860" cy="586976"/>
          </a:xfrm>
          <a:prstGeom prst="rect">
            <a:avLst/>
          </a:prstGeom>
        </p:spPr>
      </p:pic>
      <p:pic>
        <p:nvPicPr>
          <p:cNvPr id="32" name="Picture 31" descr="A close up of a lamp&#10;&#10;Description automatically generated">
            <a:extLst>
              <a:ext uri="{FF2B5EF4-FFF2-40B4-BE49-F238E27FC236}">
                <a16:creationId xmlns:a16="http://schemas.microsoft.com/office/drawing/2014/main" id="{2D2A68E9-8582-4A88-8558-30BF9EC0EF4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6573" b="93897" l="2694" r="97980">
                        <a14:foregroundMark x1="8754" y1="47887" x2="19529" y2="48826"/>
                        <a14:foregroundMark x1="19529" y1="48826" x2="42424" y2="40845"/>
                        <a14:foregroundMark x1="42424" y1="40845" x2="93939" y2="50235"/>
                        <a14:foregroundMark x1="94613" y1="44601" x2="94613" y2="44601"/>
                        <a14:foregroundMark x1="98653" y1="50235" x2="98653" y2="50235"/>
                        <a14:foregroundMark x1="58586" y1="7042" x2="58586" y2="7042"/>
                        <a14:foregroundMark x1="5051" y1="55399" x2="5051" y2="55399"/>
                        <a14:foregroundMark x1="3030" y1="48826" x2="3030" y2="48826"/>
                        <a14:foregroundMark x1="41414" y1="93897" x2="41414" y2="9389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945147">
            <a:off x="10175735" y="315490"/>
            <a:ext cx="895527" cy="7521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49180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A screenshot of a cell phone&#10;&#10;Description automatically generated">
            <a:extLst>
              <a:ext uri="{FF2B5EF4-FFF2-40B4-BE49-F238E27FC236}">
                <a16:creationId xmlns:a16="http://schemas.microsoft.com/office/drawing/2014/main" id="{55FB259A-BC3E-4DAC-B61C-42A3AB415C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0096" y="657218"/>
            <a:ext cx="4514850" cy="5543550"/>
          </a:xfrm>
          <a:prstGeom prst="rect">
            <a:avLst/>
          </a:prstGeom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13" name="Picture 12" descr="A close up of text on a white background&#10;&#10;Description automatically generated">
            <a:extLst>
              <a:ext uri="{FF2B5EF4-FFF2-40B4-BE49-F238E27FC236}">
                <a16:creationId xmlns:a16="http://schemas.microsoft.com/office/drawing/2014/main" id="{5D77DD34-48A8-4AB9-A9BA-9BBDCFED66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6098" y="1540183"/>
            <a:ext cx="3258722" cy="377762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15" name="Picture 14" descr="A close up of a newspaper&#10;&#10;Description automatically generated">
            <a:extLst>
              <a:ext uri="{FF2B5EF4-FFF2-40B4-BE49-F238E27FC236}">
                <a16:creationId xmlns:a16="http://schemas.microsoft.com/office/drawing/2014/main" id="{306DA1BF-0B2D-423A-8A9B-EE8CF7D523C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144" y="1357087"/>
            <a:ext cx="3733800" cy="4143815"/>
          </a:xfrm>
          <a:prstGeom prst="rect">
            <a:avLst/>
          </a:prstGeom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378222F-4ACB-4C0B-8FD6-85CFE53D510D}"/>
              </a:ext>
            </a:extLst>
          </p:cNvPr>
          <p:cNvSpPr txBox="1"/>
          <p:nvPr/>
        </p:nvSpPr>
        <p:spPr>
          <a:xfrm>
            <a:off x="7906076" y="6058502"/>
            <a:ext cx="1457739" cy="52322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Source: Shutterstock.com</a:t>
            </a:r>
          </a:p>
        </p:txBody>
      </p:sp>
    </p:spTree>
    <p:extLst>
      <p:ext uri="{BB962C8B-B14F-4D97-AF65-F5344CB8AC3E}">
        <p14:creationId xmlns:p14="http://schemas.microsoft.com/office/powerpoint/2010/main" val="107078799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picture containing laptop, computer&#10;&#10;Description automatically generated">
            <a:extLst>
              <a:ext uri="{FF2B5EF4-FFF2-40B4-BE49-F238E27FC236}">
                <a16:creationId xmlns:a16="http://schemas.microsoft.com/office/drawing/2014/main" id="{D280AEFF-12DF-4711-A963-3432C444EC7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91" b="12539"/>
          <a:stretch/>
        </p:blipFill>
        <p:spPr>
          <a:xfrm rot="10800000" flipH="1"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Picture 3" descr="A close up of a white background&#10;&#10;Description automatically generated">
            <a:extLst>
              <a:ext uri="{FF2B5EF4-FFF2-40B4-BE49-F238E27FC236}">
                <a16:creationId xmlns:a16="http://schemas.microsoft.com/office/drawing/2014/main" id="{956FB346-BAC3-449B-BAF3-41E3CEA5141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116" y="422030"/>
            <a:ext cx="5158448" cy="343896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6" name="Picture 5" descr="A close up of a sign&#10;&#10;Description automatically generated">
            <a:extLst>
              <a:ext uri="{FF2B5EF4-FFF2-40B4-BE49-F238E27FC236}">
                <a16:creationId xmlns:a16="http://schemas.microsoft.com/office/drawing/2014/main" id="{09004CF3-C653-4AD8-8B15-398E9537F36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0680" y="1702044"/>
            <a:ext cx="4514850" cy="45148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4B5B7E6-96A2-4FE9-8AF1-10D52EBFF141}"/>
              </a:ext>
            </a:extLst>
          </p:cNvPr>
          <p:cNvSpPr txBox="1"/>
          <p:nvPr/>
        </p:nvSpPr>
        <p:spPr>
          <a:xfrm>
            <a:off x="4748028" y="3337775"/>
            <a:ext cx="1113181" cy="523220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Source: Vector.com</a:t>
            </a:r>
          </a:p>
        </p:txBody>
      </p:sp>
    </p:spTree>
    <p:extLst>
      <p:ext uri="{BB962C8B-B14F-4D97-AF65-F5344CB8AC3E}">
        <p14:creationId xmlns:p14="http://schemas.microsoft.com/office/powerpoint/2010/main" val="339693274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207</TotalTime>
  <Words>108</Words>
  <Application>Microsoft Office PowerPoint</Application>
  <PresentationFormat>Widescreen</PresentationFormat>
  <Paragraphs>38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Times New Roman</vt:lpstr>
      <vt:lpstr>Office Theme</vt:lpstr>
      <vt:lpstr>ECGE6001 Skills for Life:  Employability and Future Pathways.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ECGE6001 Skills for Life:  Employability and Future Pathways.</dc:title>
  <dc:creator>Janine Griffiths</dc:creator>
  <cp:lastModifiedBy>Janine Griffiths</cp:lastModifiedBy>
  <cp:revision>20</cp:revision>
  <dcterms:created xsi:type="dcterms:W3CDTF">2020-05-08T15:41:35Z</dcterms:created>
  <dcterms:modified xsi:type="dcterms:W3CDTF">2020-05-10T08:57:16Z</dcterms:modified>
</cp:coreProperties>
</file>