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4"/>
  </p:sldMasterIdLst>
  <p:notesMasterIdLst>
    <p:notesMasterId r:id="rId21"/>
  </p:notesMasterIdLst>
  <p:handoutMasterIdLst>
    <p:handoutMasterId r:id="rId22"/>
  </p:handoutMasterIdLst>
  <p:sldIdLst>
    <p:sldId id="271" r:id="rId5"/>
    <p:sldId id="311" r:id="rId6"/>
    <p:sldId id="272" r:id="rId7"/>
    <p:sldId id="313" r:id="rId8"/>
    <p:sldId id="285" r:id="rId9"/>
    <p:sldId id="292" r:id="rId10"/>
    <p:sldId id="314" r:id="rId11"/>
    <p:sldId id="286" r:id="rId12"/>
    <p:sldId id="289" r:id="rId13"/>
    <p:sldId id="291" r:id="rId14"/>
    <p:sldId id="316" r:id="rId15"/>
    <p:sldId id="293" r:id="rId16"/>
    <p:sldId id="294" r:id="rId17"/>
    <p:sldId id="295" r:id="rId18"/>
    <p:sldId id="317" r:id="rId19"/>
    <p:sldId id="315" r:id="rId20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206858-6613-B25F-0D72-45D453B28CAA}" v="405" dt="2021-03-22T17:51:29.111"/>
  </p1510:revLst>
</p1510:revInfo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127"/>
        <p:guide pos="214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Hayward" userId="S::julie.hayward@uwtsd.ac.uk::ca36735c-1641-450a-978e-fa18b6a40d1b" providerId="AD" clId="Web-{82206858-6613-B25F-0D72-45D453B28CAA}"/>
    <pc:docChg chg="mod addSld delSld modSld addMainMaster delMainMaster modMainMaster setSldSz">
      <pc:chgData name="Julie Hayward" userId="S::julie.hayward@uwtsd.ac.uk::ca36735c-1641-450a-978e-fa18b6a40d1b" providerId="AD" clId="Web-{82206858-6613-B25F-0D72-45D453B28CAA}" dt="2021-03-22T17:51:48.940" v="291"/>
      <pc:docMkLst>
        <pc:docMk/>
      </pc:docMkLst>
      <pc:sldChg chg="addSp delSp modSp mod setBg modClrScheme addAnim chgLayout">
        <pc:chgData name="Julie Hayward" userId="S::julie.hayward@uwtsd.ac.uk::ca36735c-1641-450a-978e-fa18b6a40d1b" providerId="AD" clId="Web-{82206858-6613-B25F-0D72-45D453B28CAA}" dt="2021-03-22T17:46:16.172" v="248"/>
        <pc:sldMkLst>
          <pc:docMk/>
          <pc:sldMk cId="1667229515" sldId="271"/>
        </pc:sldMkLst>
        <pc:spChg chg="add del">
          <ac:chgData name="Julie Hayward" userId="S::julie.hayward@uwtsd.ac.uk::ca36735c-1641-450a-978e-fa18b6a40d1b" providerId="AD" clId="Web-{82206858-6613-B25F-0D72-45D453B28CAA}" dt="2021-03-22T17:41:16.093" v="186"/>
          <ac:spMkLst>
            <pc:docMk/>
            <pc:sldMk cId="1667229515" sldId="271"/>
            <ac:spMk id="71" creationId="{2F4AD318-2FB6-4C6E-931E-58E404FA18CD}"/>
          </ac:spMkLst>
        </pc:spChg>
        <pc:spChg chg="add del">
          <ac:chgData name="Julie Hayward" userId="S::julie.hayward@uwtsd.ac.uk::ca36735c-1641-450a-978e-fa18b6a40d1b" providerId="AD" clId="Web-{82206858-6613-B25F-0D72-45D453B28CAA}" dt="2021-03-22T17:41:16.093" v="186"/>
          <ac:spMkLst>
            <pc:docMk/>
            <pc:sldMk cId="1667229515" sldId="271"/>
            <ac:spMk id="73" creationId="{1A118E35-1CBF-4863-8497-F4DF1A166D2D}"/>
          </ac:spMkLst>
        </pc:spChg>
        <pc:spChg chg="add del">
          <ac:chgData name="Julie Hayward" userId="S::julie.hayward@uwtsd.ac.uk::ca36735c-1641-450a-978e-fa18b6a40d1b" providerId="AD" clId="Web-{82206858-6613-B25F-0D72-45D453B28CAA}" dt="2021-03-22T17:41:16.093" v="186"/>
          <ac:spMkLst>
            <pc:docMk/>
            <pc:sldMk cId="1667229515" sldId="271"/>
            <ac:spMk id="75" creationId="{6E187274-5DC2-4BE0-AF99-925D6D973550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6:16.172" v="248"/>
          <ac:spMkLst>
            <pc:docMk/>
            <pc:sldMk cId="1667229515" sldId="271"/>
            <ac:spMk id="135" creationId="{0864E5C9-52C9-4572-AC75-548B9B9C2648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6:16.172" v="248"/>
          <ac:spMkLst>
            <pc:docMk/>
            <pc:sldMk cId="1667229515" sldId="271"/>
            <ac:spMk id="137" creationId="{45CC6500-4DBD-4C34-BC14-2387FB483BEB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6:16.172" v="248"/>
          <ac:spMkLst>
            <pc:docMk/>
            <pc:sldMk cId="1667229515" sldId="271"/>
            <ac:spMk id="139" creationId="{4E34A3B6-BAD2-4156-BDC6-4736248BFDE0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6:16.172" v="248"/>
          <ac:spMkLst>
            <pc:docMk/>
            <pc:sldMk cId="1667229515" sldId="271"/>
            <ac:spMk id="192" creationId="{0864E5C9-52C9-4572-AC75-548B9B9C2648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6:16.172" v="248"/>
          <ac:spMkLst>
            <pc:docMk/>
            <pc:sldMk cId="1667229515" sldId="271"/>
            <ac:spMk id="193" creationId="{45CC6500-4DBD-4C34-BC14-2387FB483BEB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6:16.172" v="248"/>
          <ac:spMkLst>
            <pc:docMk/>
            <pc:sldMk cId="1667229515" sldId="271"/>
            <ac:spMk id="194" creationId="{4E34A3B6-BAD2-4156-BDC6-4736248BFDE0}"/>
          </ac:spMkLst>
        </pc:spChg>
        <pc:spChg chg="mod ord">
          <ac:chgData name="Julie Hayward" userId="S::julie.hayward@uwtsd.ac.uk::ca36735c-1641-450a-978e-fa18b6a40d1b" providerId="AD" clId="Web-{82206858-6613-B25F-0D72-45D453B28CAA}" dt="2021-03-22T17:46:16.172" v="248"/>
          <ac:spMkLst>
            <pc:docMk/>
            <pc:sldMk cId="1667229515" sldId="271"/>
            <ac:spMk id="73730" creationId="{00000000-0000-0000-0000-000000000000}"/>
          </ac:spMkLst>
        </pc:spChg>
        <pc:picChg chg="add mod">
          <ac:chgData name="Julie Hayward" userId="S::julie.hayward@uwtsd.ac.uk::ca36735c-1641-450a-978e-fa18b6a40d1b" providerId="AD" clId="Web-{82206858-6613-B25F-0D72-45D453B28CAA}" dt="2021-03-22T17:46:16.172" v="248"/>
          <ac:picMkLst>
            <pc:docMk/>
            <pc:sldMk cId="1667229515" sldId="271"/>
            <ac:picMk id="2" creationId="{B388FEA7-E47B-47A0-A47D-6FDE7081199D}"/>
          </ac:picMkLst>
        </pc:picChg>
      </pc:sldChg>
      <pc:sldChg chg="addSp delSp modSp mod setBg modClrScheme addAnim chgLayout">
        <pc:chgData name="Julie Hayward" userId="S::julie.hayward@uwtsd.ac.uk::ca36735c-1641-450a-978e-fa18b6a40d1b" providerId="AD" clId="Web-{82206858-6613-B25F-0D72-45D453B28CAA}" dt="2021-03-22T17:46:07.609" v="247" actId="1076"/>
        <pc:sldMkLst>
          <pc:docMk/>
          <pc:sldMk cId="3515175891" sldId="272"/>
        </pc:sldMkLst>
        <pc:spChg chg="del">
          <ac:chgData name="Julie Hayward" userId="S::julie.hayward@uwtsd.ac.uk::ca36735c-1641-450a-978e-fa18b6a40d1b" providerId="AD" clId="Web-{82206858-6613-B25F-0D72-45D453B28CAA}" dt="2021-03-22T17:29:42.695" v="34"/>
          <ac:spMkLst>
            <pc:docMk/>
            <pc:sldMk cId="3515175891" sldId="272"/>
            <ac:spMk id="2" creationId="{00000000-0000-0000-0000-000000000000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5:57.921" v="244"/>
          <ac:spMkLst>
            <pc:docMk/>
            <pc:sldMk cId="3515175891" sldId="272"/>
            <ac:spMk id="9" creationId="{A3DF7ED5-2D30-4E80-8007-71F5AC95BF6D}"/>
          </ac:spMkLst>
        </pc:spChg>
        <pc:spChg chg="add mod">
          <ac:chgData name="Julie Hayward" userId="S::julie.hayward@uwtsd.ac.uk::ca36735c-1641-450a-978e-fa18b6a40d1b" providerId="AD" clId="Web-{82206858-6613-B25F-0D72-45D453B28CAA}" dt="2021-03-22T17:46:07.609" v="247" actId="1076"/>
          <ac:spMkLst>
            <pc:docMk/>
            <pc:sldMk cId="3515175891" sldId="272"/>
            <ac:spMk id="15" creationId="{EBB9CB62-B85E-4D38-9F09-D105A3453B6F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6:00.546" v="245"/>
          <ac:spMkLst>
            <pc:docMk/>
            <pc:sldMk cId="3515175891" sldId="272"/>
            <ac:spMk id="71" creationId="{C162DF2A-64D1-4AA9-BA42-8A4063EADE09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6:00.546" v="245"/>
          <ac:spMkLst>
            <pc:docMk/>
            <pc:sldMk cId="3515175891" sldId="272"/>
            <ac:spMk id="73" creationId="{5D7C1373-63AF-4A75-909E-990E05356670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6:00.546" v="245"/>
          <ac:spMkLst>
            <pc:docMk/>
            <pc:sldMk cId="3515175891" sldId="272"/>
            <ac:spMk id="75" creationId="{2F4AD318-2FB6-4C6E-931E-58E404FA18CD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6:00.546" v="245"/>
          <ac:spMkLst>
            <pc:docMk/>
            <pc:sldMk cId="3515175891" sldId="272"/>
            <ac:spMk id="77" creationId="{1A118E35-1CBF-4863-8497-F4DF1A166D2D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6:00.546" v="245"/>
          <ac:spMkLst>
            <pc:docMk/>
            <pc:sldMk cId="3515175891" sldId="272"/>
            <ac:spMk id="79" creationId="{6E187274-5DC2-4BE0-AF99-925D6D973550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6:00.546" v="245"/>
          <ac:spMkLst>
            <pc:docMk/>
            <pc:sldMk cId="3515175891" sldId="272"/>
            <ac:spMk id="135" creationId="{C162DF2A-64D1-4AA9-BA42-8A4063EADE09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6:00.546" v="245"/>
          <ac:spMkLst>
            <pc:docMk/>
            <pc:sldMk cId="3515175891" sldId="272"/>
            <ac:spMk id="137" creationId="{5D7C1373-63AF-4A75-909E-990E05356670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6:00.546" v="245"/>
          <ac:spMkLst>
            <pc:docMk/>
            <pc:sldMk cId="3515175891" sldId="272"/>
            <ac:spMk id="139" creationId="{2F4AD318-2FB6-4C6E-931E-58E404FA18CD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6:00.546" v="245"/>
          <ac:spMkLst>
            <pc:docMk/>
            <pc:sldMk cId="3515175891" sldId="272"/>
            <ac:spMk id="141" creationId="{1A118E35-1CBF-4863-8497-F4DF1A166D2D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6:00.546" v="245"/>
          <ac:spMkLst>
            <pc:docMk/>
            <pc:sldMk cId="3515175891" sldId="272"/>
            <ac:spMk id="143" creationId="{6E187274-5DC2-4BE0-AF99-925D6D973550}"/>
          </ac:spMkLst>
        </pc:spChg>
        <pc:spChg chg="mod ord">
          <ac:chgData name="Julie Hayward" userId="S::julie.hayward@uwtsd.ac.uk::ca36735c-1641-450a-978e-fa18b6a40d1b" providerId="AD" clId="Web-{82206858-6613-B25F-0D72-45D453B28CAA}" dt="2021-03-22T17:46:00.546" v="245"/>
          <ac:spMkLst>
            <pc:docMk/>
            <pc:sldMk cId="3515175891" sldId="272"/>
            <ac:spMk id="15362" creationId="{00000000-0000-0000-0000-000000000000}"/>
          </ac:spMkLst>
        </pc:spChg>
      </pc:sldChg>
      <pc:sldChg chg="addSp delSp modSp mod setBg modClrScheme addAnim delAnim chgLayout">
        <pc:chgData name="Julie Hayward" userId="S::julie.hayward@uwtsd.ac.uk::ca36735c-1641-450a-978e-fa18b6a40d1b" providerId="AD" clId="Web-{82206858-6613-B25F-0D72-45D453B28CAA}" dt="2021-03-22T17:47:06.409" v="255" actId="1076"/>
        <pc:sldMkLst>
          <pc:docMk/>
          <pc:sldMk cId="2120703272" sldId="285"/>
        </pc:sldMkLst>
        <pc:spChg chg="mod">
          <ac:chgData name="Julie Hayward" userId="S::julie.hayward@uwtsd.ac.uk::ca36735c-1641-450a-978e-fa18b6a40d1b" providerId="AD" clId="Web-{82206858-6613-B25F-0D72-45D453B28CAA}" dt="2021-03-22T17:45:34.466" v="241"/>
          <ac:spMkLst>
            <pc:docMk/>
            <pc:sldMk cId="2120703272" sldId="285"/>
            <ac:spMk id="2" creationId="{00000000-0000-0000-0000-000000000000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32:26.657" v="87"/>
          <ac:spMkLst>
            <pc:docMk/>
            <pc:sldMk cId="2120703272" sldId="285"/>
            <ac:spMk id="3" creationId="{5242740A-D6AE-421A-B8E1-7D3B6AB667BF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32:46.893" v="97"/>
          <ac:spMkLst>
            <pc:docMk/>
            <pc:sldMk cId="2120703272" sldId="285"/>
            <ac:spMk id="4" creationId="{C6F5494F-2F11-4B21-88BB-B841D4C03768}"/>
          </ac:spMkLst>
        </pc:spChg>
        <pc:spChg chg="add del">
          <ac:chgData name="Julie Hayward" userId="S::julie.hayward@uwtsd.ac.uk::ca36735c-1641-450a-978e-fa18b6a40d1b" providerId="AD" clId="Web-{82206858-6613-B25F-0D72-45D453B28CAA}" dt="2021-03-22T17:33:04.347" v="103"/>
          <ac:spMkLst>
            <pc:docMk/>
            <pc:sldMk cId="2120703272" sldId="285"/>
            <ac:spMk id="73" creationId="{886D4068-D045-48B0-9A00-198F2FE4B57C}"/>
          </ac:spMkLst>
        </pc:spChg>
        <pc:spChg chg="add del">
          <ac:chgData name="Julie Hayward" userId="S::julie.hayward@uwtsd.ac.uk::ca36735c-1641-450a-978e-fa18b6a40d1b" providerId="AD" clId="Web-{82206858-6613-B25F-0D72-45D453B28CAA}" dt="2021-03-22T17:33:04.347" v="103"/>
          <ac:spMkLst>
            <pc:docMk/>
            <pc:sldMk cId="2120703272" sldId="285"/>
            <ac:spMk id="75" creationId="{12664C4B-AAE2-4AA0-8918-134E8086F37E}"/>
          </ac:spMkLst>
        </pc:spChg>
        <pc:spChg chg="add del">
          <ac:chgData name="Julie Hayward" userId="S::julie.hayward@uwtsd.ac.uk::ca36735c-1641-450a-978e-fa18b6a40d1b" providerId="AD" clId="Web-{82206858-6613-B25F-0D72-45D453B28CAA}" dt="2021-03-22T17:33:04.347" v="103"/>
          <ac:spMkLst>
            <pc:docMk/>
            <pc:sldMk cId="2120703272" sldId="285"/>
            <ac:spMk id="77" creationId="{616F9FD8-4CFE-4C77-8F29-5D801C57E2AB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7:01.533" v="254"/>
          <ac:spMkLst>
            <pc:docMk/>
            <pc:sldMk cId="2120703272" sldId="285"/>
            <ac:spMk id="78" creationId="{886D4068-D045-48B0-9A00-198F2FE4B57C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7:01.533" v="254"/>
          <ac:spMkLst>
            <pc:docMk/>
            <pc:sldMk cId="2120703272" sldId="285"/>
            <ac:spMk id="80" creationId="{12664C4B-AAE2-4AA0-8918-134E8086F37E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7:01.533" v="254"/>
          <ac:spMkLst>
            <pc:docMk/>
            <pc:sldMk cId="2120703272" sldId="285"/>
            <ac:spMk id="82" creationId="{616F9FD8-4CFE-4C77-8F29-5D801C57E2AB}"/>
          </ac:spMkLst>
        </pc:spChg>
        <pc:spChg chg="mod ord">
          <ac:chgData name="Julie Hayward" userId="S::julie.hayward@uwtsd.ac.uk::ca36735c-1641-450a-978e-fa18b6a40d1b" providerId="AD" clId="Web-{82206858-6613-B25F-0D72-45D453B28CAA}" dt="2021-03-22T17:47:01.533" v="254"/>
          <ac:spMkLst>
            <pc:docMk/>
            <pc:sldMk cId="2120703272" sldId="285"/>
            <ac:spMk id="44034" creationId="{00000000-0000-0000-0000-000000000000}"/>
          </ac:spMkLst>
        </pc:spChg>
        <pc:spChg chg="mod ord">
          <ac:chgData name="Julie Hayward" userId="S::julie.hayward@uwtsd.ac.uk::ca36735c-1641-450a-978e-fa18b6a40d1b" providerId="AD" clId="Web-{82206858-6613-B25F-0D72-45D453B28CAA}" dt="2021-03-22T17:47:06.409" v="255" actId="1076"/>
          <ac:spMkLst>
            <pc:docMk/>
            <pc:sldMk cId="2120703272" sldId="285"/>
            <ac:spMk id="44035" creationId="{00000000-0000-0000-0000-000000000000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7:01.533" v="254"/>
          <ac:spMkLst>
            <pc:docMk/>
            <pc:sldMk cId="2120703272" sldId="285"/>
            <ac:spMk id="44038" creationId="{886D4068-D045-48B0-9A00-198F2FE4B57C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7:01.533" v="254"/>
          <ac:spMkLst>
            <pc:docMk/>
            <pc:sldMk cId="2120703272" sldId="285"/>
            <ac:spMk id="44040" creationId="{12664C4B-AAE2-4AA0-8918-134E8086F37E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7:01.533" v="254"/>
          <ac:spMkLst>
            <pc:docMk/>
            <pc:sldMk cId="2120703272" sldId="285"/>
            <ac:spMk id="44041" creationId="{616F9FD8-4CFE-4C77-8F29-5D801C57E2AB}"/>
          </ac:spMkLst>
        </pc:spChg>
        <pc:picChg chg="add del">
          <ac:chgData name="Julie Hayward" userId="S::julie.hayward@uwtsd.ac.uk::ca36735c-1641-450a-978e-fa18b6a40d1b" providerId="AD" clId="Web-{82206858-6613-B25F-0D72-45D453B28CAA}" dt="2021-03-22T17:33:04.347" v="103"/>
          <ac:picMkLst>
            <pc:docMk/>
            <pc:sldMk cId="2120703272" sldId="285"/>
            <ac:picMk id="44037" creationId="{CDE2CEC5-2B35-44D5-90B1-FF406870BCB4}"/>
          </ac:picMkLst>
        </pc:picChg>
        <pc:picChg chg="add mod">
          <ac:chgData name="Julie Hayward" userId="S::julie.hayward@uwtsd.ac.uk::ca36735c-1641-450a-978e-fa18b6a40d1b" providerId="AD" clId="Web-{82206858-6613-B25F-0D72-45D453B28CAA}" dt="2021-03-22T17:47:01.533" v="254"/>
          <ac:picMkLst>
            <pc:docMk/>
            <pc:sldMk cId="2120703272" sldId="285"/>
            <ac:picMk id="44039" creationId="{37952F5F-8D7B-439E-B70A-B795FA3520FB}"/>
          </ac:picMkLst>
        </pc:picChg>
      </pc:sldChg>
      <pc:sldChg chg="addSp delSp modSp mod setBg modClrScheme chgLayout">
        <pc:chgData name="Julie Hayward" userId="S::julie.hayward@uwtsd.ac.uk::ca36735c-1641-450a-978e-fa18b6a40d1b" providerId="AD" clId="Web-{82206858-6613-B25F-0D72-45D453B28CAA}" dt="2021-03-22T17:48:07.428" v="264" actId="1076"/>
        <pc:sldMkLst>
          <pc:docMk/>
          <pc:sldMk cId="936202112" sldId="286"/>
        </pc:sldMkLst>
        <pc:spChg chg="mod ord">
          <ac:chgData name="Julie Hayward" userId="S::julie.hayward@uwtsd.ac.uk::ca36735c-1641-450a-978e-fa18b6a40d1b" providerId="AD" clId="Web-{82206858-6613-B25F-0D72-45D453B28CAA}" dt="2021-03-22T17:48:00.068" v="262"/>
          <ac:spMkLst>
            <pc:docMk/>
            <pc:sldMk cId="936202112" sldId="286"/>
            <ac:spMk id="4" creationId="{00000000-0000-0000-0000-000000000000}"/>
          </ac:spMkLst>
        </pc:spChg>
        <pc:spChg chg="del mod ord">
          <ac:chgData name="Julie Hayward" userId="S::julie.hayward@uwtsd.ac.uk::ca36735c-1641-450a-978e-fa18b6a40d1b" providerId="AD" clId="Web-{82206858-6613-B25F-0D72-45D453B28CAA}" dt="2021-03-22T17:34:51.118" v="115"/>
          <ac:spMkLst>
            <pc:docMk/>
            <pc:sldMk cId="936202112" sldId="286"/>
            <ac:spMk id="5" creationId="{00000000-0000-0000-0000-000000000000}"/>
          </ac:spMkLst>
        </pc:spChg>
        <pc:spChg chg="del mod ord">
          <ac:chgData name="Julie Hayward" userId="S::julie.hayward@uwtsd.ac.uk::ca36735c-1641-450a-978e-fa18b6a40d1b" providerId="AD" clId="Web-{82206858-6613-B25F-0D72-45D453B28CAA}" dt="2021-03-22T17:35:11.666" v="118"/>
          <ac:spMkLst>
            <pc:docMk/>
            <pc:sldMk cId="936202112" sldId="286"/>
            <ac:spMk id="6" creationId="{00000000-0000-0000-0000-000000000000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8:00.068" v="262"/>
          <ac:spMkLst>
            <pc:docMk/>
            <pc:sldMk cId="936202112" sldId="286"/>
            <ac:spMk id="13" creationId="{845DB188-4006-4207-A473-B4B569C5B5FE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8:00.068" v="262"/>
          <ac:spMkLst>
            <pc:docMk/>
            <pc:sldMk cId="936202112" sldId="286"/>
            <ac:spMk id="15" creationId="{BAB4522D-D095-4687-BFB3-976E665AD4F6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8:00.068" v="262"/>
          <ac:spMkLst>
            <pc:docMk/>
            <pc:sldMk cId="936202112" sldId="286"/>
            <ac:spMk id="17" creationId="{845DB188-4006-4207-A473-B4B569C5B5FE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35:26.605" v="119"/>
          <ac:spMkLst>
            <pc:docMk/>
            <pc:sldMk cId="936202112" sldId="286"/>
            <ac:spMk id="20" creationId="{2FF53B83-4BF6-4E94-BA56-25B3FD95D9AD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8:00.068" v="262"/>
          <ac:spMkLst>
            <pc:docMk/>
            <pc:sldMk cId="936202112" sldId="286"/>
            <ac:spMk id="22" creationId="{BAB4522D-D095-4687-BFB3-976E665AD4F6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7:54.755" v="261"/>
          <ac:spMkLst>
            <pc:docMk/>
            <pc:sldMk cId="936202112" sldId="286"/>
            <ac:spMk id="47" creationId="{733D6EA2-EA75-4A48-8088-4F6B30577BD7}"/>
          </ac:spMkLst>
        </pc:spChg>
        <pc:spChg chg="add mod">
          <ac:chgData name="Julie Hayward" userId="S::julie.hayward@uwtsd.ac.uk::ca36735c-1641-450a-978e-fa18b6a40d1b" providerId="AD" clId="Web-{82206858-6613-B25F-0D72-45D453B28CAA}" dt="2021-03-22T17:48:07.428" v="264" actId="1076"/>
          <ac:spMkLst>
            <pc:docMk/>
            <pc:sldMk cId="936202112" sldId="286"/>
            <ac:spMk id="165" creationId="{BED824E0-159D-4D51-BAF8-842484B5DF93}"/>
          </ac:spMkLst>
        </pc:spChg>
        <pc:graphicFrameChg chg="add mod modGraphic">
          <ac:chgData name="Julie Hayward" userId="S::julie.hayward@uwtsd.ac.uk::ca36735c-1641-450a-978e-fa18b6a40d1b" providerId="AD" clId="Web-{82206858-6613-B25F-0D72-45D453B28CAA}" dt="2021-03-22T17:48:00.068" v="262"/>
          <ac:graphicFrameMkLst>
            <pc:docMk/>
            <pc:sldMk cId="936202112" sldId="286"/>
            <ac:graphicFrameMk id="8" creationId="{2B4F2B8B-C025-4AC8-991E-BCA2942867FD}"/>
          </ac:graphicFrameMkLst>
        </pc:graphicFrameChg>
      </pc:sldChg>
      <pc:sldChg chg="addSp delSp modSp mod setBg modClrScheme chgLayout">
        <pc:chgData name="Julie Hayward" userId="S::julie.hayward@uwtsd.ac.uk::ca36735c-1641-450a-978e-fa18b6a40d1b" providerId="AD" clId="Web-{82206858-6613-B25F-0D72-45D453B28CAA}" dt="2021-03-22T17:48:17.678" v="265"/>
        <pc:sldMkLst>
          <pc:docMk/>
          <pc:sldMk cId="1766232" sldId="289"/>
        </pc:sldMkLst>
        <pc:spChg chg="mod ord">
          <ac:chgData name="Julie Hayward" userId="S::julie.hayward@uwtsd.ac.uk::ca36735c-1641-450a-978e-fa18b6a40d1b" providerId="AD" clId="Web-{82206858-6613-B25F-0D72-45D453B28CAA}" dt="2021-03-22T17:48:17.678" v="265"/>
          <ac:spMkLst>
            <pc:docMk/>
            <pc:sldMk cId="1766232" sldId="289"/>
            <ac:spMk id="2" creationId="{00000000-0000-0000-0000-000000000000}"/>
          </ac:spMkLst>
        </pc:spChg>
        <pc:spChg chg="del mod ord">
          <ac:chgData name="Julie Hayward" userId="S::julie.hayward@uwtsd.ac.uk::ca36735c-1641-450a-978e-fa18b6a40d1b" providerId="AD" clId="Web-{82206858-6613-B25F-0D72-45D453B28CAA}" dt="2021-03-22T17:36:41.609" v="133"/>
          <ac:spMkLst>
            <pc:docMk/>
            <pc:sldMk cId="1766232" sldId="289"/>
            <ac:spMk id="3" creationId="{00000000-0000-0000-0000-000000000000}"/>
          </ac:spMkLst>
        </pc:spChg>
        <pc:spChg chg="del mod ord">
          <ac:chgData name="Julie Hayward" userId="S::julie.hayward@uwtsd.ac.uk::ca36735c-1641-450a-978e-fa18b6a40d1b" providerId="AD" clId="Web-{82206858-6613-B25F-0D72-45D453B28CAA}" dt="2021-03-22T17:36:29.436" v="131"/>
          <ac:spMkLst>
            <pc:docMk/>
            <pc:sldMk cId="1766232" sldId="289"/>
            <ac:spMk id="4" creationId="{00000000-0000-0000-0000-000000000000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36:35.952" v="132"/>
          <ac:spMkLst>
            <pc:docMk/>
            <pc:sldMk cId="1766232" sldId="289"/>
            <ac:spMk id="6" creationId="{6FB2376E-DADD-4511-BE72-722DF6031F7D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8:17.678" v="265"/>
          <ac:spMkLst>
            <pc:docMk/>
            <pc:sldMk cId="1766232" sldId="289"/>
            <ac:spMk id="9" creationId="{845DB188-4006-4207-A473-B4B569C5B5FE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8:17.678" v="265"/>
          <ac:spMkLst>
            <pc:docMk/>
            <pc:sldMk cId="1766232" sldId="289"/>
            <ac:spMk id="11" creationId="{BAB4522D-D095-4687-BFB3-976E665AD4F6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8:17.678" v="265"/>
          <ac:spMkLst>
            <pc:docMk/>
            <pc:sldMk cId="1766232" sldId="289"/>
            <ac:spMk id="13" creationId="{9AAD8036-96D8-496C-8006-37ACA5AD8628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8:17.678" v="265"/>
          <ac:spMkLst>
            <pc:docMk/>
            <pc:sldMk cId="1766232" sldId="289"/>
            <ac:spMk id="15" creationId="{24A4CBA9-3463-4C65-BF46-6B6C50E7FC23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8:17.678" v="265"/>
          <ac:spMkLst>
            <pc:docMk/>
            <pc:sldMk cId="1766232" sldId="289"/>
            <ac:spMk id="17" creationId="{2DCEED6C-D39C-40AA-B89E-52C3FA5A704F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8:17.678" v="265"/>
          <ac:spMkLst>
            <pc:docMk/>
            <pc:sldMk cId="1766232" sldId="289"/>
            <ac:spMk id="22" creationId="{845DB188-4006-4207-A473-B4B569C5B5FE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8:17.678" v="265"/>
          <ac:spMkLst>
            <pc:docMk/>
            <pc:sldMk cId="1766232" sldId="289"/>
            <ac:spMk id="24" creationId="{BAB4522D-D095-4687-BFB3-976E665AD4F6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8:17.678" v="265"/>
          <ac:spMkLst>
            <pc:docMk/>
            <pc:sldMk cId="1766232" sldId="289"/>
            <ac:spMk id="26" creationId="{9AAD8036-96D8-496C-8006-37ACA5AD8628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8:17.678" v="265"/>
          <ac:spMkLst>
            <pc:docMk/>
            <pc:sldMk cId="1766232" sldId="289"/>
            <ac:spMk id="28" creationId="{24A4CBA9-3463-4C65-BF46-6B6C50E7FC23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8:17.678" v="265"/>
          <ac:spMkLst>
            <pc:docMk/>
            <pc:sldMk cId="1766232" sldId="289"/>
            <ac:spMk id="30" creationId="{2DCEED6C-D39C-40AA-B89E-52C3FA5A704F}"/>
          </ac:spMkLst>
        </pc:spChg>
        <pc:graphicFrameChg chg="add mod modGraphic">
          <ac:chgData name="Julie Hayward" userId="S::julie.hayward@uwtsd.ac.uk::ca36735c-1641-450a-978e-fa18b6a40d1b" providerId="AD" clId="Web-{82206858-6613-B25F-0D72-45D453B28CAA}" dt="2021-03-22T17:48:17.678" v="265"/>
          <ac:graphicFrameMkLst>
            <pc:docMk/>
            <pc:sldMk cId="1766232" sldId="289"/>
            <ac:graphicFrameMk id="5" creationId="{82754457-2425-49B4-A04F-4CBA288A6327}"/>
          </ac:graphicFrameMkLst>
        </pc:graphicFrameChg>
      </pc:sldChg>
      <pc:sldChg chg="addSp modSp del mod setBg modClrScheme chgLayout">
        <pc:chgData name="Julie Hayward" userId="S::julie.hayward@uwtsd.ac.uk::ca36735c-1641-450a-978e-fa18b6a40d1b" providerId="AD" clId="Web-{82206858-6613-B25F-0D72-45D453B28CAA}" dt="2021-03-22T17:37:43.659" v="143"/>
        <pc:sldMkLst>
          <pc:docMk/>
          <pc:sldMk cId="1425238184" sldId="290"/>
        </pc:sldMkLst>
        <pc:spChg chg="mod ord">
          <ac:chgData name="Julie Hayward" userId="S::julie.hayward@uwtsd.ac.uk::ca36735c-1641-450a-978e-fa18b6a40d1b" providerId="AD" clId="Web-{82206858-6613-B25F-0D72-45D453B28CAA}" dt="2021-03-22T17:37:27.783" v="142"/>
          <ac:spMkLst>
            <pc:docMk/>
            <pc:sldMk cId="1425238184" sldId="290"/>
            <ac:spMk id="5" creationId="{00000000-0000-0000-0000-000000000000}"/>
          </ac:spMkLst>
        </pc:spChg>
        <pc:spChg chg="mod ord">
          <ac:chgData name="Julie Hayward" userId="S::julie.hayward@uwtsd.ac.uk::ca36735c-1641-450a-978e-fa18b6a40d1b" providerId="AD" clId="Web-{82206858-6613-B25F-0D72-45D453B28CAA}" dt="2021-03-22T17:37:27.783" v="142"/>
          <ac:spMkLst>
            <pc:docMk/>
            <pc:sldMk cId="1425238184" sldId="290"/>
            <ac:spMk id="6" creationId="{00000000-0000-0000-0000-000000000000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37:27.783" v="142"/>
          <ac:spMkLst>
            <pc:docMk/>
            <pc:sldMk cId="1425238184" sldId="290"/>
            <ac:spMk id="11" creationId="{5DB23C2B-2054-4D8B-9E98-9190F8E05EAD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37:27.783" v="142"/>
          <ac:spMkLst>
            <pc:docMk/>
            <pc:sldMk cId="1425238184" sldId="290"/>
            <ac:spMk id="13" creationId="{8797B5BC-9873-45F9-97D6-298FB5AF08FF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37:27.783" v="142"/>
          <ac:spMkLst>
            <pc:docMk/>
            <pc:sldMk cId="1425238184" sldId="290"/>
            <ac:spMk id="15" creationId="{665C2FCD-09A4-4B4B-AA73-F330DFE91799}"/>
          </ac:spMkLst>
        </pc:spChg>
      </pc:sldChg>
      <pc:sldChg chg="addSp delSp modSp mod setBg modClrScheme chgLayout">
        <pc:chgData name="Julie Hayward" userId="S::julie.hayward@uwtsd.ac.uk::ca36735c-1641-450a-978e-fa18b6a40d1b" providerId="AD" clId="Web-{82206858-6613-B25F-0D72-45D453B28CAA}" dt="2021-03-22T17:48:36.804" v="267"/>
        <pc:sldMkLst>
          <pc:docMk/>
          <pc:sldMk cId="2121757039" sldId="291"/>
        </pc:sldMkLst>
        <pc:spChg chg="mod ord">
          <ac:chgData name="Julie Hayward" userId="S::julie.hayward@uwtsd.ac.uk::ca36735c-1641-450a-978e-fa18b6a40d1b" providerId="AD" clId="Web-{82206858-6613-B25F-0D72-45D453B28CAA}" dt="2021-03-22T17:48:36.804" v="267"/>
          <ac:spMkLst>
            <pc:docMk/>
            <pc:sldMk cId="2121757039" sldId="291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82206858-6613-B25F-0D72-45D453B28CAA}" dt="2021-03-22T17:48:36.804" v="267"/>
          <ac:spMkLst>
            <pc:docMk/>
            <pc:sldMk cId="2121757039" sldId="291"/>
            <ac:spMk id="3" creationId="{00000000-0000-0000-0000-000000000000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8:36.804" v="267"/>
          <ac:spMkLst>
            <pc:docMk/>
            <pc:sldMk cId="2121757039" sldId="291"/>
            <ac:spMk id="8" creationId="{80516254-1D9F-4F3A-9870-3A3280BE2BFE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8:36.804" v="267"/>
          <ac:spMkLst>
            <pc:docMk/>
            <pc:sldMk cId="2121757039" sldId="291"/>
            <ac:spMk id="10" creationId="{FC14672B-27A5-4CDA-ABAF-5E4CF4B41C23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8:36.804" v="267"/>
          <ac:spMkLst>
            <pc:docMk/>
            <pc:sldMk cId="2121757039" sldId="291"/>
            <ac:spMk id="14" creationId="{9A206779-5C74-4555-94BC-5845C92EC3A8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8:36.804" v="267"/>
          <ac:spMkLst>
            <pc:docMk/>
            <pc:sldMk cId="2121757039" sldId="291"/>
            <ac:spMk id="19" creationId="{80516254-1D9F-4F3A-9870-3A3280BE2BFE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8:36.804" v="267"/>
          <ac:spMkLst>
            <pc:docMk/>
            <pc:sldMk cId="2121757039" sldId="291"/>
            <ac:spMk id="21" creationId="{FC14672B-27A5-4CDA-ABAF-5E4CF4B41C23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8:36.804" v="267"/>
          <ac:spMkLst>
            <pc:docMk/>
            <pc:sldMk cId="2121757039" sldId="291"/>
            <ac:spMk id="25" creationId="{9A206779-5C74-4555-94BC-5845C92EC3A8}"/>
          </ac:spMkLst>
        </pc:spChg>
        <pc:cxnChg chg="add del mod">
          <ac:chgData name="Julie Hayward" userId="S::julie.hayward@uwtsd.ac.uk::ca36735c-1641-450a-978e-fa18b6a40d1b" providerId="AD" clId="Web-{82206858-6613-B25F-0D72-45D453B28CAA}" dt="2021-03-22T17:48:36.804" v="267"/>
          <ac:cxnSpMkLst>
            <pc:docMk/>
            <pc:sldMk cId="2121757039" sldId="291"/>
            <ac:cxnSpMk id="12" creationId="{8D89589C-2C90-4407-A995-05EC3DD7AB14}"/>
          </ac:cxnSpMkLst>
        </pc:cxnChg>
        <pc:cxnChg chg="add">
          <ac:chgData name="Julie Hayward" userId="S::julie.hayward@uwtsd.ac.uk::ca36735c-1641-450a-978e-fa18b6a40d1b" providerId="AD" clId="Web-{82206858-6613-B25F-0D72-45D453B28CAA}" dt="2021-03-22T17:48:36.804" v="267"/>
          <ac:cxnSpMkLst>
            <pc:docMk/>
            <pc:sldMk cId="2121757039" sldId="291"/>
            <ac:cxnSpMk id="23" creationId="{8D89589C-2C90-4407-A995-05EC3DD7AB14}"/>
          </ac:cxnSpMkLst>
        </pc:cxnChg>
      </pc:sldChg>
      <pc:sldChg chg="addSp delSp modSp mod setBg modClrScheme chgLayout">
        <pc:chgData name="Julie Hayward" userId="S::julie.hayward@uwtsd.ac.uk::ca36735c-1641-450a-978e-fa18b6a40d1b" providerId="AD" clId="Web-{82206858-6613-B25F-0D72-45D453B28CAA}" dt="2021-03-22T17:47:14.393" v="256"/>
        <pc:sldMkLst>
          <pc:docMk/>
          <pc:sldMk cId="1174752260" sldId="292"/>
        </pc:sldMkLst>
        <pc:spChg chg="mod ord">
          <ac:chgData name="Julie Hayward" userId="S::julie.hayward@uwtsd.ac.uk::ca36735c-1641-450a-978e-fa18b6a40d1b" providerId="AD" clId="Web-{82206858-6613-B25F-0D72-45D453B28CAA}" dt="2021-03-22T17:47:14.393" v="256"/>
          <ac:spMkLst>
            <pc:docMk/>
            <pc:sldMk cId="1174752260" sldId="292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82206858-6613-B25F-0D72-45D453B28CAA}" dt="2021-03-22T17:47:14.393" v="256"/>
          <ac:spMkLst>
            <pc:docMk/>
            <pc:sldMk cId="1174752260" sldId="292"/>
            <ac:spMk id="3" creationId="{00000000-0000-0000-0000-000000000000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7:14.393" v="256"/>
          <ac:spMkLst>
            <pc:docMk/>
            <pc:sldMk cId="1174752260" sldId="292"/>
            <ac:spMk id="8" creationId="{5DB23C2B-2054-4D8B-9E98-9190F8E05EAD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7:14.393" v="256"/>
          <ac:spMkLst>
            <pc:docMk/>
            <pc:sldMk cId="1174752260" sldId="292"/>
            <ac:spMk id="10" creationId="{8797B5BC-9873-45F9-97D6-298FB5AF08FF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7:14.393" v="256"/>
          <ac:spMkLst>
            <pc:docMk/>
            <pc:sldMk cId="1174752260" sldId="292"/>
            <ac:spMk id="12" creationId="{665C2FCD-09A4-4B4B-AA73-F330DFE91799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7:14.393" v="256"/>
          <ac:spMkLst>
            <pc:docMk/>
            <pc:sldMk cId="1174752260" sldId="292"/>
            <ac:spMk id="17" creationId="{5DB23C2B-2054-4D8B-9E98-9190F8E05EAD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7:14.393" v="256"/>
          <ac:spMkLst>
            <pc:docMk/>
            <pc:sldMk cId="1174752260" sldId="292"/>
            <ac:spMk id="19" creationId="{8797B5BC-9873-45F9-97D6-298FB5AF08FF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7:14.393" v="256"/>
          <ac:spMkLst>
            <pc:docMk/>
            <pc:sldMk cId="1174752260" sldId="292"/>
            <ac:spMk id="21" creationId="{665C2FCD-09A4-4B4B-AA73-F330DFE91799}"/>
          </ac:spMkLst>
        </pc:spChg>
      </pc:sldChg>
      <pc:sldChg chg="addSp delSp modSp mod setBg modClrScheme chgLayout">
        <pc:chgData name="Julie Hayward" userId="S::julie.hayward@uwtsd.ac.uk::ca36735c-1641-450a-978e-fa18b6a40d1b" providerId="AD" clId="Web-{82206858-6613-B25F-0D72-45D453B28CAA}" dt="2021-03-22T17:50:10.419" v="273" actId="20577"/>
        <pc:sldMkLst>
          <pc:docMk/>
          <pc:sldMk cId="3603165405" sldId="293"/>
        </pc:sldMkLst>
        <pc:spChg chg="mod ord">
          <ac:chgData name="Julie Hayward" userId="S::julie.hayward@uwtsd.ac.uk::ca36735c-1641-450a-978e-fa18b6a40d1b" providerId="AD" clId="Web-{82206858-6613-B25F-0D72-45D453B28CAA}" dt="2021-03-22T17:48:55.680" v="269"/>
          <ac:spMkLst>
            <pc:docMk/>
            <pc:sldMk cId="3603165405" sldId="293"/>
            <ac:spMk id="4" creationId="{00000000-0000-0000-0000-000000000000}"/>
          </ac:spMkLst>
        </pc:spChg>
        <pc:spChg chg="mod ord">
          <ac:chgData name="Julie Hayward" userId="S::julie.hayward@uwtsd.ac.uk::ca36735c-1641-450a-978e-fa18b6a40d1b" providerId="AD" clId="Web-{82206858-6613-B25F-0D72-45D453B28CAA}" dt="2021-03-22T17:50:10.419" v="273" actId="20577"/>
          <ac:spMkLst>
            <pc:docMk/>
            <pc:sldMk cId="3603165405" sldId="293"/>
            <ac:spMk id="5" creationId="{00000000-0000-0000-0000-000000000000}"/>
          </ac:spMkLst>
        </pc:spChg>
        <pc:spChg chg="del mod ord">
          <ac:chgData name="Julie Hayward" userId="S::julie.hayward@uwtsd.ac.uk::ca36735c-1641-450a-978e-fa18b6a40d1b" providerId="AD" clId="Web-{82206858-6613-B25F-0D72-45D453B28CAA}" dt="2021-03-22T17:38:51.991" v="154"/>
          <ac:spMkLst>
            <pc:docMk/>
            <pc:sldMk cId="3603165405" sldId="293"/>
            <ac:spMk id="6" creationId="{00000000-0000-0000-0000-000000000000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8:55.680" v="269"/>
          <ac:spMkLst>
            <pc:docMk/>
            <pc:sldMk cId="3603165405" sldId="293"/>
            <ac:spMk id="10" creationId="{43162304-DA60-4C31-9E2B-E22F8DA75FF5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8:55.680" v="269"/>
          <ac:spMkLst>
            <pc:docMk/>
            <pc:sldMk cId="3603165405" sldId="293"/>
            <ac:spMk id="12" creationId="{C4AE1EFF-264A-4A42-BEA1-0E875F40D74F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8:55.680" v="269"/>
          <ac:spMkLst>
            <pc:docMk/>
            <pc:sldMk cId="3603165405" sldId="293"/>
            <ac:spMk id="14" creationId="{5DB23C2B-2054-4D8B-9E98-9190F8E05EAD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8:55.680" v="269"/>
          <ac:spMkLst>
            <pc:docMk/>
            <pc:sldMk cId="3603165405" sldId="293"/>
            <ac:spMk id="16" creationId="{8797B5BC-9873-45F9-97D6-298FB5AF08FF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8:55.680" v="269"/>
          <ac:spMkLst>
            <pc:docMk/>
            <pc:sldMk cId="3603165405" sldId="293"/>
            <ac:spMk id="18" creationId="{665C2FCD-09A4-4B4B-AA73-F330DFE91799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8:55.680" v="269"/>
          <ac:spMkLst>
            <pc:docMk/>
            <pc:sldMk cId="3603165405" sldId="293"/>
            <ac:spMk id="23" creationId="{43162304-DA60-4C31-9E2B-E22F8DA75FF5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8:55.680" v="269"/>
          <ac:spMkLst>
            <pc:docMk/>
            <pc:sldMk cId="3603165405" sldId="293"/>
            <ac:spMk id="25" creationId="{C4AE1EFF-264A-4A42-BEA1-0E875F40D74F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8:55.680" v="269"/>
          <ac:spMkLst>
            <pc:docMk/>
            <pc:sldMk cId="3603165405" sldId="293"/>
            <ac:spMk id="27" creationId="{5DB23C2B-2054-4D8B-9E98-9190F8E05EAD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8:55.680" v="269"/>
          <ac:spMkLst>
            <pc:docMk/>
            <pc:sldMk cId="3603165405" sldId="293"/>
            <ac:spMk id="29" creationId="{8797B5BC-9873-45F9-97D6-298FB5AF08FF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8:55.680" v="269"/>
          <ac:spMkLst>
            <pc:docMk/>
            <pc:sldMk cId="3603165405" sldId="293"/>
            <ac:spMk id="31" creationId="{665C2FCD-09A4-4B4B-AA73-F330DFE91799}"/>
          </ac:spMkLst>
        </pc:spChg>
      </pc:sldChg>
      <pc:sldChg chg="addSp delSp modSp mod setBg modClrScheme chgLayout">
        <pc:chgData name="Julie Hayward" userId="S::julie.hayward@uwtsd.ac.uk::ca36735c-1641-450a-978e-fa18b6a40d1b" providerId="AD" clId="Web-{82206858-6613-B25F-0D72-45D453B28CAA}" dt="2021-03-22T17:50:55.452" v="283"/>
        <pc:sldMkLst>
          <pc:docMk/>
          <pc:sldMk cId="3842538950" sldId="294"/>
        </pc:sldMkLst>
        <pc:spChg chg="add del mod">
          <ac:chgData name="Julie Hayward" userId="S::julie.hayward@uwtsd.ac.uk::ca36735c-1641-450a-978e-fa18b6a40d1b" providerId="AD" clId="Web-{82206858-6613-B25F-0D72-45D453B28CAA}" dt="2021-03-22T17:50:55.452" v="283"/>
          <ac:spMkLst>
            <pc:docMk/>
            <pc:sldMk cId="3842538950" sldId="294"/>
            <ac:spMk id="3" creationId="{DB608EA5-89BE-4508-8D98-EDDA24F9A8E4}"/>
          </ac:spMkLst>
        </pc:spChg>
        <pc:spChg chg="mod ord">
          <ac:chgData name="Julie Hayward" userId="S::julie.hayward@uwtsd.ac.uk::ca36735c-1641-450a-978e-fa18b6a40d1b" providerId="AD" clId="Web-{82206858-6613-B25F-0D72-45D453B28CAA}" dt="2021-03-22T17:50:45.327" v="280"/>
          <ac:spMkLst>
            <pc:docMk/>
            <pc:sldMk cId="3842538950" sldId="294"/>
            <ac:spMk id="4" creationId="{00000000-0000-0000-0000-000000000000}"/>
          </ac:spMkLst>
        </pc:spChg>
        <pc:spChg chg="del mod ord">
          <ac:chgData name="Julie Hayward" userId="S::julie.hayward@uwtsd.ac.uk::ca36735c-1641-450a-978e-fa18b6a40d1b" providerId="AD" clId="Web-{82206858-6613-B25F-0D72-45D453B28CAA}" dt="2021-03-22T17:50:10.544" v="274"/>
          <ac:spMkLst>
            <pc:docMk/>
            <pc:sldMk cId="3842538950" sldId="294"/>
            <ac:spMk id="5" creationId="{00000000-0000-0000-0000-000000000000}"/>
          </ac:spMkLst>
        </pc:spChg>
        <pc:spChg chg="del mod ord">
          <ac:chgData name="Julie Hayward" userId="S::julie.hayward@uwtsd.ac.uk::ca36735c-1641-450a-978e-fa18b6a40d1b" providerId="AD" clId="Web-{82206858-6613-B25F-0D72-45D453B28CAA}" dt="2021-03-22T17:39:38.275" v="164"/>
          <ac:spMkLst>
            <pc:docMk/>
            <pc:sldMk cId="3842538950" sldId="294"/>
            <ac:spMk id="6" creationId="{00000000-0000-0000-0000-000000000000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50:45.327" v="280"/>
          <ac:spMkLst>
            <pc:docMk/>
            <pc:sldMk cId="3842538950" sldId="294"/>
            <ac:spMk id="10" creationId="{43162304-DA60-4C31-9E2B-E22F8DA75FF5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50:45.327" v="280"/>
          <ac:spMkLst>
            <pc:docMk/>
            <pc:sldMk cId="3842538950" sldId="294"/>
            <ac:spMk id="12" creationId="{C4AE1EFF-264A-4A42-BEA1-0E875F40D74F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50:45.327" v="280"/>
          <ac:spMkLst>
            <pc:docMk/>
            <pc:sldMk cId="3842538950" sldId="294"/>
            <ac:spMk id="14" creationId="{5DB23C2B-2054-4D8B-9E98-9190F8E05EAD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50:45.327" v="280"/>
          <ac:spMkLst>
            <pc:docMk/>
            <pc:sldMk cId="3842538950" sldId="294"/>
            <ac:spMk id="16" creationId="{8797B5BC-9873-45F9-97D6-298FB5AF08FF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50:45.327" v="280"/>
          <ac:spMkLst>
            <pc:docMk/>
            <pc:sldMk cId="3842538950" sldId="294"/>
            <ac:spMk id="18" creationId="{665C2FCD-09A4-4B4B-AA73-F330DFE91799}"/>
          </ac:spMkLst>
        </pc:spChg>
        <pc:spChg chg="add mod">
          <ac:chgData name="Julie Hayward" userId="S::julie.hayward@uwtsd.ac.uk::ca36735c-1641-450a-978e-fa18b6a40d1b" providerId="AD" clId="Web-{82206858-6613-B25F-0D72-45D453B28CAA}" dt="2021-03-22T17:50:53.312" v="282" actId="1076"/>
          <ac:spMkLst>
            <pc:docMk/>
            <pc:sldMk cId="3842538950" sldId="294"/>
            <ac:spMk id="19" creationId="{D18CE509-F62B-44AA-95FF-FAAD35B7A85E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50:45.327" v="280"/>
          <ac:spMkLst>
            <pc:docMk/>
            <pc:sldMk cId="3842538950" sldId="294"/>
            <ac:spMk id="23" creationId="{43162304-DA60-4C31-9E2B-E22F8DA75FF5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50:45.327" v="280"/>
          <ac:spMkLst>
            <pc:docMk/>
            <pc:sldMk cId="3842538950" sldId="294"/>
            <ac:spMk id="25" creationId="{C4AE1EFF-264A-4A42-BEA1-0E875F40D74F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50:45.327" v="280"/>
          <ac:spMkLst>
            <pc:docMk/>
            <pc:sldMk cId="3842538950" sldId="294"/>
            <ac:spMk id="27" creationId="{80516254-1D9F-4F3A-9870-3A3280BE2BFE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50:45.327" v="280"/>
          <ac:spMkLst>
            <pc:docMk/>
            <pc:sldMk cId="3842538950" sldId="294"/>
            <ac:spMk id="29" creationId="{FC14672B-27A5-4CDA-ABAF-5E4CF4B41C23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50:45.327" v="280"/>
          <ac:spMkLst>
            <pc:docMk/>
            <pc:sldMk cId="3842538950" sldId="294"/>
            <ac:spMk id="33" creationId="{9A206779-5C74-4555-94BC-5845C92EC3A8}"/>
          </ac:spMkLst>
        </pc:spChg>
        <pc:cxnChg chg="add">
          <ac:chgData name="Julie Hayward" userId="S::julie.hayward@uwtsd.ac.uk::ca36735c-1641-450a-978e-fa18b6a40d1b" providerId="AD" clId="Web-{82206858-6613-B25F-0D72-45D453B28CAA}" dt="2021-03-22T17:50:45.327" v="280"/>
          <ac:cxnSpMkLst>
            <pc:docMk/>
            <pc:sldMk cId="3842538950" sldId="294"/>
            <ac:cxnSpMk id="31" creationId="{8D89589C-2C90-4407-A995-05EC3DD7AB14}"/>
          </ac:cxnSpMkLst>
        </pc:cxnChg>
      </pc:sldChg>
      <pc:sldChg chg="addSp delSp modSp mod setBg modClrScheme chgLayout">
        <pc:chgData name="Julie Hayward" userId="S::julie.hayward@uwtsd.ac.uk::ca36735c-1641-450a-978e-fa18b6a40d1b" providerId="AD" clId="Web-{82206858-6613-B25F-0D72-45D453B28CAA}" dt="2021-03-22T17:51:27.017" v="289" actId="20577"/>
        <pc:sldMkLst>
          <pc:docMk/>
          <pc:sldMk cId="3607786086" sldId="295"/>
        </pc:sldMkLst>
        <pc:spChg chg="mod ord">
          <ac:chgData name="Julie Hayward" userId="S::julie.hayward@uwtsd.ac.uk::ca36735c-1641-450a-978e-fa18b6a40d1b" providerId="AD" clId="Web-{82206858-6613-B25F-0D72-45D453B28CAA}" dt="2021-03-22T17:51:10.531" v="285"/>
          <ac:spMkLst>
            <pc:docMk/>
            <pc:sldMk cId="3607786086" sldId="295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82206858-6613-B25F-0D72-45D453B28CAA}" dt="2021-03-22T17:51:27.017" v="289" actId="20577"/>
          <ac:spMkLst>
            <pc:docMk/>
            <pc:sldMk cId="3607786086" sldId="295"/>
            <ac:spMk id="5" creationId="{00000000-0000-0000-0000-000000000000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51:10.531" v="285"/>
          <ac:spMkLst>
            <pc:docMk/>
            <pc:sldMk cId="3607786086" sldId="295"/>
            <ac:spMk id="10" creationId="{80516254-1D9F-4F3A-9870-3A3280BE2BFE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51:10.531" v="285"/>
          <ac:spMkLst>
            <pc:docMk/>
            <pc:sldMk cId="3607786086" sldId="295"/>
            <ac:spMk id="12" creationId="{FC14672B-27A5-4CDA-ABAF-5E4CF4B41C23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51:10.531" v="285"/>
          <ac:spMkLst>
            <pc:docMk/>
            <pc:sldMk cId="3607786086" sldId="295"/>
            <ac:spMk id="16" creationId="{9A206779-5C74-4555-94BC-5845C92EC3A8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51:10.531" v="285"/>
          <ac:spMkLst>
            <pc:docMk/>
            <pc:sldMk cId="3607786086" sldId="295"/>
            <ac:spMk id="21" creationId="{5DB23C2B-2054-4D8B-9E98-9190F8E05EAD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51:10.531" v="285"/>
          <ac:spMkLst>
            <pc:docMk/>
            <pc:sldMk cId="3607786086" sldId="295"/>
            <ac:spMk id="23" creationId="{8797B5BC-9873-45F9-97D6-298FB5AF08FF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51:10.531" v="285"/>
          <ac:spMkLst>
            <pc:docMk/>
            <pc:sldMk cId="3607786086" sldId="295"/>
            <ac:spMk id="25" creationId="{665C2FCD-09A4-4B4B-AA73-F330DFE91799}"/>
          </ac:spMkLst>
        </pc:spChg>
        <pc:cxnChg chg="add del mod">
          <ac:chgData name="Julie Hayward" userId="S::julie.hayward@uwtsd.ac.uk::ca36735c-1641-450a-978e-fa18b6a40d1b" providerId="AD" clId="Web-{82206858-6613-B25F-0D72-45D453B28CAA}" dt="2021-03-22T17:51:10.531" v="285"/>
          <ac:cxnSpMkLst>
            <pc:docMk/>
            <pc:sldMk cId="3607786086" sldId="295"/>
            <ac:cxnSpMk id="14" creationId="{8D89589C-2C90-4407-A995-05EC3DD7AB14}"/>
          </ac:cxnSpMkLst>
        </pc:cxnChg>
      </pc:sldChg>
      <pc:sldChg chg="addSp delSp modSp mod setBg modClrScheme chgLayout">
        <pc:chgData name="Julie Hayward" userId="S::julie.hayward@uwtsd.ac.uk::ca36735c-1641-450a-978e-fa18b6a40d1b" providerId="AD" clId="Web-{82206858-6613-B25F-0D72-45D453B28CAA}" dt="2021-03-22T17:46:23.219" v="249"/>
        <pc:sldMkLst>
          <pc:docMk/>
          <pc:sldMk cId="1613877341" sldId="311"/>
        </pc:sldMkLst>
        <pc:spChg chg="mod ord">
          <ac:chgData name="Julie Hayward" userId="S::julie.hayward@uwtsd.ac.uk::ca36735c-1641-450a-978e-fa18b6a40d1b" providerId="AD" clId="Web-{82206858-6613-B25F-0D72-45D453B28CAA}" dt="2021-03-22T17:46:23.219" v="249"/>
          <ac:spMkLst>
            <pc:docMk/>
            <pc:sldMk cId="1613877341" sldId="311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82206858-6613-B25F-0D72-45D453B28CAA}" dt="2021-03-22T17:46:23.219" v="249"/>
          <ac:spMkLst>
            <pc:docMk/>
            <pc:sldMk cId="1613877341" sldId="311"/>
            <ac:spMk id="3" creationId="{00000000-0000-0000-0000-000000000000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6:23.219" v="249"/>
          <ac:spMkLst>
            <pc:docMk/>
            <pc:sldMk cId="1613877341" sldId="311"/>
            <ac:spMk id="71" creationId="{4F645BF8-7885-4398-80BC-4C0DF24F5CEE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6:23.219" v="249"/>
          <ac:spMkLst>
            <pc:docMk/>
            <pc:sldMk cId="1613877341" sldId="311"/>
            <ac:spMk id="73" creationId="{3212FB65-CD2B-4005-B910-132DCE19FCC7}"/>
          </ac:spMkLst>
        </pc:spChg>
        <pc:spChg chg="add del">
          <ac:chgData name="Julie Hayward" userId="S::julie.hayward@uwtsd.ac.uk::ca36735c-1641-450a-978e-fa18b6a40d1b" providerId="AD" clId="Web-{82206858-6613-B25F-0D72-45D453B28CAA}" dt="2021-03-22T17:45:10.762" v="238"/>
          <ac:spMkLst>
            <pc:docMk/>
            <pc:sldMk cId="1613877341" sldId="311"/>
            <ac:spMk id="74" creationId="{4F645BF8-7885-4398-80BC-4C0DF24F5CEE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6:23.219" v="249"/>
          <ac:spMkLst>
            <pc:docMk/>
            <pc:sldMk cId="1613877341" sldId="311"/>
            <ac:spMk id="75" creationId="{681577AD-DA5F-48B3-8FB9-5199BA9EE681}"/>
          </ac:spMkLst>
        </pc:spChg>
        <pc:spChg chg="add del">
          <ac:chgData name="Julie Hayward" userId="S::julie.hayward@uwtsd.ac.uk::ca36735c-1641-450a-978e-fa18b6a40d1b" providerId="AD" clId="Web-{82206858-6613-B25F-0D72-45D453B28CAA}" dt="2021-03-22T17:45:10.762" v="238"/>
          <ac:spMkLst>
            <pc:docMk/>
            <pc:sldMk cId="1613877341" sldId="311"/>
            <ac:spMk id="76" creationId="{3212FB65-CD2B-4005-B910-132DCE19FCC7}"/>
          </ac:spMkLst>
        </pc:spChg>
        <pc:spChg chg="add del">
          <ac:chgData name="Julie Hayward" userId="S::julie.hayward@uwtsd.ac.uk::ca36735c-1641-450a-978e-fa18b6a40d1b" providerId="AD" clId="Web-{82206858-6613-B25F-0D72-45D453B28CAA}" dt="2021-03-22T17:45:10.762" v="238"/>
          <ac:spMkLst>
            <pc:docMk/>
            <pc:sldMk cId="1613877341" sldId="311"/>
            <ac:spMk id="78" creationId="{A35CBD63-8F8F-47DC-9CE7-159E6161D872}"/>
          </ac:spMkLst>
        </pc:spChg>
        <pc:spChg chg="add del">
          <ac:chgData name="Julie Hayward" userId="S::julie.hayward@uwtsd.ac.uk::ca36735c-1641-450a-978e-fa18b6a40d1b" providerId="AD" clId="Web-{82206858-6613-B25F-0D72-45D453B28CAA}" dt="2021-03-22T17:45:10.762" v="238"/>
          <ac:spMkLst>
            <pc:docMk/>
            <pc:sldMk cId="1613877341" sldId="311"/>
            <ac:spMk id="80" creationId="{CA0E3486-FD49-4921-B4F4-E5BB5C88AC79}"/>
          </ac:spMkLst>
        </pc:spChg>
        <pc:spChg chg="add del">
          <ac:chgData name="Julie Hayward" userId="S::julie.hayward@uwtsd.ac.uk::ca36735c-1641-450a-978e-fa18b6a40d1b" providerId="AD" clId="Web-{82206858-6613-B25F-0D72-45D453B28CAA}" dt="2021-03-22T17:45:10.762" v="238"/>
          <ac:spMkLst>
            <pc:docMk/>
            <pc:sldMk cId="1613877341" sldId="311"/>
            <ac:spMk id="82" creationId="{83B4A72C-2924-4CE2-8674-7E02E182ED6D}"/>
          </ac:spMkLst>
        </pc:spChg>
        <pc:spChg chg="mod ord">
          <ac:chgData name="Julie Hayward" userId="S::julie.hayward@uwtsd.ac.uk::ca36735c-1641-450a-978e-fa18b6a40d1b" providerId="AD" clId="Web-{82206858-6613-B25F-0D72-45D453B28CAA}" dt="2021-03-22T17:46:23.219" v="249"/>
          <ac:spMkLst>
            <pc:docMk/>
            <pc:sldMk cId="1613877341" sldId="311"/>
            <ac:spMk id="57346" creationId="{00000000-0000-0000-0000-000000000000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6:23.219" v="249"/>
          <ac:spMkLst>
            <pc:docMk/>
            <pc:sldMk cId="1613877341" sldId="311"/>
            <ac:spMk id="57348" creationId="{4F645BF8-7885-4398-80BC-4C0DF24F5CEE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6:23.219" v="249"/>
          <ac:spMkLst>
            <pc:docMk/>
            <pc:sldMk cId="1613877341" sldId="311"/>
            <ac:spMk id="57349" creationId="{3212FB65-CD2B-4005-B910-132DCE19FCC7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6:23.219" v="249"/>
          <ac:spMkLst>
            <pc:docMk/>
            <pc:sldMk cId="1613877341" sldId="311"/>
            <ac:spMk id="57350" creationId="{A35CBD63-8F8F-47DC-9CE7-159E6161D872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6:23.219" v="249"/>
          <ac:spMkLst>
            <pc:docMk/>
            <pc:sldMk cId="1613877341" sldId="311"/>
            <ac:spMk id="57351" creationId="{CA0E3486-FD49-4921-B4F4-E5BB5C88AC79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6:23.219" v="249"/>
          <ac:spMkLst>
            <pc:docMk/>
            <pc:sldMk cId="1613877341" sldId="311"/>
            <ac:spMk id="57352" creationId="{83B4A72C-2924-4CE2-8674-7E02E182ED6D}"/>
          </ac:spMkLst>
        </pc:spChg>
        <pc:graphicFrameChg chg="mod modGraphic">
          <ac:chgData name="Julie Hayward" userId="S::julie.hayward@uwtsd.ac.uk::ca36735c-1641-450a-978e-fa18b6a40d1b" providerId="AD" clId="Web-{82206858-6613-B25F-0D72-45D453B28CAA}" dt="2021-03-22T17:46:23.219" v="249"/>
          <ac:graphicFrameMkLst>
            <pc:docMk/>
            <pc:sldMk cId="1613877341" sldId="311"/>
            <ac:graphicFrameMk id="8" creationId="{00000000-0000-0000-0000-000000000000}"/>
          </ac:graphicFrameMkLst>
        </pc:graphicFrameChg>
      </pc:sldChg>
      <pc:sldChg chg="modSp del mod modClrScheme chgLayout">
        <pc:chgData name="Julie Hayward" userId="S::julie.hayward@uwtsd.ac.uk::ca36735c-1641-450a-978e-fa18b6a40d1b" providerId="AD" clId="Web-{82206858-6613-B25F-0D72-45D453B28CAA}" dt="2021-03-22T17:43:14.740" v="234"/>
        <pc:sldMkLst>
          <pc:docMk/>
          <pc:sldMk cId="2139342277" sldId="312"/>
        </pc:sldMkLst>
        <pc:spChg chg="mod ord">
          <ac:chgData name="Julie Hayward" userId="S::julie.hayward@uwtsd.ac.uk::ca36735c-1641-450a-978e-fa18b6a40d1b" providerId="AD" clId="Web-{82206858-6613-B25F-0D72-45D453B28CAA}" dt="2021-03-22T17:27:57.815" v="0"/>
          <ac:spMkLst>
            <pc:docMk/>
            <pc:sldMk cId="2139342277" sldId="312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82206858-6613-B25F-0D72-45D453B28CAA}" dt="2021-03-22T17:27:57.815" v="0"/>
          <ac:spMkLst>
            <pc:docMk/>
            <pc:sldMk cId="2139342277" sldId="312"/>
            <ac:spMk id="57346" creationId="{00000000-0000-0000-0000-000000000000}"/>
          </ac:spMkLst>
        </pc:spChg>
      </pc:sldChg>
      <pc:sldChg chg="addSp delSp modSp mod setBg modClrScheme chgLayout">
        <pc:chgData name="Julie Hayward" userId="S::julie.hayward@uwtsd.ac.uk::ca36735c-1641-450a-978e-fa18b6a40d1b" providerId="AD" clId="Web-{82206858-6613-B25F-0D72-45D453B28CAA}" dt="2021-03-22T17:46:47.329" v="252" actId="1076"/>
        <pc:sldMkLst>
          <pc:docMk/>
          <pc:sldMk cId="2769284209" sldId="313"/>
        </pc:sldMkLst>
        <pc:spChg chg="mod ord">
          <ac:chgData name="Julie Hayward" userId="S::julie.hayward@uwtsd.ac.uk::ca36735c-1641-450a-978e-fa18b6a40d1b" providerId="AD" clId="Web-{82206858-6613-B25F-0D72-45D453B28CAA}" dt="2021-03-22T17:46:39.548" v="250" actId="1076"/>
          <ac:spMkLst>
            <pc:docMk/>
            <pc:sldMk cId="2769284209" sldId="313"/>
            <ac:spMk id="2" creationId="{00000000-0000-0000-0000-000000000000}"/>
          </ac:spMkLst>
        </pc:spChg>
        <pc:spChg chg="del mod ord">
          <ac:chgData name="Julie Hayward" userId="S::julie.hayward@uwtsd.ac.uk::ca36735c-1641-450a-978e-fa18b6a40d1b" providerId="AD" clId="Web-{82206858-6613-B25F-0D72-45D453B28CAA}" dt="2021-03-22T17:31:02.278" v="51"/>
          <ac:spMkLst>
            <pc:docMk/>
            <pc:sldMk cId="2769284209" sldId="313"/>
            <ac:spMk id="3" creationId="{00000000-0000-0000-0000-000000000000}"/>
          </ac:spMkLst>
        </pc:spChg>
        <pc:graphicFrameChg chg="add mod ord">
          <ac:chgData name="Julie Hayward" userId="S::julie.hayward@uwtsd.ac.uk::ca36735c-1641-450a-978e-fa18b6a40d1b" providerId="AD" clId="Web-{82206858-6613-B25F-0D72-45D453B28CAA}" dt="2021-03-22T17:46:47.329" v="252" actId="1076"/>
          <ac:graphicFrameMkLst>
            <pc:docMk/>
            <pc:sldMk cId="2769284209" sldId="313"/>
            <ac:graphicFrameMk id="5" creationId="{380B253F-8847-47EF-B7B8-1EE1D5E6DAF0}"/>
          </ac:graphicFrameMkLst>
        </pc:graphicFrameChg>
      </pc:sldChg>
      <pc:sldChg chg="addSp delSp modSp mod setBg modClrScheme chgLayout">
        <pc:chgData name="Julie Hayward" userId="S::julie.hayward@uwtsd.ac.uk::ca36735c-1641-450a-978e-fa18b6a40d1b" providerId="AD" clId="Web-{82206858-6613-B25F-0D72-45D453B28CAA}" dt="2021-03-22T17:47:25.613" v="258"/>
        <pc:sldMkLst>
          <pc:docMk/>
          <pc:sldMk cId="2972076249" sldId="314"/>
        </pc:sldMkLst>
        <pc:spChg chg="mod ord">
          <ac:chgData name="Julie Hayward" userId="S::julie.hayward@uwtsd.ac.uk::ca36735c-1641-450a-978e-fa18b6a40d1b" providerId="AD" clId="Web-{82206858-6613-B25F-0D72-45D453B28CAA}" dt="2021-03-22T17:47:25.613" v="258"/>
          <ac:spMkLst>
            <pc:docMk/>
            <pc:sldMk cId="2972076249" sldId="314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82206858-6613-B25F-0D72-45D453B28CAA}" dt="2021-03-22T17:47:25.613" v="258"/>
          <ac:spMkLst>
            <pc:docMk/>
            <pc:sldMk cId="2972076249" sldId="314"/>
            <ac:spMk id="3" creationId="{00000000-0000-0000-0000-000000000000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7:25.613" v="258"/>
          <ac:spMkLst>
            <pc:docMk/>
            <pc:sldMk cId="2972076249" sldId="314"/>
            <ac:spMk id="8" creationId="{5DB23C2B-2054-4D8B-9E98-9190F8E05EAD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7:25.613" v="258"/>
          <ac:spMkLst>
            <pc:docMk/>
            <pc:sldMk cId="2972076249" sldId="314"/>
            <ac:spMk id="10" creationId="{8797B5BC-9873-45F9-97D6-298FB5AF08FF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47:25.613" v="258"/>
          <ac:spMkLst>
            <pc:docMk/>
            <pc:sldMk cId="2972076249" sldId="314"/>
            <ac:spMk id="12" creationId="{665C2FCD-09A4-4B4B-AA73-F330DFE91799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7:25.613" v="258"/>
          <ac:spMkLst>
            <pc:docMk/>
            <pc:sldMk cId="2972076249" sldId="314"/>
            <ac:spMk id="17" creationId="{5DB23C2B-2054-4D8B-9E98-9190F8E05EAD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7:25.613" v="258"/>
          <ac:spMkLst>
            <pc:docMk/>
            <pc:sldMk cId="2972076249" sldId="314"/>
            <ac:spMk id="19" creationId="{8797B5BC-9873-45F9-97D6-298FB5AF08FF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7:25.613" v="258"/>
          <ac:spMkLst>
            <pc:docMk/>
            <pc:sldMk cId="2972076249" sldId="314"/>
            <ac:spMk id="21" creationId="{665C2FCD-09A4-4B4B-AA73-F330DFE91799}"/>
          </ac:spMkLst>
        </pc:spChg>
      </pc:sldChg>
      <pc:sldChg chg="addSp delSp modSp mod setBg modClrScheme chgLayout">
        <pc:chgData name="Julie Hayward" userId="S::julie.hayward@uwtsd.ac.uk::ca36735c-1641-450a-978e-fa18b6a40d1b" providerId="AD" clId="Web-{82206858-6613-B25F-0D72-45D453B28CAA}" dt="2021-03-22T17:51:48.940" v="291"/>
        <pc:sldMkLst>
          <pc:docMk/>
          <pc:sldMk cId="4282394856" sldId="315"/>
        </pc:sldMkLst>
        <pc:spChg chg="mod ord">
          <ac:chgData name="Julie Hayward" userId="S::julie.hayward@uwtsd.ac.uk::ca36735c-1641-450a-978e-fa18b6a40d1b" providerId="AD" clId="Web-{82206858-6613-B25F-0D72-45D453B28CAA}" dt="2021-03-22T17:51:48.940" v="291"/>
          <ac:spMkLst>
            <pc:docMk/>
            <pc:sldMk cId="4282394856" sldId="315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82206858-6613-B25F-0D72-45D453B28CAA}" dt="2021-03-22T17:51:48.940" v="291"/>
          <ac:spMkLst>
            <pc:docMk/>
            <pc:sldMk cId="4282394856" sldId="315"/>
            <ac:spMk id="3" creationId="{00000000-0000-0000-0000-000000000000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51:48.940" v="291"/>
          <ac:spMkLst>
            <pc:docMk/>
            <pc:sldMk cId="4282394856" sldId="315"/>
            <ac:spMk id="8" creationId="{5DB23C2B-2054-4D8B-9E98-9190F8E05EAD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51:48.940" v="291"/>
          <ac:spMkLst>
            <pc:docMk/>
            <pc:sldMk cId="4282394856" sldId="315"/>
            <ac:spMk id="10" creationId="{8797B5BC-9873-45F9-97D6-298FB5AF08FF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51:48.940" v="291"/>
          <ac:spMkLst>
            <pc:docMk/>
            <pc:sldMk cId="4282394856" sldId="315"/>
            <ac:spMk id="12" creationId="{665C2FCD-09A4-4B4B-AA73-F330DFE91799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51:48.940" v="291"/>
          <ac:spMkLst>
            <pc:docMk/>
            <pc:sldMk cId="4282394856" sldId="315"/>
            <ac:spMk id="17" creationId="{5DB23C2B-2054-4D8B-9E98-9190F8E05EAD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51:48.940" v="291"/>
          <ac:spMkLst>
            <pc:docMk/>
            <pc:sldMk cId="4282394856" sldId="315"/>
            <ac:spMk id="19" creationId="{665C2FCD-09A4-4B4B-AA73-F330DFE91799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51:48.940" v="291"/>
          <ac:spMkLst>
            <pc:docMk/>
            <pc:sldMk cId="4282394856" sldId="315"/>
            <ac:spMk id="21" creationId="{8797B5BC-9873-45F9-97D6-298FB5AF08FF}"/>
          </ac:spMkLst>
        </pc:spChg>
      </pc:sldChg>
      <pc:sldChg chg="addSp modSp mod setBg modClrScheme chgLayout">
        <pc:chgData name="Julie Hayward" userId="S::julie.hayward@uwtsd.ac.uk::ca36735c-1641-450a-978e-fa18b6a40d1b" providerId="AD" clId="Web-{82206858-6613-B25F-0D72-45D453B28CAA}" dt="2021-03-22T17:48:50.664" v="268"/>
        <pc:sldMkLst>
          <pc:docMk/>
          <pc:sldMk cId="3619649121" sldId="316"/>
        </pc:sldMkLst>
        <pc:spChg chg="add">
          <ac:chgData name="Julie Hayward" userId="S::julie.hayward@uwtsd.ac.uk::ca36735c-1641-450a-978e-fa18b6a40d1b" providerId="AD" clId="Web-{82206858-6613-B25F-0D72-45D453B28CAA}" dt="2021-03-22T17:48:50.664" v="268"/>
          <ac:spMkLst>
            <pc:docMk/>
            <pc:sldMk cId="3619649121" sldId="316"/>
            <ac:spMk id="10" creationId="{2ABBB681-F4D2-40F2-ACC3-DE0B4B4880EF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48:50.664" v="268"/>
          <ac:spMkLst>
            <pc:docMk/>
            <pc:sldMk cId="3619649121" sldId="316"/>
            <ac:spMk id="12" creationId="{09388ED0-1FEF-4E11-B488-BD661D1AC1A6}"/>
          </ac:spMkLst>
        </pc:spChg>
        <pc:picChg chg="mod">
          <ac:chgData name="Julie Hayward" userId="S::julie.hayward@uwtsd.ac.uk::ca36735c-1641-450a-978e-fa18b6a40d1b" providerId="AD" clId="Web-{82206858-6613-B25F-0D72-45D453B28CAA}" dt="2021-03-22T17:48:50.664" v="268"/>
          <ac:picMkLst>
            <pc:docMk/>
            <pc:sldMk cId="3619649121" sldId="316"/>
            <ac:picMk id="5" creationId="{00000000-0000-0000-0000-000000000000}"/>
          </ac:picMkLst>
        </pc:picChg>
      </pc:sldChg>
      <pc:sldChg chg="addSp delSp modSp mod setBg modClrScheme addAnim delDesignElem chgLayout">
        <pc:chgData name="Julie Hayward" userId="S::julie.hayward@uwtsd.ac.uk::ca36735c-1641-450a-978e-fa18b6a40d1b" providerId="AD" clId="Web-{82206858-6613-B25F-0D72-45D453B28CAA}" dt="2021-03-22T17:51:39.299" v="290"/>
        <pc:sldMkLst>
          <pc:docMk/>
          <pc:sldMk cId="908612536" sldId="317"/>
        </pc:sldMkLst>
        <pc:spChg chg="add mod ord">
          <ac:chgData name="Julie Hayward" userId="S::julie.hayward@uwtsd.ac.uk::ca36735c-1641-450a-978e-fa18b6a40d1b" providerId="AD" clId="Web-{82206858-6613-B25F-0D72-45D453B28CAA}" dt="2021-03-22T17:51:39.299" v="290"/>
          <ac:spMkLst>
            <pc:docMk/>
            <pc:sldMk cId="908612536" sldId="317"/>
            <ac:spMk id="2" creationId="{91B1D484-0F84-442B-88AF-E10B1DD9BBB8}"/>
          </ac:spMkLst>
        </pc:spChg>
        <pc:spChg chg="add del mod ord">
          <ac:chgData name="Julie Hayward" userId="S::julie.hayward@uwtsd.ac.uk::ca36735c-1641-450a-978e-fa18b6a40d1b" providerId="AD" clId="Web-{82206858-6613-B25F-0D72-45D453B28CAA}" dt="2021-03-22T17:41:53.610" v="194"/>
          <ac:spMkLst>
            <pc:docMk/>
            <pc:sldMk cId="908612536" sldId="317"/>
            <ac:spMk id="3" creationId="{53DDF2B7-68E7-46CA-BA83-F3AA6EB093E6}"/>
          </ac:spMkLst>
        </pc:spChg>
        <pc:spChg chg="del">
          <ac:chgData name="Julie Hayward" userId="S::julie.hayward@uwtsd.ac.uk::ca36735c-1641-450a-978e-fa18b6a40d1b" providerId="AD" clId="Web-{82206858-6613-B25F-0D72-45D453B28CAA}" dt="2021-03-22T17:40:45.060" v="183"/>
          <ac:spMkLst>
            <pc:docMk/>
            <pc:sldMk cId="908612536" sldId="317"/>
            <ac:spMk id="5" creationId="{00000000-0000-0000-0000-000000000000}"/>
          </ac:spMkLst>
        </pc:spChg>
        <pc:spChg chg="add del mod ord">
          <ac:chgData name="Julie Hayward" userId="S::julie.hayward@uwtsd.ac.uk::ca36735c-1641-450a-978e-fa18b6a40d1b" providerId="AD" clId="Web-{82206858-6613-B25F-0D72-45D453B28CAA}" dt="2021-03-22T17:42:56.442" v="228"/>
          <ac:spMkLst>
            <pc:docMk/>
            <pc:sldMk cId="908612536" sldId="317"/>
            <ac:spMk id="6" creationId="{A70F3330-A942-4B31-B6FC-8CBB00AC27D0}"/>
          </ac:spMkLst>
        </pc:spChg>
        <pc:spChg chg="add del">
          <ac:chgData name="Julie Hayward" userId="S::julie.hayward@uwtsd.ac.uk::ca36735c-1641-450a-978e-fa18b6a40d1b" providerId="AD" clId="Web-{82206858-6613-B25F-0D72-45D453B28CAA}" dt="2021-03-22T17:43:05.724" v="231"/>
          <ac:spMkLst>
            <pc:docMk/>
            <pc:sldMk cId="908612536" sldId="317"/>
            <ac:spMk id="7" creationId="{DB8424AB-D56B-4256-866A-5B54DE93C20F}"/>
          </ac:spMkLst>
        </pc:spChg>
        <pc:spChg chg="add del">
          <ac:chgData name="Julie Hayward" userId="S::julie.hayward@uwtsd.ac.uk::ca36735c-1641-450a-978e-fa18b6a40d1b" providerId="AD" clId="Web-{82206858-6613-B25F-0D72-45D453B28CAA}" dt="2021-03-22T17:43:05.724" v="231"/>
          <ac:spMkLst>
            <pc:docMk/>
            <pc:sldMk cId="908612536" sldId="317"/>
            <ac:spMk id="8" creationId="{FC999C28-AD33-4EB7-A5F1-C06D10A5FDF7}"/>
          </ac:spMkLst>
        </pc:spChg>
        <pc:spChg chg="add del">
          <ac:chgData name="Julie Hayward" userId="S::julie.hayward@uwtsd.ac.uk::ca36735c-1641-450a-978e-fa18b6a40d1b" providerId="AD" clId="Web-{82206858-6613-B25F-0D72-45D453B28CAA}" dt="2021-03-22T17:41:47.985" v="193"/>
          <ac:spMkLst>
            <pc:docMk/>
            <pc:sldMk cId="908612536" sldId="317"/>
            <ac:spMk id="9" creationId="{82FB26DF-1058-4FF2-A7D8-CC9D04982CF2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51:39.299" v="290"/>
          <ac:spMkLst>
            <pc:docMk/>
            <pc:sldMk cId="908612536" sldId="317"/>
            <ac:spMk id="10" creationId="{17115F77-2FAE-4CA7-9A7F-10D5F2C8F831}"/>
          </ac:spMkLst>
        </pc:spChg>
        <pc:spChg chg="add del">
          <ac:chgData name="Julie Hayward" userId="S::julie.hayward@uwtsd.ac.uk::ca36735c-1641-450a-978e-fa18b6a40d1b" providerId="AD" clId="Web-{82206858-6613-B25F-0D72-45D453B28CAA}" dt="2021-03-22T17:41:47.985" v="193"/>
          <ac:spMkLst>
            <pc:docMk/>
            <pc:sldMk cId="908612536" sldId="317"/>
            <ac:spMk id="11" creationId="{DF663E57-5EFE-40CA-99A5-7BDB95908FDF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51:39.299" v="290"/>
          <ac:spMkLst>
            <pc:docMk/>
            <pc:sldMk cId="908612536" sldId="317"/>
            <ac:spMk id="12" creationId="{5CD4C046-A04C-46CC-AFA3-6B0621F628C8}"/>
          </ac:spMkLst>
        </pc:spChg>
        <pc:spChg chg="add del">
          <ac:chgData name="Julie Hayward" userId="S::julie.hayward@uwtsd.ac.uk::ca36735c-1641-450a-978e-fa18b6a40d1b" providerId="AD" clId="Web-{82206858-6613-B25F-0D72-45D453B28CAA}" dt="2021-03-22T17:43:05.724" v="231"/>
          <ac:spMkLst>
            <pc:docMk/>
            <pc:sldMk cId="908612536" sldId="317"/>
            <ac:spMk id="13" creationId="{0864E5C9-52C9-4572-AC75-548B9B9C2648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51:39.299" v="290"/>
          <ac:spMkLst>
            <pc:docMk/>
            <pc:sldMk cId="908612536" sldId="317"/>
            <ac:spMk id="14" creationId="{66C7A97A-A7DE-4DFB-8542-1E4BF24C7D31}"/>
          </ac:spMkLst>
        </pc:spChg>
        <pc:spChg chg="add del">
          <ac:chgData name="Julie Hayward" userId="S::julie.hayward@uwtsd.ac.uk::ca36735c-1641-450a-978e-fa18b6a40d1b" providerId="AD" clId="Web-{82206858-6613-B25F-0D72-45D453B28CAA}" dt="2021-03-22T17:43:05.724" v="231"/>
          <ac:spMkLst>
            <pc:docMk/>
            <pc:sldMk cId="908612536" sldId="317"/>
            <ac:spMk id="15" creationId="{45CC6500-4DBD-4C34-BC14-2387FB483BEB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51:39.299" v="290"/>
          <ac:spMkLst>
            <pc:docMk/>
            <pc:sldMk cId="908612536" sldId="317"/>
            <ac:spMk id="16" creationId="{BE111DB0-3D73-4D20-9D57-CEF5A0D865B9}"/>
          </ac:spMkLst>
        </pc:spChg>
        <pc:spChg chg="add del">
          <ac:chgData name="Julie Hayward" userId="S::julie.hayward@uwtsd.ac.uk::ca36735c-1641-450a-978e-fa18b6a40d1b" providerId="AD" clId="Web-{82206858-6613-B25F-0D72-45D453B28CAA}" dt="2021-03-22T17:43:05.724" v="231"/>
          <ac:spMkLst>
            <pc:docMk/>
            <pc:sldMk cId="908612536" sldId="317"/>
            <ac:spMk id="17" creationId="{4E34A3B6-BAD2-4156-BDC6-4736248BFDE0}"/>
          </ac:spMkLst>
        </pc:spChg>
        <pc:spChg chg="add del mod">
          <ac:chgData name="Julie Hayward" userId="S::julie.hayward@uwtsd.ac.uk::ca36735c-1641-450a-978e-fa18b6a40d1b" providerId="AD" clId="Web-{82206858-6613-B25F-0D72-45D453B28CAA}" dt="2021-03-22T17:51:39.299" v="290"/>
          <ac:spMkLst>
            <pc:docMk/>
            <pc:sldMk cId="908612536" sldId="317"/>
            <ac:spMk id="18" creationId="{027ADCA0-A066-4B16-8E1F-3C2483947B72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51:39.299" v="290"/>
          <ac:spMkLst>
            <pc:docMk/>
            <pc:sldMk cId="908612536" sldId="317"/>
            <ac:spMk id="23" creationId="{DB8424AB-D56B-4256-866A-5B54DE93C20F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51:39.299" v="290"/>
          <ac:spMkLst>
            <pc:docMk/>
            <pc:sldMk cId="908612536" sldId="317"/>
            <ac:spMk id="25" creationId="{FC999C28-AD33-4EB7-A5F1-C06D10A5FDF7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51:39.299" v="290"/>
          <ac:spMkLst>
            <pc:docMk/>
            <pc:sldMk cId="908612536" sldId="317"/>
            <ac:spMk id="27" creationId="{07CBBDD0-4420-4A50-96AB-392F9B97CF03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51:39.299" v="290"/>
          <ac:spMkLst>
            <pc:docMk/>
            <pc:sldMk cId="908612536" sldId="317"/>
            <ac:spMk id="29" creationId="{465BA403-54B9-4A0B-BC79-028C495C038E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51:39.299" v="290"/>
          <ac:spMkLst>
            <pc:docMk/>
            <pc:sldMk cId="908612536" sldId="317"/>
            <ac:spMk id="31" creationId="{DC8C6883-513A-4FE8-8B55-7AA2A13A9BB9}"/>
          </ac:spMkLst>
        </pc:spChg>
        <pc:picChg chg="mod ord">
          <ac:chgData name="Julie Hayward" userId="S::julie.hayward@uwtsd.ac.uk::ca36735c-1641-450a-978e-fa18b6a40d1b" providerId="AD" clId="Web-{82206858-6613-B25F-0D72-45D453B28CAA}" dt="2021-03-22T17:51:39.299" v="290"/>
          <ac:picMkLst>
            <pc:docMk/>
            <pc:sldMk cId="908612536" sldId="317"/>
            <ac:picMk id="4" creationId="{00000000-0000-0000-0000-000000000000}"/>
          </ac:picMkLst>
        </pc:picChg>
      </pc:sldChg>
      <pc:sldChg chg="addSp delSp modSp add del replId">
        <pc:chgData name="Julie Hayward" userId="S::julie.hayward@uwtsd.ac.uk::ca36735c-1641-450a-978e-fa18b6a40d1b" providerId="AD" clId="Web-{82206858-6613-B25F-0D72-45D453B28CAA}" dt="2021-03-22T17:51:01.375" v="284"/>
        <pc:sldMkLst>
          <pc:docMk/>
          <pc:sldMk cId="706612641" sldId="318"/>
        </pc:sldMkLst>
        <pc:spChg chg="add del mod">
          <ac:chgData name="Julie Hayward" userId="S::julie.hayward@uwtsd.ac.uk::ca36735c-1641-450a-978e-fa18b6a40d1b" providerId="AD" clId="Web-{82206858-6613-B25F-0D72-45D453B28CAA}" dt="2021-03-22T17:50:34.826" v="279"/>
          <ac:spMkLst>
            <pc:docMk/>
            <pc:sldMk cId="706612641" sldId="318"/>
            <ac:spMk id="3" creationId="{C500FD4A-D15F-4358-B2EB-97D163013314}"/>
          </ac:spMkLst>
        </pc:spChg>
        <pc:spChg chg="del">
          <ac:chgData name="Julie Hayward" userId="S::julie.hayward@uwtsd.ac.uk::ca36735c-1641-450a-978e-fa18b6a40d1b" providerId="AD" clId="Web-{82206858-6613-B25F-0D72-45D453B28CAA}" dt="2021-03-22T17:50:24.404" v="277"/>
          <ac:spMkLst>
            <pc:docMk/>
            <pc:sldMk cId="706612641" sldId="318"/>
            <ac:spMk id="5" creationId="{00000000-0000-0000-0000-000000000000}"/>
          </ac:spMkLst>
        </pc:spChg>
        <pc:spChg chg="add">
          <ac:chgData name="Julie Hayward" userId="S::julie.hayward@uwtsd.ac.uk::ca36735c-1641-450a-978e-fa18b6a40d1b" providerId="AD" clId="Web-{82206858-6613-B25F-0D72-45D453B28CAA}" dt="2021-03-22T17:50:20.654" v="276"/>
          <ac:spMkLst>
            <pc:docMk/>
            <pc:sldMk cId="706612641" sldId="318"/>
            <ac:spMk id="9" creationId="{D18CE509-F62B-44AA-95FF-FAAD35B7A85E}"/>
          </ac:spMkLst>
        </pc:spChg>
      </pc:sldChg>
      <pc:sldMasterChg chg="del delSldLayout">
        <pc:chgData name="Julie Hayward" userId="S::julie.hayward@uwtsd.ac.uk::ca36735c-1641-450a-978e-fa18b6a40d1b" providerId="AD" clId="Web-{82206858-6613-B25F-0D72-45D453B28CAA}" dt="2021-03-22T17:27:57.815" v="0"/>
        <pc:sldMasterMkLst>
          <pc:docMk/>
          <pc:sldMasterMk cId="637017333" sldId="2147483648"/>
        </pc:sldMasterMkLst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37017333" sldId="2147483648"/>
            <pc:sldLayoutMk cId="75880645" sldId="2147483649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37017333" sldId="2147483648"/>
            <pc:sldLayoutMk cId="1861903015" sldId="2147483650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37017333" sldId="2147483648"/>
            <pc:sldLayoutMk cId="2181350662" sldId="2147483651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37017333" sldId="2147483648"/>
            <pc:sldLayoutMk cId="2408740811" sldId="2147483652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37017333" sldId="2147483648"/>
            <pc:sldLayoutMk cId="3044404830" sldId="2147483653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37017333" sldId="2147483648"/>
            <pc:sldLayoutMk cId="1293505104" sldId="2147483654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37017333" sldId="2147483648"/>
            <pc:sldLayoutMk cId="231099650" sldId="2147483655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37017333" sldId="2147483648"/>
            <pc:sldLayoutMk cId="2403223369" sldId="2147483656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37017333" sldId="2147483648"/>
            <pc:sldLayoutMk cId="2536763344" sldId="2147483657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37017333" sldId="2147483648"/>
            <pc:sldLayoutMk cId="2885291963" sldId="2147483658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37017333" sldId="2147483648"/>
            <pc:sldLayoutMk cId="2691687140" sldId="2147483659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37017333" sldId="2147483648"/>
            <pc:sldLayoutMk cId="2150256573" sldId="2147483661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37017333" sldId="2147483648"/>
            <pc:sldLayoutMk cId="51209602" sldId="2147483677"/>
          </pc:sldLayoutMkLst>
        </pc:sldLayoutChg>
      </pc:sldMasterChg>
      <pc:sldMasterChg chg="del delSldLayout">
        <pc:chgData name="Julie Hayward" userId="S::julie.hayward@uwtsd.ac.uk::ca36735c-1641-450a-978e-fa18b6a40d1b" providerId="AD" clId="Web-{82206858-6613-B25F-0D72-45D453B28CAA}" dt="2021-03-22T17:27:57.815" v="0"/>
        <pc:sldMasterMkLst>
          <pc:docMk/>
          <pc:sldMasterMk cId="673368003" sldId="2147483663"/>
        </pc:sldMasterMkLst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73368003" sldId="2147483663"/>
            <pc:sldLayoutMk cId="2815242322" sldId="2147483664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73368003" sldId="2147483663"/>
            <pc:sldLayoutMk cId="2394699753" sldId="2147483665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73368003" sldId="2147483663"/>
            <pc:sldLayoutMk cId="4253627573" sldId="2147483666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73368003" sldId="2147483663"/>
            <pc:sldLayoutMk cId="4225168793" sldId="2147483667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73368003" sldId="2147483663"/>
            <pc:sldLayoutMk cId="2193691445" sldId="2147483668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73368003" sldId="2147483663"/>
            <pc:sldLayoutMk cId="644294094" sldId="2147483669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73368003" sldId="2147483663"/>
            <pc:sldLayoutMk cId="1761635757" sldId="2147483670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73368003" sldId="2147483663"/>
            <pc:sldLayoutMk cId="1307990775" sldId="2147483671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73368003" sldId="2147483663"/>
            <pc:sldLayoutMk cId="383596071" sldId="2147483672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73368003" sldId="2147483663"/>
            <pc:sldLayoutMk cId="4089184224" sldId="2147483673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73368003" sldId="2147483663"/>
            <pc:sldLayoutMk cId="855448038" sldId="2147483674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73368003" sldId="2147483663"/>
            <pc:sldLayoutMk cId="3426766389" sldId="2147483675"/>
          </pc:sldLayoutMkLst>
        </pc:sldLayoutChg>
        <pc:sldLayoutChg chg="del">
          <pc:chgData name="Julie Hayward" userId="S::julie.hayward@uwtsd.ac.uk::ca36735c-1641-450a-978e-fa18b6a40d1b" providerId="AD" clId="Web-{82206858-6613-B25F-0D72-45D453B28CAA}" dt="2021-03-22T17:27:57.815" v="0"/>
          <pc:sldLayoutMkLst>
            <pc:docMk/>
            <pc:sldMasterMk cId="673368003" sldId="2147483663"/>
            <pc:sldLayoutMk cId="450627963" sldId="2147483676"/>
          </pc:sldLayoutMkLst>
        </pc:sldLayoutChg>
      </pc:sldMasterChg>
      <pc:sldMasterChg chg="modSp add del addSldLayout delSldLayout modSldLayout">
        <pc:chgData name="Julie Hayward" userId="S::julie.hayward@uwtsd.ac.uk::ca36735c-1641-450a-978e-fa18b6a40d1b" providerId="AD" clId="Web-{82206858-6613-B25F-0D72-45D453B28CAA}" dt="2021-03-22T17:45:35.216" v="242"/>
        <pc:sldMasterMkLst>
          <pc:docMk/>
          <pc:sldMasterMk cId="2312083616" sldId="2147483693"/>
        </pc:sldMasterMkLst>
        <pc:spChg chg="mod">
          <ac:chgData name="Julie Hayward" userId="S::julie.hayward@uwtsd.ac.uk::ca36735c-1641-450a-978e-fa18b6a40d1b" providerId="AD" clId="Web-{82206858-6613-B25F-0D72-45D453B28CAA}" dt="2021-03-22T17:45:34.466" v="241"/>
          <ac:spMkLst>
            <pc:docMk/>
            <pc:sldMasterMk cId="2312083616" sldId="2147483693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82206858-6613-B25F-0D72-45D453B28CAA}" dt="2021-03-22T17:45:34.466" v="241"/>
          <ac:spMkLst>
            <pc:docMk/>
            <pc:sldMasterMk cId="2312083616" sldId="2147483693"/>
            <ac:spMk id="3" creationId="{00000000-0000-0000-0000-000000000000}"/>
          </ac:spMkLst>
        </pc:spChg>
        <pc:spChg chg="mod">
          <ac:chgData name="Julie Hayward" userId="S::julie.hayward@uwtsd.ac.uk::ca36735c-1641-450a-978e-fa18b6a40d1b" providerId="AD" clId="Web-{82206858-6613-B25F-0D72-45D453B28CAA}" dt="2021-03-22T17:45:34.466" v="241"/>
          <ac:spMkLst>
            <pc:docMk/>
            <pc:sldMasterMk cId="2312083616" sldId="2147483693"/>
            <ac:spMk id="4" creationId="{00000000-0000-0000-0000-000000000000}"/>
          </ac:spMkLst>
        </pc:spChg>
        <pc:spChg chg="mod">
          <ac:chgData name="Julie Hayward" userId="S::julie.hayward@uwtsd.ac.uk::ca36735c-1641-450a-978e-fa18b6a40d1b" providerId="AD" clId="Web-{82206858-6613-B25F-0D72-45D453B28CAA}" dt="2021-03-22T17:45:34.466" v="241"/>
          <ac:spMkLst>
            <pc:docMk/>
            <pc:sldMasterMk cId="2312083616" sldId="2147483693"/>
            <ac:spMk id="5" creationId="{00000000-0000-0000-0000-000000000000}"/>
          </ac:spMkLst>
        </pc:spChg>
        <pc:spChg chg="mod">
          <ac:chgData name="Julie Hayward" userId="S::julie.hayward@uwtsd.ac.uk::ca36735c-1641-450a-978e-fa18b6a40d1b" providerId="AD" clId="Web-{82206858-6613-B25F-0D72-45D453B28CAA}" dt="2021-03-22T17:45:34.466" v="241"/>
          <ac:spMkLst>
            <pc:docMk/>
            <pc:sldMasterMk cId="2312083616" sldId="2147483693"/>
            <ac:spMk id="6" creationId="{00000000-0000-0000-0000-000000000000}"/>
          </ac:spMkLst>
        </pc:spChg>
        <pc:spChg chg="mod">
          <ac:chgData name="Julie Hayward" userId="S::julie.hayward@uwtsd.ac.uk::ca36735c-1641-450a-978e-fa18b6a40d1b" providerId="AD" clId="Web-{82206858-6613-B25F-0D72-45D453B28CAA}" dt="2021-03-22T17:45:34.466" v="241"/>
          <ac:spMkLst>
            <pc:docMk/>
            <pc:sldMasterMk cId="2312083616" sldId="2147483693"/>
            <ac:spMk id="7" creationId="{00000000-0000-0000-0000-000000000000}"/>
          </ac:spMkLst>
        </pc:spChg>
        <pc:spChg chg="mod">
          <ac:chgData name="Julie Hayward" userId="S::julie.hayward@uwtsd.ac.uk::ca36735c-1641-450a-978e-fa18b6a40d1b" providerId="AD" clId="Web-{82206858-6613-B25F-0D72-45D453B28CAA}" dt="2021-03-22T17:45:34.466" v="241"/>
          <ac:spMkLst>
            <pc:docMk/>
            <pc:sldMasterMk cId="2312083616" sldId="2147483693"/>
            <ac:spMk id="38" creationId="{00000000-0000-0000-0000-000000000000}"/>
          </ac:spMkLst>
        </pc:spChg>
        <pc:sldLayoutChg chg="modSp add del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2312083616" sldId="2147483693"/>
            <pc:sldLayoutMk cId="3571310276" sldId="2147483679"/>
          </pc:sldLayoutMkLst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3571310276" sldId="2147483679"/>
              <ac:spMk id="2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3571310276" sldId="2147483679"/>
              <ac:spMk id="3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3571310276" sldId="2147483679"/>
              <ac:spMk id="7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3571310276" sldId="2147483679"/>
              <ac:spMk id="8" creationId="{00000000-0000-0000-0000-000000000000}"/>
            </ac:spMkLst>
          </pc:spChg>
        </pc:sldLayoutChg>
        <pc:sldLayoutChg chg="add del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2312083616" sldId="2147483693"/>
            <pc:sldLayoutMk cId="2861048911" sldId="2147483680"/>
          </pc:sldLayoutMkLst>
        </pc:sldLayoutChg>
        <pc:sldLayoutChg chg="modSp add del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2312083616" sldId="2147483693"/>
            <pc:sldLayoutMk cId="1909677165" sldId="2147483681"/>
          </pc:sldLayoutMkLst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1909677165" sldId="2147483681"/>
              <ac:spMk id="2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1909677165" sldId="2147483681"/>
              <ac:spMk id="3" creationId="{00000000-0000-0000-0000-000000000000}"/>
            </ac:spMkLst>
          </pc:spChg>
        </pc:sldLayoutChg>
        <pc:sldLayoutChg chg="modSp add del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2312083616" sldId="2147483693"/>
            <pc:sldLayoutMk cId="3423212503" sldId="2147483682"/>
          </pc:sldLayoutMkLst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3423212503" sldId="2147483682"/>
              <ac:spMk id="3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3423212503" sldId="2147483682"/>
              <ac:spMk id="4" creationId="{00000000-0000-0000-0000-000000000000}"/>
            </ac:spMkLst>
          </pc:spChg>
        </pc:sldLayoutChg>
        <pc:sldLayoutChg chg="modSp add del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2312083616" sldId="2147483693"/>
            <pc:sldLayoutMk cId="2683364296" sldId="2147483683"/>
          </pc:sldLayoutMkLst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2683364296" sldId="2147483683"/>
              <ac:spMk id="3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2683364296" sldId="2147483683"/>
              <ac:spMk id="4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2683364296" sldId="2147483683"/>
              <ac:spMk id="5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2683364296" sldId="2147483683"/>
              <ac:spMk id="6" creationId="{00000000-0000-0000-0000-000000000000}"/>
            </ac:spMkLst>
          </pc:spChg>
        </pc:sldLayoutChg>
        <pc:sldLayoutChg chg="add del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2312083616" sldId="2147483693"/>
            <pc:sldLayoutMk cId="3430753476" sldId="2147483684"/>
          </pc:sldLayoutMkLst>
        </pc:sldLayoutChg>
        <pc:sldLayoutChg chg="add del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2312083616" sldId="2147483693"/>
            <pc:sldLayoutMk cId="2288933017" sldId="2147483685"/>
          </pc:sldLayoutMkLst>
        </pc:sldLayoutChg>
        <pc:sldLayoutChg chg="modSp add del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2312083616" sldId="2147483693"/>
            <pc:sldLayoutMk cId="4171558412" sldId="2147483686"/>
          </pc:sldLayoutMkLst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4171558412" sldId="2147483686"/>
              <ac:spMk id="2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4171558412" sldId="2147483686"/>
              <ac:spMk id="3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4171558412" sldId="2147483686"/>
              <ac:spMk id="4" creationId="{00000000-0000-0000-0000-000000000000}"/>
            </ac:spMkLst>
          </pc:spChg>
        </pc:sldLayoutChg>
        <pc:sldLayoutChg chg="modSp add del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2312083616" sldId="2147483693"/>
            <pc:sldLayoutMk cId="741345586" sldId="2147483687"/>
          </pc:sldLayoutMkLst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741345586" sldId="2147483687"/>
              <ac:spMk id="2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741345586" sldId="2147483687"/>
              <ac:spMk id="3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741345586" sldId="2147483687"/>
              <ac:spMk id="4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741345586" sldId="2147483687"/>
              <ac:spMk id="9" creationId="{00000000-0000-0000-0000-000000000000}"/>
            </ac:spMkLst>
          </pc:spChg>
        </pc:sldLayoutChg>
        <pc:sldLayoutChg chg="add del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2312083616" sldId="2147483693"/>
            <pc:sldLayoutMk cId="2758244824" sldId="2147483688"/>
          </pc:sldLayoutMkLst>
        </pc:sldLayoutChg>
        <pc:sldLayoutChg chg="modSp add del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2312083616" sldId="2147483693"/>
            <pc:sldLayoutMk cId="521527093" sldId="2147483689"/>
          </pc:sldLayoutMkLst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521527093" sldId="2147483689"/>
              <ac:spMk id="2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521527093" sldId="2147483689"/>
              <ac:spMk id="3" creationId="{00000000-0000-0000-0000-000000000000}"/>
            </ac:spMkLst>
          </pc:spChg>
        </pc:sldLayoutChg>
        <pc:sldLayoutChg chg="modSp add del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2312083616" sldId="2147483693"/>
            <pc:sldLayoutMk cId="622106834" sldId="2147483690"/>
          </pc:sldLayoutMkLst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622106834" sldId="2147483690"/>
              <ac:spMk id="2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622106834" sldId="2147483690"/>
              <ac:spMk id="4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622106834" sldId="2147483690"/>
              <ac:spMk id="6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622106834" sldId="2147483690"/>
              <ac:spMk id="7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622106834" sldId="2147483690"/>
              <ac:spMk id="8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622106834" sldId="2147483690"/>
              <ac:spMk id="9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622106834" sldId="2147483690"/>
              <ac:spMk id="10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622106834" sldId="2147483690"/>
              <ac:spMk id="13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622106834" sldId="2147483690"/>
              <ac:spMk id="14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622106834" sldId="2147483690"/>
              <ac:spMk id="18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622106834" sldId="2147483690"/>
              <ac:spMk id="19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622106834" sldId="2147483690"/>
              <ac:spMk id="22" creationId="{00000000-0000-0000-0000-000000000000}"/>
            </ac:spMkLst>
          </pc:spChg>
          <pc:grpChg chg="mod">
            <ac:chgData name="Julie Hayward" userId="S::julie.hayward@uwtsd.ac.uk::ca36735c-1641-450a-978e-fa18b6a40d1b" providerId="AD" clId="Web-{82206858-6613-B25F-0D72-45D453B28CAA}" dt="2021-03-22T17:45:34.466" v="241"/>
            <ac:grpSpMkLst>
              <pc:docMk/>
              <pc:sldMasterMk cId="2312083616" sldId="2147483693"/>
              <pc:sldLayoutMk cId="622106834" sldId="2147483690"/>
              <ac:grpSpMk id="5" creationId="{00000000-0000-0000-0000-000000000000}"/>
            </ac:grpSpMkLst>
          </pc:grpChg>
        </pc:sldLayoutChg>
        <pc:sldLayoutChg chg="modSp add del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2312083616" sldId="2147483693"/>
            <pc:sldLayoutMk cId="914729663" sldId="2147483691"/>
          </pc:sldLayoutMkLst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914729663" sldId="2147483691"/>
              <ac:spMk id="2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914729663" sldId="2147483691"/>
              <ac:spMk id="3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914729663" sldId="2147483691"/>
              <ac:spMk id="5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914729663" sldId="2147483691"/>
              <ac:spMk id="51" creationId="{00000000-0000-0000-0000-000000000000}"/>
            </ac:spMkLst>
          </pc:spChg>
        </pc:sldLayoutChg>
        <pc:sldLayoutChg chg="modSp add del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2312083616" sldId="2147483693"/>
            <pc:sldLayoutMk cId="2823823433" sldId="2147483692"/>
          </pc:sldLayoutMkLst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2823823433" sldId="2147483692"/>
              <ac:spMk id="2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2823823433" sldId="2147483692"/>
              <ac:spMk id="4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2823823433" sldId="2147483692"/>
              <ac:spMk id="6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2823823433" sldId="2147483692"/>
              <ac:spMk id="7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2823823433" sldId="2147483692"/>
              <ac:spMk id="8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2823823433" sldId="2147483692"/>
              <ac:spMk id="9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2823823433" sldId="2147483692"/>
              <ac:spMk id="10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2823823433" sldId="2147483692"/>
              <ac:spMk id="13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2823823433" sldId="2147483692"/>
              <ac:spMk id="14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2823823433" sldId="2147483692"/>
              <ac:spMk id="18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2823823433" sldId="2147483692"/>
              <ac:spMk id="19" creationId="{00000000-0000-0000-0000-000000000000}"/>
            </ac:spMkLst>
          </pc:spChg>
          <pc:spChg chg="mod">
            <ac:chgData name="Julie Hayward" userId="S::julie.hayward@uwtsd.ac.uk::ca36735c-1641-450a-978e-fa18b6a40d1b" providerId="AD" clId="Web-{82206858-6613-B25F-0D72-45D453B28CAA}" dt="2021-03-22T17:45:34.466" v="241"/>
            <ac:spMkLst>
              <pc:docMk/>
              <pc:sldMasterMk cId="2312083616" sldId="2147483693"/>
              <pc:sldLayoutMk cId="2823823433" sldId="2147483692"/>
              <ac:spMk id="22" creationId="{00000000-0000-0000-0000-000000000000}"/>
            </ac:spMkLst>
          </pc:spChg>
          <pc:grpChg chg="mod">
            <ac:chgData name="Julie Hayward" userId="S::julie.hayward@uwtsd.ac.uk::ca36735c-1641-450a-978e-fa18b6a40d1b" providerId="AD" clId="Web-{82206858-6613-B25F-0D72-45D453B28CAA}" dt="2021-03-22T17:45:34.466" v="241"/>
            <ac:grpSpMkLst>
              <pc:docMk/>
              <pc:sldMasterMk cId="2312083616" sldId="2147483693"/>
              <pc:sldLayoutMk cId="2823823433" sldId="2147483692"/>
              <ac:grpSpMk id="5" creationId="{00000000-0000-0000-0000-000000000000}"/>
            </ac:grpSpMkLst>
          </pc:grpChg>
        </pc:sldLayoutChg>
        <pc:sldLayoutChg chg="add del mod replId">
          <pc:chgData name="Julie Hayward" userId="S::julie.hayward@uwtsd.ac.uk::ca36735c-1641-450a-978e-fa18b6a40d1b" providerId="AD" clId="Web-{82206858-6613-B25F-0D72-45D453B28CAA}" dt="2021-03-22T17:45:12.824" v="239"/>
          <pc:sldLayoutMkLst>
            <pc:docMk/>
            <pc:sldMasterMk cId="2312083616" sldId="2147483693"/>
            <pc:sldLayoutMk cId="766985594" sldId="2147483694"/>
          </pc:sldLayoutMkLst>
        </pc:sldLayoutChg>
        <pc:sldLayoutChg chg="add del mod replId">
          <pc:chgData name="Julie Hayward" userId="S::julie.hayward@uwtsd.ac.uk::ca36735c-1641-450a-978e-fa18b6a40d1b" providerId="AD" clId="Web-{82206858-6613-B25F-0D72-45D453B28CAA}" dt="2021-03-22T17:45:12.824" v="239"/>
          <pc:sldLayoutMkLst>
            <pc:docMk/>
            <pc:sldMasterMk cId="2312083616" sldId="2147483693"/>
            <pc:sldLayoutMk cId="1901656662" sldId="2147483695"/>
          </pc:sldLayoutMkLst>
        </pc:sldLayoutChg>
        <pc:sldLayoutChg chg="add del mod replId">
          <pc:chgData name="Julie Hayward" userId="S::julie.hayward@uwtsd.ac.uk::ca36735c-1641-450a-978e-fa18b6a40d1b" providerId="AD" clId="Web-{82206858-6613-B25F-0D72-45D453B28CAA}" dt="2021-03-22T17:45:12.824" v="239"/>
          <pc:sldLayoutMkLst>
            <pc:docMk/>
            <pc:sldMasterMk cId="2312083616" sldId="2147483693"/>
            <pc:sldLayoutMk cId="243333818" sldId="2147483696"/>
          </pc:sldLayoutMkLst>
        </pc:sldLayoutChg>
        <pc:sldLayoutChg chg="add del mod replId">
          <pc:chgData name="Julie Hayward" userId="S::julie.hayward@uwtsd.ac.uk::ca36735c-1641-450a-978e-fa18b6a40d1b" providerId="AD" clId="Web-{82206858-6613-B25F-0D72-45D453B28CAA}" dt="2021-03-22T17:45:12.824" v="239"/>
          <pc:sldLayoutMkLst>
            <pc:docMk/>
            <pc:sldMasterMk cId="2312083616" sldId="2147483693"/>
            <pc:sldLayoutMk cId="3883983677" sldId="2147483697"/>
          </pc:sldLayoutMkLst>
        </pc:sldLayoutChg>
        <pc:sldLayoutChg chg="add del mod replId">
          <pc:chgData name="Julie Hayward" userId="S::julie.hayward@uwtsd.ac.uk::ca36735c-1641-450a-978e-fa18b6a40d1b" providerId="AD" clId="Web-{82206858-6613-B25F-0D72-45D453B28CAA}" dt="2021-03-22T17:45:12.824" v="239"/>
          <pc:sldLayoutMkLst>
            <pc:docMk/>
            <pc:sldMasterMk cId="2312083616" sldId="2147483693"/>
            <pc:sldLayoutMk cId="1739045931" sldId="2147483698"/>
          </pc:sldLayoutMkLst>
        </pc:sldLayoutChg>
        <pc:sldLayoutChg chg="add del mod replId">
          <pc:chgData name="Julie Hayward" userId="S::julie.hayward@uwtsd.ac.uk::ca36735c-1641-450a-978e-fa18b6a40d1b" providerId="AD" clId="Web-{82206858-6613-B25F-0D72-45D453B28CAA}" dt="2021-03-22T17:45:12.824" v="239"/>
          <pc:sldLayoutMkLst>
            <pc:docMk/>
            <pc:sldMasterMk cId="2312083616" sldId="2147483693"/>
            <pc:sldLayoutMk cId="1048256204" sldId="2147483699"/>
          </pc:sldLayoutMkLst>
        </pc:sldLayoutChg>
        <pc:sldLayoutChg chg="add del mod replId">
          <pc:chgData name="Julie Hayward" userId="S::julie.hayward@uwtsd.ac.uk::ca36735c-1641-450a-978e-fa18b6a40d1b" providerId="AD" clId="Web-{82206858-6613-B25F-0D72-45D453B28CAA}" dt="2021-03-22T17:45:12.824" v="239"/>
          <pc:sldLayoutMkLst>
            <pc:docMk/>
            <pc:sldMasterMk cId="2312083616" sldId="2147483693"/>
            <pc:sldLayoutMk cId="2752184817" sldId="2147483700"/>
          </pc:sldLayoutMkLst>
        </pc:sldLayoutChg>
        <pc:sldLayoutChg chg="add del mod replId">
          <pc:chgData name="Julie Hayward" userId="S::julie.hayward@uwtsd.ac.uk::ca36735c-1641-450a-978e-fa18b6a40d1b" providerId="AD" clId="Web-{82206858-6613-B25F-0D72-45D453B28CAA}" dt="2021-03-22T17:45:12.824" v="239"/>
          <pc:sldLayoutMkLst>
            <pc:docMk/>
            <pc:sldMasterMk cId="2312083616" sldId="2147483693"/>
            <pc:sldLayoutMk cId="3694423275" sldId="2147483701"/>
          </pc:sldLayoutMkLst>
        </pc:sldLayoutChg>
        <pc:sldLayoutChg chg="add del mod replId">
          <pc:chgData name="Julie Hayward" userId="S::julie.hayward@uwtsd.ac.uk::ca36735c-1641-450a-978e-fa18b6a40d1b" providerId="AD" clId="Web-{82206858-6613-B25F-0D72-45D453B28CAA}" dt="2021-03-22T17:45:12.824" v="239"/>
          <pc:sldLayoutMkLst>
            <pc:docMk/>
            <pc:sldMasterMk cId="2312083616" sldId="2147483693"/>
            <pc:sldLayoutMk cId="3187213527" sldId="2147483702"/>
          </pc:sldLayoutMkLst>
        </pc:sldLayoutChg>
        <pc:sldLayoutChg chg="add del mod replId">
          <pc:chgData name="Julie Hayward" userId="S::julie.hayward@uwtsd.ac.uk::ca36735c-1641-450a-978e-fa18b6a40d1b" providerId="AD" clId="Web-{82206858-6613-B25F-0D72-45D453B28CAA}" dt="2021-03-22T17:45:12.824" v="239"/>
          <pc:sldLayoutMkLst>
            <pc:docMk/>
            <pc:sldMasterMk cId="2312083616" sldId="2147483693"/>
            <pc:sldLayoutMk cId="468887926" sldId="2147483703"/>
          </pc:sldLayoutMkLst>
        </pc:sldLayoutChg>
        <pc:sldLayoutChg chg="add del mod replId">
          <pc:chgData name="Julie Hayward" userId="S::julie.hayward@uwtsd.ac.uk::ca36735c-1641-450a-978e-fa18b6a40d1b" providerId="AD" clId="Web-{82206858-6613-B25F-0D72-45D453B28CAA}" dt="2021-03-22T17:45:12.824" v="239"/>
          <pc:sldLayoutMkLst>
            <pc:docMk/>
            <pc:sldMasterMk cId="2312083616" sldId="2147483693"/>
            <pc:sldLayoutMk cId="3893099439" sldId="2147483704"/>
          </pc:sldLayoutMkLst>
        </pc:sldLayoutChg>
        <pc:sldLayoutChg chg="add del mod replId">
          <pc:chgData name="Julie Hayward" userId="S::julie.hayward@uwtsd.ac.uk::ca36735c-1641-450a-978e-fa18b6a40d1b" providerId="AD" clId="Web-{82206858-6613-B25F-0D72-45D453B28CAA}" dt="2021-03-22T17:45:12.824" v="239"/>
          <pc:sldLayoutMkLst>
            <pc:docMk/>
            <pc:sldMasterMk cId="2312083616" sldId="2147483693"/>
            <pc:sldLayoutMk cId="2830348286" sldId="2147483705"/>
          </pc:sldLayoutMkLst>
        </pc:sldLayoutChg>
        <pc:sldLayoutChg chg="add del mod replId">
          <pc:chgData name="Julie Hayward" userId="S::julie.hayward@uwtsd.ac.uk::ca36735c-1641-450a-978e-fa18b6a40d1b" providerId="AD" clId="Web-{82206858-6613-B25F-0D72-45D453B28CAA}" dt="2021-03-22T17:45:12.824" v="239"/>
          <pc:sldLayoutMkLst>
            <pc:docMk/>
            <pc:sldMasterMk cId="2312083616" sldId="2147483693"/>
            <pc:sldLayoutMk cId="3725478824" sldId="2147483706"/>
          </pc:sldLayoutMkLst>
        </pc:sldLayoutChg>
      </pc:sldMasterChg>
      <pc:sldMasterChg chg="add addSldLayout modSldLayout">
        <pc:chgData name="Julie Hayward" userId="S::julie.hayward@uwtsd.ac.uk::ca36735c-1641-450a-978e-fa18b6a40d1b" providerId="AD" clId="Web-{82206858-6613-B25F-0D72-45D453B28CAA}" dt="2021-03-22T17:45:35.216" v="242"/>
        <pc:sldMasterMkLst>
          <pc:docMk/>
          <pc:sldMasterMk cId="3438462832" sldId="2147483694"/>
        </pc:sldMasterMkLst>
        <pc:sldLayoutChg chg="add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3438462832" sldId="2147483694"/>
            <pc:sldLayoutMk cId="333607969" sldId="2147483695"/>
          </pc:sldLayoutMkLst>
        </pc:sldLayoutChg>
        <pc:sldLayoutChg chg="add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3438462832" sldId="2147483694"/>
            <pc:sldLayoutMk cId="1541927902" sldId="2147483696"/>
          </pc:sldLayoutMkLst>
        </pc:sldLayoutChg>
        <pc:sldLayoutChg chg="add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3438462832" sldId="2147483694"/>
            <pc:sldLayoutMk cId="581246185" sldId="2147483697"/>
          </pc:sldLayoutMkLst>
        </pc:sldLayoutChg>
        <pc:sldLayoutChg chg="add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3438462832" sldId="2147483694"/>
            <pc:sldLayoutMk cId="2879912421" sldId="2147483698"/>
          </pc:sldLayoutMkLst>
        </pc:sldLayoutChg>
        <pc:sldLayoutChg chg="add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3438462832" sldId="2147483694"/>
            <pc:sldLayoutMk cId="2623996623" sldId="2147483699"/>
          </pc:sldLayoutMkLst>
        </pc:sldLayoutChg>
        <pc:sldLayoutChg chg="add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3438462832" sldId="2147483694"/>
            <pc:sldLayoutMk cId="1433380964" sldId="2147483700"/>
          </pc:sldLayoutMkLst>
        </pc:sldLayoutChg>
        <pc:sldLayoutChg chg="add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3438462832" sldId="2147483694"/>
            <pc:sldLayoutMk cId="4254503424" sldId="2147483701"/>
          </pc:sldLayoutMkLst>
        </pc:sldLayoutChg>
        <pc:sldLayoutChg chg="add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3438462832" sldId="2147483694"/>
            <pc:sldLayoutMk cId="1020686398" sldId="2147483702"/>
          </pc:sldLayoutMkLst>
        </pc:sldLayoutChg>
        <pc:sldLayoutChg chg="add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3438462832" sldId="2147483694"/>
            <pc:sldLayoutMk cId="2058106985" sldId="2147483703"/>
          </pc:sldLayoutMkLst>
        </pc:sldLayoutChg>
        <pc:sldLayoutChg chg="add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3438462832" sldId="2147483694"/>
            <pc:sldLayoutMk cId="1014672538" sldId="2147483704"/>
          </pc:sldLayoutMkLst>
        </pc:sldLayoutChg>
        <pc:sldLayoutChg chg="add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3438462832" sldId="2147483694"/>
            <pc:sldLayoutMk cId="2492388837" sldId="2147483705"/>
          </pc:sldLayoutMkLst>
        </pc:sldLayoutChg>
        <pc:sldLayoutChg chg="add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3438462832" sldId="2147483694"/>
            <pc:sldLayoutMk cId="515003762" sldId="2147483706"/>
          </pc:sldLayoutMkLst>
        </pc:sldLayoutChg>
        <pc:sldLayoutChg chg="add mod replId">
          <pc:chgData name="Julie Hayward" userId="S::julie.hayward@uwtsd.ac.uk::ca36735c-1641-450a-978e-fa18b6a40d1b" providerId="AD" clId="Web-{82206858-6613-B25F-0D72-45D453B28CAA}" dt="2021-03-22T17:45:35.216" v="242"/>
          <pc:sldLayoutMkLst>
            <pc:docMk/>
            <pc:sldMasterMk cId="3438462832" sldId="2147483694"/>
            <pc:sldLayoutMk cId="696175044" sldId="214748370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03C9AB-4740-4221-96F6-A9D9501E6CC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9DDD517-EF69-4F15-99B2-935353B08DC7}">
      <dgm:prSet/>
      <dgm:spPr/>
      <dgm:t>
        <a:bodyPr/>
        <a:lstStyle/>
        <a:p>
          <a:pPr>
            <a:defRPr cap="all"/>
          </a:pPr>
          <a:r>
            <a:rPr lang="en-GB"/>
            <a:t>Training takes place within a learning environment</a:t>
          </a:r>
          <a:endParaRPr lang="en-US"/>
        </a:p>
      </dgm:t>
    </dgm:pt>
    <dgm:pt modelId="{C735D9F1-38D7-4B65-B2F9-C88C5924C407}" type="parTrans" cxnId="{78060002-BFF3-4DC2-8909-60C116A0F5A4}">
      <dgm:prSet/>
      <dgm:spPr/>
      <dgm:t>
        <a:bodyPr/>
        <a:lstStyle/>
        <a:p>
          <a:endParaRPr lang="en-US"/>
        </a:p>
      </dgm:t>
    </dgm:pt>
    <dgm:pt modelId="{27117214-AEC3-4FFD-950B-E3F836242416}" type="sibTrans" cxnId="{78060002-BFF3-4DC2-8909-60C116A0F5A4}">
      <dgm:prSet/>
      <dgm:spPr/>
      <dgm:t>
        <a:bodyPr/>
        <a:lstStyle/>
        <a:p>
          <a:endParaRPr lang="en-US"/>
        </a:p>
      </dgm:t>
    </dgm:pt>
    <dgm:pt modelId="{08777F09-99B6-4222-BBE6-476316A77E02}">
      <dgm:prSet/>
      <dgm:spPr/>
      <dgm:t>
        <a:bodyPr/>
        <a:lstStyle/>
        <a:p>
          <a:pPr>
            <a:defRPr cap="all"/>
          </a:pPr>
          <a:r>
            <a:rPr lang="en-GB"/>
            <a:t>Trainees engage in the training session</a:t>
          </a:r>
          <a:endParaRPr lang="en-US"/>
        </a:p>
      </dgm:t>
    </dgm:pt>
    <dgm:pt modelId="{69982C1D-EC2D-47F1-B931-42683520C745}" type="parTrans" cxnId="{3975DEA4-84A5-4D37-891B-5CF3DAEC4315}">
      <dgm:prSet/>
      <dgm:spPr/>
      <dgm:t>
        <a:bodyPr/>
        <a:lstStyle/>
        <a:p>
          <a:endParaRPr lang="en-US"/>
        </a:p>
      </dgm:t>
    </dgm:pt>
    <dgm:pt modelId="{4FFB501E-A939-49A7-B384-850465928FA7}" type="sibTrans" cxnId="{3975DEA4-84A5-4D37-891B-5CF3DAEC4315}">
      <dgm:prSet/>
      <dgm:spPr/>
      <dgm:t>
        <a:bodyPr/>
        <a:lstStyle/>
        <a:p>
          <a:endParaRPr lang="en-US"/>
        </a:p>
      </dgm:t>
    </dgm:pt>
    <dgm:pt modelId="{8A5F1B78-FAEE-4FEC-887E-03E6D5E78CEB}">
      <dgm:prSet/>
      <dgm:spPr/>
      <dgm:t>
        <a:bodyPr/>
        <a:lstStyle/>
        <a:p>
          <a:pPr>
            <a:defRPr cap="all"/>
          </a:pPr>
          <a:r>
            <a:rPr lang="en-GB"/>
            <a:t>Learning takes place</a:t>
          </a:r>
          <a:endParaRPr lang="en-US"/>
        </a:p>
      </dgm:t>
    </dgm:pt>
    <dgm:pt modelId="{77B3E028-24ED-41A0-A64A-0D6AA113680A}" type="parTrans" cxnId="{4FB26DE0-57BB-4A6A-BA4F-6C924D1953D2}">
      <dgm:prSet/>
      <dgm:spPr/>
      <dgm:t>
        <a:bodyPr/>
        <a:lstStyle/>
        <a:p>
          <a:endParaRPr lang="en-US"/>
        </a:p>
      </dgm:t>
    </dgm:pt>
    <dgm:pt modelId="{B264E8F8-83A9-47EF-9A97-ACF0F0599F04}" type="sibTrans" cxnId="{4FB26DE0-57BB-4A6A-BA4F-6C924D1953D2}">
      <dgm:prSet/>
      <dgm:spPr/>
      <dgm:t>
        <a:bodyPr/>
        <a:lstStyle/>
        <a:p>
          <a:endParaRPr lang="en-US"/>
        </a:p>
      </dgm:t>
    </dgm:pt>
    <dgm:pt modelId="{3422999A-8495-46D9-A48A-6C69268E3340}">
      <dgm:prSet/>
      <dgm:spPr/>
      <dgm:t>
        <a:bodyPr/>
        <a:lstStyle/>
        <a:p>
          <a:pPr>
            <a:defRPr cap="all"/>
          </a:pPr>
          <a:r>
            <a:rPr lang="en-GB"/>
            <a:t>Evaluation takes place</a:t>
          </a:r>
          <a:endParaRPr lang="en-US"/>
        </a:p>
      </dgm:t>
    </dgm:pt>
    <dgm:pt modelId="{CD637EDF-EED2-4CC9-939D-486FB7ACDFAD}" type="parTrans" cxnId="{C120B306-BA30-4AA6-8C5C-E5EF8B7D7F0F}">
      <dgm:prSet/>
      <dgm:spPr/>
      <dgm:t>
        <a:bodyPr/>
        <a:lstStyle/>
        <a:p>
          <a:endParaRPr lang="en-US"/>
        </a:p>
      </dgm:t>
    </dgm:pt>
    <dgm:pt modelId="{203C456D-C0C2-4CAF-A650-18F9AFF9F8AB}" type="sibTrans" cxnId="{C120B306-BA30-4AA6-8C5C-E5EF8B7D7F0F}">
      <dgm:prSet/>
      <dgm:spPr/>
      <dgm:t>
        <a:bodyPr/>
        <a:lstStyle/>
        <a:p>
          <a:endParaRPr lang="en-US"/>
        </a:p>
      </dgm:t>
    </dgm:pt>
    <dgm:pt modelId="{399B5C8E-90A4-4800-8DAB-BDFF3DA7ED43}">
      <dgm:prSet/>
      <dgm:spPr/>
      <dgm:t>
        <a:bodyPr/>
        <a:lstStyle/>
        <a:p>
          <a:pPr>
            <a:defRPr cap="all"/>
          </a:pPr>
          <a:r>
            <a:rPr lang="en-GB"/>
            <a:t>Learning is transferred to the workplace</a:t>
          </a:r>
          <a:endParaRPr lang="en-US"/>
        </a:p>
      </dgm:t>
    </dgm:pt>
    <dgm:pt modelId="{4D5DE252-A2CF-4C59-8925-53A6566AF3E1}" type="parTrans" cxnId="{92165739-7086-4954-A062-364B0A6E56B3}">
      <dgm:prSet/>
      <dgm:spPr/>
      <dgm:t>
        <a:bodyPr/>
        <a:lstStyle/>
        <a:p>
          <a:endParaRPr lang="en-US"/>
        </a:p>
      </dgm:t>
    </dgm:pt>
    <dgm:pt modelId="{029EF73E-447F-4DD8-A6C8-5EFF86C41BED}" type="sibTrans" cxnId="{92165739-7086-4954-A062-364B0A6E56B3}">
      <dgm:prSet/>
      <dgm:spPr/>
      <dgm:t>
        <a:bodyPr/>
        <a:lstStyle/>
        <a:p>
          <a:endParaRPr lang="en-US"/>
        </a:p>
      </dgm:t>
    </dgm:pt>
    <dgm:pt modelId="{A11DFA5D-F0E1-46FD-B725-12CD358A019D}">
      <dgm:prSet/>
      <dgm:spPr/>
      <dgm:t>
        <a:bodyPr/>
        <a:lstStyle/>
        <a:p>
          <a:pPr>
            <a:defRPr cap="all"/>
          </a:pPr>
          <a:r>
            <a:rPr lang="en-GB"/>
            <a:t>Organisational improvement occurs</a:t>
          </a:r>
          <a:endParaRPr lang="en-US"/>
        </a:p>
      </dgm:t>
    </dgm:pt>
    <dgm:pt modelId="{8E1F0384-B835-495F-BC41-28DFC3A5708F}" type="parTrans" cxnId="{17BD3154-4AAA-4E69-A25E-7C0B8D1FF32C}">
      <dgm:prSet/>
      <dgm:spPr/>
      <dgm:t>
        <a:bodyPr/>
        <a:lstStyle/>
        <a:p>
          <a:endParaRPr lang="en-US"/>
        </a:p>
      </dgm:t>
    </dgm:pt>
    <dgm:pt modelId="{A582C498-E253-41B3-8982-9E3F53B54BA0}" type="sibTrans" cxnId="{17BD3154-4AAA-4E69-A25E-7C0B8D1FF32C}">
      <dgm:prSet/>
      <dgm:spPr/>
      <dgm:t>
        <a:bodyPr/>
        <a:lstStyle/>
        <a:p>
          <a:endParaRPr lang="en-US"/>
        </a:p>
      </dgm:t>
    </dgm:pt>
    <dgm:pt modelId="{8FCF88CD-230C-4865-A953-C2B1EC7894CD}" type="pres">
      <dgm:prSet presAssocID="{F203C9AB-4740-4221-96F6-A9D9501E6CCB}" presName="root" presStyleCnt="0">
        <dgm:presLayoutVars>
          <dgm:dir/>
          <dgm:resizeHandles val="exact"/>
        </dgm:presLayoutVars>
      </dgm:prSet>
      <dgm:spPr/>
    </dgm:pt>
    <dgm:pt modelId="{6CCA5044-9308-4C6C-B9B7-BDDF0B212498}" type="pres">
      <dgm:prSet presAssocID="{69DDD517-EF69-4F15-99B2-935353B08DC7}" presName="compNode" presStyleCnt="0"/>
      <dgm:spPr/>
    </dgm:pt>
    <dgm:pt modelId="{8C5C4166-0BCC-48EA-A015-1F36A027097D}" type="pres">
      <dgm:prSet presAssocID="{69DDD517-EF69-4F15-99B2-935353B08DC7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5EF5ED1F-485F-4797-8B15-0F9B04A5763D}" type="pres">
      <dgm:prSet presAssocID="{69DDD517-EF69-4F15-99B2-935353B08DC7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CA029EBE-AD3A-43B6-91B6-A3569D1181B4}" type="pres">
      <dgm:prSet presAssocID="{69DDD517-EF69-4F15-99B2-935353B08DC7}" presName="spaceRect" presStyleCnt="0"/>
      <dgm:spPr/>
    </dgm:pt>
    <dgm:pt modelId="{13A71C0F-92DA-482E-8049-E78E92C55E2F}" type="pres">
      <dgm:prSet presAssocID="{69DDD517-EF69-4F15-99B2-935353B08DC7}" presName="textRect" presStyleLbl="revTx" presStyleIdx="0" presStyleCnt="6">
        <dgm:presLayoutVars>
          <dgm:chMax val="1"/>
          <dgm:chPref val="1"/>
        </dgm:presLayoutVars>
      </dgm:prSet>
      <dgm:spPr/>
    </dgm:pt>
    <dgm:pt modelId="{5C15577D-BC25-4E1F-B011-CFD0E1D14675}" type="pres">
      <dgm:prSet presAssocID="{27117214-AEC3-4FFD-950B-E3F836242416}" presName="sibTrans" presStyleCnt="0"/>
      <dgm:spPr/>
    </dgm:pt>
    <dgm:pt modelId="{7B4300B2-7ED0-4481-8537-7E7571CE6F1B}" type="pres">
      <dgm:prSet presAssocID="{08777F09-99B6-4222-BBE6-476316A77E02}" presName="compNode" presStyleCnt="0"/>
      <dgm:spPr/>
    </dgm:pt>
    <dgm:pt modelId="{86D4F70D-0AEB-4252-8383-B6D2E6D20ED3}" type="pres">
      <dgm:prSet presAssocID="{08777F09-99B6-4222-BBE6-476316A77E02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6250F047-12AA-4FBB-9AC6-5343E96614B3}" type="pres">
      <dgm:prSet presAssocID="{08777F09-99B6-4222-BBE6-476316A77E0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526121B1-EFDC-4E09-9B19-94E5F16E1393}" type="pres">
      <dgm:prSet presAssocID="{08777F09-99B6-4222-BBE6-476316A77E02}" presName="spaceRect" presStyleCnt="0"/>
      <dgm:spPr/>
    </dgm:pt>
    <dgm:pt modelId="{48319C32-7FC3-4C40-9AE9-4159E56EA6D3}" type="pres">
      <dgm:prSet presAssocID="{08777F09-99B6-4222-BBE6-476316A77E02}" presName="textRect" presStyleLbl="revTx" presStyleIdx="1" presStyleCnt="6">
        <dgm:presLayoutVars>
          <dgm:chMax val="1"/>
          <dgm:chPref val="1"/>
        </dgm:presLayoutVars>
      </dgm:prSet>
      <dgm:spPr/>
    </dgm:pt>
    <dgm:pt modelId="{4E582D7B-74C7-4B5C-9304-B649C89C52B4}" type="pres">
      <dgm:prSet presAssocID="{4FFB501E-A939-49A7-B384-850465928FA7}" presName="sibTrans" presStyleCnt="0"/>
      <dgm:spPr/>
    </dgm:pt>
    <dgm:pt modelId="{37AA74DE-B186-409F-BDC8-D811B22F8290}" type="pres">
      <dgm:prSet presAssocID="{8A5F1B78-FAEE-4FEC-887E-03E6D5E78CEB}" presName="compNode" presStyleCnt="0"/>
      <dgm:spPr/>
    </dgm:pt>
    <dgm:pt modelId="{61AB64E6-0074-431B-9D8F-7DF0C5E7677C}" type="pres">
      <dgm:prSet presAssocID="{8A5F1B78-FAEE-4FEC-887E-03E6D5E78CEB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7C022002-1215-4780-AF45-22EB4600006B}" type="pres">
      <dgm:prSet presAssocID="{8A5F1B78-FAEE-4FEC-887E-03E6D5E78CE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7A349F1-2C23-4C28-B686-49B203BDAD68}" type="pres">
      <dgm:prSet presAssocID="{8A5F1B78-FAEE-4FEC-887E-03E6D5E78CEB}" presName="spaceRect" presStyleCnt="0"/>
      <dgm:spPr/>
    </dgm:pt>
    <dgm:pt modelId="{D553F470-E39B-433C-918A-A60B310AC508}" type="pres">
      <dgm:prSet presAssocID="{8A5F1B78-FAEE-4FEC-887E-03E6D5E78CEB}" presName="textRect" presStyleLbl="revTx" presStyleIdx="2" presStyleCnt="6">
        <dgm:presLayoutVars>
          <dgm:chMax val="1"/>
          <dgm:chPref val="1"/>
        </dgm:presLayoutVars>
      </dgm:prSet>
      <dgm:spPr/>
    </dgm:pt>
    <dgm:pt modelId="{41414D5C-4421-4C7C-AB8F-7231D9A6BE62}" type="pres">
      <dgm:prSet presAssocID="{B264E8F8-83A9-47EF-9A97-ACF0F0599F04}" presName="sibTrans" presStyleCnt="0"/>
      <dgm:spPr/>
    </dgm:pt>
    <dgm:pt modelId="{ED03A5E7-2C11-4001-95BB-DE40FFF50D84}" type="pres">
      <dgm:prSet presAssocID="{3422999A-8495-46D9-A48A-6C69268E3340}" presName="compNode" presStyleCnt="0"/>
      <dgm:spPr/>
    </dgm:pt>
    <dgm:pt modelId="{E47164BE-B8D1-4AB3-B304-824E6344E6CE}" type="pres">
      <dgm:prSet presAssocID="{3422999A-8495-46D9-A48A-6C69268E3340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671DA4F-B5B2-48CE-93A7-60B5BEB8A791}" type="pres">
      <dgm:prSet presAssocID="{3422999A-8495-46D9-A48A-6C69268E334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5289CBC-778B-4982-9095-92700938970E}" type="pres">
      <dgm:prSet presAssocID="{3422999A-8495-46D9-A48A-6C69268E3340}" presName="spaceRect" presStyleCnt="0"/>
      <dgm:spPr/>
    </dgm:pt>
    <dgm:pt modelId="{33E06D90-B475-4F75-8E38-1AC8ED7818C9}" type="pres">
      <dgm:prSet presAssocID="{3422999A-8495-46D9-A48A-6C69268E3340}" presName="textRect" presStyleLbl="revTx" presStyleIdx="3" presStyleCnt="6">
        <dgm:presLayoutVars>
          <dgm:chMax val="1"/>
          <dgm:chPref val="1"/>
        </dgm:presLayoutVars>
      </dgm:prSet>
      <dgm:spPr/>
    </dgm:pt>
    <dgm:pt modelId="{700FB8B2-0BD7-412C-B86D-2E7BD99EE58A}" type="pres">
      <dgm:prSet presAssocID="{203C456D-C0C2-4CAF-A650-18F9AFF9F8AB}" presName="sibTrans" presStyleCnt="0"/>
      <dgm:spPr/>
    </dgm:pt>
    <dgm:pt modelId="{9F5C9963-8BB8-4A1D-B177-1537D503A877}" type="pres">
      <dgm:prSet presAssocID="{399B5C8E-90A4-4800-8DAB-BDFF3DA7ED43}" presName="compNode" presStyleCnt="0"/>
      <dgm:spPr/>
    </dgm:pt>
    <dgm:pt modelId="{949ED8E7-D01C-459C-A320-D2C5872B4513}" type="pres">
      <dgm:prSet presAssocID="{399B5C8E-90A4-4800-8DAB-BDFF3DA7ED43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FC65DBAD-737F-4F0D-938C-89143B2C9949}" type="pres">
      <dgm:prSet presAssocID="{399B5C8E-90A4-4800-8DAB-BDFF3DA7ED4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9E66518-3E12-4B60-8DE2-66505B58B0F5}" type="pres">
      <dgm:prSet presAssocID="{399B5C8E-90A4-4800-8DAB-BDFF3DA7ED43}" presName="spaceRect" presStyleCnt="0"/>
      <dgm:spPr/>
    </dgm:pt>
    <dgm:pt modelId="{E3D1A97D-4490-4BEA-975B-E9102AF166C9}" type="pres">
      <dgm:prSet presAssocID="{399B5C8E-90A4-4800-8DAB-BDFF3DA7ED43}" presName="textRect" presStyleLbl="revTx" presStyleIdx="4" presStyleCnt="6">
        <dgm:presLayoutVars>
          <dgm:chMax val="1"/>
          <dgm:chPref val="1"/>
        </dgm:presLayoutVars>
      </dgm:prSet>
      <dgm:spPr/>
    </dgm:pt>
    <dgm:pt modelId="{F1CDEF30-DEB7-4CFD-852B-197742D44DE3}" type="pres">
      <dgm:prSet presAssocID="{029EF73E-447F-4DD8-A6C8-5EFF86C41BED}" presName="sibTrans" presStyleCnt="0"/>
      <dgm:spPr/>
    </dgm:pt>
    <dgm:pt modelId="{D08AF25F-3078-4B8A-8D33-2B30A53B7D98}" type="pres">
      <dgm:prSet presAssocID="{A11DFA5D-F0E1-46FD-B725-12CD358A019D}" presName="compNode" presStyleCnt="0"/>
      <dgm:spPr/>
    </dgm:pt>
    <dgm:pt modelId="{11548B15-7B18-4072-ABEF-D910C0420C7F}" type="pres">
      <dgm:prSet presAssocID="{A11DFA5D-F0E1-46FD-B725-12CD358A019D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97D27987-8D5D-4AA5-8011-767513DA9705}" type="pres">
      <dgm:prSet presAssocID="{A11DFA5D-F0E1-46FD-B725-12CD358A019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D8201AD8-B31E-4098-8B42-6DE654CC62EC}" type="pres">
      <dgm:prSet presAssocID="{A11DFA5D-F0E1-46FD-B725-12CD358A019D}" presName="spaceRect" presStyleCnt="0"/>
      <dgm:spPr/>
    </dgm:pt>
    <dgm:pt modelId="{0C3C198D-2C99-40AB-B9F0-D8E7687B9336}" type="pres">
      <dgm:prSet presAssocID="{A11DFA5D-F0E1-46FD-B725-12CD358A019D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D174600-3707-4193-97A5-D914B7EF1E91}" type="presOf" srcId="{08777F09-99B6-4222-BBE6-476316A77E02}" destId="{48319C32-7FC3-4C40-9AE9-4159E56EA6D3}" srcOrd="0" destOrd="0" presId="urn:microsoft.com/office/officeart/2018/5/layout/IconLeafLabelList"/>
    <dgm:cxn modelId="{78060002-BFF3-4DC2-8909-60C116A0F5A4}" srcId="{F203C9AB-4740-4221-96F6-A9D9501E6CCB}" destId="{69DDD517-EF69-4F15-99B2-935353B08DC7}" srcOrd="0" destOrd="0" parTransId="{C735D9F1-38D7-4B65-B2F9-C88C5924C407}" sibTransId="{27117214-AEC3-4FFD-950B-E3F836242416}"/>
    <dgm:cxn modelId="{C120B306-BA30-4AA6-8C5C-E5EF8B7D7F0F}" srcId="{F203C9AB-4740-4221-96F6-A9D9501E6CCB}" destId="{3422999A-8495-46D9-A48A-6C69268E3340}" srcOrd="3" destOrd="0" parTransId="{CD637EDF-EED2-4CC9-939D-486FB7ACDFAD}" sibTransId="{203C456D-C0C2-4CAF-A650-18F9AFF9F8AB}"/>
    <dgm:cxn modelId="{9E01C42F-F4AF-47A8-ADD2-BC71985D1224}" type="presOf" srcId="{8A5F1B78-FAEE-4FEC-887E-03E6D5E78CEB}" destId="{D553F470-E39B-433C-918A-A60B310AC508}" srcOrd="0" destOrd="0" presId="urn:microsoft.com/office/officeart/2018/5/layout/IconLeafLabelList"/>
    <dgm:cxn modelId="{92165739-7086-4954-A062-364B0A6E56B3}" srcId="{F203C9AB-4740-4221-96F6-A9D9501E6CCB}" destId="{399B5C8E-90A4-4800-8DAB-BDFF3DA7ED43}" srcOrd="4" destOrd="0" parTransId="{4D5DE252-A2CF-4C59-8925-53A6566AF3E1}" sibTransId="{029EF73E-447F-4DD8-A6C8-5EFF86C41BED}"/>
    <dgm:cxn modelId="{BDCABE5F-259C-4D41-A4F1-18414AB56FD2}" type="presOf" srcId="{399B5C8E-90A4-4800-8DAB-BDFF3DA7ED43}" destId="{E3D1A97D-4490-4BEA-975B-E9102AF166C9}" srcOrd="0" destOrd="0" presId="urn:microsoft.com/office/officeart/2018/5/layout/IconLeafLabelList"/>
    <dgm:cxn modelId="{6B20CB72-195C-4303-A6EB-AD518FD6D4D8}" type="presOf" srcId="{3422999A-8495-46D9-A48A-6C69268E3340}" destId="{33E06D90-B475-4F75-8E38-1AC8ED7818C9}" srcOrd="0" destOrd="0" presId="urn:microsoft.com/office/officeart/2018/5/layout/IconLeafLabelList"/>
    <dgm:cxn modelId="{17BD3154-4AAA-4E69-A25E-7C0B8D1FF32C}" srcId="{F203C9AB-4740-4221-96F6-A9D9501E6CCB}" destId="{A11DFA5D-F0E1-46FD-B725-12CD358A019D}" srcOrd="5" destOrd="0" parTransId="{8E1F0384-B835-495F-BC41-28DFC3A5708F}" sibTransId="{A582C498-E253-41B3-8982-9E3F53B54BA0}"/>
    <dgm:cxn modelId="{CCF89374-CEBD-4169-98CA-A0AEB5B3B3E9}" type="presOf" srcId="{F203C9AB-4740-4221-96F6-A9D9501E6CCB}" destId="{8FCF88CD-230C-4865-A953-C2B1EC7894CD}" srcOrd="0" destOrd="0" presId="urn:microsoft.com/office/officeart/2018/5/layout/IconLeafLabelList"/>
    <dgm:cxn modelId="{3975DEA4-84A5-4D37-891B-5CF3DAEC4315}" srcId="{F203C9AB-4740-4221-96F6-A9D9501E6CCB}" destId="{08777F09-99B6-4222-BBE6-476316A77E02}" srcOrd="1" destOrd="0" parTransId="{69982C1D-EC2D-47F1-B931-42683520C745}" sibTransId="{4FFB501E-A939-49A7-B384-850465928FA7}"/>
    <dgm:cxn modelId="{90F5F6BD-C473-4C5D-9FC2-0F4C1F4E03CB}" type="presOf" srcId="{A11DFA5D-F0E1-46FD-B725-12CD358A019D}" destId="{0C3C198D-2C99-40AB-B9F0-D8E7687B9336}" srcOrd="0" destOrd="0" presId="urn:microsoft.com/office/officeart/2018/5/layout/IconLeafLabelList"/>
    <dgm:cxn modelId="{4FB26DE0-57BB-4A6A-BA4F-6C924D1953D2}" srcId="{F203C9AB-4740-4221-96F6-A9D9501E6CCB}" destId="{8A5F1B78-FAEE-4FEC-887E-03E6D5E78CEB}" srcOrd="2" destOrd="0" parTransId="{77B3E028-24ED-41A0-A64A-0D6AA113680A}" sibTransId="{B264E8F8-83A9-47EF-9A97-ACF0F0599F04}"/>
    <dgm:cxn modelId="{872583F2-3A1C-4710-98DD-0A48E8E61649}" type="presOf" srcId="{69DDD517-EF69-4F15-99B2-935353B08DC7}" destId="{13A71C0F-92DA-482E-8049-E78E92C55E2F}" srcOrd="0" destOrd="0" presId="urn:microsoft.com/office/officeart/2018/5/layout/IconLeafLabelList"/>
    <dgm:cxn modelId="{26E5C16E-A232-40C3-A34E-EE58EE8B1ACE}" type="presParOf" srcId="{8FCF88CD-230C-4865-A953-C2B1EC7894CD}" destId="{6CCA5044-9308-4C6C-B9B7-BDDF0B212498}" srcOrd="0" destOrd="0" presId="urn:microsoft.com/office/officeart/2018/5/layout/IconLeafLabelList"/>
    <dgm:cxn modelId="{3232AFC5-DE6E-47FD-B9AB-08DAF4713D23}" type="presParOf" srcId="{6CCA5044-9308-4C6C-B9B7-BDDF0B212498}" destId="{8C5C4166-0BCC-48EA-A015-1F36A027097D}" srcOrd="0" destOrd="0" presId="urn:microsoft.com/office/officeart/2018/5/layout/IconLeafLabelList"/>
    <dgm:cxn modelId="{C4BBD4D8-D16D-47B2-9879-DC5664DD365B}" type="presParOf" srcId="{6CCA5044-9308-4C6C-B9B7-BDDF0B212498}" destId="{5EF5ED1F-485F-4797-8B15-0F9B04A5763D}" srcOrd="1" destOrd="0" presId="urn:microsoft.com/office/officeart/2018/5/layout/IconLeafLabelList"/>
    <dgm:cxn modelId="{930D429E-DAE5-4EFA-B98D-DDFA1616F3AC}" type="presParOf" srcId="{6CCA5044-9308-4C6C-B9B7-BDDF0B212498}" destId="{CA029EBE-AD3A-43B6-91B6-A3569D1181B4}" srcOrd="2" destOrd="0" presId="urn:microsoft.com/office/officeart/2018/5/layout/IconLeafLabelList"/>
    <dgm:cxn modelId="{310FB305-6988-474A-AB27-0FF6BFE1ACFC}" type="presParOf" srcId="{6CCA5044-9308-4C6C-B9B7-BDDF0B212498}" destId="{13A71C0F-92DA-482E-8049-E78E92C55E2F}" srcOrd="3" destOrd="0" presId="urn:microsoft.com/office/officeart/2018/5/layout/IconLeafLabelList"/>
    <dgm:cxn modelId="{7CDADE71-B95A-4687-AA02-C4BF7F32A17B}" type="presParOf" srcId="{8FCF88CD-230C-4865-A953-C2B1EC7894CD}" destId="{5C15577D-BC25-4E1F-B011-CFD0E1D14675}" srcOrd="1" destOrd="0" presId="urn:microsoft.com/office/officeart/2018/5/layout/IconLeafLabelList"/>
    <dgm:cxn modelId="{679191F2-60F1-4F1F-899C-B3FBCE35E52A}" type="presParOf" srcId="{8FCF88CD-230C-4865-A953-C2B1EC7894CD}" destId="{7B4300B2-7ED0-4481-8537-7E7571CE6F1B}" srcOrd="2" destOrd="0" presId="urn:microsoft.com/office/officeart/2018/5/layout/IconLeafLabelList"/>
    <dgm:cxn modelId="{4ED9BFA5-7FD9-411A-AF6B-B6B29E408600}" type="presParOf" srcId="{7B4300B2-7ED0-4481-8537-7E7571CE6F1B}" destId="{86D4F70D-0AEB-4252-8383-B6D2E6D20ED3}" srcOrd="0" destOrd="0" presId="urn:microsoft.com/office/officeart/2018/5/layout/IconLeafLabelList"/>
    <dgm:cxn modelId="{EB4902BC-28D6-427D-AE93-9C4E5614E1DA}" type="presParOf" srcId="{7B4300B2-7ED0-4481-8537-7E7571CE6F1B}" destId="{6250F047-12AA-4FBB-9AC6-5343E96614B3}" srcOrd="1" destOrd="0" presId="urn:microsoft.com/office/officeart/2018/5/layout/IconLeafLabelList"/>
    <dgm:cxn modelId="{1F9AED6A-67E6-444A-AC84-0ADC1F170DB8}" type="presParOf" srcId="{7B4300B2-7ED0-4481-8537-7E7571CE6F1B}" destId="{526121B1-EFDC-4E09-9B19-94E5F16E1393}" srcOrd="2" destOrd="0" presId="urn:microsoft.com/office/officeart/2018/5/layout/IconLeafLabelList"/>
    <dgm:cxn modelId="{EA59EBB7-2A43-4694-BF58-9CDCB0095EFB}" type="presParOf" srcId="{7B4300B2-7ED0-4481-8537-7E7571CE6F1B}" destId="{48319C32-7FC3-4C40-9AE9-4159E56EA6D3}" srcOrd="3" destOrd="0" presId="urn:microsoft.com/office/officeart/2018/5/layout/IconLeafLabelList"/>
    <dgm:cxn modelId="{26BAB557-B6D3-421D-860E-5CABDAA3AC1F}" type="presParOf" srcId="{8FCF88CD-230C-4865-A953-C2B1EC7894CD}" destId="{4E582D7B-74C7-4B5C-9304-B649C89C52B4}" srcOrd="3" destOrd="0" presId="urn:microsoft.com/office/officeart/2018/5/layout/IconLeafLabelList"/>
    <dgm:cxn modelId="{E1AB1B0D-B547-45B3-B8D2-96364F5F3771}" type="presParOf" srcId="{8FCF88CD-230C-4865-A953-C2B1EC7894CD}" destId="{37AA74DE-B186-409F-BDC8-D811B22F8290}" srcOrd="4" destOrd="0" presId="urn:microsoft.com/office/officeart/2018/5/layout/IconLeafLabelList"/>
    <dgm:cxn modelId="{5C493F0A-0849-4577-B238-E8488199E2BE}" type="presParOf" srcId="{37AA74DE-B186-409F-BDC8-D811B22F8290}" destId="{61AB64E6-0074-431B-9D8F-7DF0C5E7677C}" srcOrd="0" destOrd="0" presId="urn:microsoft.com/office/officeart/2018/5/layout/IconLeafLabelList"/>
    <dgm:cxn modelId="{55F0F71F-FB81-41DC-9B38-5390C66EBA04}" type="presParOf" srcId="{37AA74DE-B186-409F-BDC8-D811B22F8290}" destId="{7C022002-1215-4780-AF45-22EB4600006B}" srcOrd="1" destOrd="0" presId="urn:microsoft.com/office/officeart/2018/5/layout/IconLeafLabelList"/>
    <dgm:cxn modelId="{416FFDA8-7663-4034-A7CE-3AC63725445C}" type="presParOf" srcId="{37AA74DE-B186-409F-BDC8-D811B22F8290}" destId="{F7A349F1-2C23-4C28-B686-49B203BDAD68}" srcOrd="2" destOrd="0" presId="urn:microsoft.com/office/officeart/2018/5/layout/IconLeafLabelList"/>
    <dgm:cxn modelId="{29C12CF2-72BC-4558-9B88-D3840831DBE9}" type="presParOf" srcId="{37AA74DE-B186-409F-BDC8-D811B22F8290}" destId="{D553F470-E39B-433C-918A-A60B310AC508}" srcOrd="3" destOrd="0" presId="urn:microsoft.com/office/officeart/2018/5/layout/IconLeafLabelList"/>
    <dgm:cxn modelId="{6B1D069A-84C9-40E9-B83D-4D364915A2BF}" type="presParOf" srcId="{8FCF88CD-230C-4865-A953-C2B1EC7894CD}" destId="{41414D5C-4421-4C7C-AB8F-7231D9A6BE62}" srcOrd="5" destOrd="0" presId="urn:microsoft.com/office/officeart/2018/5/layout/IconLeafLabelList"/>
    <dgm:cxn modelId="{B3FAD441-A4D1-4F82-B2FF-C7A0E10C9A62}" type="presParOf" srcId="{8FCF88CD-230C-4865-A953-C2B1EC7894CD}" destId="{ED03A5E7-2C11-4001-95BB-DE40FFF50D84}" srcOrd="6" destOrd="0" presId="urn:microsoft.com/office/officeart/2018/5/layout/IconLeafLabelList"/>
    <dgm:cxn modelId="{98A857FF-CD4B-4662-817B-324DD5B00059}" type="presParOf" srcId="{ED03A5E7-2C11-4001-95BB-DE40FFF50D84}" destId="{E47164BE-B8D1-4AB3-B304-824E6344E6CE}" srcOrd="0" destOrd="0" presId="urn:microsoft.com/office/officeart/2018/5/layout/IconLeafLabelList"/>
    <dgm:cxn modelId="{3E165504-BBBD-445A-B492-4191C6E8D3FA}" type="presParOf" srcId="{ED03A5E7-2C11-4001-95BB-DE40FFF50D84}" destId="{A671DA4F-B5B2-48CE-93A7-60B5BEB8A791}" srcOrd="1" destOrd="0" presId="urn:microsoft.com/office/officeart/2018/5/layout/IconLeafLabelList"/>
    <dgm:cxn modelId="{79F2F672-BD5C-4C7F-B697-598090157512}" type="presParOf" srcId="{ED03A5E7-2C11-4001-95BB-DE40FFF50D84}" destId="{F5289CBC-778B-4982-9095-92700938970E}" srcOrd="2" destOrd="0" presId="urn:microsoft.com/office/officeart/2018/5/layout/IconLeafLabelList"/>
    <dgm:cxn modelId="{DD22D448-5B89-4D9D-B489-D87CFF9D181D}" type="presParOf" srcId="{ED03A5E7-2C11-4001-95BB-DE40FFF50D84}" destId="{33E06D90-B475-4F75-8E38-1AC8ED7818C9}" srcOrd="3" destOrd="0" presId="urn:microsoft.com/office/officeart/2018/5/layout/IconLeafLabelList"/>
    <dgm:cxn modelId="{E79CEEB8-B74C-44A9-9CD0-99239D7F20C8}" type="presParOf" srcId="{8FCF88CD-230C-4865-A953-C2B1EC7894CD}" destId="{700FB8B2-0BD7-412C-B86D-2E7BD99EE58A}" srcOrd="7" destOrd="0" presId="urn:microsoft.com/office/officeart/2018/5/layout/IconLeafLabelList"/>
    <dgm:cxn modelId="{11D3A1AA-32A7-4F8C-BE97-44B4BAD22B91}" type="presParOf" srcId="{8FCF88CD-230C-4865-A953-C2B1EC7894CD}" destId="{9F5C9963-8BB8-4A1D-B177-1537D503A877}" srcOrd="8" destOrd="0" presId="urn:microsoft.com/office/officeart/2018/5/layout/IconLeafLabelList"/>
    <dgm:cxn modelId="{BA884375-0E6F-4F6E-8FDB-372736CC07DA}" type="presParOf" srcId="{9F5C9963-8BB8-4A1D-B177-1537D503A877}" destId="{949ED8E7-D01C-459C-A320-D2C5872B4513}" srcOrd="0" destOrd="0" presId="urn:microsoft.com/office/officeart/2018/5/layout/IconLeafLabelList"/>
    <dgm:cxn modelId="{4E602F15-FE33-4B97-8E88-56A811066BAA}" type="presParOf" srcId="{9F5C9963-8BB8-4A1D-B177-1537D503A877}" destId="{FC65DBAD-737F-4F0D-938C-89143B2C9949}" srcOrd="1" destOrd="0" presId="urn:microsoft.com/office/officeart/2018/5/layout/IconLeafLabelList"/>
    <dgm:cxn modelId="{A372631E-4CC6-4177-A1F8-CD762D0C8239}" type="presParOf" srcId="{9F5C9963-8BB8-4A1D-B177-1537D503A877}" destId="{19E66518-3E12-4B60-8DE2-66505B58B0F5}" srcOrd="2" destOrd="0" presId="urn:microsoft.com/office/officeart/2018/5/layout/IconLeafLabelList"/>
    <dgm:cxn modelId="{2883DF6F-3168-43A6-9656-F2311CD08A7B}" type="presParOf" srcId="{9F5C9963-8BB8-4A1D-B177-1537D503A877}" destId="{E3D1A97D-4490-4BEA-975B-E9102AF166C9}" srcOrd="3" destOrd="0" presId="urn:microsoft.com/office/officeart/2018/5/layout/IconLeafLabelList"/>
    <dgm:cxn modelId="{86B2BE91-6A07-4DF2-ACDD-F93FE3E922E3}" type="presParOf" srcId="{8FCF88CD-230C-4865-A953-C2B1EC7894CD}" destId="{F1CDEF30-DEB7-4CFD-852B-197742D44DE3}" srcOrd="9" destOrd="0" presId="urn:microsoft.com/office/officeart/2018/5/layout/IconLeafLabelList"/>
    <dgm:cxn modelId="{C0FF191E-3009-44FD-9DF9-1B731F2D7154}" type="presParOf" srcId="{8FCF88CD-230C-4865-A953-C2B1EC7894CD}" destId="{D08AF25F-3078-4B8A-8D33-2B30A53B7D98}" srcOrd="10" destOrd="0" presId="urn:microsoft.com/office/officeart/2018/5/layout/IconLeafLabelList"/>
    <dgm:cxn modelId="{D976C6F4-C42F-4E39-889C-9FF0CD3E95FC}" type="presParOf" srcId="{D08AF25F-3078-4B8A-8D33-2B30A53B7D98}" destId="{11548B15-7B18-4072-ABEF-D910C0420C7F}" srcOrd="0" destOrd="0" presId="urn:microsoft.com/office/officeart/2018/5/layout/IconLeafLabelList"/>
    <dgm:cxn modelId="{5C2DBAA9-BC10-425E-A76B-A13C4283B727}" type="presParOf" srcId="{D08AF25F-3078-4B8A-8D33-2B30A53B7D98}" destId="{97D27987-8D5D-4AA5-8011-767513DA9705}" srcOrd="1" destOrd="0" presId="urn:microsoft.com/office/officeart/2018/5/layout/IconLeafLabelList"/>
    <dgm:cxn modelId="{E657D59C-BB34-4243-9CA8-3618B7610D38}" type="presParOf" srcId="{D08AF25F-3078-4B8A-8D33-2B30A53B7D98}" destId="{D8201AD8-B31E-4098-8B42-6DE654CC62EC}" srcOrd="2" destOrd="0" presId="urn:microsoft.com/office/officeart/2018/5/layout/IconLeafLabelList"/>
    <dgm:cxn modelId="{50637AC9-725A-4ECC-A299-0015325AEBE9}" type="presParOf" srcId="{D08AF25F-3078-4B8A-8D33-2B30A53B7D98}" destId="{0C3C198D-2C99-40AB-B9F0-D8E7687B9336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96F2BE-23CF-45FC-8CB6-2D73138CE4C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6496CC8-77F2-467B-B1A1-70556683339C}">
      <dgm:prSet/>
      <dgm:spPr/>
      <dgm:t>
        <a:bodyPr/>
        <a:lstStyle/>
        <a:p>
          <a:r>
            <a:rPr lang="en-GB"/>
            <a:t>Proving – has the training worked or had measurable impact?</a:t>
          </a:r>
          <a:endParaRPr lang="en-US"/>
        </a:p>
      </dgm:t>
    </dgm:pt>
    <dgm:pt modelId="{AE70B411-6CF4-4284-8188-BE0C2E5DE68C}" type="parTrans" cxnId="{8CE8157D-8A6B-4A13-AB74-7040D2992474}">
      <dgm:prSet/>
      <dgm:spPr/>
      <dgm:t>
        <a:bodyPr/>
        <a:lstStyle/>
        <a:p>
          <a:endParaRPr lang="en-US"/>
        </a:p>
      </dgm:t>
    </dgm:pt>
    <dgm:pt modelId="{61264B1D-8270-442B-BE6D-F8D9A71CF444}" type="sibTrans" cxnId="{8CE8157D-8A6B-4A13-AB74-7040D2992474}">
      <dgm:prSet/>
      <dgm:spPr/>
      <dgm:t>
        <a:bodyPr/>
        <a:lstStyle/>
        <a:p>
          <a:endParaRPr lang="en-US"/>
        </a:p>
      </dgm:t>
    </dgm:pt>
    <dgm:pt modelId="{115D6E25-AE36-41D0-BB61-86A2061682C3}">
      <dgm:prSet/>
      <dgm:spPr/>
      <dgm:t>
        <a:bodyPr/>
        <a:lstStyle/>
        <a:p>
          <a:r>
            <a:rPr lang="en-GB"/>
            <a:t>Improving – what can be done to improve the programme?</a:t>
          </a:r>
          <a:endParaRPr lang="en-US"/>
        </a:p>
      </dgm:t>
    </dgm:pt>
    <dgm:pt modelId="{D2C6B3AE-AEAC-458C-9FB7-B6A82EE19852}" type="parTrans" cxnId="{B8339263-159F-4D22-BD5D-D966729CC654}">
      <dgm:prSet/>
      <dgm:spPr/>
      <dgm:t>
        <a:bodyPr/>
        <a:lstStyle/>
        <a:p>
          <a:endParaRPr lang="en-US"/>
        </a:p>
      </dgm:t>
    </dgm:pt>
    <dgm:pt modelId="{0ED4DE87-1FE8-492C-BE44-0B416F3EB007}" type="sibTrans" cxnId="{B8339263-159F-4D22-BD5D-D966729CC654}">
      <dgm:prSet/>
      <dgm:spPr/>
      <dgm:t>
        <a:bodyPr/>
        <a:lstStyle/>
        <a:p>
          <a:endParaRPr lang="en-US"/>
        </a:p>
      </dgm:t>
    </dgm:pt>
    <dgm:pt modelId="{1D7BE44C-A616-4CE4-AFC7-B3B25C85512B}">
      <dgm:prSet/>
      <dgm:spPr/>
      <dgm:t>
        <a:bodyPr/>
        <a:lstStyle/>
        <a:p>
          <a:r>
            <a:rPr lang="en-GB"/>
            <a:t>Learning – has learning taken place?</a:t>
          </a:r>
          <a:endParaRPr lang="en-US"/>
        </a:p>
      </dgm:t>
    </dgm:pt>
    <dgm:pt modelId="{75EAD87B-993F-4014-AD33-898AB6A6E725}" type="parTrans" cxnId="{F5DE213D-910A-45FA-B785-96D0D93A12B0}">
      <dgm:prSet/>
      <dgm:spPr/>
      <dgm:t>
        <a:bodyPr/>
        <a:lstStyle/>
        <a:p>
          <a:endParaRPr lang="en-US"/>
        </a:p>
      </dgm:t>
    </dgm:pt>
    <dgm:pt modelId="{85B32E62-2275-4FC7-B5B7-9137D906F7F2}" type="sibTrans" cxnId="{F5DE213D-910A-45FA-B785-96D0D93A12B0}">
      <dgm:prSet/>
      <dgm:spPr/>
      <dgm:t>
        <a:bodyPr/>
        <a:lstStyle/>
        <a:p>
          <a:endParaRPr lang="en-US"/>
        </a:p>
      </dgm:t>
    </dgm:pt>
    <dgm:pt modelId="{AAB23974-B817-4FC4-B6C5-1146DA5961A9}">
      <dgm:prSet/>
      <dgm:spPr/>
      <dgm:t>
        <a:bodyPr/>
        <a:lstStyle/>
        <a:p>
          <a:r>
            <a:rPr lang="en-GB"/>
            <a:t>Controlling – is L&amp;D doing a good job?</a:t>
          </a:r>
          <a:endParaRPr lang="en-US"/>
        </a:p>
      </dgm:t>
    </dgm:pt>
    <dgm:pt modelId="{FA85D544-3B05-4477-B461-125DAED7C7CD}" type="parTrans" cxnId="{92B69626-B9EB-400D-8758-C1F954F5EAB9}">
      <dgm:prSet/>
      <dgm:spPr/>
      <dgm:t>
        <a:bodyPr/>
        <a:lstStyle/>
        <a:p>
          <a:endParaRPr lang="en-US"/>
        </a:p>
      </dgm:t>
    </dgm:pt>
    <dgm:pt modelId="{B6897DE1-F4DC-48E0-AADA-C895F376BFB2}" type="sibTrans" cxnId="{92B69626-B9EB-400D-8758-C1F954F5EAB9}">
      <dgm:prSet/>
      <dgm:spPr/>
      <dgm:t>
        <a:bodyPr/>
        <a:lstStyle/>
        <a:p>
          <a:endParaRPr lang="en-US"/>
        </a:p>
      </dgm:t>
    </dgm:pt>
    <dgm:pt modelId="{F43233CC-F1E3-4F8A-984C-AC8A440FFC14}" type="pres">
      <dgm:prSet presAssocID="{DB96F2BE-23CF-45FC-8CB6-2D73138CE4CF}" presName="root" presStyleCnt="0">
        <dgm:presLayoutVars>
          <dgm:dir/>
          <dgm:resizeHandles val="exact"/>
        </dgm:presLayoutVars>
      </dgm:prSet>
      <dgm:spPr/>
    </dgm:pt>
    <dgm:pt modelId="{B5C0A8F4-E7DE-4FCF-B9CE-8834BEBDA60F}" type="pres">
      <dgm:prSet presAssocID="{E6496CC8-77F2-467B-B1A1-70556683339C}" presName="compNode" presStyleCnt="0"/>
      <dgm:spPr/>
    </dgm:pt>
    <dgm:pt modelId="{B7E09267-C087-4EDF-A342-8D34EA2615A8}" type="pres">
      <dgm:prSet presAssocID="{E6496CC8-77F2-467B-B1A1-70556683339C}" presName="bgRect" presStyleLbl="bgShp" presStyleIdx="0" presStyleCnt="4"/>
      <dgm:spPr/>
    </dgm:pt>
    <dgm:pt modelId="{EB7CCB71-31E0-4C6D-BFD4-F5853D0B93CF}" type="pres">
      <dgm:prSet presAssocID="{E6496CC8-77F2-467B-B1A1-70556683339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ler"/>
        </a:ext>
      </dgm:extLst>
    </dgm:pt>
    <dgm:pt modelId="{694F031F-8CF2-43B4-9BF2-8AA53C259744}" type="pres">
      <dgm:prSet presAssocID="{E6496CC8-77F2-467B-B1A1-70556683339C}" presName="spaceRect" presStyleCnt="0"/>
      <dgm:spPr/>
    </dgm:pt>
    <dgm:pt modelId="{2BB0E318-1CA4-44D5-B722-0ADA995B4034}" type="pres">
      <dgm:prSet presAssocID="{E6496CC8-77F2-467B-B1A1-70556683339C}" presName="parTx" presStyleLbl="revTx" presStyleIdx="0" presStyleCnt="4">
        <dgm:presLayoutVars>
          <dgm:chMax val="0"/>
          <dgm:chPref val="0"/>
        </dgm:presLayoutVars>
      </dgm:prSet>
      <dgm:spPr/>
    </dgm:pt>
    <dgm:pt modelId="{BD4C18FF-2885-4334-9277-355EF8BECEE6}" type="pres">
      <dgm:prSet presAssocID="{61264B1D-8270-442B-BE6D-F8D9A71CF444}" presName="sibTrans" presStyleCnt="0"/>
      <dgm:spPr/>
    </dgm:pt>
    <dgm:pt modelId="{A3FA1A5D-CD10-45A0-89AC-EC76B929B194}" type="pres">
      <dgm:prSet presAssocID="{115D6E25-AE36-41D0-BB61-86A2061682C3}" presName="compNode" presStyleCnt="0"/>
      <dgm:spPr/>
    </dgm:pt>
    <dgm:pt modelId="{93A9F53F-8BA8-45D5-9393-F69D3F9D7209}" type="pres">
      <dgm:prSet presAssocID="{115D6E25-AE36-41D0-BB61-86A2061682C3}" presName="bgRect" presStyleLbl="bgShp" presStyleIdx="1" presStyleCnt="4"/>
      <dgm:spPr/>
    </dgm:pt>
    <dgm:pt modelId="{C68E7241-E099-4B20-A05F-899399D3CE19}" type="pres">
      <dgm:prSet presAssocID="{115D6E25-AE36-41D0-BB61-86A2061682C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37C14014-38A9-4E13-A1C9-AA4E40A55F10}" type="pres">
      <dgm:prSet presAssocID="{115D6E25-AE36-41D0-BB61-86A2061682C3}" presName="spaceRect" presStyleCnt="0"/>
      <dgm:spPr/>
    </dgm:pt>
    <dgm:pt modelId="{6EB61B2B-8AE5-4824-8F1A-FBE65DBFDE3E}" type="pres">
      <dgm:prSet presAssocID="{115D6E25-AE36-41D0-BB61-86A2061682C3}" presName="parTx" presStyleLbl="revTx" presStyleIdx="1" presStyleCnt="4">
        <dgm:presLayoutVars>
          <dgm:chMax val="0"/>
          <dgm:chPref val="0"/>
        </dgm:presLayoutVars>
      </dgm:prSet>
      <dgm:spPr/>
    </dgm:pt>
    <dgm:pt modelId="{18BD85A6-6CAF-4B1F-9A71-8C3E73FEC29D}" type="pres">
      <dgm:prSet presAssocID="{0ED4DE87-1FE8-492C-BE44-0B416F3EB007}" presName="sibTrans" presStyleCnt="0"/>
      <dgm:spPr/>
    </dgm:pt>
    <dgm:pt modelId="{E23A057A-63E7-4B1B-9011-4CDC2404AF1A}" type="pres">
      <dgm:prSet presAssocID="{1D7BE44C-A616-4CE4-AFC7-B3B25C85512B}" presName="compNode" presStyleCnt="0"/>
      <dgm:spPr/>
    </dgm:pt>
    <dgm:pt modelId="{46E6705D-B4C1-4CF0-A3FC-11FF3E8A8CA1}" type="pres">
      <dgm:prSet presAssocID="{1D7BE44C-A616-4CE4-AFC7-B3B25C85512B}" presName="bgRect" presStyleLbl="bgShp" presStyleIdx="2" presStyleCnt="4"/>
      <dgm:spPr/>
    </dgm:pt>
    <dgm:pt modelId="{E15FF6B4-7B2A-470C-B261-7E8181324AC0}" type="pres">
      <dgm:prSet presAssocID="{1D7BE44C-A616-4CE4-AFC7-B3B25C85512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E76C44D-C2F0-4D05-8755-DD3C372C6A47}" type="pres">
      <dgm:prSet presAssocID="{1D7BE44C-A616-4CE4-AFC7-B3B25C85512B}" presName="spaceRect" presStyleCnt="0"/>
      <dgm:spPr/>
    </dgm:pt>
    <dgm:pt modelId="{F7A7459A-9937-4C37-A91F-21EBEB424A20}" type="pres">
      <dgm:prSet presAssocID="{1D7BE44C-A616-4CE4-AFC7-B3B25C85512B}" presName="parTx" presStyleLbl="revTx" presStyleIdx="2" presStyleCnt="4">
        <dgm:presLayoutVars>
          <dgm:chMax val="0"/>
          <dgm:chPref val="0"/>
        </dgm:presLayoutVars>
      </dgm:prSet>
      <dgm:spPr/>
    </dgm:pt>
    <dgm:pt modelId="{1A619CF2-0B0F-4335-A46D-C38421809482}" type="pres">
      <dgm:prSet presAssocID="{85B32E62-2275-4FC7-B5B7-9137D906F7F2}" presName="sibTrans" presStyleCnt="0"/>
      <dgm:spPr/>
    </dgm:pt>
    <dgm:pt modelId="{9C5AFEFE-FB45-4D49-BE9A-93ABDB3631B7}" type="pres">
      <dgm:prSet presAssocID="{AAB23974-B817-4FC4-B6C5-1146DA5961A9}" presName="compNode" presStyleCnt="0"/>
      <dgm:spPr/>
    </dgm:pt>
    <dgm:pt modelId="{38572AC7-31AF-424A-99A0-CB75B2B68545}" type="pres">
      <dgm:prSet presAssocID="{AAB23974-B817-4FC4-B6C5-1146DA5961A9}" presName="bgRect" presStyleLbl="bgShp" presStyleIdx="3" presStyleCnt="4"/>
      <dgm:spPr/>
    </dgm:pt>
    <dgm:pt modelId="{78A93A2D-7862-4C99-8716-80FADF22F18F}" type="pres">
      <dgm:prSet presAssocID="{AAB23974-B817-4FC4-B6C5-1146DA5961A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3718001-FB7C-445A-B036-45B7126A4655}" type="pres">
      <dgm:prSet presAssocID="{AAB23974-B817-4FC4-B6C5-1146DA5961A9}" presName="spaceRect" presStyleCnt="0"/>
      <dgm:spPr/>
    </dgm:pt>
    <dgm:pt modelId="{0AD0391B-4AE3-43C8-BE7B-E205306B6672}" type="pres">
      <dgm:prSet presAssocID="{AAB23974-B817-4FC4-B6C5-1146DA5961A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2B69626-B9EB-400D-8758-C1F954F5EAB9}" srcId="{DB96F2BE-23CF-45FC-8CB6-2D73138CE4CF}" destId="{AAB23974-B817-4FC4-B6C5-1146DA5961A9}" srcOrd="3" destOrd="0" parTransId="{FA85D544-3B05-4477-B461-125DAED7C7CD}" sibTransId="{B6897DE1-F4DC-48E0-AADA-C895F376BFB2}"/>
    <dgm:cxn modelId="{F5DE213D-910A-45FA-B785-96D0D93A12B0}" srcId="{DB96F2BE-23CF-45FC-8CB6-2D73138CE4CF}" destId="{1D7BE44C-A616-4CE4-AFC7-B3B25C85512B}" srcOrd="2" destOrd="0" parTransId="{75EAD87B-993F-4014-AD33-898AB6A6E725}" sibTransId="{85B32E62-2275-4FC7-B5B7-9137D906F7F2}"/>
    <dgm:cxn modelId="{B8339263-159F-4D22-BD5D-D966729CC654}" srcId="{DB96F2BE-23CF-45FC-8CB6-2D73138CE4CF}" destId="{115D6E25-AE36-41D0-BB61-86A2061682C3}" srcOrd="1" destOrd="0" parTransId="{D2C6B3AE-AEAC-458C-9FB7-B6A82EE19852}" sibTransId="{0ED4DE87-1FE8-492C-BE44-0B416F3EB007}"/>
    <dgm:cxn modelId="{AE9A9465-6E2D-41DC-B8EA-306E12CBC6FB}" type="presOf" srcId="{115D6E25-AE36-41D0-BB61-86A2061682C3}" destId="{6EB61B2B-8AE5-4824-8F1A-FBE65DBFDE3E}" srcOrd="0" destOrd="0" presId="urn:microsoft.com/office/officeart/2018/2/layout/IconVerticalSolidList"/>
    <dgm:cxn modelId="{C03C7F76-04E2-46F9-91D0-97DF47CADF30}" type="presOf" srcId="{DB96F2BE-23CF-45FC-8CB6-2D73138CE4CF}" destId="{F43233CC-F1E3-4F8A-984C-AC8A440FFC14}" srcOrd="0" destOrd="0" presId="urn:microsoft.com/office/officeart/2018/2/layout/IconVerticalSolidList"/>
    <dgm:cxn modelId="{8CE8157D-8A6B-4A13-AB74-7040D2992474}" srcId="{DB96F2BE-23CF-45FC-8CB6-2D73138CE4CF}" destId="{E6496CC8-77F2-467B-B1A1-70556683339C}" srcOrd="0" destOrd="0" parTransId="{AE70B411-6CF4-4284-8188-BE0C2E5DE68C}" sibTransId="{61264B1D-8270-442B-BE6D-F8D9A71CF444}"/>
    <dgm:cxn modelId="{F847E4AC-03F2-4F3F-AB40-389B80F064BA}" type="presOf" srcId="{AAB23974-B817-4FC4-B6C5-1146DA5961A9}" destId="{0AD0391B-4AE3-43C8-BE7B-E205306B6672}" srcOrd="0" destOrd="0" presId="urn:microsoft.com/office/officeart/2018/2/layout/IconVerticalSolidList"/>
    <dgm:cxn modelId="{B7A1DFCB-9934-45D9-8881-2FA97917D3A6}" type="presOf" srcId="{E6496CC8-77F2-467B-B1A1-70556683339C}" destId="{2BB0E318-1CA4-44D5-B722-0ADA995B4034}" srcOrd="0" destOrd="0" presId="urn:microsoft.com/office/officeart/2018/2/layout/IconVerticalSolidList"/>
    <dgm:cxn modelId="{CCD827FA-406B-4E66-A34E-7821C9990918}" type="presOf" srcId="{1D7BE44C-A616-4CE4-AFC7-B3B25C85512B}" destId="{F7A7459A-9937-4C37-A91F-21EBEB424A20}" srcOrd="0" destOrd="0" presId="urn:microsoft.com/office/officeart/2018/2/layout/IconVerticalSolidList"/>
    <dgm:cxn modelId="{4FAC1544-A0AF-4899-B264-2504C97D428F}" type="presParOf" srcId="{F43233CC-F1E3-4F8A-984C-AC8A440FFC14}" destId="{B5C0A8F4-E7DE-4FCF-B9CE-8834BEBDA60F}" srcOrd="0" destOrd="0" presId="urn:microsoft.com/office/officeart/2018/2/layout/IconVerticalSolidList"/>
    <dgm:cxn modelId="{9052B129-432F-4450-A4E4-2F64016CA9EE}" type="presParOf" srcId="{B5C0A8F4-E7DE-4FCF-B9CE-8834BEBDA60F}" destId="{B7E09267-C087-4EDF-A342-8D34EA2615A8}" srcOrd="0" destOrd="0" presId="urn:microsoft.com/office/officeart/2018/2/layout/IconVerticalSolidList"/>
    <dgm:cxn modelId="{8333578B-5E67-4231-AD39-07422EF90BD5}" type="presParOf" srcId="{B5C0A8F4-E7DE-4FCF-B9CE-8834BEBDA60F}" destId="{EB7CCB71-31E0-4C6D-BFD4-F5853D0B93CF}" srcOrd="1" destOrd="0" presId="urn:microsoft.com/office/officeart/2018/2/layout/IconVerticalSolidList"/>
    <dgm:cxn modelId="{F57F9F1B-AF9D-4680-AADE-E36FE17EA450}" type="presParOf" srcId="{B5C0A8F4-E7DE-4FCF-B9CE-8834BEBDA60F}" destId="{694F031F-8CF2-43B4-9BF2-8AA53C259744}" srcOrd="2" destOrd="0" presId="urn:microsoft.com/office/officeart/2018/2/layout/IconVerticalSolidList"/>
    <dgm:cxn modelId="{DF38792B-259B-4A77-B763-08B18E9C718A}" type="presParOf" srcId="{B5C0A8F4-E7DE-4FCF-B9CE-8834BEBDA60F}" destId="{2BB0E318-1CA4-44D5-B722-0ADA995B4034}" srcOrd="3" destOrd="0" presId="urn:microsoft.com/office/officeart/2018/2/layout/IconVerticalSolidList"/>
    <dgm:cxn modelId="{4AC98A34-92BC-494E-918B-84B777BE4B2D}" type="presParOf" srcId="{F43233CC-F1E3-4F8A-984C-AC8A440FFC14}" destId="{BD4C18FF-2885-4334-9277-355EF8BECEE6}" srcOrd="1" destOrd="0" presId="urn:microsoft.com/office/officeart/2018/2/layout/IconVerticalSolidList"/>
    <dgm:cxn modelId="{565D1B53-B61F-45C0-B883-376C7EDB9C7B}" type="presParOf" srcId="{F43233CC-F1E3-4F8A-984C-AC8A440FFC14}" destId="{A3FA1A5D-CD10-45A0-89AC-EC76B929B194}" srcOrd="2" destOrd="0" presId="urn:microsoft.com/office/officeart/2018/2/layout/IconVerticalSolidList"/>
    <dgm:cxn modelId="{53A483CE-AE64-4B0D-8A87-075A6603A040}" type="presParOf" srcId="{A3FA1A5D-CD10-45A0-89AC-EC76B929B194}" destId="{93A9F53F-8BA8-45D5-9393-F69D3F9D7209}" srcOrd="0" destOrd="0" presId="urn:microsoft.com/office/officeart/2018/2/layout/IconVerticalSolidList"/>
    <dgm:cxn modelId="{EF793D06-C8E6-4D8F-912D-552C2042D7FA}" type="presParOf" srcId="{A3FA1A5D-CD10-45A0-89AC-EC76B929B194}" destId="{C68E7241-E099-4B20-A05F-899399D3CE19}" srcOrd="1" destOrd="0" presId="urn:microsoft.com/office/officeart/2018/2/layout/IconVerticalSolidList"/>
    <dgm:cxn modelId="{10F2F8A6-4B2F-4F05-BE73-0D86452E6A89}" type="presParOf" srcId="{A3FA1A5D-CD10-45A0-89AC-EC76B929B194}" destId="{37C14014-38A9-4E13-A1C9-AA4E40A55F10}" srcOrd="2" destOrd="0" presId="urn:microsoft.com/office/officeart/2018/2/layout/IconVerticalSolidList"/>
    <dgm:cxn modelId="{6EAC1A89-0DF2-4AE5-A7CB-177A63465426}" type="presParOf" srcId="{A3FA1A5D-CD10-45A0-89AC-EC76B929B194}" destId="{6EB61B2B-8AE5-4824-8F1A-FBE65DBFDE3E}" srcOrd="3" destOrd="0" presId="urn:microsoft.com/office/officeart/2018/2/layout/IconVerticalSolidList"/>
    <dgm:cxn modelId="{6AF8C3F9-D838-414E-8150-A4FD713A8E7A}" type="presParOf" srcId="{F43233CC-F1E3-4F8A-984C-AC8A440FFC14}" destId="{18BD85A6-6CAF-4B1F-9A71-8C3E73FEC29D}" srcOrd="3" destOrd="0" presId="urn:microsoft.com/office/officeart/2018/2/layout/IconVerticalSolidList"/>
    <dgm:cxn modelId="{1F2049E3-7476-4E26-B51E-3580A8C8BA8D}" type="presParOf" srcId="{F43233CC-F1E3-4F8A-984C-AC8A440FFC14}" destId="{E23A057A-63E7-4B1B-9011-4CDC2404AF1A}" srcOrd="4" destOrd="0" presId="urn:microsoft.com/office/officeart/2018/2/layout/IconVerticalSolidList"/>
    <dgm:cxn modelId="{5757308D-9D43-482D-994E-472E90064DEC}" type="presParOf" srcId="{E23A057A-63E7-4B1B-9011-4CDC2404AF1A}" destId="{46E6705D-B4C1-4CF0-A3FC-11FF3E8A8CA1}" srcOrd="0" destOrd="0" presId="urn:microsoft.com/office/officeart/2018/2/layout/IconVerticalSolidList"/>
    <dgm:cxn modelId="{F9346B37-6F64-4ED2-8BB6-8D19B2D5830C}" type="presParOf" srcId="{E23A057A-63E7-4B1B-9011-4CDC2404AF1A}" destId="{E15FF6B4-7B2A-470C-B261-7E8181324AC0}" srcOrd="1" destOrd="0" presId="urn:microsoft.com/office/officeart/2018/2/layout/IconVerticalSolidList"/>
    <dgm:cxn modelId="{FD17D5B5-BA39-4AB0-8C13-EB64F7843AEE}" type="presParOf" srcId="{E23A057A-63E7-4B1B-9011-4CDC2404AF1A}" destId="{FE76C44D-C2F0-4D05-8755-DD3C372C6A47}" srcOrd="2" destOrd="0" presId="urn:microsoft.com/office/officeart/2018/2/layout/IconVerticalSolidList"/>
    <dgm:cxn modelId="{AAF6E590-8E5B-4730-B468-5DAA8308F826}" type="presParOf" srcId="{E23A057A-63E7-4B1B-9011-4CDC2404AF1A}" destId="{F7A7459A-9937-4C37-A91F-21EBEB424A20}" srcOrd="3" destOrd="0" presId="urn:microsoft.com/office/officeart/2018/2/layout/IconVerticalSolidList"/>
    <dgm:cxn modelId="{7741130F-2EB1-45E1-B52E-7E81061813B9}" type="presParOf" srcId="{F43233CC-F1E3-4F8A-984C-AC8A440FFC14}" destId="{1A619CF2-0B0F-4335-A46D-C38421809482}" srcOrd="5" destOrd="0" presId="urn:microsoft.com/office/officeart/2018/2/layout/IconVerticalSolidList"/>
    <dgm:cxn modelId="{B02D8213-CABA-4C21-BBF1-703CAA687A1C}" type="presParOf" srcId="{F43233CC-F1E3-4F8A-984C-AC8A440FFC14}" destId="{9C5AFEFE-FB45-4D49-BE9A-93ABDB3631B7}" srcOrd="6" destOrd="0" presId="urn:microsoft.com/office/officeart/2018/2/layout/IconVerticalSolidList"/>
    <dgm:cxn modelId="{080C70EF-CAFC-474F-9A7A-14A320237C09}" type="presParOf" srcId="{9C5AFEFE-FB45-4D49-BE9A-93ABDB3631B7}" destId="{38572AC7-31AF-424A-99A0-CB75B2B68545}" srcOrd="0" destOrd="0" presId="urn:microsoft.com/office/officeart/2018/2/layout/IconVerticalSolidList"/>
    <dgm:cxn modelId="{BB87A4D9-43C8-41AD-B144-DA18D8344B91}" type="presParOf" srcId="{9C5AFEFE-FB45-4D49-BE9A-93ABDB3631B7}" destId="{78A93A2D-7862-4C99-8716-80FADF22F18F}" srcOrd="1" destOrd="0" presId="urn:microsoft.com/office/officeart/2018/2/layout/IconVerticalSolidList"/>
    <dgm:cxn modelId="{B80F3890-6080-4478-A99C-FD4C41B0B487}" type="presParOf" srcId="{9C5AFEFE-FB45-4D49-BE9A-93ABDB3631B7}" destId="{43718001-FB7C-445A-B036-45B7126A4655}" srcOrd="2" destOrd="0" presId="urn:microsoft.com/office/officeart/2018/2/layout/IconVerticalSolidList"/>
    <dgm:cxn modelId="{1122CD24-2B9E-492F-B558-0FF7BC58F354}" type="presParOf" srcId="{9C5AFEFE-FB45-4D49-BE9A-93ABDB3631B7}" destId="{0AD0391B-4AE3-43C8-BE7B-E205306B667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387D16-8970-4E13-B1BE-CCF54F7821E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DE5E4D1-B4A3-4C84-B737-E21199D765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Level 1 - Reaction:  </a:t>
          </a:r>
          <a:r>
            <a:rPr lang="en-US"/>
            <a:t>a measure of customer satisfaction </a:t>
          </a:r>
        </a:p>
      </dgm:t>
    </dgm:pt>
    <dgm:pt modelId="{9661D4DE-5E3C-4E08-989F-7815A1AADAE5}" type="parTrans" cxnId="{788CAAA3-23F1-4563-91FB-7C8E96DD9D33}">
      <dgm:prSet/>
      <dgm:spPr/>
      <dgm:t>
        <a:bodyPr/>
        <a:lstStyle/>
        <a:p>
          <a:endParaRPr lang="en-US"/>
        </a:p>
      </dgm:t>
    </dgm:pt>
    <dgm:pt modelId="{F773B5B7-9034-499E-9C4C-41883C382CC1}" type="sibTrans" cxnId="{788CAAA3-23F1-4563-91FB-7C8E96DD9D33}">
      <dgm:prSet/>
      <dgm:spPr/>
      <dgm:t>
        <a:bodyPr/>
        <a:lstStyle/>
        <a:p>
          <a:endParaRPr lang="en-US"/>
        </a:p>
      </dgm:t>
    </dgm:pt>
    <dgm:pt modelId="{E9915602-CF85-4AB3-B044-A99D061EBD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Level 2 - Learning: </a:t>
          </a:r>
          <a:r>
            <a:rPr lang="en-US"/>
            <a:t>a measure of the knowledge acquired</a:t>
          </a:r>
        </a:p>
      </dgm:t>
    </dgm:pt>
    <dgm:pt modelId="{4BBA29FE-3E12-4956-A34B-C866552C9B39}" type="parTrans" cxnId="{7E51A60F-674A-4DA5-9DAE-D43104FA1BFB}">
      <dgm:prSet/>
      <dgm:spPr/>
      <dgm:t>
        <a:bodyPr/>
        <a:lstStyle/>
        <a:p>
          <a:endParaRPr lang="en-US"/>
        </a:p>
      </dgm:t>
    </dgm:pt>
    <dgm:pt modelId="{E34EAA21-4E93-480F-9FE9-7B9D03118244}" type="sibTrans" cxnId="{7E51A60F-674A-4DA5-9DAE-D43104FA1BFB}">
      <dgm:prSet/>
      <dgm:spPr/>
      <dgm:t>
        <a:bodyPr/>
        <a:lstStyle/>
        <a:p>
          <a:endParaRPr lang="en-US"/>
        </a:p>
      </dgm:t>
    </dgm:pt>
    <dgm:pt modelId="{8E655ADA-AEB6-4909-8190-DDD17FBBCD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Level 3 - Behaviour: knowledge transfer</a:t>
          </a:r>
          <a:endParaRPr lang="en-US"/>
        </a:p>
      </dgm:t>
    </dgm:pt>
    <dgm:pt modelId="{C293C625-FC05-4D23-92AA-23B44254E799}" type="parTrans" cxnId="{EAC7A6DC-5417-416B-8CBA-F77CA25BDE09}">
      <dgm:prSet/>
      <dgm:spPr/>
      <dgm:t>
        <a:bodyPr/>
        <a:lstStyle/>
        <a:p>
          <a:endParaRPr lang="en-US"/>
        </a:p>
      </dgm:t>
    </dgm:pt>
    <dgm:pt modelId="{0DA6686D-AC30-422E-B3FD-9E76B5BA7380}" type="sibTrans" cxnId="{EAC7A6DC-5417-416B-8CBA-F77CA25BDE09}">
      <dgm:prSet/>
      <dgm:spPr/>
      <dgm:t>
        <a:bodyPr/>
        <a:lstStyle/>
        <a:p>
          <a:endParaRPr lang="en-US"/>
        </a:p>
      </dgm:t>
    </dgm:pt>
    <dgm:pt modelId="{EAAF6BD1-68A8-4AF9-9B2A-EBF0C15957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Level 4 - Results: </a:t>
          </a:r>
          <a:r>
            <a:rPr lang="en-US"/>
            <a:t>measuring impact for the company</a:t>
          </a:r>
        </a:p>
      </dgm:t>
    </dgm:pt>
    <dgm:pt modelId="{CED65F33-4310-4464-A204-9DF9F0383AF9}" type="parTrans" cxnId="{5A92CB29-B8AC-4D58-BA77-6CCD0ADBC152}">
      <dgm:prSet/>
      <dgm:spPr/>
      <dgm:t>
        <a:bodyPr/>
        <a:lstStyle/>
        <a:p>
          <a:endParaRPr lang="en-US"/>
        </a:p>
      </dgm:t>
    </dgm:pt>
    <dgm:pt modelId="{6ABF887B-B002-4FE6-AF37-B973DFBA012D}" type="sibTrans" cxnId="{5A92CB29-B8AC-4D58-BA77-6CCD0ADBC152}">
      <dgm:prSet/>
      <dgm:spPr/>
      <dgm:t>
        <a:bodyPr/>
        <a:lstStyle/>
        <a:p>
          <a:endParaRPr lang="en-US"/>
        </a:p>
      </dgm:t>
    </dgm:pt>
    <dgm:pt modelId="{FF1E5D29-97CF-4846-8F94-2BC9800B18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 groups answer the following questions in relation to the levels you are allocated.</a:t>
          </a:r>
          <a:endParaRPr lang="en-US"/>
        </a:p>
      </dgm:t>
    </dgm:pt>
    <dgm:pt modelId="{D3AE912C-5C35-4F10-B5E2-7FF796787590}" type="parTrans" cxnId="{74A2144D-7459-4DAA-8E15-E2D09B4BF3A9}">
      <dgm:prSet/>
      <dgm:spPr/>
      <dgm:t>
        <a:bodyPr/>
        <a:lstStyle/>
        <a:p>
          <a:endParaRPr lang="en-US"/>
        </a:p>
      </dgm:t>
    </dgm:pt>
    <dgm:pt modelId="{CA416356-9D6F-44FA-A5AC-999580007FC5}" type="sibTrans" cxnId="{74A2144D-7459-4DAA-8E15-E2D09B4BF3A9}">
      <dgm:prSet/>
      <dgm:spPr/>
      <dgm:t>
        <a:bodyPr/>
        <a:lstStyle/>
        <a:p>
          <a:endParaRPr lang="en-US"/>
        </a:p>
      </dgm:t>
    </dgm:pt>
    <dgm:pt modelId="{8B454869-5843-42EB-822D-67264C8D020A}" type="pres">
      <dgm:prSet presAssocID="{A6387D16-8970-4E13-B1BE-CCF54F7821E2}" presName="root" presStyleCnt="0">
        <dgm:presLayoutVars>
          <dgm:dir/>
          <dgm:resizeHandles val="exact"/>
        </dgm:presLayoutVars>
      </dgm:prSet>
      <dgm:spPr/>
    </dgm:pt>
    <dgm:pt modelId="{08CAA502-3F42-423C-8DFC-8F200D3C6186}" type="pres">
      <dgm:prSet presAssocID="{ADE5E4D1-B4A3-4C84-B737-E21199D76510}" presName="compNode" presStyleCnt="0"/>
      <dgm:spPr/>
    </dgm:pt>
    <dgm:pt modelId="{419BDE19-3F03-4B97-B198-4BA173A41420}" type="pres">
      <dgm:prSet presAssocID="{ADE5E4D1-B4A3-4C84-B737-E21199D76510}" presName="bgRect" presStyleLbl="bgShp" presStyleIdx="0" presStyleCnt="5"/>
      <dgm:spPr/>
    </dgm:pt>
    <dgm:pt modelId="{6B744A41-662B-441A-9868-4F5DE8DCD632}" type="pres">
      <dgm:prSet presAssocID="{ADE5E4D1-B4A3-4C84-B737-E21199D7651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utral Face with No Fill"/>
        </a:ext>
      </dgm:extLst>
    </dgm:pt>
    <dgm:pt modelId="{111AD70E-67A2-4D7C-86D7-A7BD7BF4C007}" type="pres">
      <dgm:prSet presAssocID="{ADE5E4D1-B4A3-4C84-B737-E21199D76510}" presName="spaceRect" presStyleCnt="0"/>
      <dgm:spPr/>
    </dgm:pt>
    <dgm:pt modelId="{14415BC5-38ED-4075-A4A6-0BAC15D04D4D}" type="pres">
      <dgm:prSet presAssocID="{ADE5E4D1-B4A3-4C84-B737-E21199D76510}" presName="parTx" presStyleLbl="revTx" presStyleIdx="0" presStyleCnt="5">
        <dgm:presLayoutVars>
          <dgm:chMax val="0"/>
          <dgm:chPref val="0"/>
        </dgm:presLayoutVars>
      </dgm:prSet>
      <dgm:spPr/>
    </dgm:pt>
    <dgm:pt modelId="{EB38FE5B-28E7-4A76-B6AF-A32CFC616E45}" type="pres">
      <dgm:prSet presAssocID="{F773B5B7-9034-499E-9C4C-41883C382CC1}" presName="sibTrans" presStyleCnt="0"/>
      <dgm:spPr/>
    </dgm:pt>
    <dgm:pt modelId="{D42F7450-EE19-4770-9F40-25BE41108387}" type="pres">
      <dgm:prSet presAssocID="{E9915602-CF85-4AB3-B044-A99D061EBDEE}" presName="compNode" presStyleCnt="0"/>
      <dgm:spPr/>
    </dgm:pt>
    <dgm:pt modelId="{E8CA5FDF-347C-4915-9CF6-A41C625981E9}" type="pres">
      <dgm:prSet presAssocID="{E9915602-CF85-4AB3-B044-A99D061EBDEE}" presName="bgRect" presStyleLbl="bgShp" presStyleIdx="1" presStyleCnt="5"/>
      <dgm:spPr/>
    </dgm:pt>
    <dgm:pt modelId="{6D94291F-652D-4D25-8C76-7E9A963B84CE}" type="pres">
      <dgm:prSet presAssocID="{E9915602-CF85-4AB3-B044-A99D061EBDE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97A0909-EC7B-4F4F-A748-647888C4AA55}" type="pres">
      <dgm:prSet presAssocID="{E9915602-CF85-4AB3-B044-A99D061EBDEE}" presName="spaceRect" presStyleCnt="0"/>
      <dgm:spPr/>
    </dgm:pt>
    <dgm:pt modelId="{0D10FE27-86C0-4906-8970-3D7CDE2EBBBA}" type="pres">
      <dgm:prSet presAssocID="{E9915602-CF85-4AB3-B044-A99D061EBDEE}" presName="parTx" presStyleLbl="revTx" presStyleIdx="1" presStyleCnt="5">
        <dgm:presLayoutVars>
          <dgm:chMax val="0"/>
          <dgm:chPref val="0"/>
        </dgm:presLayoutVars>
      </dgm:prSet>
      <dgm:spPr/>
    </dgm:pt>
    <dgm:pt modelId="{25C27AA3-ADC1-4858-A822-626F75DEF481}" type="pres">
      <dgm:prSet presAssocID="{E34EAA21-4E93-480F-9FE9-7B9D03118244}" presName="sibTrans" presStyleCnt="0"/>
      <dgm:spPr/>
    </dgm:pt>
    <dgm:pt modelId="{72A06790-CFE4-49B8-9168-D065A68D9EF8}" type="pres">
      <dgm:prSet presAssocID="{8E655ADA-AEB6-4909-8190-DDD17FBBCDB4}" presName="compNode" presStyleCnt="0"/>
      <dgm:spPr/>
    </dgm:pt>
    <dgm:pt modelId="{03BEF32B-DDDB-4DAE-B138-D29D6662C5EB}" type="pres">
      <dgm:prSet presAssocID="{8E655ADA-AEB6-4909-8190-DDD17FBBCDB4}" presName="bgRect" presStyleLbl="bgShp" presStyleIdx="2" presStyleCnt="5"/>
      <dgm:spPr/>
    </dgm:pt>
    <dgm:pt modelId="{A3E43AEB-C2B6-44D3-9320-196FE90098C1}" type="pres">
      <dgm:prSet presAssocID="{8E655ADA-AEB6-4909-8190-DDD17FBBCDB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23869B1-07A8-410D-80E5-228865D83859}" type="pres">
      <dgm:prSet presAssocID="{8E655ADA-AEB6-4909-8190-DDD17FBBCDB4}" presName="spaceRect" presStyleCnt="0"/>
      <dgm:spPr/>
    </dgm:pt>
    <dgm:pt modelId="{CDA98BAF-180A-4C4F-9289-014F86E38B37}" type="pres">
      <dgm:prSet presAssocID="{8E655ADA-AEB6-4909-8190-DDD17FBBCDB4}" presName="parTx" presStyleLbl="revTx" presStyleIdx="2" presStyleCnt="5">
        <dgm:presLayoutVars>
          <dgm:chMax val="0"/>
          <dgm:chPref val="0"/>
        </dgm:presLayoutVars>
      </dgm:prSet>
      <dgm:spPr/>
    </dgm:pt>
    <dgm:pt modelId="{EDD7C397-BF7E-4ABA-BD5D-B533714D5849}" type="pres">
      <dgm:prSet presAssocID="{0DA6686D-AC30-422E-B3FD-9E76B5BA7380}" presName="sibTrans" presStyleCnt="0"/>
      <dgm:spPr/>
    </dgm:pt>
    <dgm:pt modelId="{7D7F3125-1206-4825-BE2B-9C53A3A88746}" type="pres">
      <dgm:prSet presAssocID="{EAAF6BD1-68A8-4AF9-9B2A-EBF0C1595796}" presName="compNode" presStyleCnt="0"/>
      <dgm:spPr/>
    </dgm:pt>
    <dgm:pt modelId="{694974E2-CE8D-44A8-9087-53B6684DF787}" type="pres">
      <dgm:prSet presAssocID="{EAAF6BD1-68A8-4AF9-9B2A-EBF0C1595796}" presName="bgRect" presStyleLbl="bgShp" presStyleIdx="3" presStyleCnt="5"/>
      <dgm:spPr/>
    </dgm:pt>
    <dgm:pt modelId="{541826FC-4877-4FCB-8BD0-6737081A2AA5}" type="pres">
      <dgm:prSet presAssocID="{EAAF6BD1-68A8-4AF9-9B2A-EBF0C159579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67073478-3BE9-428B-BDF6-2CB777E4A7FC}" type="pres">
      <dgm:prSet presAssocID="{EAAF6BD1-68A8-4AF9-9B2A-EBF0C1595796}" presName="spaceRect" presStyleCnt="0"/>
      <dgm:spPr/>
    </dgm:pt>
    <dgm:pt modelId="{F5CC32E2-43E9-4AD6-80B1-559F85270BF4}" type="pres">
      <dgm:prSet presAssocID="{EAAF6BD1-68A8-4AF9-9B2A-EBF0C1595796}" presName="parTx" presStyleLbl="revTx" presStyleIdx="3" presStyleCnt="5">
        <dgm:presLayoutVars>
          <dgm:chMax val="0"/>
          <dgm:chPref val="0"/>
        </dgm:presLayoutVars>
      </dgm:prSet>
      <dgm:spPr/>
    </dgm:pt>
    <dgm:pt modelId="{192511BB-2448-42E6-B49B-80BDE1698FFC}" type="pres">
      <dgm:prSet presAssocID="{6ABF887B-B002-4FE6-AF37-B973DFBA012D}" presName="sibTrans" presStyleCnt="0"/>
      <dgm:spPr/>
    </dgm:pt>
    <dgm:pt modelId="{67BF36C3-B96E-4196-BCEA-60C5A2812F8A}" type="pres">
      <dgm:prSet presAssocID="{FF1E5D29-97CF-4846-8F94-2BC9800B18AD}" presName="compNode" presStyleCnt="0"/>
      <dgm:spPr/>
    </dgm:pt>
    <dgm:pt modelId="{AC9FB9F0-81E0-4577-93AC-82625994D8EC}" type="pres">
      <dgm:prSet presAssocID="{FF1E5D29-97CF-4846-8F94-2BC9800B18AD}" presName="bgRect" presStyleLbl="bgShp" presStyleIdx="4" presStyleCnt="5"/>
      <dgm:spPr/>
    </dgm:pt>
    <dgm:pt modelId="{6BCDB0F6-6378-44EB-AAB0-2430D09273CF}" type="pres">
      <dgm:prSet presAssocID="{FF1E5D29-97CF-4846-8F94-2BC9800B18A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3B6630C-5263-4C47-897D-43E3999F96FA}" type="pres">
      <dgm:prSet presAssocID="{FF1E5D29-97CF-4846-8F94-2BC9800B18AD}" presName="spaceRect" presStyleCnt="0"/>
      <dgm:spPr/>
    </dgm:pt>
    <dgm:pt modelId="{40CD674A-F87C-4083-A4F9-EA3AEAAFE7F1}" type="pres">
      <dgm:prSet presAssocID="{FF1E5D29-97CF-4846-8F94-2BC9800B18A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E51A60F-674A-4DA5-9DAE-D43104FA1BFB}" srcId="{A6387D16-8970-4E13-B1BE-CCF54F7821E2}" destId="{E9915602-CF85-4AB3-B044-A99D061EBDEE}" srcOrd="1" destOrd="0" parTransId="{4BBA29FE-3E12-4956-A34B-C866552C9B39}" sibTransId="{E34EAA21-4E93-480F-9FE9-7B9D03118244}"/>
    <dgm:cxn modelId="{5A92CB29-B8AC-4D58-BA77-6CCD0ADBC152}" srcId="{A6387D16-8970-4E13-B1BE-CCF54F7821E2}" destId="{EAAF6BD1-68A8-4AF9-9B2A-EBF0C1595796}" srcOrd="3" destOrd="0" parTransId="{CED65F33-4310-4464-A204-9DF9F0383AF9}" sibTransId="{6ABF887B-B002-4FE6-AF37-B973DFBA012D}"/>
    <dgm:cxn modelId="{18200D5F-01C5-4DC2-9776-A39F89B8802C}" type="presOf" srcId="{E9915602-CF85-4AB3-B044-A99D061EBDEE}" destId="{0D10FE27-86C0-4906-8970-3D7CDE2EBBBA}" srcOrd="0" destOrd="0" presId="urn:microsoft.com/office/officeart/2018/2/layout/IconVerticalSolidList"/>
    <dgm:cxn modelId="{7B8B574B-E679-4A1B-A845-DDA5F1AA3BA3}" type="presOf" srcId="{EAAF6BD1-68A8-4AF9-9B2A-EBF0C1595796}" destId="{F5CC32E2-43E9-4AD6-80B1-559F85270BF4}" srcOrd="0" destOrd="0" presId="urn:microsoft.com/office/officeart/2018/2/layout/IconVerticalSolidList"/>
    <dgm:cxn modelId="{74A2144D-7459-4DAA-8E15-E2D09B4BF3A9}" srcId="{A6387D16-8970-4E13-B1BE-CCF54F7821E2}" destId="{FF1E5D29-97CF-4846-8F94-2BC9800B18AD}" srcOrd="4" destOrd="0" parTransId="{D3AE912C-5C35-4F10-B5E2-7FF796787590}" sibTransId="{CA416356-9D6F-44FA-A5AC-999580007FC5}"/>
    <dgm:cxn modelId="{66ED2D54-2AAD-46FB-9567-DA27BEA6CCF3}" type="presOf" srcId="{FF1E5D29-97CF-4846-8F94-2BC9800B18AD}" destId="{40CD674A-F87C-4083-A4F9-EA3AEAAFE7F1}" srcOrd="0" destOrd="0" presId="urn:microsoft.com/office/officeart/2018/2/layout/IconVerticalSolidList"/>
    <dgm:cxn modelId="{A707F158-F590-4598-B354-41CF7F2C0AE4}" type="presOf" srcId="{8E655ADA-AEB6-4909-8190-DDD17FBBCDB4}" destId="{CDA98BAF-180A-4C4F-9289-014F86E38B37}" srcOrd="0" destOrd="0" presId="urn:microsoft.com/office/officeart/2018/2/layout/IconVerticalSolidList"/>
    <dgm:cxn modelId="{788CAAA3-23F1-4563-91FB-7C8E96DD9D33}" srcId="{A6387D16-8970-4E13-B1BE-CCF54F7821E2}" destId="{ADE5E4D1-B4A3-4C84-B737-E21199D76510}" srcOrd="0" destOrd="0" parTransId="{9661D4DE-5E3C-4E08-989F-7815A1AADAE5}" sibTransId="{F773B5B7-9034-499E-9C4C-41883C382CC1}"/>
    <dgm:cxn modelId="{FB0D11C5-5B5A-4071-AF65-B7BC4DFC7FD1}" type="presOf" srcId="{ADE5E4D1-B4A3-4C84-B737-E21199D76510}" destId="{14415BC5-38ED-4075-A4A6-0BAC15D04D4D}" srcOrd="0" destOrd="0" presId="urn:microsoft.com/office/officeart/2018/2/layout/IconVerticalSolidList"/>
    <dgm:cxn modelId="{EAC7A6DC-5417-416B-8CBA-F77CA25BDE09}" srcId="{A6387D16-8970-4E13-B1BE-CCF54F7821E2}" destId="{8E655ADA-AEB6-4909-8190-DDD17FBBCDB4}" srcOrd="2" destOrd="0" parTransId="{C293C625-FC05-4D23-92AA-23B44254E799}" sibTransId="{0DA6686D-AC30-422E-B3FD-9E76B5BA7380}"/>
    <dgm:cxn modelId="{4357E1E3-D7F5-46DC-9AA4-6B75CD40858E}" type="presOf" srcId="{A6387D16-8970-4E13-B1BE-CCF54F7821E2}" destId="{8B454869-5843-42EB-822D-67264C8D020A}" srcOrd="0" destOrd="0" presId="urn:microsoft.com/office/officeart/2018/2/layout/IconVerticalSolidList"/>
    <dgm:cxn modelId="{251BCA70-0E1D-481C-81DE-5696B17F01B9}" type="presParOf" srcId="{8B454869-5843-42EB-822D-67264C8D020A}" destId="{08CAA502-3F42-423C-8DFC-8F200D3C6186}" srcOrd="0" destOrd="0" presId="urn:microsoft.com/office/officeart/2018/2/layout/IconVerticalSolidList"/>
    <dgm:cxn modelId="{0C4E8800-26F4-4D08-98DA-D1441F4069CE}" type="presParOf" srcId="{08CAA502-3F42-423C-8DFC-8F200D3C6186}" destId="{419BDE19-3F03-4B97-B198-4BA173A41420}" srcOrd="0" destOrd="0" presId="urn:microsoft.com/office/officeart/2018/2/layout/IconVerticalSolidList"/>
    <dgm:cxn modelId="{B9B1EDDE-A30E-42E4-A6EF-137CE791443E}" type="presParOf" srcId="{08CAA502-3F42-423C-8DFC-8F200D3C6186}" destId="{6B744A41-662B-441A-9868-4F5DE8DCD632}" srcOrd="1" destOrd="0" presId="urn:microsoft.com/office/officeart/2018/2/layout/IconVerticalSolidList"/>
    <dgm:cxn modelId="{6030D38D-7F86-4821-AF7D-10D72EC9286F}" type="presParOf" srcId="{08CAA502-3F42-423C-8DFC-8F200D3C6186}" destId="{111AD70E-67A2-4D7C-86D7-A7BD7BF4C007}" srcOrd="2" destOrd="0" presId="urn:microsoft.com/office/officeart/2018/2/layout/IconVerticalSolidList"/>
    <dgm:cxn modelId="{864BDFA5-AE02-4853-A15A-42735454AAD0}" type="presParOf" srcId="{08CAA502-3F42-423C-8DFC-8F200D3C6186}" destId="{14415BC5-38ED-4075-A4A6-0BAC15D04D4D}" srcOrd="3" destOrd="0" presId="urn:microsoft.com/office/officeart/2018/2/layout/IconVerticalSolidList"/>
    <dgm:cxn modelId="{DD63C957-3E6E-443D-986E-0C0401F9E6D6}" type="presParOf" srcId="{8B454869-5843-42EB-822D-67264C8D020A}" destId="{EB38FE5B-28E7-4A76-B6AF-A32CFC616E45}" srcOrd="1" destOrd="0" presId="urn:microsoft.com/office/officeart/2018/2/layout/IconVerticalSolidList"/>
    <dgm:cxn modelId="{DA7272DC-1527-4CDA-B39E-AC679DE20A6D}" type="presParOf" srcId="{8B454869-5843-42EB-822D-67264C8D020A}" destId="{D42F7450-EE19-4770-9F40-25BE41108387}" srcOrd="2" destOrd="0" presId="urn:microsoft.com/office/officeart/2018/2/layout/IconVerticalSolidList"/>
    <dgm:cxn modelId="{8AD37A88-1F64-497A-ABCF-A387C7F0C420}" type="presParOf" srcId="{D42F7450-EE19-4770-9F40-25BE41108387}" destId="{E8CA5FDF-347C-4915-9CF6-A41C625981E9}" srcOrd="0" destOrd="0" presId="urn:microsoft.com/office/officeart/2018/2/layout/IconVerticalSolidList"/>
    <dgm:cxn modelId="{D896B20C-68DB-4696-BEA4-03EA96A126FD}" type="presParOf" srcId="{D42F7450-EE19-4770-9F40-25BE41108387}" destId="{6D94291F-652D-4D25-8C76-7E9A963B84CE}" srcOrd="1" destOrd="0" presId="urn:microsoft.com/office/officeart/2018/2/layout/IconVerticalSolidList"/>
    <dgm:cxn modelId="{B0C179BB-5B65-41F7-A99B-C7182454836F}" type="presParOf" srcId="{D42F7450-EE19-4770-9F40-25BE41108387}" destId="{D97A0909-EC7B-4F4F-A748-647888C4AA55}" srcOrd="2" destOrd="0" presId="urn:microsoft.com/office/officeart/2018/2/layout/IconVerticalSolidList"/>
    <dgm:cxn modelId="{A9E48B0B-3BFA-4027-A349-3876BBDFF949}" type="presParOf" srcId="{D42F7450-EE19-4770-9F40-25BE41108387}" destId="{0D10FE27-86C0-4906-8970-3D7CDE2EBBBA}" srcOrd="3" destOrd="0" presId="urn:microsoft.com/office/officeart/2018/2/layout/IconVerticalSolidList"/>
    <dgm:cxn modelId="{46AA4851-108D-481B-A421-A7709ACD8C74}" type="presParOf" srcId="{8B454869-5843-42EB-822D-67264C8D020A}" destId="{25C27AA3-ADC1-4858-A822-626F75DEF481}" srcOrd="3" destOrd="0" presId="urn:microsoft.com/office/officeart/2018/2/layout/IconVerticalSolidList"/>
    <dgm:cxn modelId="{1F1269B5-1448-4EA5-9AC3-C845794CB7E0}" type="presParOf" srcId="{8B454869-5843-42EB-822D-67264C8D020A}" destId="{72A06790-CFE4-49B8-9168-D065A68D9EF8}" srcOrd="4" destOrd="0" presId="urn:microsoft.com/office/officeart/2018/2/layout/IconVerticalSolidList"/>
    <dgm:cxn modelId="{659F7FAD-6CC2-4281-8F6B-AEDE4D8EB944}" type="presParOf" srcId="{72A06790-CFE4-49B8-9168-D065A68D9EF8}" destId="{03BEF32B-DDDB-4DAE-B138-D29D6662C5EB}" srcOrd="0" destOrd="0" presId="urn:microsoft.com/office/officeart/2018/2/layout/IconVerticalSolidList"/>
    <dgm:cxn modelId="{C6865815-FE1F-47FE-92AA-47F44FBFE759}" type="presParOf" srcId="{72A06790-CFE4-49B8-9168-D065A68D9EF8}" destId="{A3E43AEB-C2B6-44D3-9320-196FE90098C1}" srcOrd="1" destOrd="0" presId="urn:microsoft.com/office/officeart/2018/2/layout/IconVerticalSolidList"/>
    <dgm:cxn modelId="{012DCD27-E048-477C-9480-F26EF7D4AA4B}" type="presParOf" srcId="{72A06790-CFE4-49B8-9168-D065A68D9EF8}" destId="{D23869B1-07A8-410D-80E5-228865D83859}" srcOrd="2" destOrd="0" presId="urn:microsoft.com/office/officeart/2018/2/layout/IconVerticalSolidList"/>
    <dgm:cxn modelId="{3ADBD779-8C7F-4A85-8B05-748B7ADC76FA}" type="presParOf" srcId="{72A06790-CFE4-49B8-9168-D065A68D9EF8}" destId="{CDA98BAF-180A-4C4F-9289-014F86E38B37}" srcOrd="3" destOrd="0" presId="urn:microsoft.com/office/officeart/2018/2/layout/IconVerticalSolidList"/>
    <dgm:cxn modelId="{AF219590-7D32-46A8-A668-75054F8795AC}" type="presParOf" srcId="{8B454869-5843-42EB-822D-67264C8D020A}" destId="{EDD7C397-BF7E-4ABA-BD5D-B533714D5849}" srcOrd="5" destOrd="0" presId="urn:microsoft.com/office/officeart/2018/2/layout/IconVerticalSolidList"/>
    <dgm:cxn modelId="{43499A30-F7DA-4574-A92F-14CC550D82EB}" type="presParOf" srcId="{8B454869-5843-42EB-822D-67264C8D020A}" destId="{7D7F3125-1206-4825-BE2B-9C53A3A88746}" srcOrd="6" destOrd="0" presId="urn:microsoft.com/office/officeart/2018/2/layout/IconVerticalSolidList"/>
    <dgm:cxn modelId="{3A806DF2-B50E-4E71-88B3-43F43227F86C}" type="presParOf" srcId="{7D7F3125-1206-4825-BE2B-9C53A3A88746}" destId="{694974E2-CE8D-44A8-9087-53B6684DF787}" srcOrd="0" destOrd="0" presId="urn:microsoft.com/office/officeart/2018/2/layout/IconVerticalSolidList"/>
    <dgm:cxn modelId="{7AC6914A-A658-4616-8FCE-1543EF7553F5}" type="presParOf" srcId="{7D7F3125-1206-4825-BE2B-9C53A3A88746}" destId="{541826FC-4877-4FCB-8BD0-6737081A2AA5}" srcOrd="1" destOrd="0" presId="urn:microsoft.com/office/officeart/2018/2/layout/IconVerticalSolidList"/>
    <dgm:cxn modelId="{B85E8654-4C87-48B1-8212-2F18FE6FF3C2}" type="presParOf" srcId="{7D7F3125-1206-4825-BE2B-9C53A3A88746}" destId="{67073478-3BE9-428B-BDF6-2CB777E4A7FC}" srcOrd="2" destOrd="0" presId="urn:microsoft.com/office/officeart/2018/2/layout/IconVerticalSolidList"/>
    <dgm:cxn modelId="{CB629663-ABD2-4AAD-A818-39F87E97298C}" type="presParOf" srcId="{7D7F3125-1206-4825-BE2B-9C53A3A88746}" destId="{F5CC32E2-43E9-4AD6-80B1-559F85270BF4}" srcOrd="3" destOrd="0" presId="urn:microsoft.com/office/officeart/2018/2/layout/IconVerticalSolidList"/>
    <dgm:cxn modelId="{FA2F4474-6509-4E19-967B-8C0F8F4AB045}" type="presParOf" srcId="{8B454869-5843-42EB-822D-67264C8D020A}" destId="{192511BB-2448-42E6-B49B-80BDE1698FFC}" srcOrd="7" destOrd="0" presId="urn:microsoft.com/office/officeart/2018/2/layout/IconVerticalSolidList"/>
    <dgm:cxn modelId="{4F3F6B1E-E4DD-436D-B9A5-48B730B4DA90}" type="presParOf" srcId="{8B454869-5843-42EB-822D-67264C8D020A}" destId="{67BF36C3-B96E-4196-BCEA-60C5A2812F8A}" srcOrd="8" destOrd="0" presId="urn:microsoft.com/office/officeart/2018/2/layout/IconVerticalSolidList"/>
    <dgm:cxn modelId="{E41D2230-8AE5-4E53-8653-DA2089F949F6}" type="presParOf" srcId="{67BF36C3-B96E-4196-BCEA-60C5A2812F8A}" destId="{AC9FB9F0-81E0-4577-93AC-82625994D8EC}" srcOrd="0" destOrd="0" presId="urn:microsoft.com/office/officeart/2018/2/layout/IconVerticalSolidList"/>
    <dgm:cxn modelId="{6F5213F9-E0C0-40A6-8B7D-FF563D7ED5A1}" type="presParOf" srcId="{67BF36C3-B96E-4196-BCEA-60C5A2812F8A}" destId="{6BCDB0F6-6378-44EB-AAB0-2430D09273CF}" srcOrd="1" destOrd="0" presId="urn:microsoft.com/office/officeart/2018/2/layout/IconVerticalSolidList"/>
    <dgm:cxn modelId="{710B54E9-28AF-46D6-AFB1-F94925E29311}" type="presParOf" srcId="{67BF36C3-B96E-4196-BCEA-60C5A2812F8A}" destId="{73B6630C-5263-4C47-897D-43E3999F96FA}" srcOrd="2" destOrd="0" presId="urn:microsoft.com/office/officeart/2018/2/layout/IconVerticalSolidList"/>
    <dgm:cxn modelId="{41916DEF-75DF-4414-9EDB-C6D524E48631}" type="presParOf" srcId="{67BF36C3-B96E-4196-BCEA-60C5A2812F8A}" destId="{40CD674A-F87C-4083-A4F9-EA3AEAAFE7F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5C4166-0BCC-48EA-A015-1F36A027097D}">
      <dsp:nvSpPr>
        <dsp:cNvPr id="0" name=""/>
        <dsp:cNvSpPr/>
      </dsp:nvSpPr>
      <dsp:spPr>
        <a:xfrm>
          <a:off x="587607" y="264459"/>
          <a:ext cx="1196793" cy="1196793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F5ED1F-485F-4797-8B15-0F9B04A5763D}">
      <dsp:nvSpPr>
        <dsp:cNvPr id="0" name=""/>
        <dsp:cNvSpPr/>
      </dsp:nvSpPr>
      <dsp:spPr>
        <a:xfrm>
          <a:off x="842661" y="519514"/>
          <a:ext cx="686684" cy="6866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A71C0F-92DA-482E-8049-E78E92C55E2F}">
      <dsp:nvSpPr>
        <dsp:cNvPr id="0" name=""/>
        <dsp:cNvSpPr/>
      </dsp:nvSpPr>
      <dsp:spPr>
        <a:xfrm>
          <a:off x="205025" y="1834024"/>
          <a:ext cx="196195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Training takes place within a learning environment</a:t>
          </a:r>
          <a:endParaRPr lang="en-US" sz="1400" kern="1200"/>
        </a:p>
      </dsp:txBody>
      <dsp:txXfrm>
        <a:off x="205025" y="1834024"/>
        <a:ext cx="1961956" cy="720000"/>
      </dsp:txXfrm>
    </dsp:sp>
    <dsp:sp modelId="{86D4F70D-0AEB-4252-8383-B6D2E6D20ED3}">
      <dsp:nvSpPr>
        <dsp:cNvPr id="0" name=""/>
        <dsp:cNvSpPr/>
      </dsp:nvSpPr>
      <dsp:spPr>
        <a:xfrm>
          <a:off x="2892905" y="264459"/>
          <a:ext cx="1196793" cy="1196793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50F047-12AA-4FBB-9AC6-5343E96614B3}">
      <dsp:nvSpPr>
        <dsp:cNvPr id="0" name=""/>
        <dsp:cNvSpPr/>
      </dsp:nvSpPr>
      <dsp:spPr>
        <a:xfrm>
          <a:off x="3147960" y="519514"/>
          <a:ext cx="686684" cy="6866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319C32-7FC3-4C40-9AE9-4159E56EA6D3}">
      <dsp:nvSpPr>
        <dsp:cNvPr id="0" name=""/>
        <dsp:cNvSpPr/>
      </dsp:nvSpPr>
      <dsp:spPr>
        <a:xfrm>
          <a:off x="2510324" y="1834024"/>
          <a:ext cx="196195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Trainees engage in the training session</a:t>
          </a:r>
          <a:endParaRPr lang="en-US" sz="1400" kern="1200"/>
        </a:p>
      </dsp:txBody>
      <dsp:txXfrm>
        <a:off x="2510324" y="1834024"/>
        <a:ext cx="1961956" cy="720000"/>
      </dsp:txXfrm>
    </dsp:sp>
    <dsp:sp modelId="{61AB64E6-0074-431B-9D8F-7DF0C5E7677C}">
      <dsp:nvSpPr>
        <dsp:cNvPr id="0" name=""/>
        <dsp:cNvSpPr/>
      </dsp:nvSpPr>
      <dsp:spPr>
        <a:xfrm>
          <a:off x="5198204" y="264459"/>
          <a:ext cx="1196793" cy="1196793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022002-1215-4780-AF45-22EB4600006B}">
      <dsp:nvSpPr>
        <dsp:cNvPr id="0" name=""/>
        <dsp:cNvSpPr/>
      </dsp:nvSpPr>
      <dsp:spPr>
        <a:xfrm>
          <a:off x="5453258" y="519514"/>
          <a:ext cx="686684" cy="6866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53F470-E39B-433C-918A-A60B310AC508}">
      <dsp:nvSpPr>
        <dsp:cNvPr id="0" name=""/>
        <dsp:cNvSpPr/>
      </dsp:nvSpPr>
      <dsp:spPr>
        <a:xfrm>
          <a:off x="4815623" y="1834024"/>
          <a:ext cx="196195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Learning takes place</a:t>
          </a:r>
          <a:endParaRPr lang="en-US" sz="1400" kern="1200"/>
        </a:p>
      </dsp:txBody>
      <dsp:txXfrm>
        <a:off x="4815623" y="1834024"/>
        <a:ext cx="1961956" cy="720000"/>
      </dsp:txXfrm>
    </dsp:sp>
    <dsp:sp modelId="{E47164BE-B8D1-4AB3-B304-824E6344E6CE}">
      <dsp:nvSpPr>
        <dsp:cNvPr id="0" name=""/>
        <dsp:cNvSpPr/>
      </dsp:nvSpPr>
      <dsp:spPr>
        <a:xfrm>
          <a:off x="587607" y="3044514"/>
          <a:ext cx="1196793" cy="1196793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71DA4F-B5B2-48CE-93A7-60B5BEB8A791}">
      <dsp:nvSpPr>
        <dsp:cNvPr id="0" name=""/>
        <dsp:cNvSpPr/>
      </dsp:nvSpPr>
      <dsp:spPr>
        <a:xfrm>
          <a:off x="842661" y="3299568"/>
          <a:ext cx="686684" cy="68668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E06D90-B475-4F75-8E38-1AC8ED7818C9}">
      <dsp:nvSpPr>
        <dsp:cNvPr id="0" name=""/>
        <dsp:cNvSpPr/>
      </dsp:nvSpPr>
      <dsp:spPr>
        <a:xfrm>
          <a:off x="205025" y="4614079"/>
          <a:ext cx="196195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Evaluation takes place</a:t>
          </a:r>
          <a:endParaRPr lang="en-US" sz="1400" kern="1200"/>
        </a:p>
      </dsp:txBody>
      <dsp:txXfrm>
        <a:off x="205025" y="4614079"/>
        <a:ext cx="1961956" cy="720000"/>
      </dsp:txXfrm>
    </dsp:sp>
    <dsp:sp modelId="{949ED8E7-D01C-459C-A320-D2C5872B4513}">
      <dsp:nvSpPr>
        <dsp:cNvPr id="0" name=""/>
        <dsp:cNvSpPr/>
      </dsp:nvSpPr>
      <dsp:spPr>
        <a:xfrm>
          <a:off x="2892905" y="3044514"/>
          <a:ext cx="1196793" cy="1196793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65DBAD-737F-4F0D-938C-89143B2C9949}">
      <dsp:nvSpPr>
        <dsp:cNvPr id="0" name=""/>
        <dsp:cNvSpPr/>
      </dsp:nvSpPr>
      <dsp:spPr>
        <a:xfrm>
          <a:off x="3147960" y="3299568"/>
          <a:ext cx="686684" cy="68668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D1A97D-4490-4BEA-975B-E9102AF166C9}">
      <dsp:nvSpPr>
        <dsp:cNvPr id="0" name=""/>
        <dsp:cNvSpPr/>
      </dsp:nvSpPr>
      <dsp:spPr>
        <a:xfrm>
          <a:off x="2510324" y="4614079"/>
          <a:ext cx="196195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Learning is transferred to the workplace</a:t>
          </a:r>
          <a:endParaRPr lang="en-US" sz="1400" kern="1200"/>
        </a:p>
      </dsp:txBody>
      <dsp:txXfrm>
        <a:off x="2510324" y="4614079"/>
        <a:ext cx="1961956" cy="720000"/>
      </dsp:txXfrm>
    </dsp:sp>
    <dsp:sp modelId="{11548B15-7B18-4072-ABEF-D910C0420C7F}">
      <dsp:nvSpPr>
        <dsp:cNvPr id="0" name=""/>
        <dsp:cNvSpPr/>
      </dsp:nvSpPr>
      <dsp:spPr>
        <a:xfrm>
          <a:off x="5198204" y="3044514"/>
          <a:ext cx="1196793" cy="1196793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D27987-8D5D-4AA5-8011-767513DA9705}">
      <dsp:nvSpPr>
        <dsp:cNvPr id="0" name=""/>
        <dsp:cNvSpPr/>
      </dsp:nvSpPr>
      <dsp:spPr>
        <a:xfrm>
          <a:off x="5453258" y="3299568"/>
          <a:ext cx="686684" cy="68668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3C198D-2C99-40AB-B9F0-D8E7687B9336}">
      <dsp:nvSpPr>
        <dsp:cNvPr id="0" name=""/>
        <dsp:cNvSpPr/>
      </dsp:nvSpPr>
      <dsp:spPr>
        <a:xfrm>
          <a:off x="4815623" y="4614079"/>
          <a:ext cx="196195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Organisational improvement occurs</a:t>
          </a:r>
          <a:endParaRPr lang="en-US" sz="1400" kern="1200"/>
        </a:p>
      </dsp:txBody>
      <dsp:txXfrm>
        <a:off x="4815623" y="4614079"/>
        <a:ext cx="1961956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E09267-C087-4EDF-A342-8D34EA2615A8}">
      <dsp:nvSpPr>
        <dsp:cNvPr id="0" name=""/>
        <dsp:cNvSpPr/>
      </dsp:nvSpPr>
      <dsp:spPr>
        <a:xfrm>
          <a:off x="0" y="2111"/>
          <a:ext cx="7728267" cy="1070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7CCB71-31E0-4C6D-BFD4-F5853D0B93CF}">
      <dsp:nvSpPr>
        <dsp:cNvPr id="0" name=""/>
        <dsp:cNvSpPr/>
      </dsp:nvSpPr>
      <dsp:spPr>
        <a:xfrm>
          <a:off x="323713" y="242889"/>
          <a:ext cx="588569" cy="5885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B0E318-1CA4-44D5-B722-0ADA995B4034}">
      <dsp:nvSpPr>
        <dsp:cNvPr id="0" name=""/>
        <dsp:cNvSpPr/>
      </dsp:nvSpPr>
      <dsp:spPr>
        <a:xfrm>
          <a:off x="1235996" y="2111"/>
          <a:ext cx="6492270" cy="1070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255" tIns="113255" rIns="113255" bIns="11325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Proving – has the training worked or had measurable impact?</a:t>
          </a:r>
          <a:endParaRPr lang="en-US" sz="2200" kern="1200"/>
        </a:p>
      </dsp:txBody>
      <dsp:txXfrm>
        <a:off x="1235996" y="2111"/>
        <a:ext cx="6492270" cy="1070126"/>
      </dsp:txXfrm>
    </dsp:sp>
    <dsp:sp modelId="{93A9F53F-8BA8-45D5-9393-F69D3F9D7209}">
      <dsp:nvSpPr>
        <dsp:cNvPr id="0" name=""/>
        <dsp:cNvSpPr/>
      </dsp:nvSpPr>
      <dsp:spPr>
        <a:xfrm>
          <a:off x="0" y="1339769"/>
          <a:ext cx="7728267" cy="1070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8E7241-E099-4B20-A05F-899399D3CE19}">
      <dsp:nvSpPr>
        <dsp:cNvPr id="0" name=""/>
        <dsp:cNvSpPr/>
      </dsp:nvSpPr>
      <dsp:spPr>
        <a:xfrm>
          <a:off x="323713" y="1580548"/>
          <a:ext cx="588569" cy="5885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B61B2B-8AE5-4824-8F1A-FBE65DBFDE3E}">
      <dsp:nvSpPr>
        <dsp:cNvPr id="0" name=""/>
        <dsp:cNvSpPr/>
      </dsp:nvSpPr>
      <dsp:spPr>
        <a:xfrm>
          <a:off x="1235996" y="1339769"/>
          <a:ext cx="6492270" cy="1070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255" tIns="113255" rIns="113255" bIns="11325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Improving – what can be done to improve the programme?</a:t>
          </a:r>
          <a:endParaRPr lang="en-US" sz="2200" kern="1200"/>
        </a:p>
      </dsp:txBody>
      <dsp:txXfrm>
        <a:off x="1235996" y="1339769"/>
        <a:ext cx="6492270" cy="1070126"/>
      </dsp:txXfrm>
    </dsp:sp>
    <dsp:sp modelId="{46E6705D-B4C1-4CF0-A3FC-11FF3E8A8CA1}">
      <dsp:nvSpPr>
        <dsp:cNvPr id="0" name=""/>
        <dsp:cNvSpPr/>
      </dsp:nvSpPr>
      <dsp:spPr>
        <a:xfrm>
          <a:off x="0" y="2677427"/>
          <a:ext cx="7728267" cy="1070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5FF6B4-7B2A-470C-B261-7E8181324AC0}">
      <dsp:nvSpPr>
        <dsp:cNvPr id="0" name=""/>
        <dsp:cNvSpPr/>
      </dsp:nvSpPr>
      <dsp:spPr>
        <a:xfrm>
          <a:off x="323713" y="2918206"/>
          <a:ext cx="588569" cy="5885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7459A-9937-4C37-A91F-21EBEB424A20}">
      <dsp:nvSpPr>
        <dsp:cNvPr id="0" name=""/>
        <dsp:cNvSpPr/>
      </dsp:nvSpPr>
      <dsp:spPr>
        <a:xfrm>
          <a:off x="1235996" y="2677427"/>
          <a:ext cx="6492270" cy="1070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255" tIns="113255" rIns="113255" bIns="11325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Learning – has learning taken place?</a:t>
          </a:r>
          <a:endParaRPr lang="en-US" sz="2200" kern="1200"/>
        </a:p>
      </dsp:txBody>
      <dsp:txXfrm>
        <a:off x="1235996" y="2677427"/>
        <a:ext cx="6492270" cy="1070126"/>
      </dsp:txXfrm>
    </dsp:sp>
    <dsp:sp modelId="{38572AC7-31AF-424A-99A0-CB75B2B68545}">
      <dsp:nvSpPr>
        <dsp:cNvPr id="0" name=""/>
        <dsp:cNvSpPr/>
      </dsp:nvSpPr>
      <dsp:spPr>
        <a:xfrm>
          <a:off x="0" y="4015086"/>
          <a:ext cx="7728267" cy="1070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A93A2D-7862-4C99-8716-80FADF22F18F}">
      <dsp:nvSpPr>
        <dsp:cNvPr id="0" name=""/>
        <dsp:cNvSpPr/>
      </dsp:nvSpPr>
      <dsp:spPr>
        <a:xfrm>
          <a:off x="323713" y="4255864"/>
          <a:ext cx="588569" cy="5885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D0391B-4AE3-43C8-BE7B-E205306B6672}">
      <dsp:nvSpPr>
        <dsp:cNvPr id="0" name=""/>
        <dsp:cNvSpPr/>
      </dsp:nvSpPr>
      <dsp:spPr>
        <a:xfrm>
          <a:off x="1235996" y="4015086"/>
          <a:ext cx="6492270" cy="1070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255" tIns="113255" rIns="113255" bIns="11325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Controlling – is L&amp;D doing a good job?</a:t>
          </a:r>
          <a:endParaRPr lang="en-US" sz="2200" kern="1200"/>
        </a:p>
      </dsp:txBody>
      <dsp:txXfrm>
        <a:off x="1235996" y="4015086"/>
        <a:ext cx="6492270" cy="10701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9BDE19-3F03-4B97-B198-4BA173A41420}">
      <dsp:nvSpPr>
        <dsp:cNvPr id="0" name=""/>
        <dsp:cNvSpPr/>
      </dsp:nvSpPr>
      <dsp:spPr>
        <a:xfrm>
          <a:off x="0" y="3938"/>
          <a:ext cx="7293610" cy="83899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744A41-662B-441A-9868-4F5DE8DCD632}">
      <dsp:nvSpPr>
        <dsp:cNvPr id="0" name=""/>
        <dsp:cNvSpPr/>
      </dsp:nvSpPr>
      <dsp:spPr>
        <a:xfrm>
          <a:off x="253795" y="192712"/>
          <a:ext cx="461445" cy="4614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415BC5-38ED-4075-A4A6-0BAC15D04D4D}">
      <dsp:nvSpPr>
        <dsp:cNvPr id="0" name=""/>
        <dsp:cNvSpPr/>
      </dsp:nvSpPr>
      <dsp:spPr>
        <a:xfrm>
          <a:off x="969035" y="3938"/>
          <a:ext cx="6324574" cy="838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93" tIns="88793" rIns="88793" bIns="887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Level 1 - Reaction:  </a:t>
          </a:r>
          <a:r>
            <a:rPr lang="en-US" sz="1900" kern="1200"/>
            <a:t>a measure of customer satisfaction </a:t>
          </a:r>
        </a:p>
      </dsp:txBody>
      <dsp:txXfrm>
        <a:off x="969035" y="3938"/>
        <a:ext cx="6324574" cy="838991"/>
      </dsp:txXfrm>
    </dsp:sp>
    <dsp:sp modelId="{E8CA5FDF-347C-4915-9CF6-A41C625981E9}">
      <dsp:nvSpPr>
        <dsp:cNvPr id="0" name=""/>
        <dsp:cNvSpPr/>
      </dsp:nvSpPr>
      <dsp:spPr>
        <a:xfrm>
          <a:off x="0" y="1052678"/>
          <a:ext cx="7293610" cy="83899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94291F-652D-4D25-8C76-7E9A963B84CE}">
      <dsp:nvSpPr>
        <dsp:cNvPr id="0" name=""/>
        <dsp:cNvSpPr/>
      </dsp:nvSpPr>
      <dsp:spPr>
        <a:xfrm>
          <a:off x="253795" y="1241451"/>
          <a:ext cx="461445" cy="4614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10FE27-86C0-4906-8970-3D7CDE2EBBBA}">
      <dsp:nvSpPr>
        <dsp:cNvPr id="0" name=""/>
        <dsp:cNvSpPr/>
      </dsp:nvSpPr>
      <dsp:spPr>
        <a:xfrm>
          <a:off x="969035" y="1052678"/>
          <a:ext cx="6324574" cy="838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93" tIns="88793" rIns="88793" bIns="887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Level 2 - Learning: </a:t>
          </a:r>
          <a:r>
            <a:rPr lang="en-US" sz="1900" kern="1200"/>
            <a:t>a measure of the knowledge acquired</a:t>
          </a:r>
        </a:p>
      </dsp:txBody>
      <dsp:txXfrm>
        <a:off x="969035" y="1052678"/>
        <a:ext cx="6324574" cy="838991"/>
      </dsp:txXfrm>
    </dsp:sp>
    <dsp:sp modelId="{03BEF32B-DDDB-4DAE-B138-D29D6662C5EB}">
      <dsp:nvSpPr>
        <dsp:cNvPr id="0" name=""/>
        <dsp:cNvSpPr/>
      </dsp:nvSpPr>
      <dsp:spPr>
        <a:xfrm>
          <a:off x="0" y="2101418"/>
          <a:ext cx="7293610" cy="83899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E43AEB-C2B6-44D3-9320-196FE90098C1}">
      <dsp:nvSpPr>
        <dsp:cNvPr id="0" name=""/>
        <dsp:cNvSpPr/>
      </dsp:nvSpPr>
      <dsp:spPr>
        <a:xfrm>
          <a:off x="253795" y="2290191"/>
          <a:ext cx="461445" cy="4614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A98BAF-180A-4C4F-9289-014F86E38B37}">
      <dsp:nvSpPr>
        <dsp:cNvPr id="0" name=""/>
        <dsp:cNvSpPr/>
      </dsp:nvSpPr>
      <dsp:spPr>
        <a:xfrm>
          <a:off x="969035" y="2101418"/>
          <a:ext cx="6324574" cy="838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93" tIns="88793" rIns="88793" bIns="887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Level 3 - Behaviour: knowledge transfer</a:t>
          </a:r>
          <a:endParaRPr lang="en-US" sz="1900" kern="1200"/>
        </a:p>
      </dsp:txBody>
      <dsp:txXfrm>
        <a:off x="969035" y="2101418"/>
        <a:ext cx="6324574" cy="838991"/>
      </dsp:txXfrm>
    </dsp:sp>
    <dsp:sp modelId="{694974E2-CE8D-44A8-9087-53B6684DF787}">
      <dsp:nvSpPr>
        <dsp:cNvPr id="0" name=""/>
        <dsp:cNvSpPr/>
      </dsp:nvSpPr>
      <dsp:spPr>
        <a:xfrm>
          <a:off x="0" y="3150158"/>
          <a:ext cx="7293610" cy="83899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1826FC-4877-4FCB-8BD0-6737081A2AA5}">
      <dsp:nvSpPr>
        <dsp:cNvPr id="0" name=""/>
        <dsp:cNvSpPr/>
      </dsp:nvSpPr>
      <dsp:spPr>
        <a:xfrm>
          <a:off x="253795" y="3338931"/>
          <a:ext cx="461445" cy="4614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CC32E2-43E9-4AD6-80B1-559F85270BF4}">
      <dsp:nvSpPr>
        <dsp:cNvPr id="0" name=""/>
        <dsp:cNvSpPr/>
      </dsp:nvSpPr>
      <dsp:spPr>
        <a:xfrm>
          <a:off x="969035" y="3150158"/>
          <a:ext cx="6324574" cy="838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93" tIns="88793" rIns="88793" bIns="887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Level 4 - Results: </a:t>
          </a:r>
          <a:r>
            <a:rPr lang="en-US" sz="1900" kern="1200"/>
            <a:t>measuring impact for the company</a:t>
          </a:r>
        </a:p>
      </dsp:txBody>
      <dsp:txXfrm>
        <a:off x="969035" y="3150158"/>
        <a:ext cx="6324574" cy="838991"/>
      </dsp:txXfrm>
    </dsp:sp>
    <dsp:sp modelId="{AC9FB9F0-81E0-4577-93AC-82625994D8EC}">
      <dsp:nvSpPr>
        <dsp:cNvPr id="0" name=""/>
        <dsp:cNvSpPr/>
      </dsp:nvSpPr>
      <dsp:spPr>
        <a:xfrm>
          <a:off x="0" y="4198898"/>
          <a:ext cx="7293610" cy="83899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CDB0F6-6378-44EB-AAB0-2430D09273CF}">
      <dsp:nvSpPr>
        <dsp:cNvPr id="0" name=""/>
        <dsp:cNvSpPr/>
      </dsp:nvSpPr>
      <dsp:spPr>
        <a:xfrm>
          <a:off x="253795" y="4387671"/>
          <a:ext cx="461445" cy="4614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CD674A-F87C-4083-A4F9-EA3AEAAFE7F1}">
      <dsp:nvSpPr>
        <dsp:cNvPr id="0" name=""/>
        <dsp:cNvSpPr/>
      </dsp:nvSpPr>
      <dsp:spPr>
        <a:xfrm>
          <a:off x="969035" y="4198898"/>
          <a:ext cx="6324574" cy="838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793" tIns="88793" rIns="88793" bIns="887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 groups answer the following questions in relation to the levels you are allocated.</a:t>
          </a:r>
          <a:endParaRPr lang="en-US" sz="1900" kern="1200"/>
        </a:p>
      </dsp:txBody>
      <dsp:txXfrm>
        <a:off x="969035" y="4198898"/>
        <a:ext cx="6324574" cy="8389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22/03/2021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560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422275" y="1241425"/>
            <a:ext cx="5953125" cy="3349625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18910D-D3B9-42B9-A0FC-A071AB1BA6C9}" type="slidenum">
              <a:rPr lang="en-US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/>
              <a:t>2</a:t>
            </a:fld>
            <a:endParaRPr lang="en-US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8323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BD1F79A-CEA8-4C70-A68A-EC1C6B065CD7}" type="slidenum">
              <a:rPr lang="nl-NL" altLang="en-US"/>
              <a:pPr/>
              <a:t>3</a:t>
            </a:fld>
            <a:endParaRPr lang="nl-NL" alt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560388" y="877888"/>
            <a:ext cx="7797801" cy="4386262"/>
          </a:xfrm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46110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0591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Brainstorm</a:t>
            </a:r>
            <a:r>
              <a:rPr lang="en-GB" baseline="0"/>
              <a:t> 10 minutes, what are the variables in this formula?</a:t>
            </a:r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5352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What examples do you have of each of these within your workplace?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3193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6825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4665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0243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2308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777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07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927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2461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3/22/2021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912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3/22/2021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996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3/22/2021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380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503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3/22/2021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6863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3/22/2021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106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672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3888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114300" y="-261938"/>
            <a:ext cx="2089151" cy="24606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>
              <a:defRPr/>
            </a:pPr>
            <a:r>
              <a:rPr lang="en-GB" sz="1000">
                <a:solidFill>
                  <a:srgbClr val="3D7EDB"/>
                </a:solidFill>
                <a:latin typeface="Arial"/>
              </a:rPr>
              <a:t>Index slide</a:t>
            </a: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12492567" y="106363"/>
            <a:ext cx="3972984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647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defRPr/>
              </a:pPr>
              <a:r>
                <a:rPr lang="nl-NL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defRPr/>
              </a:pP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>
                <a:defRPr/>
              </a:pPr>
              <a:r>
                <a:rPr lang="en-GB" sz="1100" b="1" kern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defRPr/>
              </a:pPr>
              <a:r>
                <a:rPr lang="nl-NL" altLang="en-US" sz="1600" b="1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defRPr/>
              </a:pP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27765" y="820313"/>
            <a:ext cx="11103403" cy="21907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540779" y="1210970"/>
            <a:ext cx="11088789" cy="5252526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icon to add table</a:t>
            </a:r>
          </a:p>
        </p:txBody>
      </p:sp>
      <p:sp>
        <p:nvSpPr>
          <p:cNvPr id="22" name="Tijdelijke aanduiding voor voettekst 4"/>
          <p:cNvSpPr>
            <a:spLocks noGrp="1"/>
          </p:cNvSpPr>
          <p:nvPr>
            <p:ph type="ftr" sz="quarter" idx="17"/>
          </p:nvPr>
        </p:nvSpPr>
        <p:spPr>
          <a:xfrm>
            <a:off x="541867" y="414338"/>
            <a:ext cx="4775200" cy="215900"/>
          </a:xfrm>
          <a:prstGeom prst="rect">
            <a:avLst/>
          </a:prstGeo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r>
              <a:rPr lang="en-US">
                <a:solidFill>
                  <a:prstClr val="black"/>
                </a:solidFill>
              </a:rPr>
              <a:t>Designing, Delivering &amp; Evaluating L&amp;D</a:t>
            </a:r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50037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175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462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Hxz4pAelW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eFmx3m2_xJc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0864E5C9-52C9-4572-AC75-548B9B9C2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45CC6500-4DBD-4C34-BC14-2387FB483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69849" y="1298448"/>
            <a:ext cx="3258688" cy="3255264"/>
          </a:xfrm>
        </p:spPr>
        <p:txBody>
          <a:bodyPr>
            <a:normAutofit/>
          </a:bodyPr>
          <a:lstStyle/>
          <a:p>
            <a:br>
              <a:rPr lang="en-GB" sz="5500"/>
            </a:br>
            <a:r>
              <a:rPr lang="en-GB" sz="5500"/>
              <a:t>Week 9 Evaluating Learning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388FEA7-E47B-47A0-A47D-6FDE708119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8910" y="759599"/>
            <a:ext cx="5170730" cy="5330650"/>
          </a:xfrm>
          <a:prstGeom prst="rect">
            <a:avLst/>
          </a:prstGeom>
        </p:spPr>
      </p:pic>
      <p:sp>
        <p:nvSpPr>
          <p:cNvPr id="194" name="Rectangle 193">
            <a:extLst>
              <a:ext uri="{FF2B5EF4-FFF2-40B4-BE49-F238E27FC236}">
                <a16:creationId xmlns:a16="http://schemas.microsoft.com/office/drawing/2014/main" id="{4E34A3B6-BAD2-4156-BDC6-4736248BF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67229515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3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8" name="Rectangle 73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349" name="Rectangle 75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57350" name="Rectangle 77">
            <a:extLst>
              <a:ext uri="{FF2B5EF4-FFF2-40B4-BE49-F238E27FC236}">
                <a16:creationId xmlns:a16="http://schemas.microsoft.com/office/drawing/2014/main" id="{A35CBD63-8F8F-47DC-9CE7-159E6161D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351" name="Rectangle 79">
            <a:extLst>
              <a:ext uri="{FF2B5EF4-FFF2-40B4-BE49-F238E27FC236}">
                <a16:creationId xmlns:a16="http://schemas.microsoft.com/office/drawing/2014/main" id="{CA0E3486-FD49-4921-B4F4-E5BB5C88AC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758953"/>
            <a:ext cx="3577575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10381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2400">
                <a:solidFill>
                  <a:srgbClr val="FFFFFF"/>
                </a:solidFill>
              </a:rPr>
              <a:t>Learning Aim and Outcomes: 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2920" y="2162014"/>
            <a:ext cx="2947482" cy="37442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>
                <a:solidFill>
                  <a:srgbClr val="FFFFFF"/>
                </a:solidFill>
              </a:rPr>
              <a:t>The aim of this session is to: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>
                <a:solidFill>
                  <a:srgbClr val="FFFFFF"/>
                </a:solidFill>
              </a:rPr>
              <a:t>Understand the design and implementation of appropriate evaluation methods to assess the success and effectiveness of learning plans and interventions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600">
              <a:solidFill>
                <a:srgbClr val="FFFFFF"/>
              </a:solidFill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>
                <a:solidFill>
                  <a:srgbClr val="FFFFFF"/>
                </a:solidFill>
              </a:rPr>
              <a:t>At the end of the session, you will be able to:</a:t>
            </a:r>
          </a:p>
        </p:txBody>
      </p:sp>
      <p:sp>
        <p:nvSpPr>
          <p:cNvPr id="57352" name="Rectangle 81">
            <a:extLst>
              <a:ext uri="{FF2B5EF4-FFF2-40B4-BE49-F238E27FC236}">
                <a16:creationId xmlns:a16="http://schemas.microsoft.com/office/drawing/2014/main" id="{83B4A72C-2924-4CE2-8674-7E02E182E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Slide Number Placeholder 1"/>
          <p:cNvSpPr>
            <a:spLocks noGrp="1"/>
          </p:cNvSpPr>
          <p:nvPr>
            <p:ph type="sldNum" sz="quarter" idx="18"/>
          </p:nvPr>
        </p:nvSpPr>
        <p:spPr>
          <a:xfrm>
            <a:off x="10634135" y="6356350"/>
            <a:ext cx="153092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 eaLnBrk="1" hangingPunct="1">
              <a:spcAft>
                <a:spcPts val="600"/>
              </a:spcAft>
              <a:defRPr/>
            </a:pPr>
            <a:fld id="{0D8B08AE-D2AE-4567-A358-20276AEF5343}" type="slidenum">
              <a:rPr lang="en-US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pPr defTabSz="457200" eaLnBrk="1" hangingPunct="1">
                <a:spcAft>
                  <a:spcPts val="600"/>
                </a:spcAft>
                <a:defRPr/>
              </a:pPr>
              <a:t>2</a:t>
            </a:fld>
            <a:endParaRPr lang="en-US" b="1" kern="120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8" name="Tijdelijke aanduiding voor tabel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86774459"/>
              </p:ext>
            </p:extLst>
          </p:nvPr>
        </p:nvGraphicFramePr>
        <p:xfrm>
          <a:off x="4332835" y="985954"/>
          <a:ext cx="6945564" cy="486912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417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038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552562">
                <a:tc>
                  <a:txBody>
                    <a:bodyPr/>
                    <a:lstStyle/>
                    <a:p>
                      <a:pPr algn="ctr"/>
                      <a:r>
                        <a:rPr lang="en-US" sz="3300" b="1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 marL="183365" marR="183365" marT="91685" marB="9168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900" b="0" noProof="0">
                          <a:solidFill>
                            <a:schemeClr val="tx1"/>
                          </a:solidFill>
                        </a:rPr>
                        <a:t>Recognise</a:t>
                      </a:r>
                      <a:r>
                        <a:rPr lang="en-US" sz="2900" b="0">
                          <a:solidFill>
                            <a:schemeClr val="tx1"/>
                          </a:solidFill>
                        </a:rPr>
                        <a:t> the reasons why we evaluate learning</a:t>
                      </a:r>
                      <a:r>
                        <a:rPr lang="en-US" sz="2900" b="0" baseline="0">
                          <a:solidFill>
                            <a:schemeClr val="tx1"/>
                          </a:solidFill>
                        </a:rPr>
                        <a:t> &amp; development</a:t>
                      </a:r>
                      <a:endParaRPr lang="en-US" sz="2900" b="0">
                        <a:solidFill>
                          <a:schemeClr val="tx1"/>
                        </a:solidFill>
                      </a:endParaRPr>
                    </a:p>
                  </a:txBody>
                  <a:tcPr marL="360956" marR="360956" marT="72193" marB="7219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05522">
                <a:tc>
                  <a:txBody>
                    <a:bodyPr/>
                    <a:lstStyle/>
                    <a:p>
                      <a:pPr algn="ctr"/>
                      <a:r>
                        <a:rPr lang="en-US" sz="3300" b="1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 marL="183365" marR="183365" marT="91685" marB="9168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900" b="0">
                          <a:solidFill>
                            <a:schemeClr val="tx1"/>
                          </a:solidFill>
                        </a:rPr>
                        <a:t>Describe two models of evaluation</a:t>
                      </a:r>
                    </a:p>
                  </a:txBody>
                  <a:tcPr marL="360956" marR="360956" marT="72193" marB="7219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05522">
                <a:tc>
                  <a:txBody>
                    <a:bodyPr/>
                    <a:lstStyle/>
                    <a:p>
                      <a:pPr algn="ctr"/>
                      <a:r>
                        <a:rPr lang="en-US" sz="3300" b="1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 marL="183365" marR="183365" marT="91685" marB="9168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900"/>
                        <a:t>Identify barriers to successful</a:t>
                      </a:r>
                      <a:r>
                        <a:rPr lang="en-US" sz="2900" baseline="0"/>
                        <a:t> evaluation</a:t>
                      </a:r>
                      <a:endParaRPr lang="en-US" sz="2900"/>
                    </a:p>
                  </a:txBody>
                  <a:tcPr marL="360956" marR="360956" marT="72193" marB="7219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05522">
                <a:tc>
                  <a:txBody>
                    <a:bodyPr/>
                    <a:lstStyle/>
                    <a:p>
                      <a:pPr algn="ctr"/>
                      <a:r>
                        <a:rPr lang="en-US" sz="3300" b="1">
                          <a:solidFill>
                            <a:schemeClr val="bg1"/>
                          </a:solidFill>
                        </a:rPr>
                        <a:t>4</a:t>
                      </a:r>
                    </a:p>
                  </a:txBody>
                  <a:tcPr marL="183365" marR="183365" marT="91685" marB="91685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900"/>
                        <a:t>Appreciate issues in the design of evaluation</a:t>
                      </a:r>
                    </a:p>
                  </a:txBody>
                  <a:tcPr marL="360956" marR="360956" marT="72193" marB="7219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3877341"/>
      </p:ext>
    </p:extLst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C162DF2A-64D1-4AA9-BA42-8A4063EAD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5D7C1373-63AF-4A75-909E-990E05356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2F4AD318-2FB6-4C6E-931E-58E404FA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1" name="Freeform: Shape 140">
            <a:extLst>
              <a:ext uri="{FF2B5EF4-FFF2-40B4-BE49-F238E27FC236}">
                <a16:creationId xmlns:a16="http://schemas.microsoft.com/office/drawing/2014/main" id="{1A118E35-1CBF-4863-8497-F4DF1A166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582" y="752748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3" name="Freeform: Shape 142">
            <a:extLst>
              <a:ext uri="{FF2B5EF4-FFF2-40B4-BE49-F238E27FC236}">
                <a16:creationId xmlns:a16="http://schemas.microsoft.com/office/drawing/2014/main" id="{6E187274-5DC2-4BE0-AF99-925D6D973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7094" y="761999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362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069849" y="1298448"/>
            <a:ext cx="7056444" cy="32552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200" i="1" spc="-100">
                <a:solidFill>
                  <a:schemeClr val="accent1"/>
                </a:solidFill>
              </a:rPr>
              <a:t>‘Evaluating learning and development is crucial to ensuring the effectiveness of an organisation’s learning initiatives and programmes.’</a:t>
            </a:r>
            <a:br>
              <a:rPr lang="en-US" sz="3200" i="1" spc="-100">
                <a:solidFill>
                  <a:schemeClr val="accent1"/>
                </a:solidFill>
              </a:rPr>
            </a:br>
            <a:br>
              <a:rPr lang="en-US" sz="3200" i="1" spc="-100">
                <a:solidFill>
                  <a:schemeClr val="accent1"/>
                </a:solidFill>
              </a:rPr>
            </a:br>
            <a:br>
              <a:rPr lang="en-US" sz="3200" i="1" spc="-100">
                <a:solidFill>
                  <a:schemeClr val="accent1"/>
                </a:solidFill>
              </a:rPr>
            </a:br>
            <a:endParaRPr lang="en-US" altLang="en-US" sz="3200" i="1" spc="-100">
              <a:solidFill>
                <a:schemeClr val="accent1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BB9CB62-B85E-4D38-9F09-D105A3453B6F}"/>
              </a:ext>
            </a:extLst>
          </p:cNvPr>
          <p:cNvSpPr/>
          <p:nvPr/>
        </p:nvSpPr>
        <p:spPr>
          <a:xfrm>
            <a:off x="1113756" y="3832476"/>
            <a:ext cx="6876256" cy="36933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sz="1800" i="1"/>
              <a:t>CIPD (2020) Factsheet: Evaluating Learning &amp; Development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3515175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0551" y="1123838"/>
            <a:ext cx="2210611" cy="4601183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Ideal 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0B253F-8847-47EF-B7B8-1EE1D5E6DA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2778292"/>
              </p:ext>
            </p:extLst>
          </p:nvPr>
        </p:nvGraphicFramePr>
        <p:xfrm>
          <a:off x="4353568" y="489991"/>
          <a:ext cx="6982605" cy="55985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92842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886D4068-D045-48B0-9A00-198F2FE4B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4039" name="Picture 44036" descr="Magnifying glass showing decling performance">
            <a:extLst>
              <a:ext uri="{FF2B5EF4-FFF2-40B4-BE49-F238E27FC236}">
                <a16:creationId xmlns:a16="http://schemas.microsoft.com/office/drawing/2014/main" id="{37952F5F-8D7B-439E-B70A-B795FA3520F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7188" r="9092" b="16185"/>
          <a:stretch/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80" name="Rectangle 79">
            <a:extLst>
              <a:ext uri="{FF2B5EF4-FFF2-40B4-BE49-F238E27FC236}">
                <a16:creationId xmlns:a16="http://schemas.microsoft.com/office/drawing/2014/main" id="{12664C4B-AAE2-4AA0-8918-134E8086F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/>
              <a:t>The Ideal View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4091116" y="-139031"/>
            <a:ext cx="7315200" cy="512064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en-GB"/>
          </a:p>
          <a:p>
            <a:pPr marL="0" lvl="0" indent="0">
              <a:buNone/>
            </a:pPr>
            <a:endParaRPr lang="en-GB" i="1"/>
          </a:p>
          <a:p>
            <a:pPr marL="0" indent="0">
              <a:buNone/>
            </a:pPr>
            <a:r>
              <a:rPr lang="en-GB" b="1" i="1"/>
              <a:t>			    </a:t>
            </a:r>
          </a:p>
          <a:p>
            <a:pPr marL="0" lvl="0" indent="0">
              <a:buNone/>
            </a:pPr>
            <a:endParaRPr lang="en-GB" i="1"/>
          </a:p>
          <a:p>
            <a:pPr marL="0" indent="0">
              <a:buNone/>
            </a:pPr>
            <a:r>
              <a:rPr lang="en-GB" b="1" i="1">
                <a:ea typeface="+mn-lt"/>
                <a:cs typeface="+mn-lt"/>
              </a:rPr>
              <a:t>Training Programme = Performance Improvement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What are the problems with this equation?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616F9FD8-4CFE-4C77-8F29-5D801C57E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/>
          <p:cNvSpPr txBox="1"/>
          <p:nvPr/>
        </p:nvSpPr>
        <p:spPr>
          <a:xfrm>
            <a:off x="1847529" y="2420889"/>
            <a:ext cx="8710163" cy="49244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2600" b="1" i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0703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4260" y="1683144"/>
            <a:ext cx="2774922" cy="3491712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en-GB" b="1" i="1">
                <a:ea typeface="+mn-ea"/>
                <a:cs typeface="+mn-cs"/>
              </a:rPr>
              <a:t>Training Programme = Performance Improvement</a:t>
            </a:r>
            <a:br>
              <a:rPr lang="en-GB" b="1" i="1">
                <a:ea typeface="+mn-ea"/>
                <a:cs typeface="+mn-cs"/>
              </a:rPr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61606" y="1683143"/>
            <a:ext cx="6627377" cy="34917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/>
              <a:t>What variables need to be considered before we can apply this formula? </a:t>
            </a:r>
            <a:endParaRPr lang="en-US" sz="1400"/>
          </a:p>
          <a:p>
            <a:pPr marL="0" indent="0">
              <a:buNone/>
            </a:pPr>
            <a:endParaRPr lang="en-GB" sz="1400"/>
          </a:p>
          <a:p>
            <a:r>
              <a:rPr lang="en-GB" sz="1400"/>
              <a:t>Learning motivation: readiness, job attitude, personality characteristics, motivation to transfer learning.</a:t>
            </a:r>
          </a:p>
          <a:p>
            <a:r>
              <a:rPr lang="en-GB" sz="1400"/>
              <a:t>Ability: not all trainees have the same level of cognitive ability at the outset.</a:t>
            </a:r>
          </a:p>
          <a:p>
            <a:r>
              <a:rPr lang="en-GB" sz="1400"/>
              <a:t>Individual performance: the degree to which expectations are met, experience of positive outcomes, job satisfaction, awareness of expected outcomes.</a:t>
            </a:r>
          </a:p>
          <a:p>
            <a:r>
              <a:rPr lang="en-GB" sz="1400"/>
              <a:t>Transfer conditions: supervisory support, team dynamics</a:t>
            </a:r>
          </a:p>
          <a:p>
            <a:r>
              <a:rPr lang="en-GB" sz="1400"/>
              <a:t>Design of the course: does the course provide ability to allow for transfer</a:t>
            </a:r>
          </a:p>
          <a:p>
            <a:r>
              <a:rPr lang="en-GB" sz="1400"/>
              <a:t>Organisational results: is there a link to goals, expected utility, external factors</a:t>
            </a:r>
          </a:p>
          <a:p>
            <a:endParaRPr lang="en-GB" sz="140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747522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4260" y="1683144"/>
            <a:ext cx="2774922" cy="3491712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The Evaluation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61606" y="1683143"/>
            <a:ext cx="6627377" cy="34917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Reid and Barrington (2001) provide a useful framework for determining and evaluating training interventions: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Determination of training objectives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Identification of appropriate strategy to achieve learning objectives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Planning and implementing training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Evaluation 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720762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9">
            <a:extLst>
              <a:ext uri="{FF2B5EF4-FFF2-40B4-BE49-F238E27FC236}">
                <a16:creationId xmlns:a16="http://schemas.microsoft.com/office/drawing/2014/main" id="{845DB188-4006-4207-A473-B4B569C5B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AB4522D-D095-4687-BFB3-976E665AD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Why should we evaluate training?</a:t>
            </a:r>
          </a:p>
        </p:txBody>
      </p:sp>
      <p:graphicFrame>
        <p:nvGraphicFramePr>
          <p:cNvPr id="8" name="Vertical Text Placeholder 4">
            <a:extLst>
              <a:ext uri="{FF2B5EF4-FFF2-40B4-BE49-F238E27FC236}">
                <a16:creationId xmlns:a16="http://schemas.microsoft.com/office/drawing/2014/main" id="{2B4F2B8B-C025-4AC8-991E-BCA2942867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65071185"/>
              </p:ext>
            </p:extLst>
          </p:nvPr>
        </p:nvGraphicFramePr>
        <p:xfrm>
          <a:off x="3759896" y="885459"/>
          <a:ext cx="7728267" cy="508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65" name="Vertical Text Placeholder 5">
            <a:extLst>
              <a:ext uri="{FF2B5EF4-FFF2-40B4-BE49-F238E27FC236}">
                <a16:creationId xmlns:a16="http://schemas.microsoft.com/office/drawing/2014/main" id="{BED824E0-159D-4D51-BAF8-842484B5DF93}"/>
              </a:ext>
            </a:extLst>
          </p:cNvPr>
          <p:cNvSpPr>
            <a:spLocks noGrp="1"/>
          </p:cNvSpPr>
          <p:nvPr/>
        </p:nvSpPr>
        <p:spPr>
          <a:xfrm>
            <a:off x="9302442" y="6310199"/>
            <a:ext cx="3966146" cy="369741"/>
          </a:xfrm>
          <a:prstGeom prst="rect">
            <a:avLst/>
          </a:prstGeom>
          <a:noFill/>
        </p:spPr>
        <p:txBody>
          <a:bodyPr vert="horz" wrap="none" lIns="180000" tIns="72000" rIns="21600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b="0">
                <a:solidFill>
                  <a:srgbClr val="000000"/>
                </a:solidFill>
              </a:rPr>
              <a:t>Easterby-Smith  (1986)</a:t>
            </a:r>
          </a:p>
        </p:txBody>
      </p:sp>
    </p:spTree>
    <p:extLst>
      <p:ext uri="{BB962C8B-B14F-4D97-AF65-F5344CB8AC3E}">
        <p14:creationId xmlns:p14="http://schemas.microsoft.com/office/powerpoint/2010/main" val="9362021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845DB188-4006-4207-A473-B4B569C5B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AB4522D-D095-4687-BFB3-976E665AD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AAD8036-96D8-496C-8006-37ACA5AD8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4A4CBA9-3463-4C65-BF46-6B6C50E7F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2856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5775" y="1123837"/>
            <a:ext cx="2947482" cy="46011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Models of Training Evaluation- Kirkpatrick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DCEED6C-D39C-40AA-B89E-52C3FA5A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Vertical Text Placeholder 2">
            <a:extLst>
              <a:ext uri="{FF2B5EF4-FFF2-40B4-BE49-F238E27FC236}">
                <a16:creationId xmlns:a16="http://schemas.microsoft.com/office/drawing/2014/main" id="{82754457-2425-49B4-A04F-4CBA288A63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00191668"/>
              </p:ext>
            </p:extLst>
          </p:nvPr>
        </p:nvGraphicFramePr>
        <p:xfrm>
          <a:off x="866647" y="933854"/>
          <a:ext cx="7293610" cy="50418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662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Criticism of Kirkpartrick’s Model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89229" y="864108"/>
            <a:ext cx="5910677" cy="5120640"/>
          </a:xfrm>
        </p:spPr>
        <p:txBody>
          <a:bodyPr>
            <a:normAutofit/>
          </a:bodyPr>
          <a:lstStyle/>
          <a:p>
            <a:r>
              <a:rPr lang="en-GB"/>
              <a:t>Only 15%-31% of organisations are evaluating at all 4 levels.</a:t>
            </a:r>
          </a:p>
          <a:p>
            <a:r>
              <a:rPr lang="en-GB"/>
              <a:t>Too complex, time consuming and costly</a:t>
            </a:r>
          </a:p>
          <a:p>
            <a:r>
              <a:rPr lang="en-GB"/>
              <a:t>Developed for industrial society</a:t>
            </a:r>
          </a:p>
          <a:p>
            <a:pPr marL="0" indent="0">
              <a:buNone/>
            </a:pPr>
            <a:r>
              <a:rPr lang="en-GB"/>
              <a:t>Giangreco (2010) 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757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ABBB681-F4D2-40F2-ACC3-DE0B4B488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9388ED0-1FEF-4E11-B488-BD661D1AC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58470"/>
            <a:ext cx="11237976" cy="589788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eFmx3m2_xJc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09819" y="771434"/>
            <a:ext cx="9372362" cy="5271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6491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94260" y="1683144"/>
            <a:ext cx="2774922" cy="34917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>
                <a:solidFill>
                  <a:srgbClr val="FFFFFF"/>
                </a:solidFill>
              </a:rPr>
              <a:t>Learning Systems Transfer Inventory -</a:t>
            </a:r>
            <a:r>
              <a:rPr lang="en-US" sz="2800" b="1">
                <a:solidFill>
                  <a:srgbClr val="FFFFFF"/>
                </a:solidFill>
              </a:rPr>
              <a:t>Holton, Bates and Ruona 1996</a:t>
            </a:r>
            <a:endParaRPr lang="en-US" sz="2800">
              <a:solidFill>
                <a:srgbClr val="FFFFFF"/>
              </a:solidFill>
            </a:endParaRPr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"/>
          </p:nvPr>
        </p:nvSpPr>
        <p:spPr>
          <a:xfrm>
            <a:off x="4361606" y="1683143"/>
            <a:ext cx="6627377" cy="349171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/>
              <a:t>Identifies 3 primary measures:</a:t>
            </a:r>
          </a:p>
          <a:p>
            <a:r>
              <a:rPr lang="en-US"/>
              <a:t>Learning</a:t>
            </a:r>
          </a:p>
          <a:p>
            <a:r>
              <a:rPr lang="en-US"/>
              <a:t>Individual Performance</a:t>
            </a:r>
          </a:p>
          <a:p>
            <a:r>
              <a:rPr lang="en-US" err="1"/>
              <a:t>Organisational</a:t>
            </a:r>
            <a:r>
              <a:rPr lang="en-US"/>
              <a:t> Results</a:t>
            </a:r>
          </a:p>
          <a:p>
            <a:pPr marL="0" indent="0">
              <a:buNone/>
            </a:pPr>
            <a:r>
              <a:rPr lang="en-US"/>
              <a:t>The model </a:t>
            </a:r>
            <a:r>
              <a:rPr lang="en-US" err="1"/>
              <a:t>recognises</a:t>
            </a:r>
            <a:r>
              <a:rPr lang="en-US"/>
              <a:t> the influences on desired outcomes of learning interventions.</a:t>
            </a:r>
          </a:p>
          <a:p>
            <a:pPr marL="0" indent="0">
              <a:buNone/>
            </a:pPr>
            <a:r>
              <a:rPr lang="en-US"/>
              <a:t>The inventory consists of over 100 questions.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031654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Criticism of Learning Systems Transfer Inventory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Vertical Text Placeholder 4">
            <a:extLst>
              <a:ext uri="{FF2B5EF4-FFF2-40B4-BE49-F238E27FC236}">
                <a16:creationId xmlns:a16="http://schemas.microsoft.com/office/drawing/2014/main" id="{D18CE509-F62B-44AA-95FF-FAAD35B7A85E}"/>
              </a:ext>
            </a:extLst>
          </p:cNvPr>
          <p:cNvSpPr>
            <a:spLocks noGrp="1"/>
          </p:cNvSpPr>
          <p:nvPr/>
        </p:nvSpPr>
        <p:spPr>
          <a:xfrm>
            <a:off x="5518623" y="1548106"/>
            <a:ext cx="4970533" cy="34917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/>
              <a:t>Similar criticism has been directed at this model.</a:t>
            </a:r>
          </a:p>
          <a:p>
            <a:r>
              <a:rPr lang="en-US"/>
              <a:t>Complex</a:t>
            </a:r>
          </a:p>
          <a:p>
            <a:r>
              <a:rPr lang="en-US"/>
              <a:t>Time consuming</a:t>
            </a:r>
          </a:p>
          <a:p>
            <a:pPr marL="0" indent="0">
              <a:buNone/>
            </a:pPr>
            <a:r>
              <a:rPr lang="en-US"/>
              <a:t>Though, according to Holton it is quick and easy to administer taking around 20 minutes to complete.</a:t>
            </a:r>
          </a:p>
        </p:txBody>
      </p:sp>
    </p:spTree>
    <p:extLst>
      <p:ext uri="{BB962C8B-B14F-4D97-AF65-F5344CB8AC3E}">
        <p14:creationId xmlns:p14="http://schemas.microsoft.com/office/powerpoint/2010/main" val="38425389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4260" y="1683144"/>
            <a:ext cx="2774922" cy="3491712"/>
          </a:xfrm>
        </p:spPr>
        <p:txBody>
          <a:bodyPr>
            <a:normAutofit/>
          </a:bodyPr>
          <a:lstStyle/>
          <a:p>
            <a:r>
              <a:rPr lang="en-GB"/>
              <a:t>Barriers to Evaluation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361606" y="863270"/>
            <a:ext cx="6627377" cy="5343661"/>
          </a:xfrm>
        </p:spPr>
        <p:txBody>
          <a:bodyPr>
            <a:normAutofit/>
          </a:bodyPr>
          <a:lstStyle/>
          <a:p>
            <a:r>
              <a:rPr lang="en-GB" sz="1800"/>
              <a:t>Stakeholders are not convinced of the value</a:t>
            </a:r>
          </a:p>
          <a:p>
            <a:r>
              <a:rPr lang="en-GB" sz="1800"/>
              <a:t>Too time consuming</a:t>
            </a:r>
          </a:p>
          <a:p>
            <a:r>
              <a:rPr lang="en-GB" sz="1800"/>
              <a:t>Cost</a:t>
            </a:r>
          </a:p>
          <a:p>
            <a:r>
              <a:rPr lang="en-GB" sz="1800"/>
              <a:t>No objectives were identified</a:t>
            </a:r>
          </a:p>
          <a:p>
            <a:r>
              <a:rPr lang="en-GB" sz="1800"/>
              <a:t>Assessment criteria not agreed</a:t>
            </a:r>
          </a:p>
          <a:p>
            <a:r>
              <a:rPr lang="en-GB" sz="1800"/>
              <a:t>Awareness of methods</a:t>
            </a:r>
          </a:p>
          <a:p>
            <a:r>
              <a:rPr lang="en-GB" sz="1800"/>
              <a:t>Time, resources, expertise</a:t>
            </a:r>
          </a:p>
          <a:p>
            <a:r>
              <a:rPr lang="en-GB" sz="1800"/>
              <a:t>People feel threatened</a:t>
            </a:r>
          </a:p>
          <a:p>
            <a:r>
              <a:rPr lang="en-GB" sz="1800"/>
              <a:t>Don’t want to hear bad news</a:t>
            </a:r>
          </a:p>
          <a:p>
            <a:r>
              <a:rPr lang="en-GB" sz="1800"/>
              <a:t>No agreed policy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07786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DB8424AB-D56B-4256-866A-5B54DE93C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C999C28-AD33-4EB7-A5F1-C06D10A5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7CBBDD0-4420-4A50-96AB-392F9B97C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65BA403-54B9-4A0B-BC79-028C495C0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7" y="761999"/>
            <a:ext cx="7552943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B1D484-0F84-442B-88AF-E10B1DD9B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4082" y="1298448"/>
            <a:ext cx="6068070" cy="325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spc="-100"/>
              <a:t>What's the ROI of the investment your company has made in your development?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C8C6883-513A-4FE8-8B55-7AA2A13A9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912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44" r="1" b="1"/>
          <a:stretch/>
        </p:blipFill>
        <p:spPr>
          <a:xfrm>
            <a:off x="696177" y="1494780"/>
            <a:ext cx="3458249" cy="3860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61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582" y="752748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64150" y="1496501"/>
            <a:ext cx="6461231" cy="38649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ANDERSON, V. (2007) </a:t>
            </a:r>
            <a:r>
              <a:rPr lang="en-GB" sz="1300" i="1">
                <a:latin typeface="Arial" panose="020B0604020202020204" pitchFamily="34" charset="0"/>
                <a:cs typeface="Arial" panose="020B0604020202020204" pitchFamily="34" charset="0"/>
              </a:rPr>
              <a:t>The value of learning: a new model of value and evaluation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. London: CIPD.</a:t>
            </a:r>
          </a:p>
          <a:p>
            <a:pPr marL="0" indent="0">
              <a:buNone/>
            </a:pP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EASTERBY-SMITH, m. (1986) Evaluating management development, training and </a:t>
            </a:r>
            <a:r>
              <a:rPr lang="en-GB" sz="1300" i="1">
                <a:latin typeface="Arial" panose="020B0604020202020204" pitchFamily="34" charset="0"/>
                <a:cs typeface="Arial" panose="020B0604020202020204" pitchFamily="34" charset="0"/>
              </a:rPr>
              <a:t>evaluation. 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1300" baseline="3000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 ed. London: Gower Publishing.</a:t>
            </a:r>
          </a:p>
          <a:p>
            <a:pPr marL="0" indent="0">
              <a:buNone/>
            </a:pP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GAGNE, R.M. (1984) Learning outcomes and their effects. </a:t>
            </a:r>
            <a:r>
              <a:rPr lang="en-GB" sz="1300" i="1"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300" err="1">
                <a:latin typeface="Arial" panose="020B0604020202020204" pitchFamily="34" charset="0"/>
                <a:cs typeface="Arial" panose="020B0604020202020204" pitchFamily="34" charset="0"/>
              </a:rPr>
              <a:t>Vol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 39, No 4. pp377–385.</a:t>
            </a:r>
          </a:p>
          <a:p>
            <a:pPr marL="0" indent="0">
              <a:buNone/>
            </a:pP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HOLTON III, E.F., BATES, R.A. and RUONA, W.E.A. (2000) Development of a generalised learning transfer system inventory. </a:t>
            </a:r>
            <a:r>
              <a:rPr lang="en-GB" sz="1300" i="1">
                <a:latin typeface="Arial" panose="020B0604020202020204" pitchFamily="34" charset="0"/>
                <a:cs typeface="Arial" panose="020B0604020202020204" pitchFamily="34" charset="0"/>
              </a:rPr>
              <a:t>Human Resource Development Quarterly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300" err="1">
                <a:latin typeface="Arial" panose="020B0604020202020204" pitchFamily="34" charset="0"/>
                <a:cs typeface="Arial" panose="020B0604020202020204" pitchFamily="34" charset="0"/>
              </a:rPr>
              <a:t>Vol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 11, No 4. p333–360.</a:t>
            </a:r>
          </a:p>
          <a:p>
            <a:pPr marL="0" indent="0">
              <a:buNone/>
            </a:pP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KIRKPATRICK, D.L. (1994) </a:t>
            </a:r>
            <a:r>
              <a:rPr lang="en-GB" sz="1300" i="1">
                <a:latin typeface="Arial" panose="020B0604020202020204" pitchFamily="34" charset="0"/>
                <a:cs typeface="Arial" panose="020B0604020202020204" pitchFamily="34" charset="0"/>
              </a:rPr>
              <a:t> Evaluating training programs: the four levels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. San Francisco, CA: </a:t>
            </a:r>
            <a:r>
              <a:rPr lang="en-GB" sz="1300" err="1">
                <a:latin typeface="Arial" panose="020B0604020202020204" pitchFamily="34" charset="0"/>
                <a:cs typeface="Arial" panose="020B0604020202020204" pitchFamily="34" charset="0"/>
              </a:rPr>
              <a:t>Berret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-Koehler</a:t>
            </a:r>
          </a:p>
          <a:p>
            <a:pPr marL="0" indent="0">
              <a:buNone/>
            </a:pP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NOE, R.A. (2008) </a:t>
            </a:r>
            <a:r>
              <a:rPr lang="en-GB" sz="1300" i="1">
                <a:latin typeface="Arial" panose="020B0604020202020204" pitchFamily="34" charset="0"/>
                <a:cs typeface="Arial" panose="020B0604020202020204" pitchFamily="34" charset="0"/>
              </a:rPr>
              <a:t>Employee training and development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. 4th ed. New York: McGraw-Hill.</a:t>
            </a:r>
          </a:p>
          <a:p>
            <a:pPr marL="0" indent="0">
              <a:buNone/>
            </a:pP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REID, M.A. and BARRINGTON, H. (2001) </a:t>
            </a:r>
            <a:r>
              <a:rPr lang="en-GB" sz="1300" i="1">
                <a:latin typeface="Arial" panose="020B0604020202020204" pitchFamily="34" charset="0"/>
                <a:cs typeface="Arial" panose="020B0604020202020204" pitchFamily="34" charset="0"/>
              </a:rPr>
              <a:t>Training interventions: promoting learning opportunities.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 6</a:t>
            </a:r>
            <a:r>
              <a:rPr lang="en-GB" sz="13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300">
                <a:latin typeface="Arial" panose="020B0604020202020204" pitchFamily="34" charset="0"/>
                <a:cs typeface="Arial" panose="020B0604020202020204" pitchFamily="34" charset="0"/>
              </a:rPr>
              <a:t>  ed. London: CIPD.	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7094" y="761999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82805" y="1865740"/>
            <a:ext cx="2947482" cy="3126520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428239485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21682d76-7fed-41ad-9dab-ad3c63b4cd86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1DCDABCFA65E84D8B810BF0C5457A5E" ma:contentTypeVersion="13" ma:contentTypeDescription="Create a new document." ma:contentTypeScope="" ma:versionID="8a9b1aa4e9f0db44849dff61844ca092">
  <xsd:schema xmlns:xsd="http://www.w3.org/2001/XMLSchema" xmlns:xs="http://www.w3.org/2001/XMLSchema" xmlns:p="http://schemas.microsoft.com/office/2006/metadata/properties" xmlns:ns3="21682d76-7fed-41ad-9dab-ad3c63b4cd86" xmlns:ns4="7ac54d59-15ae-468f-8833-3c6b8f4d3013" targetNamespace="http://schemas.microsoft.com/office/2006/metadata/properties" ma:root="true" ma:fieldsID="b525c77487dee52f940dcd62c2f01479" ns3:_="" ns4:_="">
    <xsd:import namespace="21682d76-7fed-41ad-9dab-ad3c63b4cd86"/>
    <xsd:import namespace="7ac54d59-15ae-468f-8833-3c6b8f4d3013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AutoKeyPoints" minOccurs="0"/>
                <xsd:element ref="ns4:MediaServiceKeyPoints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682d76-7fed-41ad-9dab-ad3c63b4cd8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c54d59-15ae-468f-8833-3c6b8f4d30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21682d76-7fed-41ad-9dab-ad3c63b4cd86"/>
    <ds:schemaRef ds:uri="7ac54d59-15ae-468f-8833-3c6b8f4d3013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1698AD2-4D67-4BF7-A207-017F2647496D}">
  <ds:schemaRefs>
    <ds:schemaRef ds:uri="21682d76-7fed-41ad-9dab-ad3c63b4cd86"/>
    <ds:schemaRef ds:uri="7ac54d59-15ae-468f-8833-3c6b8f4d301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Application>Microsoft Office PowerPoint</Application>
  <PresentationFormat>Widescreen</PresentationFormat>
  <Slides>16</Slides>
  <Notes>11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Frame</vt:lpstr>
      <vt:lpstr> Week 9 Evaluating Learning</vt:lpstr>
      <vt:lpstr>Learning Aim and Outcomes: </vt:lpstr>
      <vt:lpstr>‘Evaluating learning and development is crucial to ensuring the effectiveness of an organisation’s learning initiatives and programmes.’   </vt:lpstr>
      <vt:lpstr>The Ideal View</vt:lpstr>
      <vt:lpstr>The Ideal View</vt:lpstr>
      <vt:lpstr>Training Programme = Performance Improvement </vt:lpstr>
      <vt:lpstr>The Evaluation Process</vt:lpstr>
      <vt:lpstr>Why should we evaluate training?</vt:lpstr>
      <vt:lpstr>Models of Training Evaluation- Kirkpatrick</vt:lpstr>
      <vt:lpstr>Criticism of Kirkpartrick’s Model </vt:lpstr>
      <vt:lpstr>PowerPoint Presentation</vt:lpstr>
      <vt:lpstr>Learning Systems Transfer Inventory -Holton, Bates and Ruona 1996</vt:lpstr>
      <vt:lpstr>Criticism of Learning Systems Transfer Inventory</vt:lpstr>
      <vt:lpstr>Barriers to Evaluation</vt:lpstr>
      <vt:lpstr>What's the ROI of the investment your company has made in your development?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revision>1</cp:revision>
  <cp:lastPrinted>2016-11-14T16:19:20Z</cp:lastPrinted>
  <dcterms:created xsi:type="dcterms:W3CDTF">2015-04-14T15:21:28Z</dcterms:created>
  <dcterms:modified xsi:type="dcterms:W3CDTF">2021-03-22T17:52:31Z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0x01010071DCDABCFA65E84D8B810BF0C5457A5E</vt:lpwstr>
  </property>
</Properties>
</file>