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2" r:id="rId6"/>
    <p:sldId id="261" r:id="rId7"/>
    <p:sldId id="260"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C3D8F5-83F0-4AF8-8F79-3347F2B82158}"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EBC6CB-0467-4B73-9E58-ACED88973F6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361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C3D8F5-83F0-4AF8-8F79-3347F2B82158}"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1312014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C3D8F5-83F0-4AF8-8F79-3347F2B82158}"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EBC6CB-0467-4B73-9E58-ACED88973F6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5780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C3D8F5-83F0-4AF8-8F79-3347F2B82158}"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3750062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C3D8F5-83F0-4AF8-8F79-3347F2B82158}" type="datetimeFigureOut">
              <a:rPr lang="en-GB" smtClean="0"/>
              <a:t>25/04/2022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2803884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C3D8F5-83F0-4AF8-8F79-3347F2B82158}" type="datetimeFigureOut">
              <a:rPr lang="en-GB" smtClean="0"/>
              <a:t>25/04/2022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73863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0C3D8F5-83F0-4AF8-8F79-3347F2B82158}" type="datetimeFigureOut">
              <a:rPr lang="en-GB" smtClean="0"/>
              <a:t>25/04/2022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3721901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0C3D8F5-83F0-4AF8-8F79-3347F2B82158}" type="datetimeFigureOut">
              <a:rPr lang="en-GB" smtClean="0"/>
              <a:t>25/04/2022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7EBC6CB-0467-4B73-9E58-ACED88973F65}" type="slidenum">
              <a:rPr lang="en-GB" smtClean="0"/>
              <a:t>‹#›</a:t>
            </a:fld>
            <a:endParaRPr lang="en-GB"/>
          </a:p>
        </p:txBody>
      </p:sp>
    </p:spTree>
    <p:extLst>
      <p:ext uri="{BB962C8B-B14F-4D97-AF65-F5344CB8AC3E}">
        <p14:creationId xmlns:p14="http://schemas.microsoft.com/office/powerpoint/2010/main" val="1755024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C3D8F5-83F0-4AF8-8F79-3347F2B82158}"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773147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C3D8F5-83F0-4AF8-8F79-3347F2B82158}"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208335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C3D8F5-83F0-4AF8-8F79-3347F2B82158}"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EBC6CB-0467-4B73-9E58-ACED88973F65}" type="slidenum">
              <a:rPr lang="en-GB" smtClean="0"/>
              <a:t>‹#›</a:t>
            </a:fld>
            <a:endParaRPr lang="en-GB"/>
          </a:p>
        </p:txBody>
      </p:sp>
    </p:spTree>
    <p:extLst>
      <p:ext uri="{BB962C8B-B14F-4D97-AF65-F5344CB8AC3E}">
        <p14:creationId xmlns:p14="http://schemas.microsoft.com/office/powerpoint/2010/main" val="846179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0C3D8F5-83F0-4AF8-8F79-3347F2B82158}" type="datetimeFigureOut">
              <a:rPr lang="en-GB" smtClean="0"/>
              <a:t>25/04/2022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7EBC6CB-0467-4B73-9E58-ACED88973F6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652085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amazon.co.uk/Rites-of-Passage/dp/B00ET130LW/ref=sr_1_1?crid=29BAHW8RD6F93&amp;keywords=vikings&amp;qid=1650904439&amp;s=instant-video&amp;sprefix=%2Cinstant-video%2C68&amp;sr=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F6890-917F-412E-BED8-DAAF02CBAE5E}"/>
              </a:ext>
            </a:extLst>
          </p:cNvPr>
          <p:cNvSpPr>
            <a:spLocks noGrp="1"/>
          </p:cNvSpPr>
          <p:nvPr>
            <p:ph type="ctrTitle"/>
          </p:nvPr>
        </p:nvSpPr>
        <p:spPr/>
        <p:txBody>
          <a:bodyPr/>
          <a:lstStyle/>
          <a:p>
            <a:r>
              <a:rPr lang="en-GB" dirty="0"/>
              <a:t>Environment and level design</a:t>
            </a:r>
          </a:p>
        </p:txBody>
      </p:sp>
      <p:sp>
        <p:nvSpPr>
          <p:cNvPr id="3" name="Subtitle 2">
            <a:extLst>
              <a:ext uri="{FF2B5EF4-FFF2-40B4-BE49-F238E27FC236}">
                <a16:creationId xmlns:a16="http://schemas.microsoft.com/office/drawing/2014/main" id="{C9D08C36-D9F2-46ED-9CC6-B8A8A5A2D8B3}"/>
              </a:ext>
            </a:extLst>
          </p:cNvPr>
          <p:cNvSpPr>
            <a:spLocks noGrp="1"/>
          </p:cNvSpPr>
          <p:nvPr>
            <p:ph type="subTitle" idx="1"/>
          </p:nvPr>
        </p:nvSpPr>
        <p:spPr/>
        <p:txBody>
          <a:bodyPr/>
          <a:lstStyle/>
          <a:p>
            <a:r>
              <a:rPr lang="en-GB" dirty="0"/>
              <a:t>By Luke Morgan</a:t>
            </a:r>
          </a:p>
        </p:txBody>
      </p:sp>
    </p:spTree>
    <p:extLst>
      <p:ext uri="{BB962C8B-B14F-4D97-AF65-F5344CB8AC3E}">
        <p14:creationId xmlns:p14="http://schemas.microsoft.com/office/powerpoint/2010/main" val="2431246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2DAB-4002-4F47-8F52-36B077D72B66}"/>
              </a:ext>
            </a:extLst>
          </p:cNvPr>
          <p:cNvSpPr>
            <a:spLocks noGrp="1"/>
          </p:cNvSpPr>
          <p:nvPr>
            <p:ph type="title"/>
          </p:nvPr>
        </p:nvSpPr>
        <p:spPr/>
        <p:txBody>
          <a:bodyPr/>
          <a:lstStyle/>
          <a:p>
            <a:r>
              <a:rPr lang="en-GB" dirty="0"/>
              <a:t>Ideas</a:t>
            </a:r>
          </a:p>
        </p:txBody>
      </p:sp>
      <p:pic>
        <p:nvPicPr>
          <p:cNvPr id="1026" name="Picture 2" descr="Vikings (TV Series 2013–2020) - IMDb">
            <a:extLst>
              <a:ext uri="{FF2B5EF4-FFF2-40B4-BE49-F238E27FC236}">
                <a16:creationId xmlns:a16="http://schemas.microsoft.com/office/drawing/2014/main" id="{C22C8647-4DD2-4E7C-8C60-5F48CAEDF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022557"/>
            <a:ext cx="2264350" cy="339652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AD56034-6AC6-49BD-814C-904BC2FFB0B9}"/>
              </a:ext>
            </a:extLst>
          </p:cNvPr>
          <p:cNvSpPr txBox="1"/>
          <p:nvPr/>
        </p:nvSpPr>
        <p:spPr>
          <a:xfrm>
            <a:off x="3102550" y="2690336"/>
            <a:ext cx="8408635" cy="1477328"/>
          </a:xfrm>
          <a:prstGeom prst="rect">
            <a:avLst/>
          </a:prstGeom>
          <a:noFill/>
        </p:spPr>
        <p:txBody>
          <a:bodyPr wrap="square" rtlCol="0">
            <a:spAutoFit/>
          </a:bodyPr>
          <a:lstStyle/>
          <a:p>
            <a:r>
              <a:rPr lang="en-GB" dirty="0"/>
              <a:t>The main inspiration and Idea for the Project was the TV show Vikings[1] When I started the project I had recently finished watching the show and wanted to create something Viking themed.</a:t>
            </a:r>
          </a:p>
          <a:p>
            <a:endParaRPr lang="en-GB" dirty="0"/>
          </a:p>
          <a:p>
            <a:r>
              <a:rPr lang="en-GB" dirty="0"/>
              <a:t>I decided to make a small Viking Hut.</a:t>
            </a:r>
          </a:p>
        </p:txBody>
      </p:sp>
    </p:spTree>
    <p:extLst>
      <p:ext uri="{BB962C8B-B14F-4D97-AF65-F5344CB8AC3E}">
        <p14:creationId xmlns:p14="http://schemas.microsoft.com/office/powerpoint/2010/main" val="2519789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3F399-AB43-404C-A011-6B33ACF678C3}"/>
              </a:ext>
            </a:extLst>
          </p:cNvPr>
          <p:cNvSpPr>
            <a:spLocks noGrp="1"/>
          </p:cNvSpPr>
          <p:nvPr>
            <p:ph type="title"/>
          </p:nvPr>
        </p:nvSpPr>
        <p:spPr/>
        <p:txBody>
          <a:bodyPr/>
          <a:lstStyle/>
          <a:p>
            <a:r>
              <a:rPr lang="en-GB" dirty="0"/>
              <a:t>Research</a:t>
            </a:r>
          </a:p>
        </p:txBody>
      </p:sp>
      <p:sp>
        <p:nvSpPr>
          <p:cNvPr id="6" name="TextBox 5">
            <a:extLst>
              <a:ext uri="{FF2B5EF4-FFF2-40B4-BE49-F238E27FC236}">
                <a16:creationId xmlns:a16="http://schemas.microsoft.com/office/drawing/2014/main" id="{A109C04C-2D6C-446A-8C44-A383E6E62DDF}"/>
              </a:ext>
            </a:extLst>
          </p:cNvPr>
          <p:cNvSpPr txBox="1"/>
          <p:nvPr/>
        </p:nvSpPr>
        <p:spPr>
          <a:xfrm>
            <a:off x="838200" y="1828800"/>
            <a:ext cx="10515600" cy="923330"/>
          </a:xfrm>
          <a:prstGeom prst="rect">
            <a:avLst/>
          </a:prstGeom>
          <a:noFill/>
        </p:spPr>
        <p:txBody>
          <a:bodyPr wrap="square" rtlCol="0">
            <a:spAutoFit/>
          </a:bodyPr>
          <a:lstStyle/>
          <a:p>
            <a:r>
              <a:rPr lang="en-GB" dirty="0"/>
              <a:t>To research for the Project I looked at looked at the show that inspired me and other media such as games like assassins Creed Valhalla[2] and Skyrim[3]. I also looked at images of real Viking huts and settlements and used them as the basis for my concept art and model.</a:t>
            </a:r>
          </a:p>
        </p:txBody>
      </p:sp>
      <p:pic>
        <p:nvPicPr>
          <p:cNvPr id="2052" name="Picture 4" descr="Assassin's Creed® Valhalla Standard Edition | Download and Buy Today - Epic  Games Store">
            <a:extLst>
              <a:ext uri="{FF2B5EF4-FFF2-40B4-BE49-F238E27FC236}">
                <a16:creationId xmlns:a16="http://schemas.microsoft.com/office/drawing/2014/main" id="{24DD8AEC-1E3D-4A3C-B53D-8006290D2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868" y="2984908"/>
            <a:ext cx="1960984" cy="261801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kyrim Legendary Edition coming June 4 with Dragonborn, Dawnguard and  Hearthfire DLC included - Polygon">
            <a:extLst>
              <a:ext uri="{FF2B5EF4-FFF2-40B4-BE49-F238E27FC236}">
                <a16:creationId xmlns:a16="http://schemas.microsoft.com/office/drawing/2014/main" id="{3FE28F08-0DA8-456A-B847-76D420F8E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3163" y="3030266"/>
            <a:ext cx="3858986" cy="2572657"/>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Viking homes">
            <a:extLst>
              <a:ext uri="{FF2B5EF4-FFF2-40B4-BE49-F238E27FC236}">
                <a16:creationId xmlns:a16="http://schemas.microsoft.com/office/drawing/2014/main" id="{DB382BA6-A9F8-4112-BF17-C6935BF69B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5461" y="3097666"/>
            <a:ext cx="3188339" cy="1482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032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DE53F-F0B9-454A-8DCB-79AC6670200A}"/>
              </a:ext>
            </a:extLst>
          </p:cNvPr>
          <p:cNvSpPr>
            <a:spLocks noGrp="1"/>
          </p:cNvSpPr>
          <p:nvPr>
            <p:ph type="title"/>
          </p:nvPr>
        </p:nvSpPr>
        <p:spPr/>
        <p:txBody>
          <a:bodyPr/>
          <a:lstStyle/>
          <a:p>
            <a:r>
              <a:rPr lang="en-GB" dirty="0"/>
              <a:t>Concept Art</a:t>
            </a:r>
          </a:p>
        </p:txBody>
      </p:sp>
      <p:pic>
        <p:nvPicPr>
          <p:cNvPr id="5" name="Picture 4" descr="A picture containing text&#10;&#10;Description automatically generated">
            <a:extLst>
              <a:ext uri="{FF2B5EF4-FFF2-40B4-BE49-F238E27FC236}">
                <a16:creationId xmlns:a16="http://schemas.microsoft.com/office/drawing/2014/main" id="{48FF41C9-7715-4C79-A219-4E47D5DB20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6114" y="1858639"/>
            <a:ext cx="5760732" cy="4319025"/>
          </a:xfrm>
          <a:prstGeom prst="rect">
            <a:avLst/>
          </a:prstGeom>
        </p:spPr>
      </p:pic>
    </p:spTree>
    <p:extLst>
      <p:ext uri="{BB962C8B-B14F-4D97-AF65-F5344CB8AC3E}">
        <p14:creationId xmlns:p14="http://schemas.microsoft.com/office/powerpoint/2010/main" val="3734674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3EEE-9FE5-408A-8B75-416CFC892FB3}"/>
              </a:ext>
            </a:extLst>
          </p:cNvPr>
          <p:cNvSpPr>
            <a:spLocks noGrp="1"/>
          </p:cNvSpPr>
          <p:nvPr>
            <p:ph type="title"/>
          </p:nvPr>
        </p:nvSpPr>
        <p:spPr>
          <a:xfrm>
            <a:off x="1194218" y="396369"/>
            <a:ext cx="10515600" cy="1325563"/>
          </a:xfrm>
        </p:spPr>
        <p:txBody>
          <a:bodyPr/>
          <a:lstStyle/>
          <a:p>
            <a:r>
              <a:rPr lang="en-GB" dirty="0"/>
              <a:t>Model Showcase</a:t>
            </a:r>
          </a:p>
        </p:txBody>
      </p:sp>
    </p:spTree>
    <p:extLst>
      <p:ext uri="{BB962C8B-B14F-4D97-AF65-F5344CB8AC3E}">
        <p14:creationId xmlns:p14="http://schemas.microsoft.com/office/powerpoint/2010/main" val="2231102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13B73-ADBA-444E-9D21-60A62C58619F}"/>
              </a:ext>
            </a:extLst>
          </p:cNvPr>
          <p:cNvSpPr>
            <a:spLocks noGrp="1"/>
          </p:cNvSpPr>
          <p:nvPr>
            <p:ph type="title"/>
          </p:nvPr>
        </p:nvSpPr>
        <p:spPr/>
        <p:txBody>
          <a:bodyPr/>
          <a:lstStyle/>
          <a:p>
            <a:r>
              <a:rPr lang="en-GB" dirty="0"/>
              <a:t>Problems</a:t>
            </a:r>
          </a:p>
        </p:txBody>
      </p:sp>
      <p:sp>
        <p:nvSpPr>
          <p:cNvPr id="4" name="TextBox 3">
            <a:extLst>
              <a:ext uri="{FF2B5EF4-FFF2-40B4-BE49-F238E27FC236}">
                <a16:creationId xmlns:a16="http://schemas.microsoft.com/office/drawing/2014/main" id="{3C02D403-9AC1-4E49-8C38-8BED4661AAAA}"/>
              </a:ext>
            </a:extLst>
          </p:cNvPr>
          <p:cNvSpPr txBox="1"/>
          <p:nvPr/>
        </p:nvSpPr>
        <p:spPr>
          <a:xfrm>
            <a:off x="838200" y="1690688"/>
            <a:ext cx="10939943" cy="1200329"/>
          </a:xfrm>
          <a:prstGeom prst="rect">
            <a:avLst/>
          </a:prstGeom>
          <a:noFill/>
        </p:spPr>
        <p:txBody>
          <a:bodyPr wrap="square" rtlCol="0">
            <a:spAutoFit/>
          </a:bodyPr>
          <a:lstStyle/>
          <a:p>
            <a:r>
              <a:rPr lang="en-GB" dirty="0"/>
              <a:t>One problem that occurred while making the model was on the Hut, I had to make 3 versions of the model, the first extremely messy polygons with many overlapping and connecting in weird ways so I made the model again and had the issue of manifold geometry which stopped me UV unwrapping it, the final model I use also had manifold geometry however I was able to fix this and get a Clean UV.</a:t>
            </a:r>
          </a:p>
        </p:txBody>
      </p:sp>
      <p:pic>
        <p:nvPicPr>
          <p:cNvPr id="3074" name="Picture 2">
            <a:extLst>
              <a:ext uri="{FF2B5EF4-FFF2-40B4-BE49-F238E27FC236}">
                <a16:creationId xmlns:a16="http://schemas.microsoft.com/office/drawing/2014/main" id="{F20F4167-DAE4-4EA0-A6DB-EBDBBBF74A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74571" y="3459056"/>
            <a:ext cx="426720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10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F011-330C-42AA-905E-A85575081B18}"/>
              </a:ext>
            </a:extLst>
          </p:cNvPr>
          <p:cNvSpPr>
            <a:spLocks noGrp="1"/>
          </p:cNvSpPr>
          <p:nvPr>
            <p:ph type="title"/>
          </p:nvPr>
        </p:nvSpPr>
        <p:spPr>
          <a:xfrm>
            <a:off x="838200" y="357084"/>
            <a:ext cx="10515600" cy="1325563"/>
          </a:xfrm>
        </p:spPr>
        <p:txBody>
          <a:bodyPr/>
          <a:lstStyle/>
          <a:p>
            <a:r>
              <a:rPr lang="en-GB" dirty="0"/>
              <a:t>Evaluation</a:t>
            </a:r>
          </a:p>
        </p:txBody>
      </p:sp>
      <p:pic>
        <p:nvPicPr>
          <p:cNvPr id="6" name="Picture 5">
            <a:extLst>
              <a:ext uri="{FF2B5EF4-FFF2-40B4-BE49-F238E27FC236}">
                <a16:creationId xmlns:a16="http://schemas.microsoft.com/office/drawing/2014/main" id="{68B916DD-720C-463A-83C1-10B962B0E37F}"/>
              </a:ext>
            </a:extLst>
          </p:cNvPr>
          <p:cNvPicPr>
            <a:picLocks noChangeAspect="1"/>
          </p:cNvPicPr>
          <p:nvPr/>
        </p:nvPicPr>
        <p:blipFill>
          <a:blip r:embed="rId2"/>
          <a:stretch>
            <a:fillRect/>
          </a:stretch>
        </p:blipFill>
        <p:spPr>
          <a:xfrm>
            <a:off x="846375" y="2404206"/>
            <a:ext cx="2799203" cy="3259678"/>
          </a:xfrm>
          <a:prstGeom prst="rect">
            <a:avLst/>
          </a:prstGeom>
        </p:spPr>
      </p:pic>
      <p:pic>
        <p:nvPicPr>
          <p:cNvPr id="8" name="Picture 7">
            <a:extLst>
              <a:ext uri="{FF2B5EF4-FFF2-40B4-BE49-F238E27FC236}">
                <a16:creationId xmlns:a16="http://schemas.microsoft.com/office/drawing/2014/main" id="{2A99449C-3F2A-4D5D-B850-D6D2DC688295}"/>
              </a:ext>
            </a:extLst>
          </p:cNvPr>
          <p:cNvPicPr>
            <a:picLocks noChangeAspect="1"/>
          </p:cNvPicPr>
          <p:nvPr/>
        </p:nvPicPr>
        <p:blipFill>
          <a:blip r:embed="rId3"/>
          <a:stretch>
            <a:fillRect/>
          </a:stretch>
        </p:blipFill>
        <p:spPr>
          <a:xfrm>
            <a:off x="7689579" y="2475062"/>
            <a:ext cx="3664221" cy="3228868"/>
          </a:xfrm>
          <a:prstGeom prst="rect">
            <a:avLst/>
          </a:prstGeom>
        </p:spPr>
      </p:pic>
      <p:sp>
        <p:nvSpPr>
          <p:cNvPr id="9" name="TextBox 8">
            <a:extLst>
              <a:ext uri="{FF2B5EF4-FFF2-40B4-BE49-F238E27FC236}">
                <a16:creationId xmlns:a16="http://schemas.microsoft.com/office/drawing/2014/main" id="{98A62E90-B7AB-4BA5-B43B-773D196E6ECB}"/>
              </a:ext>
            </a:extLst>
          </p:cNvPr>
          <p:cNvSpPr txBox="1"/>
          <p:nvPr/>
        </p:nvSpPr>
        <p:spPr>
          <a:xfrm>
            <a:off x="3641491" y="2475062"/>
            <a:ext cx="4044001" cy="2862322"/>
          </a:xfrm>
          <a:prstGeom prst="rect">
            <a:avLst/>
          </a:prstGeom>
          <a:noFill/>
        </p:spPr>
        <p:txBody>
          <a:bodyPr wrap="square" rtlCol="0">
            <a:spAutoFit/>
          </a:bodyPr>
          <a:lstStyle/>
          <a:p>
            <a:r>
              <a:rPr lang="en-GB" dirty="0"/>
              <a:t>Overall I think my Project looks good I think the smaller set dressing items like the axe, shield and camp fire are the highlights for me as they have good detail, however the hut and grass don’t look that good to me as they have a pretty low quality texture, If I had more time I would definitely make the textures on the house and grass 4K rather than 2K like the rest of the model.</a:t>
            </a:r>
          </a:p>
        </p:txBody>
      </p:sp>
    </p:spTree>
    <p:extLst>
      <p:ext uri="{BB962C8B-B14F-4D97-AF65-F5344CB8AC3E}">
        <p14:creationId xmlns:p14="http://schemas.microsoft.com/office/powerpoint/2010/main" val="2960880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543B-0F85-4C9F-BC99-4E92B6134B54}"/>
              </a:ext>
            </a:extLst>
          </p:cNvPr>
          <p:cNvSpPr>
            <a:spLocks noGrp="1"/>
          </p:cNvSpPr>
          <p:nvPr>
            <p:ph type="title"/>
          </p:nvPr>
        </p:nvSpPr>
        <p:spPr/>
        <p:txBody>
          <a:bodyPr/>
          <a:lstStyle/>
          <a:p>
            <a:r>
              <a:rPr lang="en-GB" dirty="0"/>
              <a:t>Bibliography</a:t>
            </a:r>
          </a:p>
        </p:txBody>
      </p:sp>
      <p:sp>
        <p:nvSpPr>
          <p:cNvPr id="4" name="TextBox 3">
            <a:extLst>
              <a:ext uri="{FF2B5EF4-FFF2-40B4-BE49-F238E27FC236}">
                <a16:creationId xmlns:a16="http://schemas.microsoft.com/office/drawing/2014/main" id="{06694E8E-522F-4B96-A569-6EA766F9ED2A}"/>
              </a:ext>
            </a:extLst>
          </p:cNvPr>
          <p:cNvSpPr txBox="1"/>
          <p:nvPr/>
        </p:nvSpPr>
        <p:spPr>
          <a:xfrm>
            <a:off x="1038118" y="1849600"/>
            <a:ext cx="10578517" cy="2031325"/>
          </a:xfrm>
          <a:prstGeom prst="rect">
            <a:avLst/>
          </a:prstGeom>
          <a:noFill/>
        </p:spPr>
        <p:txBody>
          <a:bodyPr wrap="square" rtlCol="0">
            <a:spAutoFit/>
          </a:bodyPr>
          <a:lstStyle/>
          <a:p>
            <a:r>
              <a:rPr lang="en-GB" dirty="0"/>
              <a:t>[1] </a:t>
            </a:r>
            <a:r>
              <a:rPr lang="en-GB" i="1" dirty="0"/>
              <a:t>Vikings, </a:t>
            </a:r>
            <a:r>
              <a:rPr lang="en-GB" dirty="0"/>
              <a:t>[Television Broadcast], Toronto, Take 5 Productions, The History Channel, March 3, 2013. [Online] Available: </a:t>
            </a:r>
            <a:r>
              <a:rPr lang="en-GB" dirty="0">
                <a:hlinkClick r:id="rId2"/>
              </a:rPr>
              <a:t>https://www.amazon.co.uk/Rites-of-Passage/dp/B00ET130LW/ref=sr_1_1?crid=29BAHW8RD6F93&amp;keywords=vikings&amp;qid=1650904439&amp;s=instant-video&amp;sprefix=%2Cinstant-video%2C68&amp;sr=1-1</a:t>
            </a:r>
            <a:r>
              <a:rPr lang="en-GB" dirty="0"/>
              <a:t> [Accessed April 4, 2022]</a:t>
            </a:r>
          </a:p>
          <a:p>
            <a:r>
              <a:rPr lang="en-GB" dirty="0"/>
              <a:t>[2] Assassin’s Creed Valhalla. [Software], Montreuil, Ubisoft, 2020.</a:t>
            </a:r>
          </a:p>
          <a:p>
            <a:r>
              <a:rPr lang="en-GB" dirty="0"/>
              <a:t>[3] The Elder Scrolls V: Skyrim. [Software], Rockville Maryland, Bethesda Softworks, 2011</a:t>
            </a:r>
          </a:p>
          <a:p>
            <a:endParaRPr lang="en-GB" dirty="0"/>
          </a:p>
        </p:txBody>
      </p:sp>
    </p:spTree>
    <p:extLst>
      <p:ext uri="{BB962C8B-B14F-4D97-AF65-F5344CB8AC3E}">
        <p14:creationId xmlns:p14="http://schemas.microsoft.com/office/powerpoint/2010/main" val="134904562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56</TotalTime>
  <Words>395</Words>
  <Application>Microsoft Office PowerPoint</Application>
  <PresentationFormat>Widescreen</PresentationFormat>
  <Paragraphs>18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Retrospect</vt:lpstr>
      <vt:lpstr>Environment and level design</vt:lpstr>
      <vt:lpstr>Ideas</vt:lpstr>
      <vt:lpstr>Research</vt:lpstr>
      <vt:lpstr>Concept Art</vt:lpstr>
      <vt:lpstr>Model Showcase</vt:lpstr>
      <vt:lpstr>Problems</vt:lpstr>
      <vt:lpstr>Evaluation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 and level design</dc:title>
  <dc:creator>Luke Morgan</dc:creator>
  <cp:lastModifiedBy>Luke Morgan (2103329)</cp:lastModifiedBy>
  <cp:revision>1</cp:revision>
  <dcterms:created xsi:type="dcterms:W3CDTF">2022-04-25T15:46:20Z</dcterms:created>
  <dcterms:modified xsi:type="dcterms:W3CDTF">2022-04-25T16:43:08Z</dcterms:modified>
</cp:coreProperties>
</file>