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4" r:id="rId9"/>
    <p:sldId id="265" r:id="rId10"/>
    <p:sldId id="262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4" autoAdjust="0"/>
    <p:restoredTop sz="94660"/>
  </p:normalViewPr>
  <p:slideViewPr>
    <p:cSldViewPr snapToGrid="0">
      <p:cViewPr varScale="1">
        <p:scale>
          <a:sx n="60" d="100"/>
          <a:sy n="60" d="100"/>
        </p:scale>
        <p:origin x="2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70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18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74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96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46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81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83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17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838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380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31B16-3033-4493-AC37-CC2881CDFEEE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D1A9D-BFC4-44DC-9CA9-6093B3B43F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3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Experience Machine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5300"/>
            <a:ext cx="10515600" cy="56816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Question: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matters other than how people’s experiences feel “from the inside”?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21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 Experiment 1 – The Experience Machine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If the only thing that matters is how experiences </a:t>
            </a:r>
            <a:r>
              <a:rPr lang="en-GB" dirty="0" smtClean="0"/>
              <a:t>feel, </a:t>
            </a:r>
            <a:r>
              <a:rPr lang="en-GB" dirty="0" smtClean="0"/>
              <a:t>would we plug ourselves in to the experience machine?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Conclusion: - No </a:t>
            </a:r>
          </a:p>
          <a:p>
            <a:r>
              <a:rPr lang="en-GB" dirty="0" smtClean="0"/>
              <a:t>We want to do certain things, rather than just have the experience of doing them.</a:t>
            </a:r>
          </a:p>
          <a:p>
            <a:r>
              <a:rPr lang="en-GB" dirty="0" smtClean="0"/>
              <a:t>We want to be a certain sort of person.</a:t>
            </a:r>
          </a:p>
          <a:p>
            <a:r>
              <a:rPr lang="en-GB" dirty="0" smtClean="0"/>
              <a:t>We want to experience a deeper reality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18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 Experiment 2 – The Transformation Machine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Since being a certain way matters to us, would we want to use a transformation machine to transform ourselves into being the sort of person we want to be?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Conclusion: - No</a:t>
            </a:r>
          </a:p>
          <a:p>
            <a:r>
              <a:rPr lang="en-GB" dirty="0" smtClean="0"/>
              <a:t>We want to make a difference in the world.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97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 Experiment 3 – The Result Machine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Since we want to make a difference in the world, would you use a result machine to produce a changed world?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Conclusion: - No</a:t>
            </a:r>
          </a:p>
          <a:p>
            <a:r>
              <a:rPr lang="en-GB" dirty="0" smtClean="0"/>
              <a:t>We want to live our own lives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31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want to live ourselves, in connection with reality.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37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for further consideration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3500" dirty="0" smtClean="0"/>
              <a:t>What </a:t>
            </a:r>
            <a:r>
              <a:rPr lang="en-GB" sz="3500" dirty="0"/>
              <a:t>is the relation of this conclusion to discussions of free </a:t>
            </a:r>
            <a:r>
              <a:rPr lang="en-GB" sz="3500" dirty="0" smtClean="0"/>
              <a:t>will?</a:t>
            </a:r>
          </a:p>
          <a:p>
            <a:pPr marL="0" lvl="0" indent="0">
              <a:buNone/>
            </a:pPr>
            <a:endParaRPr lang="en-GB" sz="3500" dirty="0"/>
          </a:p>
          <a:p>
            <a:pPr marL="0" lvl="0" indent="0">
              <a:buNone/>
            </a:pPr>
            <a:r>
              <a:rPr lang="en-GB" sz="3500" dirty="0" smtClean="0"/>
              <a:t>How </a:t>
            </a:r>
            <a:r>
              <a:rPr lang="en-GB" sz="3500" dirty="0"/>
              <a:t>can our conclusions to this debate impact our views on animal ethics?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40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Examined Life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88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5300"/>
            <a:ext cx="10515600" cy="56816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Question: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Is being happy the only important thing about in life?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61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Argument 1 – Graphing One’s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not only the total amount of happiness that matters, but also the way that happiness is distrusted. </a:t>
            </a:r>
          </a:p>
          <a:p>
            <a:r>
              <a:rPr lang="en-GB" dirty="0" smtClean="0"/>
              <a:t>The narrative matters. We are willing to sacrifice some happiness in order to achieve an upward flowing graph.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67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Argument 2 – The Quality of </a:t>
            </a:r>
            <a:r>
              <a:rPr lang="en-GB" dirty="0"/>
              <a:t>H</a:t>
            </a:r>
            <a:r>
              <a:rPr lang="en-GB" dirty="0" smtClean="0"/>
              <a:t>appiness Matters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want meaningful happiness, rather than mindless pleasure.</a:t>
            </a:r>
          </a:p>
          <a:p>
            <a:endParaRPr lang="en-GB" dirty="0"/>
          </a:p>
          <a:p>
            <a:r>
              <a:rPr lang="en-GB" dirty="0" smtClean="0"/>
              <a:t>However, there is the problem of how we are to balance the higher and lower pleasures and how we define the different types of pleasure.</a:t>
            </a:r>
          </a:p>
          <a:p>
            <a:endParaRPr lang="en-GB" dirty="0"/>
          </a:p>
          <a:p>
            <a:r>
              <a:rPr lang="en-GB" dirty="0" smtClean="0"/>
              <a:t>The problem of the masochist. </a:t>
            </a:r>
          </a:p>
        </p:txBody>
      </p:sp>
    </p:spTree>
    <p:extLst>
      <p:ext uri="{BB962C8B-B14F-4D97-AF65-F5344CB8AC3E}">
        <p14:creationId xmlns:p14="http://schemas.microsoft.com/office/powerpoint/2010/main" val="133497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 Experiment – Back to the Experience Machine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Does the experience machine constitute the best life? If it is only experience that matters, wouldn’t be plug ourselves in?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Conclusion: - No</a:t>
            </a:r>
          </a:p>
          <a:p>
            <a:r>
              <a:rPr lang="en-GB" dirty="0" smtClean="0"/>
              <a:t>We would not want our children to lead a life of deception.</a:t>
            </a:r>
          </a:p>
          <a:p>
            <a:r>
              <a:rPr lang="en-GB" dirty="0" smtClean="0"/>
              <a:t>We care about what is the case, not just our happiness.</a:t>
            </a:r>
          </a:p>
          <a:p>
            <a:r>
              <a:rPr lang="en-GB" dirty="0" smtClean="0"/>
              <a:t>We want an actual connection to reality. </a:t>
            </a:r>
          </a:p>
          <a:p>
            <a:r>
              <a:rPr lang="en-GB" dirty="0" smtClean="0"/>
              <a:t>We want to connect to and alter reality. </a:t>
            </a:r>
          </a:p>
          <a:p>
            <a:r>
              <a:rPr lang="en-GB" dirty="0" smtClean="0"/>
              <a:t>We want to share this connection with other people.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88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 Experiment 2 – A Shared Experience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</a:t>
            </a:r>
            <a:r>
              <a:rPr lang="en-GB" dirty="0" smtClean="0"/>
              <a:t>f we want to share experience with others, wouldn’t a machine that created a shared experience satisfy us?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Conclusion – No. </a:t>
            </a:r>
          </a:p>
          <a:p>
            <a:r>
              <a:rPr lang="en-GB" dirty="0" smtClean="0"/>
              <a:t>We want the actuality and the sharing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56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09600"/>
            <a:ext cx="10515600" cy="55673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If not the complete story, is happiness a large part of the story?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Happiness is only a small part of the story for </a:t>
            </a:r>
            <a:r>
              <a:rPr lang="en-GB" dirty="0" err="1" smtClean="0"/>
              <a:t>Nozick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Happiness is wonderful, which is perhaps why people think it is the most important thing. </a:t>
            </a:r>
          </a:p>
          <a:p>
            <a:endParaRPr lang="en-GB" dirty="0"/>
          </a:p>
          <a:p>
            <a:r>
              <a:rPr lang="en-GB" dirty="0" smtClean="0"/>
              <a:t>We want people to have many moments of happiness, but it is not clear that we want constant happiness. </a:t>
            </a:r>
          </a:p>
          <a:p>
            <a:endParaRPr lang="en-GB" dirty="0"/>
          </a:p>
          <a:p>
            <a:r>
              <a:rPr lang="en-GB" dirty="0" smtClean="0"/>
              <a:t>We want happiness directed at things we consider to be meaningful.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2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1364</TotalTime>
  <Words>539</Words>
  <Application>Microsoft Office PowerPoint</Application>
  <PresentationFormat>Widescreen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The Experience Machine</vt:lpstr>
      <vt:lpstr>PowerPoint Presentation</vt:lpstr>
      <vt:lpstr>Thought Experiment 1 – The Experience Machine</vt:lpstr>
      <vt:lpstr>Thought Experiment 2 – The Transformation Machine </vt:lpstr>
      <vt:lpstr>Thought Experiment 3 – The Result Machine</vt:lpstr>
      <vt:lpstr>Conclusion</vt:lpstr>
      <vt:lpstr>Issues for further consideration</vt:lpstr>
      <vt:lpstr>The Examined Life</vt:lpstr>
      <vt:lpstr>PowerPoint Presentation</vt:lpstr>
      <vt:lpstr>Argument 1 – Graphing One’s Life</vt:lpstr>
      <vt:lpstr>Argument 2 – The Quality of Happiness Matters</vt:lpstr>
      <vt:lpstr>Thought Experiment – Back to the Experience Machine</vt:lpstr>
      <vt:lpstr>Thought Experiment 2 – A Shared Experience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Experience Machine</dc:title>
  <dc:creator>Tristan Nash</dc:creator>
  <cp:lastModifiedBy>Tristan Nash</cp:lastModifiedBy>
  <cp:revision>2</cp:revision>
  <dcterms:created xsi:type="dcterms:W3CDTF">2017-10-17T11:25:06Z</dcterms:created>
  <dcterms:modified xsi:type="dcterms:W3CDTF">2019-09-27T11:30:57Z</dcterms:modified>
</cp:coreProperties>
</file>