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3" r:id="rId2"/>
    <p:sldId id="256" r:id="rId3"/>
    <p:sldId id="257" r:id="rId4"/>
    <p:sldId id="262" r:id="rId5"/>
    <p:sldId id="258" r:id="rId6"/>
    <p:sldId id="259" r:id="rId7"/>
    <p:sldId id="261"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83C6FC-4F01-48BC-8F2E-D11134DA28C9}" v="146" dt="2026-04-28T17:57:17.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66" d="100"/>
          <a:sy n="66" d="100"/>
        </p:scale>
        <p:origin x="566" y="5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e McConaghy" userId="2bbe0585695cb150" providerId="LiveId" clId="{DEFECE7C-9DAC-4D9B-9292-7948C7077E09}"/>
    <pc:docChg chg="undo custSel addSld modSld sldOrd modMainMaster">
      <pc:chgData name="Joanne McConaghy" userId="2bbe0585695cb150" providerId="LiveId" clId="{DEFECE7C-9DAC-4D9B-9292-7948C7077E09}" dt="2026-04-28T18:19:10.205" v="4431" actId="20577"/>
      <pc:docMkLst>
        <pc:docMk/>
      </pc:docMkLst>
      <pc:sldChg chg="delSp modSp mod setBg">
        <pc:chgData name="Joanne McConaghy" userId="2bbe0585695cb150" providerId="LiveId" clId="{DEFECE7C-9DAC-4D9B-9292-7948C7077E09}" dt="2026-04-27T20:27:45.657" v="3487"/>
        <pc:sldMkLst>
          <pc:docMk/>
          <pc:sldMk cId="3415307560" sldId="256"/>
        </pc:sldMkLst>
        <pc:spChg chg="mod">
          <ac:chgData name="Joanne McConaghy" userId="2bbe0585695cb150" providerId="LiveId" clId="{DEFECE7C-9DAC-4D9B-9292-7948C7077E09}" dt="2026-04-27T20:23:48.339" v="3291" actId="255"/>
          <ac:spMkLst>
            <pc:docMk/>
            <pc:sldMk cId="3415307560" sldId="256"/>
            <ac:spMk id="2" creationId="{CE3A036D-CF6C-2AFB-6F79-A2042CC7EB42}"/>
          </ac:spMkLst>
        </pc:spChg>
        <pc:spChg chg="del">
          <ac:chgData name="Joanne McConaghy" userId="2bbe0585695cb150" providerId="LiveId" clId="{DEFECE7C-9DAC-4D9B-9292-7948C7077E09}" dt="2026-04-27T19:31:42.428" v="1091" actId="478"/>
          <ac:spMkLst>
            <pc:docMk/>
            <pc:sldMk cId="3415307560" sldId="256"/>
            <ac:spMk id="3" creationId="{AE6C291F-500E-C02F-E7CA-F1611C89DF4D}"/>
          </ac:spMkLst>
        </pc:spChg>
      </pc:sldChg>
      <pc:sldChg chg="addSp modSp mod">
        <pc:chgData name="Joanne McConaghy" userId="2bbe0585695cb150" providerId="LiveId" clId="{DEFECE7C-9DAC-4D9B-9292-7948C7077E09}" dt="2026-04-28T17:24:16.090" v="4071" actId="1076"/>
        <pc:sldMkLst>
          <pc:docMk/>
          <pc:sldMk cId="2894857991" sldId="257"/>
        </pc:sldMkLst>
        <pc:spChg chg="mod">
          <ac:chgData name="Joanne McConaghy" userId="2bbe0585695cb150" providerId="LiveId" clId="{DEFECE7C-9DAC-4D9B-9292-7948C7077E09}" dt="2026-04-27T20:28:00.736" v="3488" actId="113"/>
          <ac:spMkLst>
            <pc:docMk/>
            <pc:sldMk cId="2894857991" sldId="257"/>
            <ac:spMk id="2" creationId="{2A37C5B5-3299-D9BC-3A5E-C174E1BFF6B6}"/>
          </ac:spMkLst>
        </pc:spChg>
        <pc:spChg chg="mod">
          <ac:chgData name="Joanne McConaghy" userId="2bbe0585695cb150" providerId="LiveId" clId="{DEFECE7C-9DAC-4D9B-9292-7948C7077E09}" dt="2026-04-27T19:33:30.599" v="1105" actId="20577"/>
          <ac:spMkLst>
            <pc:docMk/>
            <pc:sldMk cId="2894857991" sldId="257"/>
            <ac:spMk id="4" creationId="{4794BA4C-E3A5-9284-847D-6A862285E5C3}"/>
          </ac:spMkLst>
        </pc:spChg>
        <pc:picChg chg="add mod modCrop">
          <ac:chgData name="Joanne McConaghy" userId="2bbe0585695cb150" providerId="LiveId" clId="{DEFECE7C-9DAC-4D9B-9292-7948C7077E09}" dt="2026-04-28T17:24:07.782" v="4069" actId="732"/>
          <ac:picMkLst>
            <pc:docMk/>
            <pc:sldMk cId="2894857991" sldId="257"/>
            <ac:picMk id="6" creationId="{FF93B04E-836F-79CB-1504-5807922B5994}"/>
          </ac:picMkLst>
        </pc:picChg>
        <pc:picChg chg="add mod">
          <ac:chgData name="Joanne McConaghy" userId="2bbe0585695cb150" providerId="LiveId" clId="{DEFECE7C-9DAC-4D9B-9292-7948C7077E09}" dt="2026-04-28T17:24:16.090" v="4071" actId="1076"/>
          <ac:picMkLst>
            <pc:docMk/>
            <pc:sldMk cId="2894857991" sldId="257"/>
            <ac:picMk id="8" creationId="{EE0A8B26-7769-B68C-E28F-8FF29DB11A31}"/>
          </ac:picMkLst>
        </pc:picChg>
      </pc:sldChg>
      <pc:sldChg chg="addSp modSp mod">
        <pc:chgData name="Joanne McConaghy" userId="2bbe0585695cb150" providerId="LiveId" clId="{DEFECE7C-9DAC-4D9B-9292-7948C7077E09}" dt="2026-04-28T18:19:10.205" v="4431" actId="20577"/>
        <pc:sldMkLst>
          <pc:docMk/>
          <pc:sldMk cId="369532273" sldId="258"/>
        </pc:sldMkLst>
        <pc:spChg chg="mod">
          <ac:chgData name="Joanne McConaghy" userId="2bbe0585695cb150" providerId="LiveId" clId="{DEFECE7C-9DAC-4D9B-9292-7948C7077E09}" dt="2026-04-28T18:19:10.205" v="4431" actId="20577"/>
          <ac:spMkLst>
            <pc:docMk/>
            <pc:sldMk cId="369532273" sldId="258"/>
            <ac:spMk id="2" creationId="{62A933D7-3ABD-6E04-3B51-CBAAE030415C}"/>
          </ac:spMkLst>
        </pc:spChg>
        <pc:spChg chg="mod">
          <ac:chgData name="Joanne McConaghy" userId="2bbe0585695cb150" providerId="LiveId" clId="{DEFECE7C-9DAC-4D9B-9292-7948C7077E09}" dt="2026-04-27T19:38:53.793" v="1109" actId="120"/>
          <ac:spMkLst>
            <pc:docMk/>
            <pc:sldMk cId="369532273" sldId="258"/>
            <ac:spMk id="3" creationId="{430A3DFC-FA39-C507-D568-6A90B51D2FB5}"/>
          </ac:spMkLst>
        </pc:spChg>
        <pc:spChg chg="add mod">
          <ac:chgData name="Joanne McConaghy" userId="2bbe0585695cb150" providerId="LiveId" clId="{DEFECE7C-9DAC-4D9B-9292-7948C7077E09}" dt="2026-04-28T17:11:10.741" v="4055" actId="122"/>
          <ac:spMkLst>
            <pc:docMk/>
            <pc:sldMk cId="369532273" sldId="258"/>
            <ac:spMk id="4" creationId="{085D5167-0D6D-F009-58E6-72F96EF1863D}"/>
          </ac:spMkLst>
        </pc:spChg>
        <pc:picChg chg="add mod">
          <ac:chgData name="Joanne McConaghy" userId="2bbe0585695cb150" providerId="LiveId" clId="{DEFECE7C-9DAC-4D9B-9292-7948C7077E09}" dt="2026-04-28T17:10:30.138" v="4008" actId="14100"/>
          <ac:picMkLst>
            <pc:docMk/>
            <pc:sldMk cId="369532273" sldId="258"/>
            <ac:picMk id="1026" creationId="{4F2F7211-6F82-B3E1-57B1-57F32676E77C}"/>
          </ac:picMkLst>
        </pc:picChg>
      </pc:sldChg>
      <pc:sldChg chg="addSp modSp mod ord">
        <pc:chgData name="Joanne McConaghy" userId="2bbe0585695cb150" providerId="LiveId" clId="{DEFECE7C-9DAC-4D9B-9292-7948C7077E09}" dt="2026-04-28T17:44:36.196" v="4087" actId="1076"/>
        <pc:sldMkLst>
          <pc:docMk/>
          <pc:sldMk cId="795728722" sldId="259"/>
        </pc:sldMkLst>
        <pc:spChg chg="add mod">
          <ac:chgData name="Joanne McConaghy" userId="2bbe0585695cb150" providerId="LiveId" clId="{DEFECE7C-9DAC-4D9B-9292-7948C7077E09}" dt="2026-04-28T16:41:45.449" v="3785" actId="20577"/>
          <ac:spMkLst>
            <pc:docMk/>
            <pc:sldMk cId="795728722" sldId="259"/>
            <ac:spMk id="2" creationId="{A0BFC154-0F16-8FB1-32A6-7CF08BFBD69F}"/>
          </ac:spMkLst>
        </pc:spChg>
        <pc:spChg chg="mod">
          <ac:chgData name="Joanne McConaghy" userId="2bbe0585695cb150" providerId="LiveId" clId="{DEFECE7C-9DAC-4D9B-9292-7948C7077E09}" dt="2026-04-27T20:05:24.238" v="2252" actId="120"/>
          <ac:spMkLst>
            <pc:docMk/>
            <pc:sldMk cId="795728722" sldId="259"/>
            <ac:spMk id="3" creationId="{D71E215E-7FD5-BE7B-1A22-5CF9121B0987}"/>
          </ac:spMkLst>
        </pc:spChg>
        <pc:picChg chg="add mod">
          <ac:chgData name="Joanne McConaghy" userId="2bbe0585695cb150" providerId="LiveId" clId="{DEFECE7C-9DAC-4D9B-9292-7948C7077E09}" dt="2026-04-28T17:43:30.819" v="4083" actId="27614"/>
          <ac:picMkLst>
            <pc:docMk/>
            <pc:sldMk cId="795728722" sldId="259"/>
            <ac:picMk id="5" creationId="{2B7598A1-84D7-B62B-BAFC-9C7C5653BE65}"/>
          </ac:picMkLst>
        </pc:picChg>
        <pc:picChg chg="add mod">
          <ac:chgData name="Joanne McConaghy" userId="2bbe0585695cb150" providerId="LiveId" clId="{DEFECE7C-9DAC-4D9B-9292-7948C7077E09}" dt="2026-04-28T17:44:03.734" v="4085" actId="1076"/>
          <ac:picMkLst>
            <pc:docMk/>
            <pc:sldMk cId="795728722" sldId="259"/>
            <ac:picMk id="7" creationId="{3A5B8D6C-E160-77E1-5FBD-D59B091493AA}"/>
          </ac:picMkLst>
        </pc:picChg>
        <pc:picChg chg="add mod">
          <ac:chgData name="Joanne McConaghy" userId="2bbe0585695cb150" providerId="LiveId" clId="{DEFECE7C-9DAC-4D9B-9292-7948C7077E09}" dt="2026-04-28T17:44:36.196" v="4087" actId="1076"/>
          <ac:picMkLst>
            <pc:docMk/>
            <pc:sldMk cId="795728722" sldId="259"/>
            <ac:picMk id="9" creationId="{55D2CF0D-5370-A38A-9898-8817F9ECECB0}"/>
          </ac:picMkLst>
        </pc:picChg>
      </pc:sldChg>
      <pc:sldChg chg="modSp mod ord">
        <pc:chgData name="Joanne McConaghy" userId="2bbe0585695cb150" providerId="LiveId" clId="{DEFECE7C-9DAC-4D9B-9292-7948C7077E09}" dt="2026-04-28T18:17:54.475" v="4427" actId="20577"/>
        <pc:sldMkLst>
          <pc:docMk/>
          <pc:sldMk cId="2665987003" sldId="260"/>
        </pc:sldMkLst>
        <pc:spChg chg="mod">
          <ac:chgData name="Joanne McConaghy" userId="2bbe0585695cb150" providerId="LiveId" clId="{DEFECE7C-9DAC-4D9B-9292-7948C7077E09}" dt="2026-04-28T18:17:54.475" v="4427" actId="20577"/>
          <ac:spMkLst>
            <pc:docMk/>
            <pc:sldMk cId="2665987003" sldId="260"/>
            <ac:spMk id="2" creationId="{E32931AC-B8CB-6F83-10AD-EE1ACD30838E}"/>
          </ac:spMkLst>
        </pc:spChg>
        <pc:spChg chg="mod">
          <ac:chgData name="Joanne McConaghy" userId="2bbe0585695cb150" providerId="LiveId" clId="{DEFECE7C-9DAC-4D9B-9292-7948C7077E09}" dt="2026-04-28T17:49:02.741" v="4090" actId="120"/>
          <ac:spMkLst>
            <pc:docMk/>
            <pc:sldMk cId="2665987003" sldId="260"/>
            <ac:spMk id="3" creationId="{7DA1EAEC-7DF3-D225-3665-B3B7B19218F0}"/>
          </ac:spMkLst>
        </pc:spChg>
      </pc:sldChg>
      <pc:sldChg chg="addSp modSp mod">
        <pc:chgData name="Joanne McConaghy" userId="2bbe0585695cb150" providerId="LiveId" clId="{DEFECE7C-9DAC-4D9B-9292-7948C7077E09}" dt="2026-04-28T17:15:54.783" v="4060" actId="1076"/>
        <pc:sldMkLst>
          <pc:docMk/>
          <pc:sldMk cId="3316501109" sldId="261"/>
        </pc:sldMkLst>
        <pc:spChg chg="mod">
          <ac:chgData name="Joanne McConaghy" userId="2bbe0585695cb150" providerId="LiveId" clId="{DEFECE7C-9DAC-4D9B-9292-7948C7077E09}" dt="2026-04-27T20:38:16.358" v="3529" actId="1076"/>
          <ac:spMkLst>
            <pc:docMk/>
            <pc:sldMk cId="3316501109" sldId="261"/>
            <ac:spMk id="2" creationId="{20FD504A-E1DF-5EED-C11D-D17A93E4AB90}"/>
          </ac:spMkLst>
        </pc:spChg>
        <pc:spChg chg="mod">
          <ac:chgData name="Joanne McConaghy" userId="2bbe0585695cb150" providerId="LiveId" clId="{DEFECE7C-9DAC-4D9B-9292-7948C7077E09}" dt="2026-04-27T20:16:26.169" v="2642" actId="14100"/>
          <ac:spMkLst>
            <pc:docMk/>
            <pc:sldMk cId="3316501109" sldId="261"/>
            <ac:spMk id="3" creationId="{D8CE42AC-4417-F550-FD30-8949E2F7B389}"/>
          </ac:spMkLst>
        </pc:spChg>
        <pc:picChg chg="add mod">
          <ac:chgData name="Joanne McConaghy" userId="2bbe0585695cb150" providerId="LiveId" clId="{DEFECE7C-9DAC-4D9B-9292-7948C7077E09}" dt="2026-04-28T17:15:54.783" v="4060" actId="1076"/>
          <ac:picMkLst>
            <pc:docMk/>
            <pc:sldMk cId="3316501109" sldId="261"/>
            <ac:picMk id="5" creationId="{0351E009-AB30-C688-DD6D-D229C572B535}"/>
          </ac:picMkLst>
        </pc:picChg>
      </pc:sldChg>
      <pc:sldChg chg="addSp delSp modSp new mod">
        <pc:chgData name="Joanne McConaghy" userId="2bbe0585695cb150" providerId="LiveId" clId="{DEFECE7C-9DAC-4D9B-9292-7948C7077E09}" dt="2026-04-28T18:03:59.591" v="4283" actId="20577"/>
        <pc:sldMkLst>
          <pc:docMk/>
          <pc:sldMk cId="1718572761" sldId="262"/>
        </pc:sldMkLst>
        <pc:spChg chg="del">
          <ac:chgData name="Joanne McConaghy" userId="2bbe0585695cb150" providerId="LiveId" clId="{DEFECE7C-9DAC-4D9B-9292-7948C7077E09}" dt="2026-04-27T19:41:43.847" v="1138" actId="478"/>
          <ac:spMkLst>
            <pc:docMk/>
            <pc:sldMk cId="1718572761" sldId="262"/>
            <ac:spMk id="2" creationId="{9567DA27-5814-5763-59CC-2E7C442B58F4}"/>
          </ac:spMkLst>
        </pc:spChg>
        <pc:spChg chg="mod">
          <ac:chgData name="Joanne McConaghy" userId="2bbe0585695cb150" providerId="LiveId" clId="{DEFECE7C-9DAC-4D9B-9292-7948C7077E09}" dt="2026-04-28T18:03:59.591" v="4283" actId="20577"/>
          <ac:spMkLst>
            <pc:docMk/>
            <pc:sldMk cId="1718572761" sldId="262"/>
            <ac:spMk id="3" creationId="{019EC167-36C1-0E14-B1D0-FDF8299E459B}"/>
          </ac:spMkLst>
        </pc:spChg>
        <pc:spChg chg="mod">
          <ac:chgData name="Joanne McConaghy" userId="2bbe0585695cb150" providerId="LiveId" clId="{DEFECE7C-9DAC-4D9B-9292-7948C7077E09}" dt="2026-04-27T19:52:29.738" v="1765" actId="120"/>
          <ac:spMkLst>
            <pc:docMk/>
            <pc:sldMk cId="1718572761" sldId="262"/>
            <ac:spMk id="4" creationId="{32B38955-DDB5-7B7A-8ED7-5CA7127B9474}"/>
          </ac:spMkLst>
        </pc:spChg>
        <pc:picChg chg="add mod">
          <ac:chgData name="Joanne McConaghy" userId="2bbe0585695cb150" providerId="LiveId" clId="{DEFECE7C-9DAC-4D9B-9292-7948C7077E09}" dt="2026-04-28T17:30:20.655" v="4076" actId="27614"/>
          <ac:picMkLst>
            <pc:docMk/>
            <pc:sldMk cId="1718572761" sldId="262"/>
            <ac:picMk id="6" creationId="{31C60EB3-9313-81D1-4A4E-21D31F5C4DB3}"/>
          </ac:picMkLst>
        </pc:picChg>
        <pc:picChg chg="add mod">
          <ac:chgData name="Joanne McConaghy" userId="2bbe0585695cb150" providerId="LiveId" clId="{DEFECE7C-9DAC-4D9B-9292-7948C7077E09}" dt="2026-04-28T17:30:42.471" v="4078" actId="1076"/>
          <ac:picMkLst>
            <pc:docMk/>
            <pc:sldMk cId="1718572761" sldId="262"/>
            <ac:picMk id="8" creationId="{E2EDFC4A-FB15-9A3F-6CC5-C7EF68E86F65}"/>
          </ac:picMkLst>
        </pc:picChg>
      </pc:sldChg>
      <pc:sldChg chg="addSp modSp new mod ord">
        <pc:chgData name="Joanne McConaghy" userId="2bbe0585695cb150" providerId="LiveId" clId="{DEFECE7C-9DAC-4D9B-9292-7948C7077E09}" dt="2026-04-28T17:58:15.705" v="4232" actId="20577"/>
        <pc:sldMkLst>
          <pc:docMk/>
          <pc:sldMk cId="121706787" sldId="263"/>
        </pc:sldMkLst>
        <pc:spChg chg="add mod">
          <ac:chgData name="Joanne McConaghy" userId="2bbe0585695cb150" providerId="LiveId" clId="{DEFECE7C-9DAC-4D9B-9292-7948C7077E09}" dt="2026-04-28T17:58:15.705" v="4232" actId="20577"/>
          <ac:spMkLst>
            <pc:docMk/>
            <pc:sldMk cId="121706787" sldId="263"/>
            <ac:spMk id="2" creationId="{84C61EBE-6F13-F45F-99C9-A3C2D7683B8E}"/>
          </ac:spMkLst>
        </pc:spChg>
      </pc:sldChg>
      <pc:sldMasterChg chg="setBg modSldLayout">
        <pc:chgData name="Joanne McConaghy" userId="2bbe0585695cb150" providerId="LiveId" clId="{DEFECE7C-9DAC-4D9B-9292-7948C7077E09}" dt="2026-04-27T20:27:45.657" v="3487"/>
        <pc:sldMasterMkLst>
          <pc:docMk/>
          <pc:sldMasterMk cId="3332802342" sldId="2147483648"/>
        </pc:sldMasterMkLst>
        <pc:sldLayoutChg chg="setBg">
          <pc:chgData name="Joanne McConaghy" userId="2bbe0585695cb150" providerId="LiveId" clId="{DEFECE7C-9DAC-4D9B-9292-7948C7077E09}" dt="2026-04-27T20:27:45.657" v="3487"/>
          <pc:sldLayoutMkLst>
            <pc:docMk/>
            <pc:sldMasterMk cId="3332802342" sldId="2147483648"/>
            <pc:sldLayoutMk cId="766872692" sldId="2147483649"/>
          </pc:sldLayoutMkLst>
        </pc:sldLayoutChg>
        <pc:sldLayoutChg chg="setBg">
          <pc:chgData name="Joanne McConaghy" userId="2bbe0585695cb150" providerId="LiveId" clId="{DEFECE7C-9DAC-4D9B-9292-7948C7077E09}" dt="2026-04-27T20:27:45.657" v="3487"/>
          <pc:sldLayoutMkLst>
            <pc:docMk/>
            <pc:sldMasterMk cId="3332802342" sldId="2147483648"/>
            <pc:sldLayoutMk cId="1756241369" sldId="2147483650"/>
          </pc:sldLayoutMkLst>
        </pc:sldLayoutChg>
        <pc:sldLayoutChg chg="setBg">
          <pc:chgData name="Joanne McConaghy" userId="2bbe0585695cb150" providerId="LiveId" clId="{DEFECE7C-9DAC-4D9B-9292-7948C7077E09}" dt="2026-04-27T20:27:45.657" v="3487"/>
          <pc:sldLayoutMkLst>
            <pc:docMk/>
            <pc:sldMasterMk cId="3332802342" sldId="2147483648"/>
            <pc:sldLayoutMk cId="4098372516" sldId="2147483651"/>
          </pc:sldLayoutMkLst>
        </pc:sldLayoutChg>
        <pc:sldLayoutChg chg="setBg">
          <pc:chgData name="Joanne McConaghy" userId="2bbe0585695cb150" providerId="LiveId" clId="{DEFECE7C-9DAC-4D9B-9292-7948C7077E09}" dt="2026-04-27T20:27:45.657" v="3487"/>
          <pc:sldLayoutMkLst>
            <pc:docMk/>
            <pc:sldMasterMk cId="3332802342" sldId="2147483648"/>
            <pc:sldLayoutMk cId="33859732" sldId="2147483652"/>
          </pc:sldLayoutMkLst>
        </pc:sldLayoutChg>
        <pc:sldLayoutChg chg="setBg">
          <pc:chgData name="Joanne McConaghy" userId="2bbe0585695cb150" providerId="LiveId" clId="{DEFECE7C-9DAC-4D9B-9292-7948C7077E09}" dt="2026-04-27T20:27:45.657" v="3487"/>
          <pc:sldLayoutMkLst>
            <pc:docMk/>
            <pc:sldMasterMk cId="3332802342" sldId="2147483648"/>
            <pc:sldLayoutMk cId="3105009692" sldId="2147483653"/>
          </pc:sldLayoutMkLst>
        </pc:sldLayoutChg>
        <pc:sldLayoutChg chg="setBg">
          <pc:chgData name="Joanne McConaghy" userId="2bbe0585695cb150" providerId="LiveId" clId="{DEFECE7C-9DAC-4D9B-9292-7948C7077E09}" dt="2026-04-27T20:27:45.657" v="3487"/>
          <pc:sldLayoutMkLst>
            <pc:docMk/>
            <pc:sldMasterMk cId="3332802342" sldId="2147483648"/>
            <pc:sldLayoutMk cId="4268519686" sldId="2147483654"/>
          </pc:sldLayoutMkLst>
        </pc:sldLayoutChg>
        <pc:sldLayoutChg chg="setBg">
          <pc:chgData name="Joanne McConaghy" userId="2bbe0585695cb150" providerId="LiveId" clId="{DEFECE7C-9DAC-4D9B-9292-7948C7077E09}" dt="2026-04-27T20:27:45.657" v="3487"/>
          <pc:sldLayoutMkLst>
            <pc:docMk/>
            <pc:sldMasterMk cId="3332802342" sldId="2147483648"/>
            <pc:sldLayoutMk cId="1818337904" sldId="2147483655"/>
          </pc:sldLayoutMkLst>
        </pc:sldLayoutChg>
        <pc:sldLayoutChg chg="setBg">
          <pc:chgData name="Joanne McConaghy" userId="2bbe0585695cb150" providerId="LiveId" clId="{DEFECE7C-9DAC-4D9B-9292-7948C7077E09}" dt="2026-04-27T20:27:45.657" v="3487"/>
          <pc:sldLayoutMkLst>
            <pc:docMk/>
            <pc:sldMasterMk cId="3332802342" sldId="2147483648"/>
            <pc:sldLayoutMk cId="177542189" sldId="2147483656"/>
          </pc:sldLayoutMkLst>
        </pc:sldLayoutChg>
        <pc:sldLayoutChg chg="setBg">
          <pc:chgData name="Joanne McConaghy" userId="2bbe0585695cb150" providerId="LiveId" clId="{DEFECE7C-9DAC-4D9B-9292-7948C7077E09}" dt="2026-04-27T20:27:45.657" v="3487"/>
          <pc:sldLayoutMkLst>
            <pc:docMk/>
            <pc:sldMasterMk cId="3332802342" sldId="2147483648"/>
            <pc:sldLayoutMk cId="1611984554" sldId="2147483657"/>
          </pc:sldLayoutMkLst>
        </pc:sldLayoutChg>
        <pc:sldLayoutChg chg="setBg">
          <pc:chgData name="Joanne McConaghy" userId="2bbe0585695cb150" providerId="LiveId" clId="{DEFECE7C-9DAC-4D9B-9292-7948C7077E09}" dt="2026-04-27T20:27:45.657" v="3487"/>
          <pc:sldLayoutMkLst>
            <pc:docMk/>
            <pc:sldMasterMk cId="3332802342" sldId="2147483648"/>
            <pc:sldLayoutMk cId="228571145" sldId="2147483658"/>
          </pc:sldLayoutMkLst>
        </pc:sldLayoutChg>
        <pc:sldLayoutChg chg="setBg">
          <pc:chgData name="Joanne McConaghy" userId="2bbe0585695cb150" providerId="LiveId" clId="{DEFECE7C-9DAC-4D9B-9292-7948C7077E09}" dt="2026-04-27T20:27:45.657" v="3487"/>
          <pc:sldLayoutMkLst>
            <pc:docMk/>
            <pc:sldMasterMk cId="3332802342" sldId="2147483648"/>
            <pc:sldLayoutMk cId="2316882059"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964754-A0B6-48B3-8160-4ECF19F27F71}"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46EE06-5062-4118-9086-AAB9818FBC31}" type="slidenum">
              <a:rPr lang="en-GB" smtClean="0"/>
              <a:t>‹#›</a:t>
            </a:fld>
            <a:endParaRPr lang="en-GB"/>
          </a:p>
        </p:txBody>
      </p:sp>
    </p:spTree>
    <p:extLst>
      <p:ext uri="{BB962C8B-B14F-4D97-AF65-F5344CB8AC3E}">
        <p14:creationId xmlns:p14="http://schemas.microsoft.com/office/powerpoint/2010/main" val="1185270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0D3D-70C1-6A0E-A0E2-9933E579D7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E0C5BF-7B15-5A05-333B-B9BE27C135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F4F076-5CF2-EB91-6C32-27133948FE0E}"/>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5" name="Footer Placeholder 4">
            <a:extLst>
              <a:ext uri="{FF2B5EF4-FFF2-40B4-BE49-F238E27FC236}">
                <a16:creationId xmlns:a16="http://schemas.microsoft.com/office/drawing/2014/main" id="{BA07CEF8-A6A9-20DB-143A-340A37CC1C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FE9521-3482-979C-1656-E1B8583039D5}"/>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766872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2820D-F18D-F94F-B6B5-3A33F935DC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AA6BB7-ACC2-9284-D975-F000CF4FB1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14EC50-54B8-D6A7-3330-C7C3362E1519}"/>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5" name="Footer Placeholder 4">
            <a:extLst>
              <a:ext uri="{FF2B5EF4-FFF2-40B4-BE49-F238E27FC236}">
                <a16:creationId xmlns:a16="http://schemas.microsoft.com/office/drawing/2014/main" id="{795313B9-A371-A624-7E59-97CE95198B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48D8B-CEB5-75B4-4CE1-0484D1316012}"/>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1756241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FDFEC-EC9B-070D-F1DB-5D4548B618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F0544E-FE94-6C35-AB04-2F565DCBA8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A8ADF8-2404-6A6A-1B2F-CA3A305EBC99}"/>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5" name="Footer Placeholder 4">
            <a:extLst>
              <a:ext uri="{FF2B5EF4-FFF2-40B4-BE49-F238E27FC236}">
                <a16:creationId xmlns:a16="http://schemas.microsoft.com/office/drawing/2014/main" id="{AAFADE0C-E0B1-7FE4-0EA9-111020B70B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F83392-D3AB-A40A-C453-06B08E9C6529}"/>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4098372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AA967-6B3D-C8E3-6934-BE7C22E7FE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CD44D4-3BE0-B04C-FB44-E253BFE384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74BB97-F18B-D3D3-D34D-3CC96C3C6A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097C53-85A7-9A1D-50B7-ACFA90489C2C}"/>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6" name="Footer Placeholder 5">
            <a:extLst>
              <a:ext uri="{FF2B5EF4-FFF2-40B4-BE49-F238E27FC236}">
                <a16:creationId xmlns:a16="http://schemas.microsoft.com/office/drawing/2014/main" id="{2A7EAC8B-55DF-3FFF-08D1-3A05D459F3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7AF5CD-8A6B-4F7B-AB4F-4F306F154E07}"/>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33859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BEB94-605E-511E-1B75-64A1E7C75D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A651FB-F105-04BE-B305-9066CFFDE1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C517C8-EE6A-24FE-9E8D-57C6450219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D0069C-B839-6E7B-BADB-4C5D5C5FA7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3AAD77-F29D-4ADE-3D45-087DBCB9D0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AB464A-3C49-6D73-A7B7-B316BC63F3B5}"/>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8" name="Footer Placeholder 7">
            <a:extLst>
              <a:ext uri="{FF2B5EF4-FFF2-40B4-BE49-F238E27FC236}">
                <a16:creationId xmlns:a16="http://schemas.microsoft.com/office/drawing/2014/main" id="{AE0B5F4E-3A8F-3B9C-0744-68348A5FEE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7A0E35-4156-1F6E-A82C-ACA288009697}"/>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3105009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67D3B-0B3E-6FA3-E7B9-8B486635E8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02E070-4343-5905-B3E3-A72FC329BD55}"/>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4" name="Footer Placeholder 3">
            <a:extLst>
              <a:ext uri="{FF2B5EF4-FFF2-40B4-BE49-F238E27FC236}">
                <a16:creationId xmlns:a16="http://schemas.microsoft.com/office/drawing/2014/main" id="{6C955BB4-EA47-8B4A-C73F-7CD8866B3E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D52F0-BF5B-E74F-D6C5-290F46737D21}"/>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4268519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110FA7-09A2-C6CC-84FA-73BFE6CEEB77}"/>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3" name="Footer Placeholder 2">
            <a:extLst>
              <a:ext uri="{FF2B5EF4-FFF2-40B4-BE49-F238E27FC236}">
                <a16:creationId xmlns:a16="http://schemas.microsoft.com/office/drawing/2014/main" id="{6E8C12CC-6A81-1AC5-75E7-F35073A4A4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9E8B53-41DA-3811-87B2-AC527C2E9499}"/>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1818337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3E6F3-B943-E7EB-7311-7F0176AC18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5A6DBB-F173-74B2-A5EC-FB29892808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C43DC7-963D-14E4-1DC0-458EA4B52F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EF00B8-426B-877E-039B-E4377B1C00B9}"/>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6" name="Footer Placeholder 5">
            <a:extLst>
              <a:ext uri="{FF2B5EF4-FFF2-40B4-BE49-F238E27FC236}">
                <a16:creationId xmlns:a16="http://schemas.microsoft.com/office/drawing/2014/main" id="{526E23D6-F51B-C9A2-B3A5-4C2626017F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BDF2B1-6917-A806-58CF-932231D19AB4}"/>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177542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34E35-4115-4191-531A-F57B0E4C16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DE25C5-A69E-144B-0596-0D037CF239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236E21-F4D1-BC60-7A95-722869B59F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32A8AF-F99F-5E2E-4F80-6A327674F7D1}"/>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6" name="Footer Placeholder 5">
            <a:extLst>
              <a:ext uri="{FF2B5EF4-FFF2-40B4-BE49-F238E27FC236}">
                <a16:creationId xmlns:a16="http://schemas.microsoft.com/office/drawing/2014/main" id="{70799416-61A5-532F-61A6-30DF31BBFE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13B8B3-1AE5-AD27-DDBF-DF7AD675176C}"/>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1611984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9FB71-FDB5-DE64-697B-4871D7038E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4EF708-89CE-4C7A-3449-F64DB7C4D8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437FA-4354-1A8F-36EE-F39BDF4CAC17}"/>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5" name="Footer Placeholder 4">
            <a:extLst>
              <a:ext uri="{FF2B5EF4-FFF2-40B4-BE49-F238E27FC236}">
                <a16:creationId xmlns:a16="http://schemas.microsoft.com/office/drawing/2014/main" id="{80E9604B-84BC-3BCD-5C53-5F39E5EE4E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56F6D0-9334-2A88-5268-21096B31B2F1}"/>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228571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AE8EEF-3E63-F3F9-03BE-D8931FD315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2A3B89-7710-5BD1-AED3-B102F87E5E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7A3CC-80A6-5CA2-CC67-71A2C3146A55}"/>
              </a:ext>
            </a:extLst>
          </p:cNvPr>
          <p:cNvSpPr>
            <a:spLocks noGrp="1"/>
          </p:cNvSpPr>
          <p:nvPr>
            <p:ph type="dt" sz="half" idx="10"/>
          </p:nvPr>
        </p:nvSpPr>
        <p:spPr/>
        <p:txBody>
          <a:bodyPr/>
          <a:lstStyle/>
          <a:p>
            <a:fld id="{4907ED98-69F8-426E-868B-C8B3D9CBED5F}" type="datetimeFigureOut">
              <a:rPr lang="en-GB" smtClean="0"/>
              <a:t>25/04/2026</a:t>
            </a:fld>
            <a:endParaRPr lang="en-GB"/>
          </a:p>
        </p:txBody>
      </p:sp>
      <p:sp>
        <p:nvSpPr>
          <p:cNvPr id="5" name="Footer Placeholder 4">
            <a:extLst>
              <a:ext uri="{FF2B5EF4-FFF2-40B4-BE49-F238E27FC236}">
                <a16:creationId xmlns:a16="http://schemas.microsoft.com/office/drawing/2014/main" id="{96E81B47-EDC9-EA1C-A277-18B9CB2851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84C177-8AB2-D318-2D51-08AE6CCDDF14}"/>
              </a:ext>
            </a:extLst>
          </p:cNvPr>
          <p:cNvSpPr>
            <a:spLocks noGrp="1"/>
          </p:cNvSpPr>
          <p:nvPr>
            <p:ph type="sldNum" sz="quarter" idx="12"/>
          </p:nvPr>
        </p:nvSpPr>
        <p:spPr/>
        <p:txBody>
          <a:bodyPr/>
          <a:lstStyle/>
          <a:p>
            <a:fld id="{FB898958-0D37-40F0-A215-35F1AF1DDDA5}" type="slidenum">
              <a:rPr lang="en-GB" smtClean="0"/>
              <a:t>‹#›</a:t>
            </a:fld>
            <a:endParaRPr lang="en-GB"/>
          </a:p>
        </p:txBody>
      </p:sp>
    </p:spTree>
    <p:extLst>
      <p:ext uri="{BB962C8B-B14F-4D97-AF65-F5344CB8AC3E}">
        <p14:creationId xmlns:p14="http://schemas.microsoft.com/office/powerpoint/2010/main" val="2316882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vridar.org/tag/memory-theory/"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extLst>
              <a:ext uri="{837473B0-CC2E-450A-ABE3-18F120FF3D39}">
                <a1611:picAttrSrcUrl xmlns:a1611="http://schemas.microsoft.com/office/drawing/2016/11/main" r:id="rId14"/>
              </a:ext>
            </a:extLst>
          </a:blip>
          <a:srcRect/>
          <a:stretch>
            <a:fillRect t="-52000" b="-52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57E5C2-01C2-F5E5-A49B-9F1D28F92B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2CA8DE-64E7-788C-7661-0A8727A628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35F366-A9A3-506E-C550-6DE5E397C8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907ED98-69F8-426E-868B-C8B3D9CBED5F}" type="datetimeFigureOut">
              <a:rPr lang="en-GB" smtClean="0"/>
              <a:t>25/04/2026</a:t>
            </a:fld>
            <a:endParaRPr lang="en-GB"/>
          </a:p>
        </p:txBody>
      </p:sp>
      <p:sp>
        <p:nvSpPr>
          <p:cNvPr id="5" name="Footer Placeholder 4">
            <a:extLst>
              <a:ext uri="{FF2B5EF4-FFF2-40B4-BE49-F238E27FC236}">
                <a16:creationId xmlns:a16="http://schemas.microsoft.com/office/drawing/2014/main" id="{F8902908-2336-9459-8B56-8ECD3B193F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2F75A0-6B2A-4D88-B68C-66DA63C426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B898958-0D37-40F0-A215-35F1AF1DDDA5}" type="slidenum">
              <a:rPr lang="en-GB" smtClean="0"/>
              <a:t>‹#›</a:t>
            </a:fld>
            <a:endParaRPr lang="en-GB"/>
          </a:p>
        </p:txBody>
      </p:sp>
    </p:spTree>
    <p:extLst>
      <p:ext uri="{BB962C8B-B14F-4D97-AF65-F5344CB8AC3E}">
        <p14:creationId xmlns:p14="http://schemas.microsoft.com/office/powerpoint/2010/main" val="33328023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C61EBE-6F13-F45F-99C9-A3C2D7683B8E}"/>
              </a:ext>
            </a:extLst>
          </p:cNvPr>
          <p:cNvSpPr txBox="1"/>
          <p:nvPr/>
        </p:nvSpPr>
        <p:spPr>
          <a:xfrm>
            <a:off x="856034" y="642026"/>
            <a:ext cx="7091464" cy="2092881"/>
          </a:xfrm>
          <a:prstGeom prst="rect">
            <a:avLst/>
          </a:prstGeom>
          <a:noFill/>
        </p:spPr>
        <p:txBody>
          <a:bodyPr wrap="square" rtlCol="0">
            <a:spAutoFit/>
          </a:bodyPr>
          <a:lstStyle/>
          <a:p>
            <a:r>
              <a:rPr lang="en-GB" sz="2600" dirty="0"/>
              <a:t>Jo McConaghy</a:t>
            </a:r>
          </a:p>
          <a:p>
            <a:r>
              <a:rPr lang="en-GB" sz="2600" dirty="0"/>
              <a:t>Student ID: 0001110</a:t>
            </a:r>
          </a:p>
          <a:p>
            <a:endParaRPr lang="en-GB" sz="2600" dirty="0"/>
          </a:p>
          <a:p>
            <a:r>
              <a:rPr lang="en-GB" sz="2600" dirty="0"/>
              <a:t>Case study – Exceptional settings, exceptional beliefs?  The case of Amarna.</a:t>
            </a:r>
          </a:p>
        </p:txBody>
      </p:sp>
    </p:spTree>
    <p:extLst>
      <p:ext uri="{BB962C8B-B14F-4D97-AF65-F5344CB8AC3E}">
        <p14:creationId xmlns:p14="http://schemas.microsoft.com/office/powerpoint/2010/main" val="121706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A036D-CF6C-2AFB-6F79-A2042CC7EB42}"/>
              </a:ext>
            </a:extLst>
          </p:cNvPr>
          <p:cNvSpPr>
            <a:spLocks noGrp="1"/>
          </p:cNvSpPr>
          <p:nvPr>
            <p:ph type="ctrTitle"/>
          </p:nvPr>
        </p:nvSpPr>
        <p:spPr>
          <a:xfrm>
            <a:off x="1524000" y="1122363"/>
            <a:ext cx="9144000" cy="4111118"/>
          </a:xfrm>
        </p:spPr>
        <p:txBody>
          <a:bodyPr>
            <a:normAutofit/>
          </a:bodyPr>
          <a:lstStyle/>
          <a:p>
            <a:r>
              <a:rPr lang="en-GB" sz="7000" b="1" i="1" dirty="0"/>
              <a:t>Far From Their Hearts – a study of  the devotional aspects of </a:t>
            </a:r>
            <a:r>
              <a:rPr lang="en-GB" sz="7000" b="1" i="1" dirty="0" err="1"/>
              <a:t>Atenism</a:t>
            </a:r>
            <a:endParaRPr lang="en-GB" sz="7000" b="1" i="1" dirty="0"/>
          </a:p>
        </p:txBody>
      </p:sp>
    </p:spTree>
    <p:extLst>
      <p:ext uri="{BB962C8B-B14F-4D97-AF65-F5344CB8AC3E}">
        <p14:creationId xmlns:p14="http://schemas.microsoft.com/office/powerpoint/2010/main" val="3415307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37C5B5-3299-D9BC-3A5E-C174E1BFF6B6}"/>
              </a:ext>
            </a:extLst>
          </p:cNvPr>
          <p:cNvSpPr txBox="1"/>
          <p:nvPr/>
        </p:nvSpPr>
        <p:spPr>
          <a:xfrm>
            <a:off x="865762" y="632298"/>
            <a:ext cx="7402749" cy="5632311"/>
          </a:xfrm>
          <a:prstGeom prst="rect">
            <a:avLst/>
          </a:prstGeom>
          <a:noFill/>
        </p:spPr>
        <p:txBody>
          <a:bodyPr wrap="square" rtlCol="0">
            <a:spAutoFit/>
          </a:bodyPr>
          <a:lstStyle/>
          <a:p>
            <a:pPr algn="ctr"/>
            <a:r>
              <a:rPr lang="en-GB" sz="3600" b="1" dirty="0"/>
              <a:t>Religious context and behaviours during the pre-Amarna period</a:t>
            </a:r>
          </a:p>
          <a:p>
            <a:endParaRPr lang="en-GB" dirty="0"/>
          </a:p>
          <a:p>
            <a:r>
              <a:rPr lang="en-GB" b="1" dirty="0"/>
              <a:t>Clear polytheism – a wide range of deities, mirroring human behaviour and foibles, but always immortal and superior.</a:t>
            </a:r>
          </a:p>
          <a:p>
            <a:endParaRPr lang="en-GB" b="1" dirty="0"/>
          </a:p>
          <a:p>
            <a:r>
              <a:rPr lang="en-GB" b="1" dirty="0"/>
              <a:t>Gods had long-associated myths  that had evolved and existed over time, multiple layers of meaning and entangled relationships with each other, including, at times, syncretism with one another.</a:t>
            </a:r>
          </a:p>
          <a:p>
            <a:endParaRPr lang="en-GB" b="1" dirty="0"/>
          </a:p>
          <a:p>
            <a:r>
              <a:rPr lang="en-GB" b="1" dirty="0"/>
              <a:t>Populace could appeal directly to their chosen deity personally – through ‘hearing ear’ stelae, accessing gods during processions, visiting local shrines or holy places, and believed that the gods could respond.</a:t>
            </a:r>
          </a:p>
          <a:p>
            <a:endParaRPr lang="en-GB" b="1" dirty="0"/>
          </a:p>
          <a:p>
            <a:r>
              <a:rPr lang="en-GB" b="1" dirty="0"/>
              <a:t>Egypt at the time immediately before Akhenaten, was perceived as a peaceful, powerful and prosperous nation.</a:t>
            </a:r>
          </a:p>
          <a:p>
            <a:endParaRPr lang="en-GB" dirty="0"/>
          </a:p>
        </p:txBody>
      </p:sp>
      <p:sp>
        <p:nvSpPr>
          <p:cNvPr id="4" name="Footer Placeholder 3">
            <a:extLst>
              <a:ext uri="{FF2B5EF4-FFF2-40B4-BE49-F238E27FC236}">
                <a16:creationId xmlns:a16="http://schemas.microsoft.com/office/drawing/2014/main" id="{4794BA4C-E3A5-9284-847D-6A862285E5C3}"/>
              </a:ext>
            </a:extLst>
          </p:cNvPr>
          <p:cNvSpPr>
            <a:spLocks noGrp="1"/>
          </p:cNvSpPr>
          <p:nvPr>
            <p:ph type="ftr" sz="quarter" idx="11"/>
          </p:nvPr>
        </p:nvSpPr>
        <p:spPr>
          <a:xfrm>
            <a:off x="428017" y="6356350"/>
            <a:ext cx="7725383" cy="365125"/>
          </a:xfrm>
        </p:spPr>
        <p:txBody>
          <a:bodyPr/>
          <a:lstStyle/>
          <a:p>
            <a:r>
              <a:rPr lang="en-US" dirty="0"/>
              <a:t>Brewer, D., &amp; Teeter, E. (1999). Egypt and the Egyptians. Cambridge: Cambridge University Press.  Pp 84, 91-93</a:t>
            </a:r>
            <a:endParaRPr lang="en-GB" dirty="0"/>
          </a:p>
        </p:txBody>
      </p:sp>
      <p:pic>
        <p:nvPicPr>
          <p:cNvPr id="6" name="Picture 5" descr="The image depicts a Votive Ear Stele, an ancient Egyptian artifact featuring a relief carving of a sandal and a foot, symbolizing a votive offering.&#10;&#10;AI-generated content may be incorrect.">
            <a:extLst>
              <a:ext uri="{FF2B5EF4-FFF2-40B4-BE49-F238E27FC236}">
                <a16:creationId xmlns:a16="http://schemas.microsoft.com/office/drawing/2014/main" id="{FF93B04E-836F-79CB-1504-5807922B5994}"/>
              </a:ext>
            </a:extLst>
          </p:cNvPr>
          <p:cNvPicPr>
            <a:picLocks noChangeAspect="1"/>
          </p:cNvPicPr>
          <p:nvPr/>
        </p:nvPicPr>
        <p:blipFill>
          <a:blip r:embed="rId2"/>
          <a:srcRect b="5403"/>
          <a:stretch>
            <a:fillRect/>
          </a:stretch>
        </p:blipFill>
        <p:spPr>
          <a:xfrm>
            <a:off x="8482519" y="1043517"/>
            <a:ext cx="3555260" cy="4212000"/>
          </a:xfrm>
          <a:prstGeom prst="rect">
            <a:avLst/>
          </a:prstGeom>
        </p:spPr>
      </p:pic>
      <p:pic>
        <p:nvPicPr>
          <p:cNvPr id="8" name="Picture 7">
            <a:extLst>
              <a:ext uri="{FF2B5EF4-FFF2-40B4-BE49-F238E27FC236}">
                <a16:creationId xmlns:a16="http://schemas.microsoft.com/office/drawing/2014/main" id="{EE0A8B26-7769-B68C-E28F-8FF29DB11A31}"/>
              </a:ext>
            </a:extLst>
          </p:cNvPr>
          <p:cNvPicPr>
            <a:picLocks noChangeAspect="1"/>
          </p:cNvPicPr>
          <p:nvPr/>
        </p:nvPicPr>
        <p:blipFill>
          <a:blip r:embed="rId3"/>
          <a:stretch>
            <a:fillRect/>
          </a:stretch>
        </p:blipFill>
        <p:spPr>
          <a:xfrm>
            <a:off x="8838896" y="5374442"/>
            <a:ext cx="2842506" cy="175275"/>
          </a:xfrm>
          <a:prstGeom prst="rect">
            <a:avLst/>
          </a:prstGeom>
        </p:spPr>
      </p:pic>
    </p:spTree>
    <p:extLst>
      <p:ext uri="{BB962C8B-B14F-4D97-AF65-F5344CB8AC3E}">
        <p14:creationId xmlns:p14="http://schemas.microsoft.com/office/powerpoint/2010/main" val="2894857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9EC167-36C1-0E14-B1D0-FDF8299E459B}"/>
              </a:ext>
            </a:extLst>
          </p:cNvPr>
          <p:cNvSpPr>
            <a:spLocks noGrp="1"/>
          </p:cNvSpPr>
          <p:nvPr>
            <p:ph type="subTitle" idx="1"/>
          </p:nvPr>
        </p:nvSpPr>
        <p:spPr>
          <a:xfrm>
            <a:off x="505838" y="476656"/>
            <a:ext cx="6284068" cy="5398850"/>
          </a:xfrm>
        </p:spPr>
        <p:txBody>
          <a:bodyPr>
            <a:normAutofit lnSpcReduction="10000"/>
          </a:bodyPr>
          <a:lstStyle/>
          <a:p>
            <a:r>
              <a:rPr lang="en-GB" sz="3600" b="1" dirty="0"/>
              <a:t>Similarities between the Aten and traditional Ancient Egyptian religion</a:t>
            </a:r>
          </a:p>
          <a:p>
            <a:endParaRPr lang="en-GB" sz="3600" b="1" dirty="0"/>
          </a:p>
          <a:p>
            <a:pPr algn="l"/>
            <a:r>
              <a:rPr lang="en-GB" b="1" dirty="0"/>
              <a:t>Iconographic imagery, feasts, hymns and prayers.</a:t>
            </a:r>
          </a:p>
          <a:p>
            <a:pPr algn="l"/>
            <a:r>
              <a:rPr lang="en-GB" b="1" dirty="0"/>
              <a:t>Early depictions of the Aten were anthropomorphic, a similar style to traditional deities.</a:t>
            </a:r>
          </a:p>
          <a:p>
            <a:pPr algn="l"/>
            <a:r>
              <a:rPr lang="en-GB" b="1" dirty="0"/>
              <a:t>The Aten was considered the supreme creator of all things on earth – it already held a place in the pantheon as Ra, the principal solar god.</a:t>
            </a:r>
          </a:p>
        </p:txBody>
      </p:sp>
      <p:sp>
        <p:nvSpPr>
          <p:cNvPr id="4" name="Footer Placeholder 3">
            <a:extLst>
              <a:ext uri="{FF2B5EF4-FFF2-40B4-BE49-F238E27FC236}">
                <a16:creationId xmlns:a16="http://schemas.microsoft.com/office/drawing/2014/main" id="{32B38955-DDB5-7B7A-8ED7-5CA7127B9474}"/>
              </a:ext>
            </a:extLst>
          </p:cNvPr>
          <p:cNvSpPr>
            <a:spLocks noGrp="1"/>
          </p:cNvSpPr>
          <p:nvPr>
            <p:ph type="ftr" sz="quarter" idx="11"/>
          </p:nvPr>
        </p:nvSpPr>
        <p:spPr>
          <a:xfrm>
            <a:off x="136187" y="6356350"/>
            <a:ext cx="10408596" cy="365125"/>
          </a:xfrm>
        </p:spPr>
        <p:txBody>
          <a:bodyPr/>
          <a:lstStyle/>
          <a:p>
            <a:pPr algn="l"/>
            <a:r>
              <a:rPr lang="en-US" dirty="0"/>
              <a:t>Janak, J. (2019). Akhenaten: Monotheism or Monopoly? In M. Barta, &amp; M. Kovar (Eds.), </a:t>
            </a:r>
            <a:r>
              <a:rPr lang="en-US" dirty="0" err="1"/>
              <a:t>Civilisations</a:t>
            </a:r>
            <a:r>
              <a:rPr lang="en-US" dirty="0"/>
              <a:t>: Collapse and Regeneration - Addressing the Nature of Change and Transformation in History (pp. 187-205). Prague: Academia. </a:t>
            </a:r>
            <a:endParaRPr lang="en-GB" dirty="0"/>
          </a:p>
        </p:txBody>
      </p:sp>
      <p:pic>
        <p:nvPicPr>
          <p:cNvPr id="6" name="Picture 5" descr="The image depicts an ancient Egyptian hieroglyphic carving, showcasing a detailed and intricate design featuring hieroglyphs.&#10;&#10;AI-generated content may be incorrect.">
            <a:extLst>
              <a:ext uri="{FF2B5EF4-FFF2-40B4-BE49-F238E27FC236}">
                <a16:creationId xmlns:a16="http://schemas.microsoft.com/office/drawing/2014/main" id="{31C60EB3-9313-81D1-4A4E-21D31F5C4DB3}"/>
              </a:ext>
            </a:extLst>
          </p:cNvPr>
          <p:cNvPicPr>
            <a:picLocks noChangeAspect="1"/>
          </p:cNvPicPr>
          <p:nvPr/>
        </p:nvPicPr>
        <p:blipFill>
          <a:blip r:embed="rId2"/>
          <a:stretch>
            <a:fillRect/>
          </a:stretch>
        </p:blipFill>
        <p:spPr>
          <a:xfrm>
            <a:off x="7655220" y="406752"/>
            <a:ext cx="3619137" cy="4883889"/>
          </a:xfrm>
          <a:prstGeom prst="rect">
            <a:avLst/>
          </a:prstGeom>
        </p:spPr>
      </p:pic>
      <p:pic>
        <p:nvPicPr>
          <p:cNvPr id="8" name="Picture 7">
            <a:extLst>
              <a:ext uri="{FF2B5EF4-FFF2-40B4-BE49-F238E27FC236}">
                <a16:creationId xmlns:a16="http://schemas.microsoft.com/office/drawing/2014/main" id="{E2EDFC4A-FB15-9A3F-6CC5-C7EF68E86F65}"/>
              </a:ext>
            </a:extLst>
          </p:cNvPr>
          <p:cNvPicPr>
            <a:picLocks noChangeAspect="1"/>
          </p:cNvPicPr>
          <p:nvPr/>
        </p:nvPicPr>
        <p:blipFill>
          <a:blip r:embed="rId3"/>
          <a:stretch>
            <a:fillRect/>
          </a:stretch>
        </p:blipFill>
        <p:spPr>
          <a:xfrm>
            <a:off x="7757760" y="5434915"/>
            <a:ext cx="3414056" cy="190517"/>
          </a:xfrm>
          <a:prstGeom prst="rect">
            <a:avLst/>
          </a:prstGeom>
        </p:spPr>
      </p:pic>
    </p:spTree>
    <p:extLst>
      <p:ext uri="{BB962C8B-B14F-4D97-AF65-F5344CB8AC3E}">
        <p14:creationId xmlns:p14="http://schemas.microsoft.com/office/powerpoint/2010/main" val="1718572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A933D7-3ABD-6E04-3B51-CBAAE030415C}"/>
              </a:ext>
            </a:extLst>
          </p:cNvPr>
          <p:cNvSpPr txBox="1"/>
          <p:nvPr/>
        </p:nvSpPr>
        <p:spPr>
          <a:xfrm>
            <a:off x="359923" y="933855"/>
            <a:ext cx="6663447" cy="5078313"/>
          </a:xfrm>
          <a:prstGeom prst="rect">
            <a:avLst/>
          </a:prstGeom>
          <a:noFill/>
        </p:spPr>
        <p:txBody>
          <a:bodyPr wrap="square" rtlCol="0">
            <a:spAutoFit/>
          </a:bodyPr>
          <a:lstStyle/>
          <a:p>
            <a:pPr algn="ctr"/>
            <a:r>
              <a:rPr lang="en-GB" sz="3600" b="1" dirty="0"/>
              <a:t>The Aten and the King</a:t>
            </a:r>
          </a:p>
          <a:p>
            <a:endParaRPr lang="en-GB" dirty="0"/>
          </a:p>
          <a:p>
            <a:r>
              <a:rPr lang="en-GB" b="1" dirty="0"/>
              <a:t>Elevation of Akhenaten’s status – during the </a:t>
            </a:r>
            <a:r>
              <a:rPr lang="en-GB" b="1" i="1" dirty="0" err="1"/>
              <a:t>heb</a:t>
            </a:r>
            <a:r>
              <a:rPr lang="en-GB" b="1" dirty="0"/>
              <a:t> festival he aligned himself with the Aten.</a:t>
            </a:r>
          </a:p>
          <a:p>
            <a:endParaRPr lang="en-GB" b="1" dirty="0"/>
          </a:p>
          <a:p>
            <a:r>
              <a:rPr lang="en-GB" b="1" dirty="0"/>
              <a:t>Only the king could have a relationship with Aten – the rays only shone on him in artistic representation (and his family.)  </a:t>
            </a:r>
          </a:p>
          <a:p>
            <a:endParaRPr lang="en-GB" b="1" dirty="0"/>
          </a:p>
          <a:p>
            <a:r>
              <a:rPr lang="en-GB" b="1" dirty="0"/>
              <a:t>All that the Aten had created was for the King alone - the populace were afforded the gifts of the Aten via the King.</a:t>
            </a:r>
          </a:p>
          <a:p>
            <a:endParaRPr lang="en-GB" b="1" dirty="0"/>
          </a:p>
          <a:p>
            <a:r>
              <a:rPr lang="en-GB" b="1" dirty="0"/>
              <a:t>Veneration of the Aten was therefore through the king alone – no access or opportunity for people to appeal directly to the deity (or to hold their god ‘in their hearts.’)</a:t>
            </a:r>
          </a:p>
          <a:p>
            <a:endParaRPr lang="en-GB" dirty="0"/>
          </a:p>
          <a:p>
            <a:endParaRPr lang="en-GB" dirty="0"/>
          </a:p>
          <a:p>
            <a:endParaRPr lang="en-GB" dirty="0"/>
          </a:p>
        </p:txBody>
      </p:sp>
      <p:sp>
        <p:nvSpPr>
          <p:cNvPr id="3" name="Footer Placeholder 2">
            <a:extLst>
              <a:ext uri="{FF2B5EF4-FFF2-40B4-BE49-F238E27FC236}">
                <a16:creationId xmlns:a16="http://schemas.microsoft.com/office/drawing/2014/main" id="{430A3DFC-FA39-C507-D568-6A90B51D2FB5}"/>
              </a:ext>
            </a:extLst>
          </p:cNvPr>
          <p:cNvSpPr>
            <a:spLocks noGrp="1"/>
          </p:cNvSpPr>
          <p:nvPr>
            <p:ph type="ftr" sz="quarter" idx="11"/>
          </p:nvPr>
        </p:nvSpPr>
        <p:spPr>
          <a:xfrm>
            <a:off x="486383" y="6356350"/>
            <a:ext cx="10282136" cy="365125"/>
          </a:xfrm>
        </p:spPr>
        <p:txBody>
          <a:bodyPr/>
          <a:lstStyle/>
          <a:p>
            <a:pPr algn="l"/>
            <a:r>
              <a:rPr lang="en-US" dirty="0"/>
              <a:t>Janak, J. (2019). Akhenaten: Monotheism or Monopoly? In M. Barta, &amp; M. Kovar (Eds.), </a:t>
            </a:r>
            <a:r>
              <a:rPr lang="en-US" dirty="0" err="1"/>
              <a:t>Civilisations</a:t>
            </a:r>
            <a:r>
              <a:rPr lang="en-US" dirty="0"/>
              <a:t>: Collapse and Regeneration - Addressing the Nature of Change and Transformation in History (pp. 187-205). Prague: Academia</a:t>
            </a:r>
            <a:endParaRPr lang="en-GB" dirty="0"/>
          </a:p>
        </p:txBody>
      </p:sp>
      <p:pic>
        <p:nvPicPr>
          <p:cNvPr id="1026" name="Picture 2">
            <a:extLst>
              <a:ext uri="{FF2B5EF4-FFF2-40B4-BE49-F238E27FC236}">
                <a16:creationId xmlns:a16="http://schemas.microsoft.com/office/drawing/2014/main" id="{4F2F7211-6F82-B3E1-57B1-57F32676E7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8510" y="563699"/>
            <a:ext cx="2986391" cy="45781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85D5167-0D6D-F009-58E6-72F96EF1863D}"/>
              </a:ext>
            </a:extLst>
          </p:cNvPr>
          <p:cNvSpPr txBox="1"/>
          <p:nvPr/>
        </p:nvSpPr>
        <p:spPr>
          <a:xfrm>
            <a:off x="8268510" y="5282119"/>
            <a:ext cx="2986391" cy="461665"/>
          </a:xfrm>
          <a:prstGeom prst="rect">
            <a:avLst/>
          </a:prstGeom>
          <a:noFill/>
        </p:spPr>
        <p:txBody>
          <a:bodyPr wrap="square" rtlCol="0">
            <a:spAutoFit/>
          </a:bodyPr>
          <a:lstStyle/>
          <a:p>
            <a:pPr algn="ctr"/>
            <a:r>
              <a:rPr lang="en-GB" sz="1200" dirty="0"/>
              <a:t>Colossus of Akhenaten</a:t>
            </a:r>
          </a:p>
          <a:p>
            <a:pPr algn="ctr"/>
            <a:r>
              <a:rPr lang="en-GB" sz="1200" dirty="0"/>
              <a:t>The Egypt Museum</a:t>
            </a:r>
          </a:p>
        </p:txBody>
      </p:sp>
    </p:spTree>
    <p:extLst>
      <p:ext uri="{BB962C8B-B14F-4D97-AF65-F5344CB8AC3E}">
        <p14:creationId xmlns:p14="http://schemas.microsoft.com/office/powerpoint/2010/main" val="369532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BFC154-0F16-8FB1-32A6-7CF08BFBD69F}"/>
              </a:ext>
            </a:extLst>
          </p:cNvPr>
          <p:cNvSpPr txBox="1"/>
          <p:nvPr/>
        </p:nvSpPr>
        <p:spPr>
          <a:xfrm>
            <a:off x="1081391" y="642025"/>
            <a:ext cx="5014609" cy="5078313"/>
          </a:xfrm>
          <a:prstGeom prst="rect">
            <a:avLst/>
          </a:prstGeom>
          <a:noFill/>
        </p:spPr>
        <p:txBody>
          <a:bodyPr wrap="square" rtlCol="0">
            <a:spAutoFit/>
          </a:bodyPr>
          <a:lstStyle/>
          <a:p>
            <a:pPr algn="ctr"/>
            <a:r>
              <a:rPr lang="en-GB" sz="3600" b="1" dirty="0"/>
              <a:t>The Aten and the Afterlife</a:t>
            </a:r>
          </a:p>
          <a:p>
            <a:endParaRPr lang="en-GB" dirty="0"/>
          </a:p>
          <a:p>
            <a:r>
              <a:rPr lang="en-GB" b="1" dirty="0"/>
              <a:t>The Osiris cult almost completely disappears from evidence uncovered at Amarna.</a:t>
            </a:r>
          </a:p>
          <a:p>
            <a:endParaRPr lang="en-GB" b="1" dirty="0"/>
          </a:p>
          <a:p>
            <a:r>
              <a:rPr lang="en-GB" b="1" dirty="0"/>
              <a:t>Tomb inscriptions deviate from assuring passage into the afterlife, to listing deeds in service to the king.</a:t>
            </a:r>
          </a:p>
          <a:p>
            <a:endParaRPr lang="en-GB" b="1" dirty="0"/>
          </a:p>
          <a:p>
            <a:r>
              <a:rPr lang="en-GB" b="1" dirty="0"/>
              <a:t>The afterlife was reframed as being tied to the rebirth of the rising sun, and of partaking in offerings left at temples to the Aten.</a:t>
            </a:r>
          </a:p>
          <a:p>
            <a:endParaRPr lang="en-GB" b="1" dirty="0"/>
          </a:p>
          <a:p>
            <a:r>
              <a:rPr lang="en-GB" b="1" dirty="0"/>
              <a:t>The king now held the powers that had previously been associated with Osiris.</a:t>
            </a:r>
          </a:p>
        </p:txBody>
      </p:sp>
      <p:sp>
        <p:nvSpPr>
          <p:cNvPr id="3" name="Footer Placeholder 2">
            <a:extLst>
              <a:ext uri="{FF2B5EF4-FFF2-40B4-BE49-F238E27FC236}">
                <a16:creationId xmlns:a16="http://schemas.microsoft.com/office/drawing/2014/main" id="{D71E215E-7FD5-BE7B-1A22-5CF9121B0987}"/>
              </a:ext>
            </a:extLst>
          </p:cNvPr>
          <p:cNvSpPr>
            <a:spLocks noGrp="1"/>
          </p:cNvSpPr>
          <p:nvPr>
            <p:ph type="ftr" sz="quarter" idx="11"/>
          </p:nvPr>
        </p:nvSpPr>
        <p:spPr>
          <a:xfrm>
            <a:off x="175098" y="6356350"/>
            <a:ext cx="10340502" cy="365125"/>
          </a:xfrm>
        </p:spPr>
        <p:txBody>
          <a:bodyPr/>
          <a:lstStyle/>
          <a:p>
            <a:pPr algn="l"/>
            <a:r>
              <a:rPr lang="en-US" dirty="0"/>
              <a:t>Janak, J. (2019). Akhenaten: Monotheism or Monopoly? In M. Barta, &amp; M. Kovar (Eds.), </a:t>
            </a:r>
            <a:r>
              <a:rPr lang="en-US" dirty="0" err="1"/>
              <a:t>Civilisations</a:t>
            </a:r>
            <a:r>
              <a:rPr lang="en-US" dirty="0"/>
              <a:t>: Collapse and Regeneration - Addressing the Nature of Change and Transformation in History (pp. 187-205). Prague: Academia. </a:t>
            </a:r>
            <a:endParaRPr lang="en-GB" dirty="0"/>
          </a:p>
        </p:txBody>
      </p:sp>
      <p:pic>
        <p:nvPicPr>
          <p:cNvPr id="5" name="Picture 4" descr="Hymn to the Rising Sun.&#10;&#10;AI-generated content may be incorrect.">
            <a:extLst>
              <a:ext uri="{FF2B5EF4-FFF2-40B4-BE49-F238E27FC236}">
                <a16:creationId xmlns:a16="http://schemas.microsoft.com/office/drawing/2014/main" id="{2B7598A1-84D7-B62B-BAFC-9C7C5653BE65}"/>
              </a:ext>
            </a:extLst>
          </p:cNvPr>
          <p:cNvPicPr>
            <a:picLocks noChangeAspect="1"/>
          </p:cNvPicPr>
          <p:nvPr/>
        </p:nvPicPr>
        <p:blipFill>
          <a:blip r:embed="rId2"/>
          <a:stretch>
            <a:fillRect/>
          </a:stretch>
        </p:blipFill>
        <p:spPr>
          <a:xfrm>
            <a:off x="7059874" y="273318"/>
            <a:ext cx="3894159" cy="5078313"/>
          </a:xfrm>
          <a:prstGeom prst="rect">
            <a:avLst/>
          </a:prstGeom>
        </p:spPr>
      </p:pic>
      <p:pic>
        <p:nvPicPr>
          <p:cNvPr id="7" name="Picture 6">
            <a:extLst>
              <a:ext uri="{FF2B5EF4-FFF2-40B4-BE49-F238E27FC236}">
                <a16:creationId xmlns:a16="http://schemas.microsoft.com/office/drawing/2014/main" id="{3A5B8D6C-E160-77E1-5FBD-D59B091493AA}"/>
              </a:ext>
            </a:extLst>
          </p:cNvPr>
          <p:cNvPicPr>
            <a:picLocks noChangeAspect="1"/>
          </p:cNvPicPr>
          <p:nvPr/>
        </p:nvPicPr>
        <p:blipFill>
          <a:blip r:embed="rId3"/>
          <a:stretch>
            <a:fillRect/>
          </a:stretch>
        </p:blipFill>
        <p:spPr>
          <a:xfrm>
            <a:off x="6351153" y="5533878"/>
            <a:ext cx="5311600" cy="152413"/>
          </a:xfrm>
          <a:prstGeom prst="rect">
            <a:avLst/>
          </a:prstGeom>
        </p:spPr>
      </p:pic>
      <p:pic>
        <p:nvPicPr>
          <p:cNvPr id="9" name="Picture 8">
            <a:extLst>
              <a:ext uri="{FF2B5EF4-FFF2-40B4-BE49-F238E27FC236}">
                <a16:creationId xmlns:a16="http://schemas.microsoft.com/office/drawing/2014/main" id="{55D2CF0D-5370-A38A-9898-8817F9ECECB0}"/>
              </a:ext>
            </a:extLst>
          </p:cNvPr>
          <p:cNvPicPr>
            <a:picLocks noChangeAspect="1"/>
          </p:cNvPicPr>
          <p:nvPr/>
        </p:nvPicPr>
        <p:blipFill>
          <a:blip r:embed="rId4"/>
          <a:stretch>
            <a:fillRect/>
          </a:stretch>
        </p:blipFill>
        <p:spPr>
          <a:xfrm>
            <a:off x="7537681" y="5686291"/>
            <a:ext cx="2758679" cy="175275"/>
          </a:xfrm>
          <a:prstGeom prst="rect">
            <a:avLst/>
          </a:prstGeom>
        </p:spPr>
      </p:pic>
    </p:spTree>
    <p:extLst>
      <p:ext uri="{BB962C8B-B14F-4D97-AF65-F5344CB8AC3E}">
        <p14:creationId xmlns:p14="http://schemas.microsoft.com/office/powerpoint/2010/main" val="795728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FD504A-E1DF-5EED-C11D-D17A93E4AB90}"/>
              </a:ext>
            </a:extLst>
          </p:cNvPr>
          <p:cNvSpPr txBox="1"/>
          <p:nvPr/>
        </p:nvSpPr>
        <p:spPr>
          <a:xfrm>
            <a:off x="836578" y="418289"/>
            <a:ext cx="5000017" cy="5632311"/>
          </a:xfrm>
          <a:prstGeom prst="rect">
            <a:avLst/>
          </a:prstGeom>
          <a:noFill/>
        </p:spPr>
        <p:txBody>
          <a:bodyPr wrap="square" rtlCol="0">
            <a:spAutoFit/>
          </a:bodyPr>
          <a:lstStyle/>
          <a:p>
            <a:pPr algn="ctr"/>
            <a:r>
              <a:rPr lang="en-GB" sz="3600" b="1" dirty="0"/>
              <a:t>Further evidence from domestic material finds at Amarna</a:t>
            </a:r>
          </a:p>
          <a:p>
            <a:endParaRPr lang="en-GB" b="1" dirty="0"/>
          </a:p>
          <a:p>
            <a:r>
              <a:rPr lang="en-GB" b="1" dirty="0"/>
              <a:t>Some evidence of an ancestor cult remaining.</a:t>
            </a:r>
          </a:p>
          <a:p>
            <a:r>
              <a:rPr lang="en-GB" b="1" dirty="0"/>
              <a:t>Amulets of Bes and Taweret and Hathor.</a:t>
            </a:r>
          </a:p>
          <a:p>
            <a:endParaRPr lang="en-GB" b="1" dirty="0"/>
          </a:p>
          <a:p>
            <a:r>
              <a:rPr lang="en-GB" b="1" dirty="0"/>
              <a:t>Altars in the main central rooms of houses – seemingly to worship the royal family but can’t rule out the possibility that they were dual-purpose.</a:t>
            </a:r>
          </a:p>
          <a:p>
            <a:endParaRPr lang="en-GB" b="1" dirty="0"/>
          </a:p>
          <a:p>
            <a:r>
              <a:rPr lang="en-GB" b="1" dirty="0"/>
              <a:t>Prominent altars in higher socio-economic households may have been related to status and a desire to please the king, rather than piousness.</a:t>
            </a:r>
          </a:p>
          <a:p>
            <a:endParaRPr lang="en-GB" dirty="0"/>
          </a:p>
        </p:txBody>
      </p:sp>
      <p:sp>
        <p:nvSpPr>
          <p:cNvPr id="3" name="Footer Placeholder 2">
            <a:extLst>
              <a:ext uri="{FF2B5EF4-FFF2-40B4-BE49-F238E27FC236}">
                <a16:creationId xmlns:a16="http://schemas.microsoft.com/office/drawing/2014/main" id="{D8CE42AC-4417-F550-FD30-8949E2F7B389}"/>
              </a:ext>
            </a:extLst>
          </p:cNvPr>
          <p:cNvSpPr>
            <a:spLocks noGrp="1"/>
          </p:cNvSpPr>
          <p:nvPr>
            <p:ph type="ftr" sz="quarter" idx="11"/>
          </p:nvPr>
        </p:nvSpPr>
        <p:spPr>
          <a:xfrm>
            <a:off x="184825" y="6356350"/>
            <a:ext cx="11507821" cy="365125"/>
          </a:xfrm>
        </p:spPr>
        <p:txBody>
          <a:bodyPr/>
          <a:lstStyle/>
          <a:p>
            <a:r>
              <a:rPr lang="en-US" dirty="0"/>
              <a:t>Stevens, A. (2003). The Material Evidence for Domestic religion at Amarna and Preliminary Remarks on its Interpretation. The Journal of Egyptian Archaeology</a:t>
            </a:r>
            <a:endParaRPr lang="en-GB" dirty="0"/>
          </a:p>
        </p:txBody>
      </p:sp>
      <p:pic>
        <p:nvPicPr>
          <p:cNvPr id="5" name="Picture 4" descr="The image displays two ancient Egyptian statues, one with a blue background and intricate carvings, and the other with a plain white background, both displayed in a museum setting.&#10;&#10;AI-generated content may be incorrect.">
            <a:extLst>
              <a:ext uri="{FF2B5EF4-FFF2-40B4-BE49-F238E27FC236}">
                <a16:creationId xmlns:a16="http://schemas.microsoft.com/office/drawing/2014/main" id="{0351E009-AB30-C688-DD6D-D229C572B535}"/>
              </a:ext>
            </a:extLst>
          </p:cNvPr>
          <p:cNvPicPr>
            <a:picLocks noChangeAspect="1"/>
          </p:cNvPicPr>
          <p:nvPr/>
        </p:nvPicPr>
        <p:blipFill>
          <a:blip r:embed="rId2"/>
          <a:stretch>
            <a:fillRect/>
          </a:stretch>
        </p:blipFill>
        <p:spPr>
          <a:xfrm>
            <a:off x="6355407" y="999309"/>
            <a:ext cx="5527443" cy="4464473"/>
          </a:xfrm>
          <a:prstGeom prst="rect">
            <a:avLst/>
          </a:prstGeom>
        </p:spPr>
      </p:pic>
    </p:spTree>
    <p:extLst>
      <p:ext uri="{BB962C8B-B14F-4D97-AF65-F5344CB8AC3E}">
        <p14:creationId xmlns:p14="http://schemas.microsoft.com/office/powerpoint/2010/main" val="3316501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2931AC-B8CB-6F83-10AD-EE1ACD30838E}"/>
              </a:ext>
            </a:extLst>
          </p:cNvPr>
          <p:cNvSpPr txBox="1"/>
          <p:nvPr/>
        </p:nvSpPr>
        <p:spPr>
          <a:xfrm>
            <a:off x="1089497" y="335845"/>
            <a:ext cx="10768520" cy="5539978"/>
          </a:xfrm>
          <a:prstGeom prst="rect">
            <a:avLst/>
          </a:prstGeom>
          <a:noFill/>
        </p:spPr>
        <p:txBody>
          <a:bodyPr wrap="square" rtlCol="0">
            <a:spAutoFit/>
          </a:bodyPr>
          <a:lstStyle/>
          <a:p>
            <a:pPr algn="ctr"/>
            <a:r>
              <a:rPr lang="en-GB" sz="3000" b="1" dirty="0"/>
              <a:t>Why might </a:t>
            </a:r>
            <a:r>
              <a:rPr lang="en-GB" sz="3000" b="1" dirty="0" err="1"/>
              <a:t>Atenism</a:t>
            </a:r>
            <a:r>
              <a:rPr lang="en-GB" sz="3000" b="1" dirty="0"/>
              <a:t> have been difficult for the people?</a:t>
            </a:r>
          </a:p>
          <a:p>
            <a:endParaRPr lang="en-GB" dirty="0"/>
          </a:p>
          <a:p>
            <a:r>
              <a:rPr lang="en-GB" b="1" dirty="0"/>
              <a:t>The image of the Aten did not exist in an accessible form.</a:t>
            </a:r>
          </a:p>
          <a:p>
            <a:endParaRPr lang="en-GB" b="1" dirty="0"/>
          </a:p>
          <a:p>
            <a:r>
              <a:rPr lang="en-GB" b="1" dirty="0"/>
              <a:t>There was no ‘human’ element – the Aten did not share any characteristics with them.</a:t>
            </a:r>
          </a:p>
          <a:p>
            <a:endParaRPr lang="en-GB" b="1" dirty="0"/>
          </a:p>
          <a:p>
            <a:r>
              <a:rPr lang="en-GB" b="1" dirty="0"/>
              <a:t>Ordinary citizens lost the ability to appeal directly to the god.</a:t>
            </a:r>
          </a:p>
          <a:p>
            <a:endParaRPr lang="en-GB" b="1" dirty="0"/>
          </a:p>
          <a:p>
            <a:r>
              <a:rPr lang="en-GB" b="1" dirty="0"/>
              <a:t>The Aten was a mute and distant deity, and the people could have no relationship with it.</a:t>
            </a:r>
          </a:p>
          <a:p>
            <a:endParaRPr lang="en-GB" b="1" dirty="0"/>
          </a:p>
          <a:p>
            <a:r>
              <a:rPr lang="en-GB" b="1" dirty="0"/>
              <a:t>The Aten was all around, yet unreachable and unknowable for the people.</a:t>
            </a:r>
          </a:p>
          <a:p>
            <a:endParaRPr lang="en-GB" b="1" dirty="0"/>
          </a:p>
          <a:p>
            <a:r>
              <a:rPr lang="en-GB" b="1" dirty="0"/>
              <a:t>The Osiris myth appears to have been replaced by the king in his role as executor of the Aten’s power, and the afterlife moulded to align with the sun disc and the solar temples.</a:t>
            </a:r>
          </a:p>
          <a:p>
            <a:endParaRPr lang="en-GB" b="1" dirty="0"/>
          </a:p>
          <a:p>
            <a:r>
              <a:rPr lang="en-GB" b="1" dirty="0"/>
              <a:t>Additionally, Amarna was not the prosperous town it was designed to be – Nile waters &amp; floodwaters did not reach it, water had to be collected from wells.</a:t>
            </a:r>
          </a:p>
          <a:p>
            <a:r>
              <a:rPr lang="en-GB" b="1" dirty="0"/>
              <a:t>Evidence of malnutrition, joint disease, failure to thrive in infants (from Amarna graves.) </a:t>
            </a:r>
          </a:p>
          <a:p>
            <a:endParaRPr lang="en-GB" dirty="0"/>
          </a:p>
        </p:txBody>
      </p:sp>
      <p:sp>
        <p:nvSpPr>
          <p:cNvPr id="3" name="Footer Placeholder 2">
            <a:extLst>
              <a:ext uri="{FF2B5EF4-FFF2-40B4-BE49-F238E27FC236}">
                <a16:creationId xmlns:a16="http://schemas.microsoft.com/office/drawing/2014/main" id="{7DA1EAEC-7DF3-D225-3665-B3B7B19218F0}"/>
              </a:ext>
            </a:extLst>
          </p:cNvPr>
          <p:cNvSpPr>
            <a:spLocks noGrp="1"/>
          </p:cNvSpPr>
          <p:nvPr>
            <p:ph type="ftr" sz="quarter" idx="11"/>
          </p:nvPr>
        </p:nvSpPr>
        <p:spPr>
          <a:xfrm>
            <a:off x="476655" y="6356350"/>
            <a:ext cx="10632332" cy="365125"/>
          </a:xfrm>
        </p:spPr>
        <p:txBody>
          <a:bodyPr/>
          <a:lstStyle/>
          <a:p>
            <a:pPr algn="l"/>
            <a:r>
              <a:rPr lang="en-GB" dirty="0"/>
              <a:t>Kemp, B., Stevens, A., Dabbs, G., Zabecki, M., &amp; Rose, J. (2013). Life, Death and Beyond in </a:t>
            </a:r>
            <a:r>
              <a:rPr lang="en-GB" dirty="0" err="1"/>
              <a:t>Akenaten's</a:t>
            </a:r>
            <a:r>
              <a:rPr lang="en-GB" dirty="0"/>
              <a:t> Egypt: Excavating the South Tombs Cemetery at Amarna. Cambridge University Press. </a:t>
            </a:r>
          </a:p>
        </p:txBody>
      </p:sp>
    </p:spTree>
    <p:extLst>
      <p:ext uri="{BB962C8B-B14F-4D97-AF65-F5344CB8AC3E}">
        <p14:creationId xmlns:p14="http://schemas.microsoft.com/office/powerpoint/2010/main" val="26659870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4978</TotalTime>
  <Words>889</Words>
  <Application>Microsoft Office PowerPoint</Application>
  <PresentationFormat>Widescreen</PresentationFormat>
  <Paragraphs>70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Far From Their Hearts – a study of  the devotional aspects of Atenism</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Joanne McConaghy</dc:creator>
  <cp:lastModifiedBy>Joanne McConaghy</cp:lastModifiedBy>
  <cp:revision>1</cp:revision>
  <dcterms:created xsi:type="dcterms:W3CDTF">2026-04-25T07:20:30Z</dcterms:created>
  <dcterms:modified xsi:type="dcterms:W3CDTF">2026-04-28T18:19:16Z</dcterms:modified>
</cp:coreProperties>
</file>