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A11EFB-F11F-4B75-AED4-27B3D265D1AD}" v="1" dt="2019-10-02T18:51:59.7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23" d="100"/>
          <a:sy n="23" d="100"/>
        </p:scale>
        <p:origin x="780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76500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9049" y="355779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r>
              <a:rPr lang="en-GB" sz="1100" dirty="0"/>
              <a:t>I want to be able to give young people a good start in life, with a good understanding and some essential skills to make their own critical judgements in a challenging world.</a:t>
            </a:r>
          </a:p>
          <a:p>
            <a:pPr marL="228600" indent="-228600">
              <a:buAutoNum type="arabicParenR"/>
            </a:pPr>
            <a:r>
              <a:rPr lang="en-GB" sz="1100" dirty="0"/>
              <a:t>I  would like to make a difference to young people who need a strong and encouraging environment.</a:t>
            </a:r>
          </a:p>
          <a:p>
            <a:pPr marL="228600" indent="-228600">
              <a:buAutoNum type="arabicParenR"/>
            </a:pPr>
            <a:r>
              <a:rPr lang="en-GB" sz="1100" dirty="0"/>
              <a:t>I have worked with young people for majority of my working life.  Some of that as a volunteer with the scout association as well as in the educational settings provided already therefore I have a huge passion for working with young people which as grown over many years.</a:t>
            </a:r>
          </a:p>
          <a:p>
            <a:pPr marL="228600" indent="-228600">
              <a:buAutoNum type="arabicParenR"/>
            </a:pPr>
            <a:r>
              <a:rPr lang="en-GB" sz="1100" dirty="0"/>
              <a:t>I want to be a lifelong learner myself and soak up the atmosphere which working in education can give.</a:t>
            </a:r>
          </a:p>
          <a:p>
            <a:pPr marL="228600" indent="-228600">
              <a:buAutoNum type="arabicParenR"/>
            </a:pPr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6924"/>
            <a:ext cx="2451418" cy="3005976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/>
              <a:t>haddysgu</a:t>
            </a:r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3604878"/>
            <a:ext cx="3505504" cy="324949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7" y="3602601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3" name="Picture 2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1B252F96-3C11-47E8-A8AF-F3A9E860C1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3508" y="14321"/>
            <a:ext cx="694830" cy="9264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3DD76F-B76F-43BA-A9AC-4523AE847AE7}"/>
              </a:ext>
            </a:extLst>
          </p:cNvPr>
          <p:cNvSpPr txBox="1"/>
          <p:nvPr/>
        </p:nvSpPr>
        <p:spPr>
          <a:xfrm>
            <a:off x="4493108" y="781999"/>
            <a:ext cx="3488787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My name is Rosemarie Enos.</a:t>
            </a:r>
          </a:p>
          <a:p>
            <a:r>
              <a:rPr lang="en-GB" sz="1200" dirty="0"/>
              <a:t>I am a determined individual who adapts well to most situations.  I am  mum to 5 wonderful children. My eldest is 19 and youngest is 3</a:t>
            </a:r>
          </a:p>
          <a:p>
            <a:r>
              <a:rPr lang="en-GB" sz="1200" dirty="0"/>
              <a:t>I enjoy spending time outdoors: camping, walking and have been known to shot a long bow when I can find the time.  </a:t>
            </a:r>
          </a:p>
          <a:p>
            <a:r>
              <a:rPr lang="en-GB" sz="1200" dirty="0"/>
              <a:t>I have many Hobbies and interests which include, craft work, art, metal working, visiting architectural buildings and learning about anything Historical,  I love books and have a constant thrust for new knowledge.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D59CFE-CA8E-4D69-85E5-11AEE1F927EF}"/>
              </a:ext>
            </a:extLst>
          </p:cNvPr>
          <p:cNvSpPr txBox="1"/>
          <p:nvPr/>
        </p:nvSpPr>
        <p:spPr>
          <a:xfrm>
            <a:off x="264424" y="1993237"/>
            <a:ext cx="33646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 have worked as a cover supervisor and supply with an agency. Which then led to over 8 years working in Duffryn High school in Newport (now the John Frost School) as a learning support assistant with Students in the ASD unit which was attached to the main stream school.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605127-F8DF-42F0-B80F-AFEC5253D485}"/>
              </a:ext>
            </a:extLst>
          </p:cNvPr>
          <p:cNvSpPr txBox="1"/>
          <p:nvPr/>
        </p:nvSpPr>
        <p:spPr>
          <a:xfrm>
            <a:off x="140327" y="4031753"/>
            <a:ext cx="341258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 have BA(hons) in Social Science from the  University of Lincoln (2003 -2006)</a:t>
            </a:r>
          </a:p>
          <a:p>
            <a:r>
              <a:rPr lang="en-GB" sz="1200" dirty="0"/>
              <a:t>I completed  two modules of a MA in Autism with University of South Wales in 2010 which was the first year of a part time course. </a:t>
            </a:r>
          </a:p>
          <a:p>
            <a:r>
              <a:rPr lang="en-GB" sz="1200" dirty="0"/>
              <a:t>I gained an access to HE course in 2003, my optional studies in this included Biology and English Literature at a level 3 at Boston College (Lincolnshire)</a:t>
            </a:r>
          </a:p>
          <a:p>
            <a:r>
              <a:rPr lang="en-GB" sz="1200" dirty="0"/>
              <a:t>I have A* in Math GCSE and A in English Language which I resat this year (2019).</a:t>
            </a:r>
          </a:p>
          <a:p>
            <a:r>
              <a:rPr lang="en-GB" sz="1200" dirty="0"/>
              <a:t>I also have C’s and above in Double Science, Information Systems and Art. Which I gained back in 1997</a:t>
            </a:r>
          </a:p>
          <a:p>
            <a:endParaRPr lang="en-GB" sz="1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258481-9B2F-4FEE-B014-AB19723024AF}"/>
              </a:ext>
            </a:extLst>
          </p:cNvPr>
          <p:cNvSpPr txBox="1"/>
          <p:nvPr/>
        </p:nvSpPr>
        <p:spPr>
          <a:xfrm>
            <a:off x="8546169" y="1993237"/>
            <a:ext cx="338140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 aspire to be a teacher who changes as many young peoples lives as possible in a positive way. I want to be the best that I can be and be able to deliver inspiring lesson to those that I teach</a:t>
            </a:r>
            <a:r>
              <a:rPr lang="en-GB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6B414B6-2B5A-4B4F-8C47-FF119E7A14FF}"/>
              </a:ext>
            </a:extLst>
          </p:cNvPr>
          <p:cNvSpPr txBox="1"/>
          <p:nvPr/>
        </p:nvSpPr>
        <p:spPr>
          <a:xfrm>
            <a:off x="9664504" y="4639817"/>
            <a:ext cx="1894821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History</a:t>
            </a:r>
          </a:p>
          <a:p>
            <a:r>
              <a:rPr lang="en-GB" sz="1400" dirty="0"/>
              <a:t>Sociology/Social sciences (criminology, politics, Social policy, Political history)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7" ma:contentTypeDescription="Create a new document." ma:contentTypeScope="" ma:versionID="1d762d53470f272018a8a057a65d9c93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5b3b4165e44fa0e2568034d55791af65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7459CC-7F8C-41D2-9797-C40FC235F46E}">
  <ds:schemaRefs>
    <ds:schemaRef ds:uri="http://purl.org/dc/terms/"/>
    <ds:schemaRef ds:uri="http://schemas.openxmlformats.org/package/2006/metadata/core-properties"/>
    <ds:schemaRef ds:uri="http://purl.org/dc/dcmitype/"/>
    <ds:schemaRef ds:uri="46b8f10f-f56e-4e87-af4a-2384ac144562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7F1F1D9-495B-4438-BA38-FE1D238368C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7DD18F-0E57-4FE0-869F-91FE4054AC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109</TotalTime>
  <Words>502</Words>
  <Application>Microsoft Office PowerPoint</Application>
  <PresentationFormat>Widescreen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Rosemarie Enos (1908156)</cp:lastModifiedBy>
  <cp:revision>12</cp:revision>
  <dcterms:created xsi:type="dcterms:W3CDTF">2019-09-05T20:58:34Z</dcterms:created>
  <dcterms:modified xsi:type="dcterms:W3CDTF">2019-10-02T19:00:02Z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