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6" r:id="rId4"/>
  </p:sldMasterIdLst>
  <p:notesMasterIdLst>
    <p:notesMasterId r:id="rId16"/>
  </p:notesMasterIdLst>
  <p:handoutMasterIdLst>
    <p:handoutMasterId r:id="rId17"/>
  </p:handoutMasterIdLst>
  <p:sldIdLst>
    <p:sldId id="1497" r:id="rId5"/>
    <p:sldId id="1514" r:id="rId6"/>
    <p:sldId id="1515" r:id="rId7"/>
    <p:sldId id="1521" r:id="rId8"/>
    <p:sldId id="1519" r:id="rId9"/>
    <p:sldId id="1500" r:id="rId10"/>
    <p:sldId id="1502" r:id="rId11"/>
    <p:sldId id="1517" r:id="rId12"/>
    <p:sldId id="1520" r:id="rId13"/>
    <p:sldId id="1511" r:id="rId14"/>
    <p:sldId id="1512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CE5EAB1-D6BB-F0A6-8758-A1F1B861B7CB}" v="232" dt="2026-03-14T23:58:07.743"/>
    <p1510:client id="{272C0DA4-F29C-C5A3-62CE-C1800A0F517F}" v="84" dt="2026-03-14T22:07:46.922"/>
    <p1510:client id="{342C442D-BA73-298F-07B4-D5E6F6B29135}" v="47" dt="2026-03-14T22:22:28.570"/>
    <p1510:client id="{6A310D62-0278-F741-E5FB-A3F5B9C5643B}" v="66" dt="2026-03-14T23:05:24.119"/>
    <p1510:client id="{749982E5-8E6C-44B5-9D9D-A361B1313DBE}" v="231" dt="2026-03-14T22:59:52.013"/>
  </p1510:revLst>
</p1510:revInfo>
</file>

<file path=ppt/tableStyles.xml><?xml version="1.0" encoding="utf-8"?>
<a:tblStyleLst xmlns:a="http://schemas.openxmlformats.org/drawingml/2006/main" def="{5940675A-B579-460E-94D1-54222C63F5D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0A15C55-8517-42AA-B614-E9B94910E393}" styleName="Medium Style 2 –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0079" autoAdjust="0"/>
  </p:normalViewPr>
  <p:slideViewPr>
    <p:cSldViewPr snapToGrid="0">
      <p:cViewPr>
        <p:scale>
          <a:sx n="100" d="100"/>
          <a:sy n="100" d="100"/>
        </p:scale>
        <p:origin x="-82" y="-6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Imran Saeed Khan (2112669)" userId="S::2112669@student.uwtsd.ac.uk::1598e515-a243-403d-9f36-bfa6c3133fae" providerId="AD" clId="Web-{342C442D-BA73-298F-07B4-D5E6F6B29135}"/>
    <pc:docChg chg="modSld">
      <pc:chgData name="Imran Saeed Khan (2112669)" userId="S::2112669@student.uwtsd.ac.uk::1598e515-a243-403d-9f36-bfa6c3133fae" providerId="AD" clId="Web-{342C442D-BA73-298F-07B4-D5E6F6B29135}" dt="2026-03-14T22:22:28.570" v="44"/>
      <pc:docMkLst>
        <pc:docMk/>
      </pc:docMkLst>
      <pc:sldChg chg="addSp delSp modSp">
        <pc:chgData name="Imran Saeed Khan (2112669)" userId="S::2112669@student.uwtsd.ac.uk::1598e515-a243-403d-9f36-bfa6c3133fae" providerId="AD" clId="Web-{342C442D-BA73-298F-07B4-D5E6F6B29135}" dt="2026-03-14T22:22:28.570" v="44"/>
        <pc:sldMkLst>
          <pc:docMk/>
          <pc:sldMk cId="1773831372" sldId="1497"/>
        </pc:sldMkLst>
        <pc:spChg chg="mod">
          <ac:chgData name="Imran Saeed Khan (2112669)" userId="S::2112669@student.uwtsd.ac.uk::1598e515-a243-403d-9f36-bfa6c3133fae" providerId="AD" clId="Web-{342C442D-BA73-298F-07B4-D5E6F6B29135}" dt="2026-03-14T22:21:38.892" v="38" actId="20577"/>
          <ac:spMkLst>
            <pc:docMk/>
            <pc:sldMk cId="1773831372" sldId="1497"/>
            <ac:spMk id="2" creationId="{1F057989-07E4-B482-9F2A-EBF670F7FA92}"/>
          </ac:spMkLst>
        </pc:spChg>
        <pc:spChg chg="del mod">
          <ac:chgData name="Imran Saeed Khan (2112669)" userId="S::2112669@student.uwtsd.ac.uk::1598e515-a243-403d-9f36-bfa6c3133fae" providerId="AD" clId="Web-{342C442D-BA73-298F-07B4-D5E6F6B29135}" dt="2026-03-14T22:22:28.570" v="44"/>
          <ac:spMkLst>
            <pc:docMk/>
            <pc:sldMk cId="1773831372" sldId="1497"/>
            <ac:spMk id="3" creationId="{363CF5F8-0028-8636-5006-5D5C52B32774}"/>
          </ac:spMkLst>
        </pc:spChg>
        <pc:spChg chg="add mod">
          <ac:chgData name="Imran Saeed Khan (2112669)" userId="S::2112669@student.uwtsd.ac.uk::1598e515-a243-403d-9f36-bfa6c3133fae" providerId="AD" clId="Web-{342C442D-BA73-298F-07B4-D5E6F6B29135}" dt="2026-03-14T22:22:28.570" v="44"/>
          <ac:spMkLst>
            <pc:docMk/>
            <pc:sldMk cId="1773831372" sldId="1497"/>
            <ac:spMk id="5" creationId="{A36DE49F-022C-68E8-8132-0B14017CFDEC}"/>
          </ac:spMkLst>
        </pc:spChg>
      </pc:sldChg>
      <pc:sldChg chg="modSp">
        <pc:chgData name="Imran Saeed Khan (2112669)" userId="S::2112669@student.uwtsd.ac.uk::1598e515-a243-403d-9f36-bfa6c3133fae" providerId="AD" clId="Web-{342C442D-BA73-298F-07B4-D5E6F6B29135}" dt="2026-03-14T22:21:26.625" v="37" actId="20577"/>
        <pc:sldMkLst>
          <pc:docMk/>
          <pc:sldMk cId="2002021855" sldId="1514"/>
        </pc:sldMkLst>
        <pc:spChg chg="mod">
          <ac:chgData name="Imran Saeed Khan (2112669)" userId="S::2112669@student.uwtsd.ac.uk::1598e515-a243-403d-9f36-bfa6c3133fae" providerId="AD" clId="Web-{342C442D-BA73-298F-07B4-D5E6F6B29135}" dt="2026-03-14T22:21:26.625" v="37" actId="20577"/>
          <ac:spMkLst>
            <pc:docMk/>
            <pc:sldMk cId="2002021855" sldId="1514"/>
            <ac:spMk id="3" creationId="{8DE9521F-CC42-235E-F804-B826A36205D1}"/>
          </ac:spMkLst>
        </pc:spChg>
      </pc:sldChg>
    </pc:docChg>
  </pc:docChgLst>
  <pc:docChgLst>
    <pc:chgData clId="Web-{749982E5-8E6C-44B5-9D9D-A361B1313DBE}"/>
    <pc:docChg chg="modSld">
      <pc:chgData name="" userId="" providerId="" clId="Web-{749982E5-8E6C-44B5-9D9D-A361B1313DBE}" dt="2026-03-14T22:22:57.439" v="0" actId="14100"/>
      <pc:docMkLst>
        <pc:docMk/>
      </pc:docMkLst>
      <pc:sldChg chg="modSp">
        <pc:chgData name="" userId="" providerId="" clId="Web-{749982E5-8E6C-44B5-9D9D-A361B1313DBE}" dt="2026-03-14T22:22:57.439" v="0" actId="14100"/>
        <pc:sldMkLst>
          <pc:docMk/>
          <pc:sldMk cId="1773831372" sldId="1497"/>
        </pc:sldMkLst>
        <pc:spChg chg="mod">
          <ac:chgData name="" userId="" providerId="" clId="Web-{749982E5-8E6C-44B5-9D9D-A361B1313DBE}" dt="2026-03-14T22:22:57.439" v="0" actId="14100"/>
          <ac:spMkLst>
            <pc:docMk/>
            <pc:sldMk cId="1773831372" sldId="1497"/>
            <ac:spMk id="5" creationId="{A36DE49F-022C-68E8-8132-0B14017CFDEC}"/>
          </ac:spMkLst>
        </pc:spChg>
      </pc:sldChg>
    </pc:docChg>
  </pc:docChgLst>
  <pc:docChgLst>
    <pc:chgData name="Imran Saeed Khan (2112669)" userId="S::2112669@student.uwtsd.ac.uk::1598e515-a243-403d-9f36-bfa6c3133fae" providerId="AD" clId="Web-{749982E5-8E6C-44B5-9D9D-A361B1313DBE}"/>
    <pc:docChg chg="addSld delSld modSld">
      <pc:chgData name="Imran Saeed Khan (2112669)" userId="S::2112669@student.uwtsd.ac.uk::1598e515-a243-403d-9f36-bfa6c3133fae" providerId="AD" clId="Web-{749982E5-8E6C-44B5-9D9D-A361B1313DBE}" dt="2026-03-14T22:59:52.013" v="202"/>
      <pc:docMkLst>
        <pc:docMk/>
      </pc:docMkLst>
      <pc:sldChg chg="modSp">
        <pc:chgData name="Imran Saeed Khan (2112669)" userId="S::2112669@student.uwtsd.ac.uk::1598e515-a243-403d-9f36-bfa6c3133fae" providerId="AD" clId="Web-{749982E5-8E6C-44B5-9D9D-A361B1313DBE}" dt="2026-03-14T22:24:18.517" v="27" actId="14100"/>
        <pc:sldMkLst>
          <pc:docMk/>
          <pc:sldMk cId="1773831372" sldId="1497"/>
        </pc:sldMkLst>
        <pc:spChg chg="mod">
          <ac:chgData name="Imran Saeed Khan (2112669)" userId="S::2112669@student.uwtsd.ac.uk::1598e515-a243-403d-9f36-bfa6c3133fae" providerId="AD" clId="Web-{749982E5-8E6C-44B5-9D9D-A361B1313DBE}" dt="2026-03-14T22:24:18.517" v="27" actId="14100"/>
          <ac:spMkLst>
            <pc:docMk/>
            <pc:sldMk cId="1773831372" sldId="1497"/>
            <ac:spMk id="2" creationId="{1F057989-07E4-B482-9F2A-EBF670F7FA92}"/>
          </ac:spMkLst>
        </pc:spChg>
        <pc:spChg chg="mod">
          <ac:chgData name="Imran Saeed Khan (2112669)" userId="S::2112669@student.uwtsd.ac.uk::1598e515-a243-403d-9f36-bfa6c3133fae" providerId="AD" clId="Web-{749982E5-8E6C-44B5-9D9D-A361B1313DBE}" dt="2026-03-14T22:24:00.345" v="26" actId="20577"/>
          <ac:spMkLst>
            <pc:docMk/>
            <pc:sldMk cId="1773831372" sldId="1497"/>
            <ac:spMk id="5" creationId="{A36DE49F-022C-68E8-8132-0B14017CFDEC}"/>
          </ac:spMkLst>
        </pc:spChg>
      </pc:sldChg>
      <pc:sldChg chg="addSp delSp modSp del">
        <pc:chgData name="Imran Saeed Khan (2112669)" userId="S::2112669@student.uwtsd.ac.uk::1598e515-a243-403d-9f36-bfa6c3133fae" providerId="AD" clId="Web-{749982E5-8E6C-44B5-9D9D-A361B1313DBE}" dt="2026-03-14T22:37:23.724" v="118"/>
        <pc:sldMkLst>
          <pc:docMk/>
          <pc:sldMk cId="1751885377" sldId="1499"/>
        </pc:sldMkLst>
        <pc:spChg chg="del mod">
          <ac:chgData name="Imran Saeed Khan (2112669)" userId="S::2112669@student.uwtsd.ac.uk::1598e515-a243-403d-9f36-bfa6c3133fae" providerId="AD" clId="Web-{749982E5-8E6C-44B5-9D9D-A361B1313DBE}" dt="2026-03-14T22:29:18.316" v="62"/>
          <ac:spMkLst>
            <pc:docMk/>
            <pc:sldMk cId="1751885377" sldId="1499"/>
            <ac:spMk id="2" creationId="{1ECC7084-C959-6935-0D99-455326A78F99}"/>
          </ac:spMkLst>
        </pc:spChg>
        <pc:spChg chg="add mod">
          <ac:chgData name="Imran Saeed Khan (2112669)" userId="S::2112669@student.uwtsd.ac.uk::1598e515-a243-403d-9f36-bfa6c3133fae" providerId="AD" clId="Web-{749982E5-8E6C-44B5-9D9D-A361B1313DBE}" dt="2026-03-14T22:29:18.316" v="62"/>
          <ac:spMkLst>
            <pc:docMk/>
            <pc:sldMk cId="1751885377" sldId="1499"/>
            <ac:spMk id="4" creationId="{66083A17-13AC-D993-412D-044589751173}"/>
          </ac:spMkLst>
        </pc:spChg>
        <pc:spChg chg="add del">
          <ac:chgData name="Imran Saeed Khan (2112669)" userId="S::2112669@student.uwtsd.ac.uk::1598e515-a243-403d-9f36-bfa6c3133fae" providerId="AD" clId="Web-{749982E5-8E6C-44B5-9D9D-A361B1313DBE}" dt="2026-03-14T22:30:33.707" v="64"/>
          <ac:spMkLst>
            <pc:docMk/>
            <pc:sldMk cId="1751885377" sldId="1499"/>
            <ac:spMk id="5" creationId="{7DC6CD26-E81E-CFAB-84FC-2DF4D1CC5691}"/>
          </ac:spMkLst>
        </pc:spChg>
      </pc:sldChg>
      <pc:sldChg chg="modSp">
        <pc:chgData name="Imran Saeed Khan (2112669)" userId="S::2112669@student.uwtsd.ac.uk::1598e515-a243-403d-9f36-bfa6c3133fae" providerId="AD" clId="Web-{749982E5-8E6C-44B5-9D9D-A361B1313DBE}" dt="2026-03-14T22:25:25.065" v="33" actId="20577"/>
        <pc:sldMkLst>
          <pc:docMk/>
          <pc:sldMk cId="2002021855" sldId="1514"/>
        </pc:sldMkLst>
        <pc:spChg chg="mod">
          <ac:chgData name="Imran Saeed Khan (2112669)" userId="S::2112669@student.uwtsd.ac.uk::1598e515-a243-403d-9f36-bfa6c3133fae" providerId="AD" clId="Web-{749982E5-8E6C-44B5-9D9D-A361B1313DBE}" dt="2026-03-14T22:25:25.065" v="33" actId="20577"/>
          <ac:spMkLst>
            <pc:docMk/>
            <pc:sldMk cId="2002021855" sldId="1514"/>
            <ac:spMk id="3" creationId="{8DE9521F-CC42-235E-F804-B826A36205D1}"/>
          </ac:spMkLst>
        </pc:spChg>
      </pc:sldChg>
      <pc:sldChg chg="del">
        <pc:chgData name="Imran Saeed Khan (2112669)" userId="S::2112669@student.uwtsd.ac.uk::1598e515-a243-403d-9f36-bfa6c3133fae" providerId="AD" clId="Web-{749982E5-8E6C-44B5-9D9D-A361B1313DBE}" dt="2026-03-14T22:44:30.739" v="119"/>
        <pc:sldMkLst>
          <pc:docMk/>
          <pc:sldMk cId="2949280008" sldId="1516"/>
        </pc:sldMkLst>
      </pc:sldChg>
      <pc:sldChg chg="addSp delSp modSp">
        <pc:chgData name="Imran Saeed Khan (2112669)" userId="S::2112669@student.uwtsd.ac.uk::1598e515-a243-403d-9f36-bfa6c3133fae" providerId="AD" clId="Web-{749982E5-8E6C-44B5-9D9D-A361B1313DBE}" dt="2026-03-14T22:34:45.188" v="117" actId="20577"/>
        <pc:sldMkLst>
          <pc:docMk/>
          <pc:sldMk cId="2123826751" sldId="1517"/>
        </pc:sldMkLst>
        <pc:spChg chg="mod">
          <ac:chgData name="Imran Saeed Khan (2112669)" userId="S::2112669@student.uwtsd.ac.uk::1598e515-a243-403d-9f36-bfa6c3133fae" providerId="AD" clId="Web-{749982E5-8E6C-44B5-9D9D-A361B1313DBE}" dt="2026-03-14T22:34:45.188" v="117" actId="20577"/>
          <ac:spMkLst>
            <pc:docMk/>
            <pc:sldMk cId="2123826751" sldId="1517"/>
            <ac:spMk id="2" creationId="{A3B66960-6EB7-5543-D7E2-21C56C333DC6}"/>
          </ac:spMkLst>
        </pc:spChg>
        <pc:spChg chg="add del mod">
          <ac:chgData name="Imran Saeed Khan (2112669)" userId="S::2112669@student.uwtsd.ac.uk::1598e515-a243-403d-9f36-bfa6c3133fae" providerId="AD" clId="Web-{749982E5-8E6C-44B5-9D9D-A361B1313DBE}" dt="2026-03-14T22:32:03.129" v="90"/>
          <ac:spMkLst>
            <pc:docMk/>
            <pc:sldMk cId="2123826751" sldId="1517"/>
            <ac:spMk id="4" creationId="{14D08EB0-82A4-6B3A-D3B8-D8BE22CA3873}"/>
          </ac:spMkLst>
        </pc:spChg>
        <pc:spChg chg="add del mod">
          <ac:chgData name="Imran Saeed Khan (2112669)" userId="S::2112669@student.uwtsd.ac.uk::1598e515-a243-403d-9f36-bfa6c3133fae" providerId="AD" clId="Web-{749982E5-8E6C-44B5-9D9D-A361B1313DBE}" dt="2026-03-14T22:32:35.677" v="95"/>
          <ac:spMkLst>
            <pc:docMk/>
            <pc:sldMk cId="2123826751" sldId="1517"/>
            <ac:spMk id="8" creationId="{7C8D8EC2-722C-6534-7F02-E557BDF87BC9}"/>
          </ac:spMkLst>
        </pc:spChg>
        <pc:graphicFrameChg chg="add mod ord modGraphic">
          <ac:chgData name="Imran Saeed Khan (2112669)" userId="S::2112669@student.uwtsd.ac.uk::1598e515-a243-403d-9f36-bfa6c3133fae" providerId="AD" clId="Web-{749982E5-8E6C-44B5-9D9D-A361B1313DBE}" dt="2026-03-14T22:32:14.942" v="94"/>
          <ac:graphicFrameMkLst>
            <pc:docMk/>
            <pc:sldMk cId="2123826751" sldId="1517"/>
            <ac:graphicFrameMk id="6" creationId="{E50BB478-E76A-E33B-6ABA-115005B90D70}"/>
          </ac:graphicFrameMkLst>
        </pc:graphicFrameChg>
        <pc:graphicFrameChg chg="del mod modGraphic">
          <ac:chgData name="Imran Saeed Khan (2112669)" userId="S::2112669@student.uwtsd.ac.uk::1598e515-a243-403d-9f36-bfa6c3133fae" providerId="AD" clId="Web-{749982E5-8E6C-44B5-9D9D-A361B1313DBE}" dt="2026-03-14T22:30:54.473" v="69"/>
          <ac:graphicFrameMkLst>
            <pc:docMk/>
            <pc:sldMk cId="2123826751" sldId="1517"/>
            <ac:graphicFrameMk id="7" creationId="{068657C0-C197-A2A7-D920-9F6518417680}"/>
          </ac:graphicFrameMkLst>
        </pc:graphicFrameChg>
      </pc:sldChg>
      <pc:sldChg chg="modSp mod modClrScheme chgLayout">
        <pc:chgData name="Imran Saeed Khan (2112669)" userId="S::2112669@student.uwtsd.ac.uk::1598e515-a243-403d-9f36-bfa6c3133fae" providerId="AD" clId="Web-{749982E5-8E6C-44B5-9D9D-A361B1313DBE}" dt="2026-03-14T22:59:52.013" v="202"/>
        <pc:sldMkLst>
          <pc:docMk/>
          <pc:sldMk cId="272877688" sldId="1518"/>
        </pc:sldMkLst>
        <pc:spChg chg="mod ord">
          <ac:chgData name="Imran Saeed Khan (2112669)" userId="S::2112669@student.uwtsd.ac.uk::1598e515-a243-403d-9f36-bfa6c3133fae" providerId="AD" clId="Web-{749982E5-8E6C-44B5-9D9D-A361B1313DBE}" dt="2026-03-14T22:59:52.013" v="202"/>
          <ac:spMkLst>
            <pc:docMk/>
            <pc:sldMk cId="272877688" sldId="1518"/>
            <ac:spMk id="2" creationId="{23B37C75-23C9-17A3-16B6-ECD423E57259}"/>
          </ac:spMkLst>
        </pc:spChg>
        <pc:spChg chg="mod ord">
          <ac:chgData name="Imran Saeed Khan (2112669)" userId="S::2112669@student.uwtsd.ac.uk::1598e515-a243-403d-9f36-bfa6c3133fae" providerId="AD" clId="Web-{749982E5-8E6C-44B5-9D9D-A361B1313DBE}" dt="2026-03-14T22:59:52.013" v="202"/>
          <ac:spMkLst>
            <pc:docMk/>
            <pc:sldMk cId="272877688" sldId="1518"/>
            <ac:spMk id="3" creationId="{31FEB8CF-9E22-6779-27CB-25347B9558FE}"/>
          </ac:spMkLst>
        </pc:spChg>
      </pc:sldChg>
      <pc:sldChg chg="addSp modSp new addAnim delAnim">
        <pc:chgData name="Imran Saeed Khan (2112669)" userId="S::2112669@student.uwtsd.ac.uk::1598e515-a243-403d-9f36-bfa6c3133fae" providerId="AD" clId="Web-{749982E5-8E6C-44B5-9D9D-A361B1313DBE}" dt="2026-03-14T22:54:01.221" v="182"/>
        <pc:sldMkLst>
          <pc:docMk/>
          <pc:sldMk cId="1313363004" sldId="1519"/>
        </pc:sldMkLst>
        <pc:spChg chg="add mod">
          <ac:chgData name="Imran Saeed Khan (2112669)" userId="S::2112669@student.uwtsd.ac.uk::1598e515-a243-403d-9f36-bfa6c3133fae" providerId="AD" clId="Web-{749982E5-8E6C-44B5-9D9D-A361B1313DBE}" dt="2026-03-14T22:53:46.690" v="181" actId="20577"/>
          <ac:spMkLst>
            <pc:docMk/>
            <pc:sldMk cId="1313363004" sldId="1519"/>
            <ac:spMk id="2" creationId="{806B8C48-8D08-40CD-77BB-EEB0EE95B931}"/>
          </ac:spMkLst>
        </pc:spChg>
      </pc:sldChg>
      <pc:sldChg chg="new del">
        <pc:chgData name="Imran Saeed Khan (2112669)" userId="S::2112669@student.uwtsd.ac.uk::1598e515-a243-403d-9f36-bfa6c3133fae" providerId="AD" clId="Web-{749982E5-8E6C-44B5-9D9D-A361B1313DBE}" dt="2026-03-14T22:45:44.678" v="121"/>
        <pc:sldMkLst>
          <pc:docMk/>
          <pc:sldMk cId="3137247296" sldId="1519"/>
        </pc:sldMkLst>
      </pc:sldChg>
      <pc:sldChg chg="addSp modSp new del">
        <pc:chgData name="Imran Saeed Khan (2112669)" userId="S::2112669@student.uwtsd.ac.uk::1598e515-a243-403d-9f36-bfa6c3133fae" providerId="AD" clId="Web-{749982E5-8E6C-44B5-9D9D-A361B1313DBE}" dt="2026-03-14T22:58:44.648" v="201"/>
        <pc:sldMkLst>
          <pc:docMk/>
          <pc:sldMk cId="2400061226" sldId="1520"/>
        </pc:sldMkLst>
        <pc:spChg chg="mod">
          <ac:chgData name="Imran Saeed Khan (2112669)" userId="S::2112669@student.uwtsd.ac.uk::1598e515-a243-403d-9f36-bfa6c3133fae" providerId="AD" clId="Web-{749982E5-8E6C-44B5-9D9D-A361B1313DBE}" dt="2026-03-14T22:56:50.474" v="197" actId="20577"/>
          <ac:spMkLst>
            <pc:docMk/>
            <pc:sldMk cId="2400061226" sldId="1520"/>
            <ac:spMk id="2" creationId="{9B36654F-F9A3-DD11-2AB9-D77E06585E2B}"/>
          </ac:spMkLst>
        </pc:spChg>
        <pc:spChg chg="add mod">
          <ac:chgData name="Imran Saeed Khan (2112669)" userId="S::2112669@student.uwtsd.ac.uk::1598e515-a243-403d-9f36-bfa6c3133fae" providerId="AD" clId="Web-{749982E5-8E6C-44B5-9D9D-A361B1313DBE}" dt="2026-03-14T22:58:17.803" v="200"/>
          <ac:spMkLst>
            <pc:docMk/>
            <pc:sldMk cId="2400061226" sldId="1520"/>
            <ac:spMk id="5" creationId="{80F138EB-0853-9A33-E94A-6A33CF1394F9}"/>
          </ac:spMkLst>
        </pc:spChg>
        <pc:graphicFrameChg chg="add mod">
          <ac:chgData name="Imran Saeed Khan (2112669)" userId="S::2112669@student.uwtsd.ac.uk::1598e515-a243-403d-9f36-bfa6c3133fae" providerId="AD" clId="Web-{749982E5-8E6C-44B5-9D9D-A361B1313DBE}" dt="2026-03-14T22:58:17.788" v="198"/>
          <ac:graphicFrameMkLst>
            <pc:docMk/>
            <pc:sldMk cId="2400061226" sldId="1520"/>
            <ac:graphicFrameMk id="4" creationId="{E8D800EF-777F-3B67-8252-9CCC6BF1E04F}"/>
          </ac:graphicFrameMkLst>
        </pc:graphicFrameChg>
      </pc:sldChg>
    </pc:docChg>
  </pc:docChgLst>
  <pc:docChgLst>
    <pc:chgData name="Imran Saeed Khan (2112669)" userId="S::2112669@student.uwtsd.ac.uk::1598e515-a243-403d-9f36-bfa6c3133fae" providerId="AD" clId="Web-{6A310D62-0278-F741-E5FB-A3F5B9C5643B}"/>
    <pc:docChg chg="addSld delSld modSld">
      <pc:chgData name="Imran Saeed Khan (2112669)" userId="S::2112669@student.uwtsd.ac.uk::1598e515-a243-403d-9f36-bfa6c3133fae" providerId="AD" clId="Web-{6A310D62-0278-F741-E5FB-A3F5B9C5643B}" dt="2026-03-14T23:05:24.119" v="47"/>
      <pc:docMkLst>
        <pc:docMk/>
      </pc:docMkLst>
      <pc:sldChg chg="del">
        <pc:chgData name="Imran Saeed Khan (2112669)" userId="S::2112669@student.uwtsd.ac.uk::1598e515-a243-403d-9f36-bfa6c3133fae" providerId="AD" clId="Web-{6A310D62-0278-F741-E5FB-A3F5B9C5643B}" dt="2026-03-14T23:01:05.613" v="0"/>
        <pc:sldMkLst>
          <pc:docMk/>
          <pc:sldMk cId="272877688" sldId="1518"/>
        </pc:sldMkLst>
      </pc:sldChg>
      <pc:sldChg chg="addSp delSp modSp new">
        <pc:chgData name="Imran Saeed Khan (2112669)" userId="S::2112669@student.uwtsd.ac.uk::1598e515-a243-403d-9f36-bfa6c3133fae" providerId="AD" clId="Web-{6A310D62-0278-F741-E5FB-A3F5B9C5643B}" dt="2026-03-14T23:05:24.119" v="47"/>
        <pc:sldMkLst>
          <pc:docMk/>
          <pc:sldMk cId="1092345988" sldId="1520"/>
        </pc:sldMkLst>
        <pc:spChg chg="mod">
          <ac:chgData name="Imran Saeed Khan (2112669)" userId="S::2112669@student.uwtsd.ac.uk::1598e515-a243-403d-9f36-bfa6c3133fae" providerId="AD" clId="Web-{6A310D62-0278-F741-E5FB-A3F5B9C5643B}" dt="2026-03-14T23:05:02.806" v="32" actId="20577"/>
          <ac:spMkLst>
            <pc:docMk/>
            <pc:sldMk cId="1092345988" sldId="1520"/>
            <ac:spMk id="2" creationId="{30D3077B-1345-A655-4BD1-E82B808517EB}"/>
          </ac:spMkLst>
        </pc:spChg>
        <pc:spChg chg="del">
          <ac:chgData name="Imran Saeed Khan (2112669)" userId="S::2112669@student.uwtsd.ac.uk::1598e515-a243-403d-9f36-bfa6c3133fae" providerId="AD" clId="Web-{6A310D62-0278-F741-E5FB-A3F5B9C5643B}" dt="2026-03-14T23:01:21.973" v="2"/>
          <ac:spMkLst>
            <pc:docMk/>
            <pc:sldMk cId="1092345988" sldId="1520"/>
            <ac:spMk id="3" creationId="{C2B3358C-411D-95C6-DE8E-181A215754DD}"/>
          </ac:spMkLst>
        </pc:spChg>
        <pc:spChg chg="add del mod">
          <ac:chgData name="Imran Saeed Khan (2112669)" userId="S::2112669@student.uwtsd.ac.uk::1598e515-a243-403d-9f36-bfa6c3133fae" providerId="AD" clId="Web-{6A310D62-0278-F741-E5FB-A3F5B9C5643B}" dt="2026-03-14T23:02:10.880" v="24"/>
          <ac:spMkLst>
            <pc:docMk/>
            <pc:sldMk cId="1092345988" sldId="1520"/>
            <ac:spMk id="6" creationId="{99AC6867-0B54-3948-0432-59D47C911170}"/>
          </ac:spMkLst>
        </pc:spChg>
        <pc:graphicFrameChg chg="add mod ord modGraphic">
          <ac:chgData name="Imran Saeed Khan (2112669)" userId="S::2112669@student.uwtsd.ac.uk::1598e515-a243-403d-9f36-bfa6c3133fae" providerId="AD" clId="Web-{6A310D62-0278-F741-E5FB-A3F5B9C5643B}" dt="2026-03-14T23:05:24.119" v="47"/>
          <ac:graphicFrameMkLst>
            <pc:docMk/>
            <pc:sldMk cId="1092345988" sldId="1520"/>
            <ac:graphicFrameMk id="5" creationId="{EB457FB1-23A2-80B4-0C9B-2DD857AF0D85}"/>
          </ac:graphicFrameMkLst>
        </pc:graphicFrameChg>
      </pc:sldChg>
    </pc:docChg>
  </pc:docChgLst>
  <pc:docChgLst>
    <pc:chgData clId="Web-{342C442D-BA73-298F-07B4-D5E6F6B29135}"/>
    <pc:docChg chg="modSld">
      <pc:chgData name="" userId="" providerId="" clId="Web-{342C442D-BA73-298F-07B4-D5E6F6B29135}" dt="2026-03-14T22:08:46.393" v="0" actId="20577"/>
      <pc:docMkLst>
        <pc:docMk/>
      </pc:docMkLst>
      <pc:sldChg chg="modSp">
        <pc:chgData name="" userId="" providerId="" clId="Web-{342C442D-BA73-298F-07B4-D5E6F6B29135}" dt="2026-03-14T22:08:46.393" v="0" actId="20577"/>
        <pc:sldMkLst>
          <pc:docMk/>
          <pc:sldMk cId="1773831372" sldId="1497"/>
        </pc:sldMkLst>
        <pc:spChg chg="mod">
          <ac:chgData name="" userId="" providerId="" clId="Web-{342C442D-BA73-298F-07B4-D5E6F6B29135}" dt="2026-03-14T22:08:46.393" v="0" actId="20577"/>
          <ac:spMkLst>
            <pc:docMk/>
            <pc:sldMk cId="1773831372" sldId="1497"/>
            <ac:spMk id="3" creationId="{363CF5F8-0028-8636-5006-5D5C52B32774}"/>
          </ac:spMkLst>
        </pc:spChg>
      </pc:sldChg>
    </pc:docChg>
  </pc:docChgLst>
  <pc:docChgLst>
    <pc:chgData name="Imran Saeed Khan (2112669)" userId="S::2112669@student.uwtsd.ac.uk::1598e515-a243-403d-9f36-bfa6c3133fae" providerId="AD" clId="Web-{272C0DA4-F29C-C5A3-62CE-C1800A0F517F}"/>
    <pc:docChg chg="modSld">
      <pc:chgData name="Imran Saeed Khan (2112669)" userId="S::2112669@student.uwtsd.ac.uk::1598e515-a243-403d-9f36-bfa6c3133fae" providerId="AD" clId="Web-{272C0DA4-F29C-C5A3-62CE-C1800A0F517F}" dt="2026-03-14T22:07:46.922" v="88" actId="20577"/>
      <pc:docMkLst>
        <pc:docMk/>
      </pc:docMkLst>
      <pc:sldChg chg="modSp">
        <pc:chgData name="Imran Saeed Khan (2112669)" userId="S::2112669@student.uwtsd.ac.uk::1598e515-a243-403d-9f36-bfa6c3133fae" providerId="AD" clId="Web-{272C0DA4-F29C-C5A3-62CE-C1800A0F517F}" dt="2026-03-14T22:07:46.922" v="88" actId="20577"/>
        <pc:sldMkLst>
          <pc:docMk/>
          <pc:sldMk cId="1773831372" sldId="1497"/>
        </pc:sldMkLst>
        <pc:spChg chg="mod">
          <ac:chgData name="Imran Saeed Khan (2112669)" userId="S::2112669@student.uwtsd.ac.uk::1598e515-a243-403d-9f36-bfa6c3133fae" providerId="AD" clId="Web-{272C0DA4-F29C-C5A3-62CE-C1800A0F517F}" dt="2026-03-14T22:05:19.276" v="69" actId="20577"/>
          <ac:spMkLst>
            <pc:docMk/>
            <pc:sldMk cId="1773831372" sldId="1497"/>
            <ac:spMk id="2" creationId="{1F057989-07E4-B482-9F2A-EBF670F7FA92}"/>
          </ac:spMkLst>
        </pc:spChg>
        <pc:spChg chg="mod">
          <ac:chgData name="Imran Saeed Khan (2112669)" userId="S::2112669@student.uwtsd.ac.uk::1598e515-a243-403d-9f36-bfa6c3133fae" providerId="AD" clId="Web-{272C0DA4-F29C-C5A3-62CE-C1800A0F517F}" dt="2026-03-14T22:07:46.922" v="88" actId="20577"/>
          <ac:spMkLst>
            <pc:docMk/>
            <pc:sldMk cId="1773831372" sldId="1497"/>
            <ac:spMk id="3" creationId="{363CF5F8-0028-8636-5006-5D5C52B32774}"/>
          </ac:spMkLst>
        </pc:spChg>
      </pc:sldChg>
    </pc:docChg>
  </pc:docChgLst>
  <pc:docChgLst>
    <pc:chgData name="Imran Saeed Khan (2112669)" userId="S::2112669@student.uwtsd.ac.uk::1598e515-a243-403d-9f36-bfa6c3133fae" providerId="AD" clId="Web-{0CE5EAB1-D6BB-F0A6-8758-A1F1B861B7CB}"/>
    <pc:docChg chg="addSld delSld modSld">
      <pc:chgData name="Imran Saeed Khan (2112669)" userId="S::2112669@student.uwtsd.ac.uk::1598e515-a243-403d-9f36-bfa6c3133fae" providerId="AD" clId="Web-{0CE5EAB1-D6BB-F0A6-8758-A1F1B861B7CB}" dt="2026-03-14T23:58:07.743" v="250" actId="20577"/>
      <pc:docMkLst>
        <pc:docMk/>
      </pc:docMkLst>
      <pc:sldChg chg="modSp">
        <pc:chgData name="Imran Saeed Khan (2112669)" userId="S::2112669@student.uwtsd.ac.uk::1598e515-a243-403d-9f36-bfa6c3133fae" providerId="AD" clId="Web-{0CE5EAB1-D6BB-F0A6-8758-A1F1B861B7CB}" dt="2026-03-14T23:58:07.743" v="250" actId="20577"/>
        <pc:sldMkLst>
          <pc:docMk/>
          <pc:sldMk cId="1773831372" sldId="1497"/>
        </pc:sldMkLst>
        <pc:spChg chg="mod">
          <ac:chgData name="Imran Saeed Khan (2112669)" userId="S::2112669@student.uwtsd.ac.uk::1598e515-a243-403d-9f36-bfa6c3133fae" providerId="AD" clId="Web-{0CE5EAB1-D6BB-F0A6-8758-A1F1B861B7CB}" dt="2026-03-14T23:58:07.743" v="250" actId="20577"/>
          <ac:spMkLst>
            <pc:docMk/>
            <pc:sldMk cId="1773831372" sldId="1497"/>
            <ac:spMk id="5" creationId="{A36DE49F-022C-68E8-8132-0B14017CFDEC}"/>
          </ac:spMkLst>
        </pc:spChg>
      </pc:sldChg>
      <pc:sldChg chg="modSp addAnim">
        <pc:chgData name="Imran Saeed Khan (2112669)" userId="S::2112669@student.uwtsd.ac.uk::1598e515-a243-403d-9f36-bfa6c3133fae" providerId="AD" clId="Web-{0CE5EAB1-D6BB-F0A6-8758-A1F1B861B7CB}" dt="2026-03-14T23:14:03.722" v="58"/>
        <pc:sldMkLst>
          <pc:docMk/>
          <pc:sldMk cId="948600294" sldId="1500"/>
        </pc:sldMkLst>
        <pc:spChg chg="mod">
          <ac:chgData name="Imran Saeed Khan (2112669)" userId="S::2112669@student.uwtsd.ac.uk::1598e515-a243-403d-9f36-bfa6c3133fae" providerId="AD" clId="Web-{0CE5EAB1-D6BB-F0A6-8758-A1F1B861B7CB}" dt="2026-03-14T23:13:17.365" v="56" actId="20577"/>
          <ac:spMkLst>
            <pc:docMk/>
            <pc:sldMk cId="948600294" sldId="1500"/>
            <ac:spMk id="3" creationId="{017EDA3D-7A3B-89EE-20EE-3C585535263A}"/>
          </ac:spMkLst>
        </pc:spChg>
        <pc:picChg chg="mod">
          <ac:chgData name="Imran Saeed Khan (2112669)" userId="S::2112669@student.uwtsd.ac.uk::1598e515-a243-403d-9f36-bfa6c3133fae" providerId="AD" clId="Web-{0CE5EAB1-D6BB-F0A6-8758-A1F1B861B7CB}" dt="2026-03-14T23:13:32.342" v="57" actId="1076"/>
          <ac:picMkLst>
            <pc:docMk/>
            <pc:sldMk cId="948600294" sldId="1500"/>
            <ac:picMk id="11" creationId="{75885EE0-9135-0E4E-6ED4-37F31FB81161}"/>
          </ac:picMkLst>
        </pc:picChg>
      </pc:sldChg>
      <pc:sldChg chg="modSp">
        <pc:chgData name="Imran Saeed Khan (2112669)" userId="S::2112669@student.uwtsd.ac.uk::1598e515-a243-403d-9f36-bfa6c3133fae" providerId="AD" clId="Web-{0CE5EAB1-D6BB-F0A6-8758-A1F1B861B7CB}" dt="2026-03-14T23:54:54.332" v="228"/>
        <pc:sldMkLst>
          <pc:docMk/>
          <pc:sldMk cId="2123826751" sldId="1517"/>
        </pc:sldMkLst>
        <pc:graphicFrameChg chg="mod modGraphic">
          <ac:chgData name="Imran Saeed Khan (2112669)" userId="S::2112669@student.uwtsd.ac.uk::1598e515-a243-403d-9f36-bfa6c3133fae" providerId="AD" clId="Web-{0CE5EAB1-D6BB-F0A6-8758-A1F1B861B7CB}" dt="2026-03-14T23:54:54.332" v="228"/>
          <ac:graphicFrameMkLst>
            <pc:docMk/>
            <pc:sldMk cId="2123826751" sldId="1517"/>
            <ac:graphicFrameMk id="6" creationId="{E50BB478-E76A-E33B-6ABA-115005B90D70}"/>
          </ac:graphicFrameMkLst>
        </pc:graphicFrameChg>
      </pc:sldChg>
      <pc:sldChg chg="modSp addAnim delAnim">
        <pc:chgData name="Imran Saeed Khan (2112669)" userId="S::2112669@student.uwtsd.ac.uk::1598e515-a243-403d-9f36-bfa6c3133fae" providerId="AD" clId="Web-{0CE5EAB1-D6BB-F0A6-8758-A1F1B861B7CB}" dt="2026-03-14T23:51:45.121" v="213" actId="20577"/>
        <pc:sldMkLst>
          <pc:docMk/>
          <pc:sldMk cId="1313363004" sldId="1519"/>
        </pc:sldMkLst>
        <pc:spChg chg="mod">
          <ac:chgData name="Imran Saeed Khan (2112669)" userId="S::2112669@student.uwtsd.ac.uk::1598e515-a243-403d-9f36-bfa6c3133fae" providerId="AD" clId="Web-{0CE5EAB1-D6BB-F0A6-8758-A1F1B861B7CB}" dt="2026-03-14T23:51:45.121" v="213" actId="20577"/>
          <ac:spMkLst>
            <pc:docMk/>
            <pc:sldMk cId="1313363004" sldId="1519"/>
            <ac:spMk id="2" creationId="{806B8C48-8D08-40CD-77BB-EEB0EE95B931}"/>
          </ac:spMkLst>
        </pc:spChg>
      </pc:sldChg>
      <pc:sldChg chg="modSp">
        <pc:chgData name="Imran Saeed Khan (2112669)" userId="S::2112669@student.uwtsd.ac.uk::1598e515-a243-403d-9f36-bfa6c3133fae" providerId="AD" clId="Web-{0CE5EAB1-D6BB-F0A6-8758-A1F1B861B7CB}" dt="2026-03-14T23:07:42.138" v="45"/>
        <pc:sldMkLst>
          <pc:docMk/>
          <pc:sldMk cId="1092345988" sldId="1520"/>
        </pc:sldMkLst>
        <pc:graphicFrameChg chg="mod modGraphic">
          <ac:chgData name="Imran Saeed Khan (2112669)" userId="S::2112669@student.uwtsd.ac.uk::1598e515-a243-403d-9f36-bfa6c3133fae" providerId="AD" clId="Web-{0CE5EAB1-D6BB-F0A6-8758-A1F1B861B7CB}" dt="2026-03-14T23:07:42.138" v="45"/>
          <ac:graphicFrameMkLst>
            <pc:docMk/>
            <pc:sldMk cId="1092345988" sldId="1520"/>
            <ac:graphicFrameMk id="5" creationId="{EB457FB1-23A2-80B4-0C9B-2DD857AF0D85}"/>
          </ac:graphicFrameMkLst>
        </pc:graphicFrameChg>
      </pc:sldChg>
      <pc:sldChg chg="new del">
        <pc:chgData name="Imran Saeed Khan (2112669)" userId="S::2112669@student.uwtsd.ac.uk::1598e515-a243-403d-9f36-bfa6c3133fae" providerId="AD" clId="Web-{0CE5EAB1-D6BB-F0A6-8758-A1F1B861B7CB}" dt="2026-03-14T23:21:59.694" v="61"/>
        <pc:sldMkLst>
          <pc:docMk/>
          <pc:sldMk cId="1984290111" sldId="1521"/>
        </pc:sldMkLst>
      </pc:sldChg>
      <pc:sldChg chg="new del">
        <pc:chgData name="Imran Saeed Khan (2112669)" userId="S::2112669@student.uwtsd.ac.uk::1598e515-a243-403d-9f36-bfa6c3133fae" providerId="AD" clId="Web-{0CE5EAB1-D6BB-F0A6-8758-A1F1B861B7CB}" dt="2026-03-14T23:28:50.393" v="95"/>
        <pc:sldMkLst>
          <pc:docMk/>
          <pc:sldMk cId="2262015814" sldId="1521"/>
        </pc:sldMkLst>
      </pc:sldChg>
      <pc:sldChg chg="modSp new addAnim">
        <pc:chgData name="Imran Saeed Khan (2112669)" userId="S::2112669@student.uwtsd.ac.uk::1598e515-a243-403d-9f36-bfa6c3133fae" providerId="AD" clId="Web-{0CE5EAB1-D6BB-F0A6-8758-A1F1B861B7CB}" dt="2026-03-14T23:48:45.950" v="211"/>
        <pc:sldMkLst>
          <pc:docMk/>
          <pc:sldMk cId="3719288526" sldId="1521"/>
        </pc:sldMkLst>
        <pc:spChg chg="mod">
          <ac:chgData name="Imran Saeed Khan (2112669)" userId="S::2112669@student.uwtsd.ac.uk::1598e515-a243-403d-9f36-bfa6c3133fae" providerId="AD" clId="Web-{0CE5EAB1-D6BB-F0A6-8758-A1F1B861B7CB}" dt="2026-03-14T23:47:39.819" v="206" actId="20577"/>
          <ac:spMkLst>
            <pc:docMk/>
            <pc:sldMk cId="3719288526" sldId="1521"/>
            <ac:spMk id="2" creationId="{58F1F456-FB33-39B8-3423-513235BE65B1}"/>
          </ac:spMkLst>
        </pc:spChg>
        <pc:spChg chg="mod">
          <ac:chgData name="Imran Saeed Khan (2112669)" userId="S::2112669@student.uwtsd.ac.uk::1598e515-a243-403d-9f36-bfa6c3133fae" providerId="AD" clId="Web-{0CE5EAB1-D6BB-F0A6-8758-A1F1B861B7CB}" dt="2026-03-14T23:48:14.822" v="210" actId="14100"/>
          <ac:spMkLst>
            <pc:docMk/>
            <pc:sldMk cId="3719288526" sldId="1521"/>
            <ac:spMk id="3" creationId="{294F09E6-66B2-E7C6-312A-81C528BB2A14}"/>
          </ac:spMkLst>
        </pc:spChg>
      </pc:sldChg>
      <pc:sldChg chg="modSp new del">
        <pc:chgData name="Imran Saeed Khan (2112669)" userId="S::2112669@student.uwtsd.ac.uk::1598e515-a243-403d-9f36-bfa6c3133fae" providerId="AD" clId="Web-{0CE5EAB1-D6BB-F0A6-8758-A1F1B861B7CB}" dt="2026-03-14T23:28:28.440" v="93"/>
        <pc:sldMkLst>
          <pc:docMk/>
          <pc:sldMk cId="4172117927" sldId="1521"/>
        </pc:sldMkLst>
        <pc:spChg chg="mod">
          <ac:chgData name="Imran Saeed Khan (2112669)" userId="S::2112669@student.uwtsd.ac.uk::1598e515-a243-403d-9f36-bfa6c3133fae" providerId="AD" clId="Web-{0CE5EAB1-D6BB-F0A6-8758-A1F1B861B7CB}" dt="2026-03-14T23:28:15.596" v="92" actId="14100"/>
          <ac:spMkLst>
            <pc:docMk/>
            <pc:sldMk cId="4172117927" sldId="1521"/>
            <ac:spMk id="2" creationId="{B91D712D-BC98-D0D0-E460-ED6AF6639970}"/>
          </ac:spMkLst>
        </pc:spChg>
        <pc:spChg chg="mod">
          <ac:chgData name="Imran Saeed Khan (2112669)" userId="S::2112669@student.uwtsd.ac.uk::1598e515-a243-403d-9f36-bfa6c3133fae" providerId="AD" clId="Web-{0CE5EAB1-D6BB-F0A6-8758-A1F1B861B7CB}" dt="2026-03-14T23:27:39.686" v="88" actId="20577"/>
          <ac:spMkLst>
            <pc:docMk/>
            <pc:sldMk cId="4172117927" sldId="1521"/>
            <ac:spMk id="4" creationId="{EC56E89B-5616-058A-C286-011BDE81E72A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4198972-73C8-9327-0850-18A64251345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55A2EB-01C3-20E0-FF45-07CCC86724F5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D1EC30-5B0B-48D0-A1A8-66A96720DF24}" type="datetimeFigureOut">
              <a:rPr lang="en-US" smtClean="0"/>
              <a:t>3/14/2026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1C50A84-CDF8-9D1C-7599-D1B543581C0F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AAFBD2-1F7B-DB18-5994-6D22C6743F9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8FBFCE-2205-4B9C-81E5-532E0690D8C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7873119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F68A4D-42A7-45F7-9930-00E8DCB48D7E}" type="datetimeFigureOut">
              <a:rPr lang="en-US" smtClean="0"/>
              <a:t>3/14/2026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DD6F49-EBB7-4CCF-97A8-E526BB28BB69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871936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65760" y="5218032"/>
            <a:ext cx="11460480" cy="786384"/>
          </a:xfrm>
        </p:spPr>
        <p:txBody>
          <a:bodyPr anchor="b">
            <a:normAutofit/>
          </a:bodyPr>
          <a:lstStyle>
            <a:lvl1pPr algn="l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65760" y="5972629"/>
            <a:ext cx="11460480" cy="480373"/>
          </a:xfrm>
        </p:spPr>
        <p:txBody>
          <a:bodyPr anchor="t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1999" cy="4986425"/>
          </a:xfrm>
          <a:blipFill dpi="0" rotWithShape="1"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4" name="Date Placeholder 2">
            <a:extLst>
              <a:ext uri="{FF2B5EF4-FFF2-40B4-BE49-F238E27FC236}">
                <a16:creationId xmlns:a16="http://schemas.microsoft.com/office/drawing/2014/main" id="{0FC0FA77-D157-35E3-0B4D-11C0F67E63F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</p:spPr>
        <p:txBody>
          <a:bodyPr/>
          <a:lstStyle/>
          <a:p>
            <a:fld id="{175A1B29-DFBD-4673-8328-3ED6619AAB50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5" name="Footer Placeholder 3">
            <a:extLst>
              <a:ext uri="{FF2B5EF4-FFF2-40B4-BE49-F238E27FC236}">
                <a16:creationId xmlns:a16="http://schemas.microsoft.com/office/drawing/2014/main" id="{9D55EDDF-CA01-E393-D8E9-0618A68B21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4">
            <a:extLst>
              <a:ext uri="{FF2B5EF4-FFF2-40B4-BE49-F238E27FC236}">
                <a16:creationId xmlns:a16="http://schemas.microsoft.com/office/drawing/2014/main" id="{AFD1BB6C-22F1-3135-9434-A294C25CC3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935224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64B1540E-CB71-48F2-BE70-F5CE056CFE1B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B05D4B22-4D6B-3463-9517-CEFA7D2A6E7C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17748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03850" y="907302"/>
            <a:ext cx="4222117" cy="3697488"/>
          </a:xfrm>
        </p:spPr>
        <p:txBody>
          <a:bodyPr anchor="b">
            <a:normAutofit/>
          </a:bodyPr>
          <a:lstStyle>
            <a:lvl1pPr algn="l">
              <a:defRPr sz="5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03850" y="4731335"/>
            <a:ext cx="4222117" cy="1219362"/>
          </a:xfrm>
        </p:spPr>
        <p:txBody>
          <a:bodyPr anchor="t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3E190545-F7D8-0D1C-1BCC-C670CFFE0C60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58140" y="333756"/>
            <a:ext cx="6226810" cy="6190488"/>
          </a:xfrm>
          <a:custGeom>
            <a:avLst/>
            <a:gdLst>
              <a:gd name="connsiteX0" fmla="*/ 186643 w 6226810"/>
              <a:gd name="connsiteY0" fmla="*/ 0 h 6190488"/>
              <a:gd name="connsiteX1" fmla="*/ 6226810 w 6226810"/>
              <a:gd name="connsiteY1" fmla="*/ 0 h 6190488"/>
              <a:gd name="connsiteX2" fmla="*/ 6226810 w 6226810"/>
              <a:gd name="connsiteY2" fmla="*/ 6190488 h 6190488"/>
              <a:gd name="connsiteX3" fmla="*/ 186643 w 6226810"/>
              <a:gd name="connsiteY3" fmla="*/ 6190488 h 6190488"/>
              <a:gd name="connsiteX4" fmla="*/ 0 w 6226810"/>
              <a:gd name="connsiteY4" fmla="*/ 6003845 h 6190488"/>
              <a:gd name="connsiteX5" fmla="*/ 0 w 6226810"/>
              <a:gd name="connsiteY5" fmla="*/ 186643 h 6190488"/>
              <a:gd name="connsiteX6" fmla="*/ 186643 w 6226810"/>
              <a:gd name="connsiteY6" fmla="*/ 0 h 619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26810" h="6190488">
                <a:moveTo>
                  <a:pt x="186643" y="0"/>
                </a:moveTo>
                <a:lnTo>
                  <a:pt x="6226810" y="0"/>
                </a:lnTo>
                <a:lnTo>
                  <a:pt x="6226810" y="6190488"/>
                </a:lnTo>
                <a:lnTo>
                  <a:pt x="186643" y="6190488"/>
                </a:lnTo>
                <a:cubicBezTo>
                  <a:pt x="83563" y="6190488"/>
                  <a:pt x="0" y="6106925"/>
                  <a:pt x="0" y="6003845"/>
                </a:cubicBezTo>
                <a:lnTo>
                  <a:pt x="0" y="186643"/>
                </a:lnTo>
                <a:cubicBezTo>
                  <a:pt x="0" y="83563"/>
                  <a:pt x="83563" y="0"/>
                  <a:pt x="186643" y="0"/>
                </a:cubicBezTo>
                <a:close/>
              </a:path>
            </a:pathLst>
          </a:custGeom>
          <a:blipFill dpi="0" rotWithShape="1"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168895" y="6529916"/>
            <a:ext cx="1707625" cy="3280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254E9985-91B3-42C8-B8D8-B565E04A5E57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5DF5215-34B8-BE6B-A816-58B2F37B1D55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971685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59537" y="905256"/>
            <a:ext cx="4206240" cy="3739896"/>
          </a:xfrm>
        </p:spPr>
        <p:txBody>
          <a:bodyPr anchor="t">
            <a:normAutofit/>
          </a:bodyPr>
          <a:lstStyle>
            <a:lvl1pPr algn="l">
              <a:defRPr sz="5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59536" y="4873752"/>
            <a:ext cx="4206240" cy="138074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C77B7186-FB14-CA62-FE96-5476125CC1B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596128" y="333756"/>
            <a:ext cx="6237732" cy="6190488"/>
          </a:xfrm>
          <a:custGeom>
            <a:avLst/>
            <a:gdLst>
              <a:gd name="connsiteX0" fmla="*/ 0 w 6237732"/>
              <a:gd name="connsiteY0" fmla="*/ 0 h 6190488"/>
              <a:gd name="connsiteX1" fmla="*/ 6051089 w 6237732"/>
              <a:gd name="connsiteY1" fmla="*/ 0 h 6190488"/>
              <a:gd name="connsiteX2" fmla="*/ 6237732 w 6237732"/>
              <a:gd name="connsiteY2" fmla="*/ 186643 h 6190488"/>
              <a:gd name="connsiteX3" fmla="*/ 6237732 w 6237732"/>
              <a:gd name="connsiteY3" fmla="*/ 6003845 h 6190488"/>
              <a:gd name="connsiteX4" fmla="*/ 6051089 w 6237732"/>
              <a:gd name="connsiteY4" fmla="*/ 6190488 h 6190488"/>
              <a:gd name="connsiteX5" fmla="*/ 0 w 6237732"/>
              <a:gd name="connsiteY5" fmla="*/ 6190488 h 619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237732" h="6190488">
                <a:moveTo>
                  <a:pt x="0" y="0"/>
                </a:moveTo>
                <a:lnTo>
                  <a:pt x="6051089" y="0"/>
                </a:lnTo>
                <a:cubicBezTo>
                  <a:pt x="6154169" y="0"/>
                  <a:pt x="6237732" y="83563"/>
                  <a:pt x="6237732" y="186643"/>
                </a:cubicBezTo>
                <a:lnTo>
                  <a:pt x="6237732" y="6003845"/>
                </a:lnTo>
                <a:cubicBezTo>
                  <a:pt x="6237732" y="6106925"/>
                  <a:pt x="6154169" y="6190488"/>
                  <a:pt x="6051089" y="6190488"/>
                </a:cubicBezTo>
                <a:lnTo>
                  <a:pt x="0" y="6190488"/>
                </a:lnTo>
                <a:close/>
              </a:path>
            </a:pathLst>
          </a:custGeom>
          <a:blipFill dpi="0" rotWithShape="1"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991F941-2D53-CC10-7947-62237A245FE0}"/>
              </a:ext>
            </a:extLst>
          </p:cNvPr>
          <p:cNvSpPr>
            <a:spLocks noGrp="1"/>
          </p:cNvSpPr>
          <p:nvPr>
            <p:ph type="dt" sz="half" idx="14"/>
          </p:nvPr>
        </p:nvSpPr>
        <p:spPr>
          <a:xfrm>
            <a:off x="347133" y="6529916"/>
            <a:ext cx="1951777" cy="328084"/>
          </a:xfrm>
          <a:prstGeom prst="rect">
            <a:avLst/>
          </a:prstGeom>
        </p:spPr>
        <p:txBody>
          <a:bodyPr/>
          <a:lstStyle/>
          <a:p>
            <a:fld id="{B4AA5E08-0B46-4D4C-9A1D-1895CC169C50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6E6A4C-6C55-068A-43AA-78DB4D1D643B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1880928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1A2CCFF-14A7-08A8-4465-732CD8928728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4636569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27AE6C76-D3EE-C74F-F49E-97F6141F5D15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60663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circle with black background&#10;&#10;AI-generated content may be incorrect.">
            <a:extLst>
              <a:ext uri="{FF2B5EF4-FFF2-40B4-BE49-F238E27FC236}">
                <a16:creationId xmlns:a16="http://schemas.microsoft.com/office/drawing/2014/main" id="{703F4AEB-E597-882F-3A69-A923B8DED4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57"/>
          <a:stretch/>
        </p:blipFill>
        <p:spPr>
          <a:xfrm>
            <a:off x="398705" y="0"/>
            <a:ext cx="5697291" cy="502177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1208" y="548642"/>
            <a:ext cx="7478991" cy="3635797"/>
          </a:xfrm>
        </p:spPr>
        <p:txBody>
          <a:bodyPr anchor="b">
            <a:normAutofit/>
          </a:bodyPr>
          <a:lstStyle>
            <a:lvl1pPr algn="l">
              <a:defRPr sz="7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79017" y="4349578"/>
            <a:ext cx="6821182" cy="1384726"/>
          </a:xfrm>
        </p:spPr>
        <p:txBody>
          <a:bodyPr anchor="b">
            <a:normAutofit/>
          </a:bodyPr>
          <a:lstStyle>
            <a:lvl1pPr marL="0" indent="0" algn="l">
              <a:buNone/>
              <a:defRPr sz="2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804512D9-A095-4355-9551-356CB2C0D09E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CC5621C6-56CB-3166-B017-50A927415F64}"/>
              </a:ext>
            </a:extLst>
          </p:cNvPr>
          <p:cNvCxnSpPr>
            <a:cxnSpLocks/>
          </p:cNvCxnSpPr>
          <p:nvPr/>
        </p:nvCxnSpPr>
        <p:spPr>
          <a:xfrm>
            <a:off x="637839" y="4236969"/>
            <a:ext cx="0" cy="1384725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397279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circle with black background&#10;&#10;AI-generated content may be incorrect.">
            <a:extLst>
              <a:ext uri="{FF2B5EF4-FFF2-40B4-BE49-F238E27FC236}">
                <a16:creationId xmlns:a16="http://schemas.microsoft.com/office/drawing/2014/main" id="{02AE2374-EA36-E826-C9F3-73CD3978F4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68" b="47295"/>
          <a:stretch/>
        </p:blipFill>
        <p:spPr>
          <a:xfrm>
            <a:off x="3701142" y="2068286"/>
            <a:ext cx="8490855" cy="4789714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8008" y="854239"/>
            <a:ext cx="7876287" cy="3592629"/>
          </a:xfrm>
        </p:spPr>
        <p:txBody>
          <a:bodyPr anchor="b">
            <a:normAutofit/>
          </a:bodyPr>
          <a:lstStyle>
            <a:lvl1pPr algn="l"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80323" y="4617138"/>
            <a:ext cx="6853511" cy="101498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AED07DE6-50D5-4B21-9405-DD62C0D4DC65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6E2B0C21-F380-74EA-96A8-0858FD0075A4}"/>
              </a:ext>
            </a:extLst>
          </p:cNvPr>
          <p:cNvCxnSpPr>
            <a:cxnSpLocks/>
          </p:cNvCxnSpPr>
          <p:nvPr/>
        </p:nvCxnSpPr>
        <p:spPr>
          <a:xfrm>
            <a:off x="755780" y="4492300"/>
            <a:ext cx="0" cy="1129394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6212427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6717639-19C5-F877-6AAE-FF488C7936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572615" y="905615"/>
            <a:ext cx="5046770" cy="504677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53888" y="1427162"/>
            <a:ext cx="9484224" cy="2621154"/>
          </a:xfrm>
        </p:spPr>
        <p:txBody>
          <a:bodyPr anchor="b">
            <a:normAutofit/>
          </a:bodyPr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4148507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22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C8E66873-82AB-4D6B-96C7-8222581A9F4D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6753642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D7D4B28D-BD47-8092-F202-DCD18D1BAE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114425" y="1198517"/>
            <a:ext cx="4438650" cy="443865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DD4D61D-AA1D-D414-2D63-F3B4B0760D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0708" y="2801929"/>
            <a:ext cx="8686801" cy="2565902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660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1B0EE02-7A0B-46A0-5F6E-CFBC94BDF56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346090" y="1726269"/>
            <a:ext cx="3024899" cy="547908"/>
          </a:xfrm>
        </p:spPr>
        <p:txBody>
          <a:bodyPr>
            <a:noAutofit/>
          </a:bodyPr>
          <a:lstStyle>
            <a:lvl1pPr marL="0" indent="0">
              <a:buNone/>
              <a:defRPr sz="1600"/>
            </a:lvl1pPr>
            <a:lvl2pPr marL="228600" indent="0">
              <a:buNone/>
              <a:defRPr sz="1400"/>
            </a:lvl2pPr>
            <a:lvl3pPr marL="457200" indent="0">
              <a:buNone/>
              <a:defRPr sz="1200"/>
            </a:lvl3pPr>
            <a:lvl4pPr marL="685800" indent="0">
              <a:buNone/>
              <a:defRPr sz="1100"/>
            </a:lvl4pPr>
            <a:lvl5pPr marL="914400" indent="0"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667AE0A-CAE3-D199-2942-E05831D340A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BE4564F8-E916-4EFF-887D-D1E1BBF6454B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FDFBF0A-E355-74AD-4A6E-8FD2BD7A6C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71D965-1C87-6430-A8A7-B6EB43D86F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7236231-7728-F430-19B7-A4956EAFC196}"/>
              </a:ext>
            </a:extLst>
          </p:cNvPr>
          <p:cNvCxnSpPr/>
          <p:nvPr/>
        </p:nvCxnSpPr>
        <p:spPr>
          <a:xfrm>
            <a:off x="1450428" y="2522483"/>
            <a:ext cx="0" cy="2624958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22876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urple circle with black background&#10;&#10;AI-generated content may be incorrect.">
            <a:extLst>
              <a:ext uri="{FF2B5EF4-FFF2-40B4-BE49-F238E27FC236}">
                <a16:creationId xmlns:a16="http://schemas.microsoft.com/office/drawing/2014/main" id="{9ECA965F-086A-7B72-BC9F-EA4CF32BCA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502"/>
          <a:stretch/>
        </p:blipFill>
        <p:spPr>
          <a:xfrm>
            <a:off x="421566" y="1836225"/>
            <a:ext cx="5674434" cy="502177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50428" y="990601"/>
            <a:ext cx="9145991" cy="3630384"/>
          </a:xfrm>
        </p:spPr>
        <p:txBody>
          <a:bodyPr anchor="b">
            <a:noAutofit/>
          </a:bodyPr>
          <a:lstStyle>
            <a:lvl1pPr algn="l">
              <a:defRPr sz="65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BD69ADDC-FB37-4BD0-807F-2EC90205924B}" type="datetime1">
              <a:rPr lang="en-US" smtClean="0"/>
              <a:pPr/>
              <a:t>3/14/2026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86985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Header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purple circle with black background&#10;&#10;AI-generated content may be incorrect.">
            <a:extLst>
              <a:ext uri="{FF2B5EF4-FFF2-40B4-BE49-F238E27FC236}">
                <a16:creationId xmlns:a16="http://schemas.microsoft.com/office/drawing/2014/main" id="{0B3EB36B-144D-A648-1BD5-DBEDDC79D0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78" b="16685"/>
          <a:stretch/>
        </p:blipFill>
        <p:spPr>
          <a:xfrm>
            <a:off x="0" y="2754087"/>
            <a:ext cx="4325917" cy="4103914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D2BD543F-D939-A8C7-FAFA-B555B276DBD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50428" y="990601"/>
            <a:ext cx="9145991" cy="3630384"/>
          </a:xfrm>
        </p:spPr>
        <p:txBody>
          <a:bodyPr anchor="b">
            <a:noAutofit/>
          </a:bodyPr>
          <a:lstStyle>
            <a:lvl1pPr algn="l">
              <a:defRPr sz="65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D6DBE5D1-8623-4EBC-BE64-F118A957A6D2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471263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>
          <p15:clr>
            <a:srgbClr val="FBAE40"/>
          </p15:clr>
        </p15:guide>
        <p15:guide id="6" pos="3840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urple circle with black background&#10;&#10;AI-generated content may be incorrect.">
            <a:extLst>
              <a:ext uri="{FF2B5EF4-FFF2-40B4-BE49-F238E27FC236}">
                <a16:creationId xmlns:a16="http://schemas.microsoft.com/office/drawing/2014/main" id="{B90D1FE6-C620-8AEA-8E16-817F8F3005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4905" b="19272"/>
          <a:stretch/>
        </p:blipFill>
        <p:spPr>
          <a:xfrm>
            <a:off x="7866083" y="2754085"/>
            <a:ext cx="4325917" cy="410391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64108"/>
            <a:ext cx="8467558" cy="1554480"/>
          </a:xfrm>
        </p:spPr>
        <p:txBody>
          <a:bodyPr anchor="b"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2647" y="2333860"/>
            <a:ext cx="8467558" cy="3689909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400"/>
            </a:lvl1pPr>
            <a:lvl2pPr marL="685800" indent="-457200">
              <a:buFont typeface="+mj-lt"/>
              <a:buAutoNum type="arabicPeriod"/>
              <a:defRPr sz="2000"/>
            </a:lvl2pPr>
            <a:lvl3pPr marL="800100" indent="-342900">
              <a:buFont typeface="+mj-lt"/>
              <a:buAutoNum type="arabicPeriod"/>
              <a:defRPr sz="1800"/>
            </a:lvl3pPr>
            <a:lvl4pPr marL="1028700" indent="-342900">
              <a:buFont typeface="+mj-lt"/>
              <a:buAutoNum type="arabicPeriod"/>
              <a:defRPr sz="1600"/>
            </a:lvl4pPr>
            <a:lvl5pPr marL="1257300" indent="-342900">
              <a:buFont typeface="+mj-lt"/>
              <a:buAutoNum type="arabicPeriod"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CC77F2D-39D2-22F7-CF0B-39D63EBF0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B75827B4-FD33-43BF-9F9D-5FEB6B504CD5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81926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14901" y="907302"/>
            <a:ext cx="4700219" cy="1808466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176C507B-B242-4119-B1FF-3014636CAB61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358140" y="333756"/>
            <a:ext cx="5740908" cy="6190488"/>
          </a:xfrm>
          <a:custGeom>
            <a:avLst/>
            <a:gdLst>
              <a:gd name="connsiteX0" fmla="*/ 186643 w 5740908"/>
              <a:gd name="connsiteY0" fmla="*/ 0 h 6190488"/>
              <a:gd name="connsiteX1" fmla="*/ 5740908 w 5740908"/>
              <a:gd name="connsiteY1" fmla="*/ 0 h 6190488"/>
              <a:gd name="connsiteX2" fmla="*/ 5740908 w 5740908"/>
              <a:gd name="connsiteY2" fmla="*/ 6190488 h 6190488"/>
              <a:gd name="connsiteX3" fmla="*/ 186643 w 5740908"/>
              <a:gd name="connsiteY3" fmla="*/ 6190488 h 6190488"/>
              <a:gd name="connsiteX4" fmla="*/ 0 w 5740908"/>
              <a:gd name="connsiteY4" fmla="*/ 6003845 h 6190488"/>
              <a:gd name="connsiteX5" fmla="*/ 0 w 5740908"/>
              <a:gd name="connsiteY5" fmla="*/ 186643 h 6190488"/>
              <a:gd name="connsiteX6" fmla="*/ 186643 w 5740908"/>
              <a:gd name="connsiteY6" fmla="*/ 0 h 619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740908" h="6190488">
                <a:moveTo>
                  <a:pt x="186643" y="0"/>
                </a:moveTo>
                <a:lnTo>
                  <a:pt x="5740908" y="0"/>
                </a:lnTo>
                <a:lnTo>
                  <a:pt x="5740908" y="6190488"/>
                </a:lnTo>
                <a:lnTo>
                  <a:pt x="186643" y="6190488"/>
                </a:lnTo>
                <a:cubicBezTo>
                  <a:pt x="83563" y="6190488"/>
                  <a:pt x="0" y="6106925"/>
                  <a:pt x="0" y="6003845"/>
                </a:cubicBezTo>
                <a:lnTo>
                  <a:pt x="0" y="186643"/>
                </a:lnTo>
                <a:cubicBezTo>
                  <a:pt x="0" y="83563"/>
                  <a:pt x="83563" y="0"/>
                  <a:pt x="186643" y="0"/>
                </a:cubicBez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614901" y="2825496"/>
            <a:ext cx="4700219" cy="31252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2pPr marL="571500" indent="-342900">
              <a:buFont typeface="+mj-lt"/>
              <a:buAutoNum type="arabicPeriod"/>
              <a:defRPr sz="1800"/>
            </a:lvl2pPr>
            <a:lvl3pPr marL="800100" indent="-342900">
              <a:buFont typeface="+mj-lt"/>
              <a:buAutoNum type="arabicPeriod"/>
              <a:defRPr sz="1600"/>
            </a:lvl3pPr>
            <a:lvl4pPr marL="1028700" indent="-342900">
              <a:buFont typeface="+mj-lt"/>
              <a:buAutoNum type="arabicPeriod"/>
              <a:defRPr sz="1400"/>
            </a:lvl4pPr>
            <a:lvl5pPr>
              <a:buFont typeface="+mj-lt"/>
              <a:buAutoNum type="arabicPeriod"/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Date Placeholder 4">
            <a:extLst>
              <a:ext uri="{FF2B5EF4-FFF2-40B4-BE49-F238E27FC236}">
                <a16:creationId xmlns:a16="http://schemas.microsoft.com/office/drawing/2014/main" id="{168DD83C-D23D-6D82-F95D-3B845F07850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253745" y="6529914"/>
            <a:ext cx="1622776" cy="32808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49B3D67F-5079-4349-A370-6203DAA40BB5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9" name="Footer Placeholder 5">
            <a:extLst>
              <a:ext uri="{FF2B5EF4-FFF2-40B4-BE49-F238E27FC236}">
                <a16:creationId xmlns:a16="http://schemas.microsoft.com/office/drawing/2014/main" id="{AE25BD38-48AE-AB7F-6C54-5CB0286457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10" name="Slide Number Placeholder 6">
            <a:extLst>
              <a:ext uri="{FF2B5EF4-FFF2-40B4-BE49-F238E27FC236}">
                <a16:creationId xmlns:a16="http://schemas.microsoft.com/office/drawing/2014/main" id="{E6A02DBF-D88B-3129-23EF-1ECA54009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F4855E23-77DB-A52C-BC0E-EF3C3F4A95CC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57245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347" y="2385975"/>
            <a:ext cx="4325112" cy="2454796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D633F00-464B-3088-812A-40496FD1021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73800" y="2386584"/>
            <a:ext cx="4325112" cy="2459736"/>
          </a:xfrm>
        </p:spPr>
        <p:txBody>
          <a:bodyPr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3B13B15A-B652-48F5-A365-F1C590938A4C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3597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347" y="2258568"/>
            <a:ext cx="3813048" cy="355701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42D62A0-8127-CE86-0633-0D65E1E136F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19738" y="2254250"/>
            <a:ext cx="4956175" cy="3556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1BA0B4E8-F389-4DD5-B3EC-37E88D1AD78F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13294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8" y="1537853"/>
            <a:ext cx="4145582" cy="4638825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19738" y="1538288"/>
            <a:ext cx="5681662" cy="4818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A942A636-76C4-4EB1-A2CC-2ABF54421FE3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78247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7" y="877456"/>
            <a:ext cx="4142232" cy="4940661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6F072A2-EBC7-B7EA-DA98-BAC0AA46E7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522913" y="877456"/>
            <a:ext cx="6159500" cy="539082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95B423A5-C243-487B-A652-39F00748165E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6482651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2533" y="548639"/>
            <a:ext cx="3494314" cy="5719639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504268" y="549274"/>
            <a:ext cx="7315200" cy="580644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0430AD89-C002-420D-B2A6-406343AFF059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2658327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0893" y="907303"/>
            <a:ext cx="10465073" cy="1132258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0893" y="2367643"/>
            <a:ext cx="10465073" cy="358305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4BC6E8D4-25D1-4A44-BB87-23C6E7F03C94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816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21705" y="927238"/>
            <a:ext cx="6024894" cy="1143000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C62C8996-C286-B245-2F06-E6E33F9907E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58140" y="333756"/>
            <a:ext cx="4435746" cy="6190488"/>
          </a:xfrm>
          <a:custGeom>
            <a:avLst/>
            <a:gdLst>
              <a:gd name="connsiteX0" fmla="*/ 186643 w 4435746"/>
              <a:gd name="connsiteY0" fmla="*/ 0 h 6190488"/>
              <a:gd name="connsiteX1" fmla="*/ 4435746 w 4435746"/>
              <a:gd name="connsiteY1" fmla="*/ 0 h 6190488"/>
              <a:gd name="connsiteX2" fmla="*/ 4435746 w 4435746"/>
              <a:gd name="connsiteY2" fmla="*/ 6190488 h 6190488"/>
              <a:gd name="connsiteX3" fmla="*/ 186643 w 4435746"/>
              <a:gd name="connsiteY3" fmla="*/ 6190488 h 6190488"/>
              <a:gd name="connsiteX4" fmla="*/ 0 w 4435746"/>
              <a:gd name="connsiteY4" fmla="*/ 6003845 h 6190488"/>
              <a:gd name="connsiteX5" fmla="*/ 0 w 4435746"/>
              <a:gd name="connsiteY5" fmla="*/ 186643 h 6190488"/>
              <a:gd name="connsiteX6" fmla="*/ 186643 w 4435746"/>
              <a:gd name="connsiteY6" fmla="*/ 0 h 619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35746" h="6190488">
                <a:moveTo>
                  <a:pt x="186643" y="0"/>
                </a:moveTo>
                <a:lnTo>
                  <a:pt x="4435746" y="0"/>
                </a:lnTo>
                <a:lnTo>
                  <a:pt x="4435746" y="6190488"/>
                </a:lnTo>
                <a:lnTo>
                  <a:pt x="186643" y="6190488"/>
                </a:lnTo>
                <a:cubicBezTo>
                  <a:pt x="83563" y="6190488"/>
                  <a:pt x="0" y="6106925"/>
                  <a:pt x="0" y="6003845"/>
                </a:cubicBezTo>
                <a:lnTo>
                  <a:pt x="0" y="186643"/>
                </a:lnTo>
                <a:cubicBezTo>
                  <a:pt x="0" y="83563"/>
                  <a:pt x="83563" y="0"/>
                  <a:pt x="186643" y="0"/>
                </a:cubicBez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21704" y="2204566"/>
            <a:ext cx="6004263" cy="376606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742B5C-5438-96A4-4A2A-AE939906F8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5321704" y="6529914"/>
            <a:ext cx="3554817" cy="328085"/>
          </a:xfrm>
          <a:prstGeom prst="rect">
            <a:avLst/>
          </a:prstGeom>
        </p:spPr>
        <p:txBody>
          <a:bodyPr/>
          <a:lstStyle/>
          <a:p>
            <a:fld id="{78F868A0-EF2B-4F3B-A196-0BED12045750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C65BFCB1-FAA8-D03A-3B62-DCB2CF1CA11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A608994-46CD-AAE0-DCC4-A59D26254D8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99886564-48A7-D356-B519-1753B487C993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88430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9536" y="905256"/>
            <a:ext cx="6037236" cy="1143000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7755DB3-9272-8E5E-039F-AC14A2C07898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59536" y="2202135"/>
            <a:ext cx="6037365" cy="374855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6B0EB951-12A5-039B-D658-D0E726B2382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400544" y="333756"/>
            <a:ext cx="4433316" cy="6190488"/>
          </a:xfrm>
          <a:custGeom>
            <a:avLst/>
            <a:gdLst>
              <a:gd name="connsiteX0" fmla="*/ 0 w 4433316"/>
              <a:gd name="connsiteY0" fmla="*/ 0 h 6190488"/>
              <a:gd name="connsiteX1" fmla="*/ 4246673 w 4433316"/>
              <a:gd name="connsiteY1" fmla="*/ 0 h 6190488"/>
              <a:gd name="connsiteX2" fmla="*/ 4433316 w 4433316"/>
              <a:gd name="connsiteY2" fmla="*/ 186643 h 6190488"/>
              <a:gd name="connsiteX3" fmla="*/ 4433316 w 4433316"/>
              <a:gd name="connsiteY3" fmla="*/ 6003845 h 6190488"/>
              <a:gd name="connsiteX4" fmla="*/ 4246673 w 4433316"/>
              <a:gd name="connsiteY4" fmla="*/ 6190488 h 6190488"/>
              <a:gd name="connsiteX5" fmla="*/ 0 w 4433316"/>
              <a:gd name="connsiteY5" fmla="*/ 6190488 h 619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433316" h="6190488">
                <a:moveTo>
                  <a:pt x="0" y="0"/>
                </a:moveTo>
                <a:lnTo>
                  <a:pt x="4246673" y="0"/>
                </a:lnTo>
                <a:cubicBezTo>
                  <a:pt x="4349753" y="0"/>
                  <a:pt x="4433316" y="83563"/>
                  <a:pt x="4433316" y="186643"/>
                </a:cubicBezTo>
                <a:lnTo>
                  <a:pt x="4433316" y="6003845"/>
                </a:lnTo>
                <a:cubicBezTo>
                  <a:pt x="4433316" y="6106925"/>
                  <a:pt x="4349753" y="6190488"/>
                  <a:pt x="4246673" y="6190488"/>
                </a:cubicBezTo>
                <a:lnTo>
                  <a:pt x="0" y="6190488"/>
                </a:ln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9" name="Date Placeholder 8">
            <a:extLst>
              <a:ext uri="{FF2B5EF4-FFF2-40B4-BE49-F238E27FC236}">
                <a16:creationId xmlns:a16="http://schemas.microsoft.com/office/drawing/2014/main" id="{81177663-FC76-DF36-EEB7-5BE4C6C82F3A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347132" y="6529916"/>
            <a:ext cx="3284341" cy="328085"/>
          </a:xfrm>
          <a:prstGeom prst="rect">
            <a:avLst/>
          </a:prstGeom>
        </p:spPr>
        <p:txBody>
          <a:bodyPr/>
          <a:lstStyle/>
          <a:p>
            <a:fld id="{3D127003-26EA-4E29-A915-6163B9A3B02A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10" name="Footer Placeholder 9">
            <a:extLst>
              <a:ext uri="{FF2B5EF4-FFF2-40B4-BE49-F238E27FC236}">
                <a16:creationId xmlns:a16="http://schemas.microsoft.com/office/drawing/2014/main" id="{4515DEC4-C967-ABFB-73CF-0A90335332A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3950591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5A5085F-BE80-B110-AA1F-9DD0919E27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706232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28ED8B4C-3B70-7229-7BC1-2CA7F4228544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68906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4995" y="912388"/>
            <a:ext cx="6800971" cy="932688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5D00EEA7-B56C-0FE1-DD57-6EA76831674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58140" y="333756"/>
            <a:ext cx="3665220" cy="6190488"/>
          </a:xfrm>
          <a:custGeom>
            <a:avLst/>
            <a:gdLst>
              <a:gd name="connsiteX0" fmla="*/ 186643 w 3665220"/>
              <a:gd name="connsiteY0" fmla="*/ 0 h 6190488"/>
              <a:gd name="connsiteX1" fmla="*/ 3665220 w 3665220"/>
              <a:gd name="connsiteY1" fmla="*/ 0 h 6190488"/>
              <a:gd name="connsiteX2" fmla="*/ 3665220 w 3665220"/>
              <a:gd name="connsiteY2" fmla="*/ 6190488 h 6190488"/>
              <a:gd name="connsiteX3" fmla="*/ 186643 w 3665220"/>
              <a:gd name="connsiteY3" fmla="*/ 6190488 h 6190488"/>
              <a:gd name="connsiteX4" fmla="*/ 0 w 3665220"/>
              <a:gd name="connsiteY4" fmla="*/ 6003845 h 6190488"/>
              <a:gd name="connsiteX5" fmla="*/ 0 w 3665220"/>
              <a:gd name="connsiteY5" fmla="*/ 186643 h 6190488"/>
              <a:gd name="connsiteX6" fmla="*/ 186643 w 3665220"/>
              <a:gd name="connsiteY6" fmla="*/ 0 h 619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665220" h="6190488">
                <a:moveTo>
                  <a:pt x="186643" y="0"/>
                </a:moveTo>
                <a:lnTo>
                  <a:pt x="3665220" y="0"/>
                </a:lnTo>
                <a:lnTo>
                  <a:pt x="3665220" y="6190488"/>
                </a:lnTo>
                <a:lnTo>
                  <a:pt x="186643" y="6190488"/>
                </a:lnTo>
                <a:cubicBezTo>
                  <a:pt x="83563" y="6190488"/>
                  <a:pt x="0" y="6106925"/>
                  <a:pt x="0" y="6003845"/>
                </a:cubicBezTo>
                <a:lnTo>
                  <a:pt x="0" y="186643"/>
                </a:lnTo>
                <a:cubicBezTo>
                  <a:pt x="0" y="83563"/>
                  <a:pt x="83563" y="0"/>
                  <a:pt x="186643" y="0"/>
                </a:cubicBez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18B74D6-CD72-B859-C229-60DB988B25E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524996" y="1997625"/>
            <a:ext cx="6800971" cy="39450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0BFB53A-8FDF-F131-DCF2-D7BECE95381F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4745736" y="6529916"/>
            <a:ext cx="3494314" cy="328084"/>
          </a:xfrm>
          <a:prstGeom prst="rect">
            <a:avLst/>
          </a:prstGeom>
        </p:spPr>
        <p:txBody>
          <a:bodyPr/>
          <a:lstStyle/>
          <a:p>
            <a:fld id="{FC8398B2-10D9-44F6-A6BD-93FBB0F2ED95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446E4B5-B423-4137-0255-D68BAC85BE9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FEC5A8-0DCB-9EEB-83E2-0411804C543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42F2155E-50E7-C260-4CB2-28DE7F08650E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98243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799AA6AA-9FAC-AA42-597B-AAAAEDA9E0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9536" y="912388"/>
            <a:ext cx="6800971" cy="932688"/>
          </a:xfrm>
        </p:spPr>
        <p:txBody>
          <a:bodyPr anchor="b"/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6" name="Content Placeholder 7">
            <a:extLst>
              <a:ext uri="{FF2B5EF4-FFF2-40B4-BE49-F238E27FC236}">
                <a16:creationId xmlns:a16="http://schemas.microsoft.com/office/drawing/2014/main" id="{5F8572EB-0F19-5157-1262-D70FB246A99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59536" y="1997625"/>
            <a:ext cx="6800971" cy="394502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1B842C4E-40FF-AB86-90DD-9230239CDAA9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8091732" y="333756"/>
            <a:ext cx="3742128" cy="6190488"/>
          </a:xfrm>
          <a:custGeom>
            <a:avLst/>
            <a:gdLst>
              <a:gd name="connsiteX0" fmla="*/ 0 w 3742128"/>
              <a:gd name="connsiteY0" fmla="*/ 0 h 6190488"/>
              <a:gd name="connsiteX1" fmla="*/ 3555485 w 3742128"/>
              <a:gd name="connsiteY1" fmla="*/ 0 h 6190488"/>
              <a:gd name="connsiteX2" fmla="*/ 3742128 w 3742128"/>
              <a:gd name="connsiteY2" fmla="*/ 186643 h 6190488"/>
              <a:gd name="connsiteX3" fmla="*/ 3742128 w 3742128"/>
              <a:gd name="connsiteY3" fmla="*/ 6003845 h 6190488"/>
              <a:gd name="connsiteX4" fmla="*/ 3555485 w 3742128"/>
              <a:gd name="connsiteY4" fmla="*/ 6190488 h 6190488"/>
              <a:gd name="connsiteX5" fmla="*/ 0 w 3742128"/>
              <a:gd name="connsiteY5" fmla="*/ 6190488 h 619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742128" h="6190488">
                <a:moveTo>
                  <a:pt x="0" y="0"/>
                </a:moveTo>
                <a:lnTo>
                  <a:pt x="3555485" y="0"/>
                </a:lnTo>
                <a:cubicBezTo>
                  <a:pt x="3658565" y="0"/>
                  <a:pt x="3742128" y="83563"/>
                  <a:pt x="3742128" y="186643"/>
                </a:cubicBezTo>
                <a:lnTo>
                  <a:pt x="3742128" y="6003845"/>
                </a:lnTo>
                <a:cubicBezTo>
                  <a:pt x="3742128" y="6106925"/>
                  <a:pt x="3658565" y="6190488"/>
                  <a:pt x="3555485" y="6190488"/>
                </a:cubicBezTo>
                <a:lnTo>
                  <a:pt x="0" y="6190488"/>
                </a:ln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3CAD5B-18BB-E21E-3A4C-7BAACB8519A4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DCAE8F83-67FA-404A-B769-CAB4959C0FA7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20916D3-99FA-E971-607F-14E290E5885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28579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BBDEAB8E-8806-A459-E320-4CA2B455BFD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704144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635E0701-D961-E590-72A4-CFE60A942FB6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458702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535B410A-8F1F-C41B-C2EA-3ADD36BB7D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53972" y="907302"/>
            <a:ext cx="4361688" cy="1386965"/>
          </a:xfrm>
        </p:spPr>
        <p:txBody>
          <a:bodyPr anchor="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3675BA77-EBBB-9336-6E26-E6A278DEC64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58140" y="333756"/>
            <a:ext cx="6253369" cy="6190488"/>
          </a:xfrm>
          <a:custGeom>
            <a:avLst/>
            <a:gdLst>
              <a:gd name="connsiteX0" fmla="*/ 186643 w 6253369"/>
              <a:gd name="connsiteY0" fmla="*/ 0 h 6190488"/>
              <a:gd name="connsiteX1" fmla="*/ 6253369 w 6253369"/>
              <a:gd name="connsiteY1" fmla="*/ 0 h 6190488"/>
              <a:gd name="connsiteX2" fmla="*/ 6253369 w 6253369"/>
              <a:gd name="connsiteY2" fmla="*/ 6190488 h 6190488"/>
              <a:gd name="connsiteX3" fmla="*/ 186643 w 6253369"/>
              <a:gd name="connsiteY3" fmla="*/ 6190488 h 6190488"/>
              <a:gd name="connsiteX4" fmla="*/ 0 w 6253369"/>
              <a:gd name="connsiteY4" fmla="*/ 6003845 h 6190488"/>
              <a:gd name="connsiteX5" fmla="*/ 0 w 6253369"/>
              <a:gd name="connsiteY5" fmla="*/ 186643 h 6190488"/>
              <a:gd name="connsiteX6" fmla="*/ 186643 w 6253369"/>
              <a:gd name="connsiteY6" fmla="*/ 0 h 619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53369" h="6190488">
                <a:moveTo>
                  <a:pt x="186643" y="0"/>
                </a:moveTo>
                <a:lnTo>
                  <a:pt x="6253369" y="0"/>
                </a:lnTo>
                <a:lnTo>
                  <a:pt x="6253369" y="6190488"/>
                </a:lnTo>
                <a:lnTo>
                  <a:pt x="186643" y="6190488"/>
                </a:lnTo>
                <a:cubicBezTo>
                  <a:pt x="83563" y="6190488"/>
                  <a:pt x="0" y="6106925"/>
                  <a:pt x="0" y="6003845"/>
                </a:cubicBezTo>
                <a:lnTo>
                  <a:pt x="0" y="186643"/>
                </a:lnTo>
                <a:cubicBezTo>
                  <a:pt x="0" y="83563"/>
                  <a:pt x="83563" y="0"/>
                  <a:pt x="186643" y="0"/>
                </a:cubicBezTo>
                <a:close/>
              </a:path>
            </a:pathLst>
          </a:custGeom>
          <a:blipFill dpi="0" rotWithShape="1"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9" name="Content Placeholder 7">
            <a:extLst>
              <a:ext uri="{FF2B5EF4-FFF2-40B4-BE49-F238E27FC236}">
                <a16:creationId xmlns:a16="http://schemas.microsoft.com/office/drawing/2014/main" id="{CFD057C1-E5F9-48C1-C100-98561B816AC5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053972" y="2438545"/>
            <a:ext cx="4366917" cy="35121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253745" y="6529914"/>
            <a:ext cx="1622776" cy="32808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49B3D67F-5079-4349-A370-6203DAA40BB5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EA9C6C39-F32F-7B92-4B04-DE603E8CAB22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1141927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9536" y="907302"/>
            <a:ext cx="4361688" cy="1386965"/>
          </a:xfrm>
        </p:spPr>
        <p:txBody>
          <a:bodyPr anchor="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59536" y="2438545"/>
            <a:ext cx="4366917" cy="351215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989A950D-4E95-617D-73A8-2088AA91A84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749422" y="333756"/>
            <a:ext cx="6086539" cy="6190488"/>
          </a:xfrm>
          <a:custGeom>
            <a:avLst/>
            <a:gdLst>
              <a:gd name="connsiteX0" fmla="*/ 0 w 6086539"/>
              <a:gd name="connsiteY0" fmla="*/ 0 h 6181344"/>
              <a:gd name="connsiteX1" fmla="*/ 5900171 w 6086539"/>
              <a:gd name="connsiteY1" fmla="*/ 0 h 6181344"/>
              <a:gd name="connsiteX2" fmla="*/ 6086539 w 6086539"/>
              <a:gd name="connsiteY2" fmla="*/ 186368 h 6181344"/>
              <a:gd name="connsiteX3" fmla="*/ 6086539 w 6086539"/>
              <a:gd name="connsiteY3" fmla="*/ 5994976 h 6181344"/>
              <a:gd name="connsiteX4" fmla="*/ 5900171 w 6086539"/>
              <a:gd name="connsiteY4" fmla="*/ 6181344 h 6181344"/>
              <a:gd name="connsiteX5" fmla="*/ 0 w 6086539"/>
              <a:gd name="connsiteY5" fmla="*/ 6181344 h 6181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086539" h="6181344">
                <a:moveTo>
                  <a:pt x="0" y="0"/>
                </a:moveTo>
                <a:lnTo>
                  <a:pt x="5900171" y="0"/>
                </a:lnTo>
                <a:cubicBezTo>
                  <a:pt x="6003099" y="0"/>
                  <a:pt x="6086539" y="83440"/>
                  <a:pt x="6086539" y="186368"/>
                </a:cubicBezTo>
                <a:lnTo>
                  <a:pt x="6086539" y="5994976"/>
                </a:lnTo>
                <a:cubicBezTo>
                  <a:pt x="6086539" y="6097904"/>
                  <a:pt x="6003099" y="6181344"/>
                  <a:pt x="5900171" y="6181344"/>
                </a:cubicBezTo>
                <a:lnTo>
                  <a:pt x="0" y="6181344"/>
                </a:ln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6529916"/>
            <a:ext cx="2031073" cy="328084"/>
          </a:xfrm>
          <a:prstGeom prst="rect">
            <a:avLst/>
          </a:prstGeom>
        </p:spPr>
        <p:txBody>
          <a:bodyPr/>
          <a:lstStyle/>
          <a:p>
            <a:fld id="{D5E635FD-01E5-4F9B-B7E3-4E8E4D553502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68233" y="6529916"/>
            <a:ext cx="2805405" cy="3280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23874" y="6529916"/>
            <a:ext cx="429207" cy="3280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6C6B2973-B39B-795B-C998-BD99945AC583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322310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9D06E528-2C9F-FF0A-C704-D5311E88B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82554" y="905256"/>
            <a:ext cx="4572000" cy="9326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8AE6960-1685-F3C4-C297-F7D9C123BDA2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58956" y="338328"/>
            <a:ext cx="6129344" cy="6181344"/>
          </a:xfrm>
          <a:custGeom>
            <a:avLst/>
            <a:gdLst>
              <a:gd name="connsiteX0" fmla="*/ 186368 w 6129344"/>
              <a:gd name="connsiteY0" fmla="*/ 0 h 6181344"/>
              <a:gd name="connsiteX1" fmla="*/ 6129344 w 6129344"/>
              <a:gd name="connsiteY1" fmla="*/ 0 h 6181344"/>
              <a:gd name="connsiteX2" fmla="*/ 6129344 w 6129344"/>
              <a:gd name="connsiteY2" fmla="*/ 6181344 h 6181344"/>
              <a:gd name="connsiteX3" fmla="*/ 186368 w 6129344"/>
              <a:gd name="connsiteY3" fmla="*/ 6181344 h 6181344"/>
              <a:gd name="connsiteX4" fmla="*/ 0 w 6129344"/>
              <a:gd name="connsiteY4" fmla="*/ 5994976 h 6181344"/>
              <a:gd name="connsiteX5" fmla="*/ 0 w 6129344"/>
              <a:gd name="connsiteY5" fmla="*/ 186368 h 6181344"/>
              <a:gd name="connsiteX6" fmla="*/ 186368 w 6129344"/>
              <a:gd name="connsiteY6" fmla="*/ 0 h 6181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29344" h="6181344">
                <a:moveTo>
                  <a:pt x="186368" y="0"/>
                </a:moveTo>
                <a:lnTo>
                  <a:pt x="6129344" y="0"/>
                </a:lnTo>
                <a:lnTo>
                  <a:pt x="6129344" y="6181344"/>
                </a:lnTo>
                <a:lnTo>
                  <a:pt x="186368" y="6181344"/>
                </a:lnTo>
                <a:cubicBezTo>
                  <a:pt x="83440" y="6181344"/>
                  <a:pt x="0" y="6097904"/>
                  <a:pt x="0" y="5994976"/>
                </a:cubicBezTo>
                <a:lnTo>
                  <a:pt x="0" y="186368"/>
                </a:lnTo>
                <a:cubicBezTo>
                  <a:pt x="0" y="83440"/>
                  <a:pt x="83440" y="0"/>
                  <a:pt x="186368" y="0"/>
                </a:cubicBez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10" name="Content Placeholder 7">
            <a:extLst>
              <a:ext uri="{FF2B5EF4-FFF2-40B4-BE49-F238E27FC236}">
                <a16:creationId xmlns:a16="http://schemas.microsoft.com/office/drawing/2014/main" id="{F131C32E-547E-EA2F-5C03-0FE106459545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882554" y="1982048"/>
            <a:ext cx="4572000" cy="39686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7104491" y="6529916"/>
            <a:ext cx="1772029" cy="3280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9DA120D7-D319-4C08-8AC1-3F29C25825B5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3BBCC467-E248-3764-B263-C14CD99457D8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23203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9536" y="905256"/>
            <a:ext cx="4572000" cy="932688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59536" y="1982048"/>
            <a:ext cx="4572000" cy="396864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4E3331A2-CF3B-E998-CF70-4A75C30A924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5917720" y="333756"/>
            <a:ext cx="5916140" cy="6190488"/>
          </a:xfrm>
          <a:custGeom>
            <a:avLst/>
            <a:gdLst>
              <a:gd name="connsiteX0" fmla="*/ 0 w 5916140"/>
              <a:gd name="connsiteY0" fmla="*/ 0 h 6190488"/>
              <a:gd name="connsiteX1" fmla="*/ 5729497 w 5916140"/>
              <a:gd name="connsiteY1" fmla="*/ 0 h 6190488"/>
              <a:gd name="connsiteX2" fmla="*/ 5916140 w 5916140"/>
              <a:gd name="connsiteY2" fmla="*/ 186643 h 6190488"/>
              <a:gd name="connsiteX3" fmla="*/ 5916140 w 5916140"/>
              <a:gd name="connsiteY3" fmla="*/ 6003845 h 6190488"/>
              <a:gd name="connsiteX4" fmla="*/ 5729497 w 5916140"/>
              <a:gd name="connsiteY4" fmla="*/ 6190488 h 6190488"/>
              <a:gd name="connsiteX5" fmla="*/ 0 w 5916140"/>
              <a:gd name="connsiteY5" fmla="*/ 6190488 h 619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916140" h="6190488">
                <a:moveTo>
                  <a:pt x="0" y="0"/>
                </a:moveTo>
                <a:lnTo>
                  <a:pt x="5729497" y="0"/>
                </a:lnTo>
                <a:cubicBezTo>
                  <a:pt x="5832577" y="0"/>
                  <a:pt x="5916140" y="83563"/>
                  <a:pt x="5916140" y="186643"/>
                </a:cubicBezTo>
                <a:lnTo>
                  <a:pt x="5916140" y="6003845"/>
                </a:lnTo>
                <a:cubicBezTo>
                  <a:pt x="5916140" y="6106925"/>
                  <a:pt x="5832577" y="6190488"/>
                  <a:pt x="5729497" y="6190488"/>
                </a:cubicBezTo>
                <a:lnTo>
                  <a:pt x="0" y="6190488"/>
                </a:ln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3" y="6529916"/>
            <a:ext cx="2031073" cy="328084"/>
          </a:xfrm>
          <a:prstGeom prst="rect">
            <a:avLst/>
          </a:prstGeom>
        </p:spPr>
        <p:txBody>
          <a:bodyPr/>
          <a:lstStyle/>
          <a:p>
            <a:fld id="{EBEC7127-1401-4DC9-A2BE-769D7BC81B47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168233" y="6529916"/>
            <a:ext cx="2805405" cy="3280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4923874" y="6529916"/>
            <a:ext cx="429207" cy="3280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41A81A3-09AD-4886-CA58-1C5308FB34ED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394284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03044" y="907299"/>
            <a:ext cx="3222923" cy="1203162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E26FC952-7E45-FC54-E540-F375172C0E2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58140" y="333756"/>
            <a:ext cx="7226004" cy="6190488"/>
          </a:xfrm>
          <a:custGeom>
            <a:avLst/>
            <a:gdLst>
              <a:gd name="connsiteX0" fmla="*/ 186643 w 7226004"/>
              <a:gd name="connsiteY0" fmla="*/ 0 h 6190488"/>
              <a:gd name="connsiteX1" fmla="*/ 7226004 w 7226004"/>
              <a:gd name="connsiteY1" fmla="*/ 0 h 6190488"/>
              <a:gd name="connsiteX2" fmla="*/ 7226004 w 7226004"/>
              <a:gd name="connsiteY2" fmla="*/ 6190488 h 6190488"/>
              <a:gd name="connsiteX3" fmla="*/ 186643 w 7226004"/>
              <a:gd name="connsiteY3" fmla="*/ 6190488 h 6190488"/>
              <a:gd name="connsiteX4" fmla="*/ 0 w 7226004"/>
              <a:gd name="connsiteY4" fmla="*/ 6003845 h 6190488"/>
              <a:gd name="connsiteX5" fmla="*/ 0 w 7226004"/>
              <a:gd name="connsiteY5" fmla="*/ 186643 h 6190488"/>
              <a:gd name="connsiteX6" fmla="*/ 186643 w 7226004"/>
              <a:gd name="connsiteY6" fmla="*/ 0 h 619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26004" h="6190488">
                <a:moveTo>
                  <a:pt x="186643" y="0"/>
                </a:moveTo>
                <a:lnTo>
                  <a:pt x="7226004" y="0"/>
                </a:lnTo>
                <a:lnTo>
                  <a:pt x="7226004" y="6190488"/>
                </a:lnTo>
                <a:lnTo>
                  <a:pt x="186643" y="6190488"/>
                </a:lnTo>
                <a:cubicBezTo>
                  <a:pt x="83563" y="6190488"/>
                  <a:pt x="0" y="6106925"/>
                  <a:pt x="0" y="6003845"/>
                </a:cubicBezTo>
                <a:lnTo>
                  <a:pt x="0" y="186643"/>
                </a:lnTo>
                <a:cubicBezTo>
                  <a:pt x="0" y="83563"/>
                  <a:pt x="83563" y="0"/>
                  <a:pt x="186643" y="0"/>
                </a:cubicBez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103044" y="2240265"/>
            <a:ext cx="3222923" cy="37104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05F20-8340-4F06-2EA5-4D05FFED458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8103044" y="6529915"/>
            <a:ext cx="922372" cy="328084"/>
          </a:xfrm>
          <a:prstGeom prst="rect">
            <a:avLst/>
          </a:prstGeom>
        </p:spPr>
        <p:txBody>
          <a:bodyPr/>
          <a:lstStyle/>
          <a:p>
            <a:fld id="{16B7840A-2968-4A25-82F8-DF7BABF97BC1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B09198F5-FF38-389C-E060-120AC630180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9025417" y="6529915"/>
            <a:ext cx="2390244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4963CA08-6B63-DC1E-8CB3-C323C9040122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DCB9005A-8E92-C720-BABE-52545C043BA6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3472084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9536" y="907299"/>
            <a:ext cx="3351329" cy="1203161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59536" y="2244789"/>
            <a:ext cx="3351329" cy="370590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93031C5B-201F-65FC-977A-E04E980A8D1F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4761780" y="333756"/>
            <a:ext cx="7072080" cy="6190488"/>
          </a:xfrm>
          <a:custGeom>
            <a:avLst/>
            <a:gdLst>
              <a:gd name="connsiteX0" fmla="*/ 0 w 7072080"/>
              <a:gd name="connsiteY0" fmla="*/ 0 h 6190488"/>
              <a:gd name="connsiteX1" fmla="*/ 6885437 w 7072080"/>
              <a:gd name="connsiteY1" fmla="*/ 0 h 6190488"/>
              <a:gd name="connsiteX2" fmla="*/ 7072080 w 7072080"/>
              <a:gd name="connsiteY2" fmla="*/ 186643 h 6190488"/>
              <a:gd name="connsiteX3" fmla="*/ 7072080 w 7072080"/>
              <a:gd name="connsiteY3" fmla="*/ 6003845 h 6190488"/>
              <a:gd name="connsiteX4" fmla="*/ 6885437 w 7072080"/>
              <a:gd name="connsiteY4" fmla="*/ 6190488 h 6190488"/>
              <a:gd name="connsiteX5" fmla="*/ 0 w 7072080"/>
              <a:gd name="connsiteY5" fmla="*/ 6190488 h 619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072080" h="6190488">
                <a:moveTo>
                  <a:pt x="0" y="0"/>
                </a:moveTo>
                <a:lnTo>
                  <a:pt x="6885437" y="0"/>
                </a:lnTo>
                <a:cubicBezTo>
                  <a:pt x="6988517" y="0"/>
                  <a:pt x="7072080" y="83563"/>
                  <a:pt x="7072080" y="186643"/>
                </a:cubicBezTo>
                <a:lnTo>
                  <a:pt x="7072080" y="6003845"/>
                </a:lnTo>
                <a:cubicBezTo>
                  <a:pt x="7072080" y="6106925"/>
                  <a:pt x="6988517" y="6190488"/>
                  <a:pt x="6885437" y="6190488"/>
                </a:cubicBezTo>
                <a:lnTo>
                  <a:pt x="0" y="6190488"/>
                </a:ln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3" y="6529916"/>
            <a:ext cx="1067625" cy="328084"/>
          </a:xfrm>
          <a:prstGeom prst="rect">
            <a:avLst/>
          </a:prstGeom>
        </p:spPr>
        <p:txBody>
          <a:bodyPr/>
          <a:lstStyle/>
          <a:p>
            <a:fld id="{E2ABEC49-741E-472F-866C-AE933A56DB01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204785" y="6529916"/>
            <a:ext cx="2805405" cy="3280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3960426" y="6529916"/>
            <a:ext cx="429207" cy="3280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75A9B769-FEAE-2962-E26F-2A44DC7B32AC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623894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00265" y="907300"/>
            <a:ext cx="3025702" cy="2114466"/>
          </a:xfrm>
        </p:spPr>
        <p:txBody>
          <a:bodyPr anchor="b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D58BC462-E794-03C0-9112-F7F3BCEED143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58140" y="333756"/>
            <a:ext cx="7423225" cy="6190488"/>
          </a:xfrm>
          <a:custGeom>
            <a:avLst/>
            <a:gdLst>
              <a:gd name="connsiteX0" fmla="*/ 186643 w 7423225"/>
              <a:gd name="connsiteY0" fmla="*/ 0 h 6190488"/>
              <a:gd name="connsiteX1" fmla="*/ 7423225 w 7423225"/>
              <a:gd name="connsiteY1" fmla="*/ 0 h 6190488"/>
              <a:gd name="connsiteX2" fmla="*/ 7423225 w 7423225"/>
              <a:gd name="connsiteY2" fmla="*/ 6190488 h 6190488"/>
              <a:gd name="connsiteX3" fmla="*/ 186643 w 7423225"/>
              <a:gd name="connsiteY3" fmla="*/ 6190488 h 6190488"/>
              <a:gd name="connsiteX4" fmla="*/ 0 w 7423225"/>
              <a:gd name="connsiteY4" fmla="*/ 6003845 h 6190488"/>
              <a:gd name="connsiteX5" fmla="*/ 0 w 7423225"/>
              <a:gd name="connsiteY5" fmla="*/ 186643 h 6190488"/>
              <a:gd name="connsiteX6" fmla="*/ 186643 w 7423225"/>
              <a:gd name="connsiteY6" fmla="*/ 0 h 619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423225" h="6190488">
                <a:moveTo>
                  <a:pt x="186643" y="0"/>
                </a:moveTo>
                <a:lnTo>
                  <a:pt x="7423225" y="0"/>
                </a:lnTo>
                <a:lnTo>
                  <a:pt x="7423225" y="6190488"/>
                </a:lnTo>
                <a:lnTo>
                  <a:pt x="186643" y="6190488"/>
                </a:lnTo>
                <a:cubicBezTo>
                  <a:pt x="83563" y="6190488"/>
                  <a:pt x="0" y="6106925"/>
                  <a:pt x="0" y="6003845"/>
                </a:cubicBezTo>
                <a:lnTo>
                  <a:pt x="0" y="186643"/>
                </a:lnTo>
                <a:cubicBezTo>
                  <a:pt x="0" y="83563"/>
                  <a:pt x="83563" y="0"/>
                  <a:pt x="186643" y="0"/>
                </a:cubicBezTo>
                <a:close/>
              </a:path>
            </a:pathLst>
          </a:custGeo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E0D00CE-C191-6DE5-9D82-7EFB59BC37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300265" y="3156095"/>
            <a:ext cx="3025702" cy="2794596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228600" indent="0">
              <a:buNone/>
              <a:defRPr sz="1400"/>
            </a:lvl2pPr>
            <a:lvl3pPr marL="457200" indent="0">
              <a:buNone/>
              <a:defRPr sz="1200"/>
            </a:lvl3pPr>
            <a:lvl4pPr marL="685800" indent="0">
              <a:buNone/>
              <a:defRPr sz="1100"/>
            </a:lvl4pPr>
            <a:lvl5pPr marL="914400" indent="0"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43102" y="6529915"/>
            <a:ext cx="1003659" cy="328084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/>
                </a:solidFill>
                <a:effectLst/>
              </a:defRPr>
            </a:lvl1pPr>
          </a:lstStyle>
          <a:p>
            <a:fld id="{CB6BE5AC-BF33-4FE2-ADBE-F1A4AA52AA84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9346761" y="6529915"/>
            <a:ext cx="2068899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3CB8547-3131-E62F-78BD-1E2AB8979C91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7864483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5012268"/>
            <a:ext cx="3739896" cy="139033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12192000" cy="4635132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49240" y="5012267"/>
            <a:ext cx="6400800" cy="1390330"/>
          </a:xfrm>
        </p:spPr>
        <p:txBody>
          <a:bodyPr>
            <a:noAutofit/>
          </a:bodyPr>
          <a:lstStyle>
            <a:lvl1pPr marL="0" indent="0">
              <a:buFont typeface="Arial" panose="020B0604020202020204" pitchFamily="34" charset="0"/>
              <a:buNone/>
              <a:defRPr sz="1600"/>
            </a:lvl1pPr>
            <a:lvl2pPr marL="228600" indent="0">
              <a:buFont typeface="Arial" panose="020B0604020202020204" pitchFamily="34" charset="0"/>
              <a:buNone/>
              <a:defRPr sz="1400"/>
            </a:lvl2pPr>
            <a:lvl3pPr marL="457200" indent="0">
              <a:buFont typeface="Arial" panose="020B0604020202020204" pitchFamily="34" charset="0"/>
              <a:buNone/>
              <a:defRPr sz="1200"/>
            </a:lvl3pPr>
            <a:lvl4pPr marL="685800" indent="0">
              <a:buFont typeface="Arial" panose="020B0604020202020204" pitchFamily="34" charset="0"/>
              <a:buNone/>
              <a:defRPr sz="1100"/>
            </a:lvl4pPr>
            <a:lvl5pPr marL="914400" indent="0">
              <a:buFont typeface="Arial" panose="020B0604020202020204" pitchFamily="34" charset="0"/>
              <a:buNone/>
              <a:defRPr sz="105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851A88DF-44ED-436B-99D1-0B8CC5A92D9A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646564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4162318"/>
            <a:ext cx="2953618" cy="18928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0"/>
            <a:ext cx="12192000" cy="377827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77640" y="4162318"/>
            <a:ext cx="7772400" cy="2240280"/>
          </a:xfrm>
        </p:spPr>
        <p:txBody>
          <a:bodyPr>
            <a:no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/>
            </a:lvl1pPr>
            <a:lvl2pPr marL="514350" indent="-285750">
              <a:buFont typeface="Arial" panose="020B0604020202020204" pitchFamily="34" charset="0"/>
              <a:buChar char="•"/>
              <a:defRPr sz="1600"/>
            </a:lvl2pPr>
            <a:lvl3pPr marL="742950" indent="-285750">
              <a:buFont typeface="Arial" panose="020B0604020202020204" pitchFamily="34" charset="0"/>
              <a:buChar char="•"/>
              <a:defRPr sz="1400"/>
            </a:lvl3pPr>
            <a:lvl4pPr marL="857250" indent="-171450">
              <a:buFont typeface="Arial" panose="020B0604020202020204" pitchFamily="34" charset="0"/>
              <a:buChar char="•"/>
              <a:defRPr sz="1200"/>
            </a:lvl4pPr>
            <a:lvl5pPr marL="1085850" indent="-171450">
              <a:buFont typeface="Arial" panose="020B0604020202020204" pitchFamily="34" charset="0"/>
              <a:buChar char="•"/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BEC9FA1C-AA60-4CCE-B788-3849E413B634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749755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1733" y="561425"/>
            <a:ext cx="2953618" cy="1892808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" y="59778"/>
            <a:ext cx="3494314" cy="365125"/>
          </a:xfrm>
          <a:prstGeom prst="rect">
            <a:avLst/>
          </a:prstGeom>
        </p:spPr>
        <p:txBody>
          <a:bodyPr/>
          <a:lstStyle/>
          <a:p>
            <a:fld id="{401AF4C7-240F-4AB8-A2FA-D99DF3F7CE1C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876521" y="59778"/>
            <a:ext cx="2805405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632162" y="59778"/>
            <a:ext cx="429207" cy="365125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3D15418-1E32-0501-0E66-54FC2DD08E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3977640" y="561425"/>
            <a:ext cx="7772400" cy="2240280"/>
          </a:xfrm>
        </p:spPr>
        <p:txBody>
          <a:bodyPr>
            <a:noAutofit/>
          </a:bodyPr>
          <a:lstStyle>
            <a:lvl1pPr marL="285750" indent="-285750">
              <a:buFont typeface="Arial" panose="020B0604020202020204" pitchFamily="34" charset="0"/>
              <a:buChar char="•"/>
              <a:defRPr sz="1800"/>
            </a:lvl1pPr>
            <a:lvl2pPr marL="514350" indent="-285750">
              <a:buFont typeface="Arial" panose="020B0604020202020204" pitchFamily="34" charset="0"/>
              <a:buChar char="•"/>
              <a:defRPr sz="1600"/>
            </a:lvl2pPr>
            <a:lvl3pPr marL="742950" indent="-285750">
              <a:buFont typeface="Arial" panose="020B0604020202020204" pitchFamily="34" charset="0"/>
              <a:buChar char="•"/>
              <a:defRPr sz="1400"/>
            </a:lvl3pPr>
            <a:lvl4pPr marL="857250" indent="-171450">
              <a:buFont typeface="Arial" panose="020B0604020202020204" pitchFamily="34" charset="0"/>
              <a:buChar char="•"/>
              <a:defRPr sz="1200"/>
            </a:lvl4pPr>
            <a:lvl5pPr marL="1085850" indent="-171450">
              <a:buFont typeface="Arial" panose="020B0604020202020204" pitchFamily="34" charset="0"/>
              <a:buChar char="•"/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1" y="3079730"/>
            <a:ext cx="12192000" cy="3778270"/>
          </a:xfrm>
          <a:blipFill>
            <a:blip r:embed="rId2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2566481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B707AF85-94F0-A688-031E-5C9B12E7DA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2646" y="1810322"/>
            <a:ext cx="4547183" cy="4444173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6" y="603504"/>
            <a:ext cx="10972802" cy="970463"/>
          </a:xfrm>
        </p:spPr>
        <p:txBody>
          <a:bodyPr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0FEB7308-4C28-B462-9DD9-8D821D48BBBA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98331" y="2044501"/>
            <a:ext cx="3975817" cy="3975817"/>
          </a:xfrm>
          <a:custGeom>
            <a:avLst/>
            <a:gdLst>
              <a:gd name="connsiteX0" fmla="*/ 1987909 w 3975817"/>
              <a:gd name="connsiteY0" fmla="*/ 0 h 3975817"/>
              <a:gd name="connsiteX1" fmla="*/ 3975817 w 3975817"/>
              <a:gd name="connsiteY1" fmla="*/ 1987909 h 3975817"/>
              <a:gd name="connsiteX2" fmla="*/ 1987909 w 3975817"/>
              <a:gd name="connsiteY2" fmla="*/ 3975817 h 3975817"/>
              <a:gd name="connsiteX3" fmla="*/ 0 w 3975817"/>
              <a:gd name="connsiteY3" fmla="*/ 1987909 h 3975817"/>
              <a:gd name="connsiteX4" fmla="*/ 1987909 w 3975817"/>
              <a:gd name="connsiteY4" fmla="*/ 0 h 3975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975817" h="3975817">
                <a:moveTo>
                  <a:pt x="1987909" y="0"/>
                </a:moveTo>
                <a:cubicBezTo>
                  <a:pt x="3085800" y="0"/>
                  <a:pt x="3975817" y="890017"/>
                  <a:pt x="3975817" y="1987909"/>
                </a:cubicBezTo>
                <a:cubicBezTo>
                  <a:pt x="3975817" y="3085800"/>
                  <a:pt x="3085800" y="3975817"/>
                  <a:pt x="1987909" y="3975817"/>
                </a:cubicBezTo>
                <a:cubicBezTo>
                  <a:pt x="890017" y="3975817"/>
                  <a:pt x="0" y="3085800"/>
                  <a:pt x="0" y="1987909"/>
                </a:cubicBezTo>
                <a:cubicBezTo>
                  <a:pt x="0" y="890017"/>
                  <a:pt x="890017" y="0"/>
                  <a:pt x="1987909" y="0"/>
                </a:cubicBezTo>
                <a:close/>
              </a:path>
            </a:pathLst>
          </a:custGeom>
          <a:blipFill dpi="0" rotWithShape="1">
            <a:blip r:embed="rId3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1897688-419F-6EB2-5CC1-DC14924E5FC3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96000" y="1828800"/>
            <a:ext cx="5483355" cy="44288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387AD299-DE61-4CBB-BC93-03EDAFFAD605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3712010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B5BFD4E-5044-9769-5E8F-5BEC1C2A21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2648" y="2271376"/>
            <a:ext cx="4155294" cy="406116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39"/>
            <a:ext cx="4672584" cy="1453896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D4DA44E7-3265-78D1-59E3-AEFDF6112DD6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873710" y="2485372"/>
            <a:ext cx="3633170" cy="3633170"/>
          </a:xfrm>
          <a:custGeom>
            <a:avLst/>
            <a:gdLst>
              <a:gd name="connsiteX0" fmla="*/ 1816585 w 3633170"/>
              <a:gd name="connsiteY0" fmla="*/ 0 h 3633170"/>
              <a:gd name="connsiteX1" fmla="*/ 3633170 w 3633170"/>
              <a:gd name="connsiteY1" fmla="*/ 1816585 h 3633170"/>
              <a:gd name="connsiteX2" fmla="*/ 1816585 w 3633170"/>
              <a:gd name="connsiteY2" fmla="*/ 3633170 h 3633170"/>
              <a:gd name="connsiteX3" fmla="*/ 0 w 3633170"/>
              <a:gd name="connsiteY3" fmla="*/ 1816585 h 3633170"/>
              <a:gd name="connsiteX4" fmla="*/ 1816585 w 3633170"/>
              <a:gd name="connsiteY4" fmla="*/ 0 h 36331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633170" h="3633170">
                <a:moveTo>
                  <a:pt x="1816585" y="0"/>
                </a:moveTo>
                <a:cubicBezTo>
                  <a:pt x="2819857" y="0"/>
                  <a:pt x="3633170" y="813313"/>
                  <a:pt x="3633170" y="1816585"/>
                </a:cubicBezTo>
                <a:cubicBezTo>
                  <a:pt x="3633170" y="2819857"/>
                  <a:pt x="2819857" y="3633170"/>
                  <a:pt x="1816585" y="3633170"/>
                </a:cubicBezTo>
                <a:cubicBezTo>
                  <a:pt x="813313" y="3633170"/>
                  <a:pt x="0" y="2819857"/>
                  <a:pt x="0" y="1816585"/>
                </a:cubicBezTo>
                <a:cubicBezTo>
                  <a:pt x="0" y="813313"/>
                  <a:pt x="813313" y="0"/>
                  <a:pt x="1816585" y="0"/>
                </a:cubicBezTo>
                <a:close/>
              </a:path>
            </a:pathLst>
          </a:custGeom>
          <a:blipFill dpi="0" rotWithShape="1">
            <a:blip r:embed="rId3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BAC3300-BF12-B200-9F06-8D5AC45CB7E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096000" y="549275"/>
            <a:ext cx="5585925" cy="57832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FB9632C8-AF7D-4924-8414-5F0F98946906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682918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9B50B4B-78CB-E542-02D9-864CE61BF8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7715" y="2311121"/>
            <a:ext cx="4085820" cy="399326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78" y="550217"/>
            <a:ext cx="3657603" cy="1453896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AA5E0D2B-AF9D-6520-DEF7-6EF60AC4660E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94412" y="2521539"/>
            <a:ext cx="3572426" cy="3572426"/>
          </a:xfrm>
          <a:custGeom>
            <a:avLst/>
            <a:gdLst>
              <a:gd name="connsiteX0" fmla="*/ 1786213 w 3572426"/>
              <a:gd name="connsiteY0" fmla="*/ 0 h 3572426"/>
              <a:gd name="connsiteX1" fmla="*/ 3572426 w 3572426"/>
              <a:gd name="connsiteY1" fmla="*/ 1786213 h 3572426"/>
              <a:gd name="connsiteX2" fmla="*/ 1786213 w 3572426"/>
              <a:gd name="connsiteY2" fmla="*/ 3572426 h 3572426"/>
              <a:gd name="connsiteX3" fmla="*/ 0 w 3572426"/>
              <a:gd name="connsiteY3" fmla="*/ 1786213 h 3572426"/>
              <a:gd name="connsiteX4" fmla="*/ 1786213 w 3572426"/>
              <a:gd name="connsiteY4" fmla="*/ 0 h 357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2426" h="3572426">
                <a:moveTo>
                  <a:pt x="1786213" y="0"/>
                </a:moveTo>
                <a:cubicBezTo>
                  <a:pt x="2772711" y="0"/>
                  <a:pt x="3572426" y="799715"/>
                  <a:pt x="3572426" y="1786213"/>
                </a:cubicBezTo>
                <a:cubicBezTo>
                  <a:pt x="3572426" y="2772711"/>
                  <a:pt x="2772711" y="3572426"/>
                  <a:pt x="1786213" y="3572426"/>
                </a:cubicBezTo>
                <a:cubicBezTo>
                  <a:pt x="799715" y="3572426"/>
                  <a:pt x="0" y="2772711"/>
                  <a:pt x="0" y="1786213"/>
                </a:cubicBezTo>
                <a:cubicBezTo>
                  <a:pt x="0" y="799715"/>
                  <a:pt x="799715" y="0"/>
                  <a:pt x="1786213" y="0"/>
                </a:cubicBezTo>
                <a:close/>
              </a:path>
            </a:pathLst>
          </a:custGeom>
          <a:blipFill dpi="0" rotWithShape="1">
            <a:blip r:embed="rId3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016500" y="549275"/>
            <a:ext cx="6561138" cy="57594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CB60CA09-D196-4E75-A4BA-F561F149C1FC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2614127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825626D2-80B1-31C0-8C4C-03AEBF6B45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335066" y="2105276"/>
            <a:ext cx="4085820" cy="3993262"/>
          </a:xfrm>
          <a:prstGeom prst="rect">
            <a:avLst/>
          </a:prstGeom>
        </p:spPr>
      </p:pic>
      <p:sp>
        <p:nvSpPr>
          <p:cNvPr id="17" name="Title 1">
            <a:extLst>
              <a:ext uri="{FF2B5EF4-FFF2-40B4-BE49-F238E27FC236}">
                <a16:creationId xmlns:a16="http://schemas.microsoft.com/office/drawing/2014/main" id="{FB8AD6A1-C215-DFF8-ECFA-D092D628B6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907303"/>
            <a:ext cx="10966706" cy="1132258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2F6745D6-F853-FF75-28EF-2DD864956F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7" y="2311121"/>
            <a:ext cx="6158266" cy="399326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1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366C839-A25F-2CB3-40B9-811BB4C75134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7591763" y="2315694"/>
            <a:ext cx="3572426" cy="3572426"/>
          </a:xfrm>
          <a:custGeom>
            <a:avLst/>
            <a:gdLst>
              <a:gd name="connsiteX0" fmla="*/ 1786213 w 3572426"/>
              <a:gd name="connsiteY0" fmla="*/ 0 h 3572426"/>
              <a:gd name="connsiteX1" fmla="*/ 3572426 w 3572426"/>
              <a:gd name="connsiteY1" fmla="*/ 1786213 h 3572426"/>
              <a:gd name="connsiteX2" fmla="*/ 1786213 w 3572426"/>
              <a:gd name="connsiteY2" fmla="*/ 3572426 h 3572426"/>
              <a:gd name="connsiteX3" fmla="*/ 0 w 3572426"/>
              <a:gd name="connsiteY3" fmla="*/ 1786213 h 3572426"/>
              <a:gd name="connsiteX4" fmla="*/ 1786213 w 3572426"/>
              <a:gd name="connsiteY4" fmla="*/ 0 h 35724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2426" h="3572426">
                <a:moveTo>
                  <a:pt x="1786213" y="0"/>
                </a:moveTo>
                <a:cubicBezTo>
                  <a:pt x="2772711" y="0"/>
                  <a:pt x="3572426" y="799715"/>
                  <a:pt x="3572426" y="1786213"/>
                </a:cubicBezTo>
                <a:cubicBezTo>
                  <a:pt x="3572426" y="2772711"/>
                  <a:pt x="2772711" y="3572426"/>
                  <a:pt x="1786213" y="3572426"/>
                </a:cubicBezTo>
                <a:cubicBezTo>
                  <a:pt x="799715" y="3572426"/>
                  <a:pt x="0" y="2772711"/>
                  <a:pt x="0" y="1786213"/>
                </a:cubicBezTo>
                <a:cubicBezTo>
                  <a:pt x="0" y="799715"/>
                  <a:pt x="799715" y="0"/>
                  <a:pt x="1786213" y="0"/>
                </a:cubicBezTo>
                <a:close/>
              </a:path>
            </a:pathLst>
          </a:custGeom>
          <a:blipFill dpi="0" rotWithShape="1">
            <a:blip r:embed="rId3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E44CA941-2112-4108-B577-DDB22688A338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9513751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B7C0B019-1F65-5FF3-EACC-1DBD4333A0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00064" y="557784"/>
            <a:ext cx="5914085" cy="5780110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6763DD55-592C-903A-3F9C-A96924CFEA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907302"/>
            <a:ext cx="4361688" cy="1649694"/>
          </a:xfrm>
        </p:spPr>
        <p:txBody>
          <a:bodyPr anchor="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8" y="2826137"/>
            <a:ext cx="4361688" cy="3434638"/>
          </a:xfrm>
        </p:spPr>
        <p:txBody>
          <a:bodyPr anchor="b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051C0813-C057-2B90-9C5A-3AE995C89739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6071625" y="862357"/>
            <a:ext cx="5170964" cy="5170964"/>
          </a:xfrm>
          <a:custGeom>
            <a:avLst/>
            <a:gdLst>
              <a:gd name="connsiteX0" fmla="*/ 2585482 w 5170964"/>
              <a:gd name="connsiteY0" fmla="*/ 0 h 5170964"/>
              <a:gd name="connsiteX1" fmla="*/ 5170964 w 5170964"/>
              <a:gd name="connsiteY1" fmla="*/ 2585482 h 5170964"/>
              <a:gd name="connsiteX2" fmla="*/ 2585482 w 5170964"/>
              <a:gd name="connsiteY2" fmla="*/ 5170964 h 5170964"/>
              <a:gd name="connsiteX3" fmla="*/ 0 w 5170964"/>
              <a:gd name="connsiteY3" fmla="*/ 2585482 h 5170964"/>
              <a:gd name="connsiteX4" fmla="*/ 2585482 w 5170964"/>
              <a:gd name="connsiteY4" fmla="*/ 0 h 51709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170964" h="5170964">
                <a:moveTo>
                  <a:pt x="2585482" y="0"/>
                </a:moveTo>
                <a:cubicBezTo>
                  <a:pt x="4013405" y="0"/>
                  <a:pt x="5170964" y="1157560"/>
                  <a:pt x="5170964" y="2585482"/>
                </a:cubicBezTo>
                <a:cubicBezTo>
                  <a:pt x="5170964" y="4013405"/>
                  <a:pt x="4013405" y="5170964"/>
                  <a:pt x="2585482" y="5170964"/>
                </a:cubicBezTo>
                <a:cubicBezTo>
                  <a:pt x="1157560" y="5170964"/>
                  <a:pt x="0" y="4013405"/>
                  <a:pt x="0" y="2585482"/>
                </a:cubicBezTo>
                <a:cubicBezTo>
                  <a:pt x="0" y="1157560"/>
                  <a:pt x="1157560" y="0"/>
                  <a:pt x="2585482" y="0"/>
                </a:cubicBezTo>
                <a:close/>
              </a:path>
            </a:pathLst>
          </a:custGeom>
          <a:blipFill dpi="0" rotWithShape="1">
            <a:blip r:embed="rId3">
              <a:alphaModFix amt="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txBody>
          <a:bodyPr wrap="square">
            <a:noAutofit/>
          </a:bodyPr>
          <a:lstStyle/>
          <a:p>
            <a:r>
              <a:rPr lang="en-US" dirty="0"/>
              <a:t>Click icon to add picture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7D3302DA-6AFE-4F11-B5FB-C17B82EA8578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9211284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4967907A-96CA-89D9-9FD8-C85BFFEAF6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0316" y="4421770"/>
            <a:ext cx="10499656" cy="1528927"/>
          </a:xfrm>
        </p:spPr>
        <p:txBody>
          <a:bodyPr>
            <a:normAutofit/>
          </a:bodyPr>
          <a:lstStyle>
            <a:lvl1pPr algn="l">
              <a:lnSpc>
                <a:spcPct val="110000"/>
              </a:lnSpc>
              <a:defRPr sz="2000" b="0" cap="none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6">
            <a:extLst>
              <a:ext uri="{FF2B5EF4-FFF2-40B4-BE49-F238E27FC236}">
                <a16:creationId xmlns:a16="http://schemas.microsoft.com/office/drawing/2014/main" id="{824A94E6-CFC2-45CB-1F4E-C00A6DA2F700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66336" y="1330310"/>
            <a:ext cx="10499656" cy="3273331"/>
          </a:xfrm>
        </p:spPr>
        <p:txBody>
          <a:bodyPr anchor="b">
            <a:normAutofit/>
          </a:bodyPr>
          <a:lstStyle>
            <a:lvl1pPr marL="0" indent="0" algn="l">
              <a:lnSpc>
                <a:spcPct val="90000"/>
              </a:lnSpc>
              <a:buNone/>
              <a:defRPr sz="210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C3619648-D57F-48C1-8026-D656192BFCE5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FA1F52FC-EB68-58F2-85B1-6235B55362A9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838775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7440" y="4809744"/>
            <a:ext cx="7525512" cy="1545336"/>
          </a:xfrm>
        </p:spPr>
        <p:txBody>
          <a:bodyPr>
            <a:normAutofit/>
          </a:bodyPr>
          <a:lstStyle>
            <a:lvl1pPr algn="ctr">
              <a:lnSpc>
                <a:spcPct val="110000"/>
              </a:lnSpc>
              <a:defRPr sz="2800" b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2960" y="804120"/>
            <a:ext cx="10543032" cy="4206240"/>
          </a:xfrm>
        </p:spPr>
        <p:txBody>
          <a:bodyPr anchor="b">
            <a:normAutofit/>
          </a:bodyPr>
          <a:lstStyle>
            <a:lvl1pPr marL="0" indent="0" algn="ctr">
              <a:lnSpc>
                <a:spcPct val="90000"/>
              </a:lnSpc>
              <a:buNone/>
              <a:defRPr sz="232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D7688EBA-E81D-4EC6-8C2B-03A401A980DE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ACAAB8A-DD1F-F240-8651-22FAC159B426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766810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 3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7440" y="4421770"/>
            <a:ext cx="7525512" cy="1933310"/>
          </a:xfrm>
        </p:spPr>
        <p:txBody>
          <a:bodyPr>
            <a:normAutofit/>
          </a:bodyPr>
          <a:lstStyle>
            <a:lvl1pPr algn="ctr">
              <a:lnSpc>
                <a:spcPct val="110000"/>
              </a:lnSpc>
              <a:defRPr sz="2000" b="0" cap="none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822960" y="1353387"/>
            <a:ext cx="10543032" cy="3273331"/>
          </a:xfrm>
        </p:spPr>
        <p:txBody>
          <a:bodyPr anchor="b">
            <a:normAutofit/>
          </a:bodyPr>
          <a:lstStyle>
            <a:lvl1pPr marL="0" indent="0" algn="ctr">
              <a:lnSpc>
                <a:spcPct val="90000"/>
              </a:lnSpc>
              <a:buNone/>
              <a:defRPr sz="21000" b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##%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A591E5F-EDEF-7D02-30E6-B960B5E4590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175A1B29-DFBD-4673-8328-3ED6619AAB50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394E47C-0C77-0005-1755-14F7739DF2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42EF41C-4509-4150-C0F1-83BB756ACF5F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72452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463662" y="561268"/>
            <a:ext cx="9264676" cy="5735465"/>
          </a:xfrm>
        </p:spPr>
        <p:txBody>
          <a:bodyPr anchor="ctr">
            <a:noAutofit/>
          </a:bodyPr>
          <a:lstStyle>
            <a:lvl1pPr marL="0" indent="0" algn="ctr">
              <a:lnSpc>
                <a:spcPct val="80000"/>
              </a:lnSpc>
              <a:buNone/>
              <a:defRPr lang="en-US" sz="6600" b="0" kern="1200" cap="all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228600" indent="0" algn="ctr">
              <a:lnSpc>
                <a:spcPct val="80000"/>
              </a:lnSpc>
              <a:buNone/>
              <a:defRPr lang="en-US" sz="6600" b="0" kern="1200" cap="all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457200" indent="0" algn="ctr">
              <a:lnSpc>
                <a:spcPct val="80000"/>
              </a:lnSpc>
              <a:buNone/>
              <a:defRPr lang="en-US" sz="6600" b="0" kern="1200" cap="all" baseline="0" dirty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685800" indent="0" algn="ctr">
              <a:lnSpc>
                <a:spcPct val="100000"/>
              </a:lnSpc>
              <a:buNone/>
              <a:defRPr lang="en-US" sz="8000" b="1" kern="1200" cap="all" baseline="0" dirty="0">
                <a:solidFill>
                  <a:schemeClr val="tx1"/>
                </a:solidFill>
                <a:latin typeface="Playfair Display Black" pitchFamily="2" charset="0"/>
                <a:ea typeface="+mj-ea"/>
                <a:cs typeface="+mj-cs"/>
              </a:defRPr>
            </a:lvl4pPr>
            <a:lvl5pPr marL="914400" indent="0" algn="ctr">
              <a:lnSpc>
                <a:spcPct val="100000"/>
              </a:lnSpc>
              <a:buNone/>
              <a:defRPr lang="en-US" sz="8000" b="1" kern="1200" cap="all" baseline="0" dirty="0">
                <a:solidFill>
                  <a:schemeClr val="tx1"/>
                </a:solidFill>
                <a:latin typeface="Playfair Display Black" pitchFamily="2" charset="0"/>
                <a:ea typeface="+mj-ea"/>
                <a:cs typeface="+mj-cs"/>
              </a:defRPr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E7C9592F-4A0D-4D12-B47E-4A7D843B26AD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244775AE-F67F-CB44-1D87-AB4D287818A5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476480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1929384"/>
            <a:ext cx="8266176" cy="4142232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5000" b="1"/>
            </a:lvl1pPr>
            <a:lvl2pPr marL="228600" indent="0">
              <a:lnSpc>
                <a:spcPct val="100000"/>
              </a:lnSpc>
              <a:buNone/>
              <a:defRPr sz="4400" b="1"/>
            </a:lvl2pPr>
            <a:lvl3pPr marL="457200" indent="0">
              <a:lnSpc>
                <a:spcPct val="100000"/>
              </a:lnSpc>
              <a:buNone/>
              <a:defRPr sz="4000" b="1"/>
            </a:lvl3pPr>
            <a:lvl4pPr marL="685800" indent="0">
              <a:lnSpc>
                <a:spcPct val="100000"/>
              </a:lnSpc>
              <a:buNone/>
              <a:defRPr sz="3600" b="1"/>
            </a:lvl4pPr>
            <a:lvl5pPr marL="914400" indent="0">
              <a:lnSpc>
                <a:spcPct val="100000"/>
              </a:lnSpc>
              <a:buNone/>
              <a:defRPr sz="3200" b="1"/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290F78A7-ED9B-4802-8C3B-8810C7632A95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734D2A7D-7433-3BD7-B540-CAF81289672C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8369244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13385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548640"/>
            <a:ext cx="8266176" cy="5605272"/>
          </a:xfrm>
        </p:spPr>
        <p:txBody>
          <a:bodyPr anchor="t">
            <a:noAutofit/>
          </a:bodyPr>
          <a:lstStyle>
            <a:lvl1pPr marL="0" indent="0">
              <a:lnSpc>
                <a:spcPct val="100000"/>
              </a:lnSpc>
              <a:buNone/>
              <a:defRPr sz="5000" b="1"/>
            </a:lvl1pPr>
            <a:lvl2pPr marL="228600" indent="0">
              <a:lnSpc>
                <a:spcPct val="100000"/>
              </a:lnSpc>
              <a:buNone/>
              <a:defRPr sz="4400" b="1"/>
            </a:lvl2pPr>
            <a:lvl3pPr marL="457200" indent="0">
              <a:lnSpc>
                <a:spcPct val="100000"/>
              </a:lnSpc>
              <a:buNone/>
              <a:defRPr sz="4000" b="1"/>
            </a:lvl3pPr>
            <a:lvl4pPr marL="685800" indent="0">
              <a:lnSpc>
                <a:spcPct val="100000"/>
              </a:lnSpc>
              <a:buNone/>
              <a:defRPr sz="3600" b="1"/>
            </a:lvl4pPr>
            <a:lvl5pPr marL="914400" indent="0">
              <a:lnSpc>
                <a:spcPct val="100000"/>
              </a:lnSpc>
              <a:buNone/>
              <a:defRPr sz="3200" b="1"/>
            </a:lvl5pPr>
          </a:lstStyle>
          <a:p>
            <a:pPr lvl="0"/>
            <a:r>
              <a:rPr lang="en-US" dirty="0"/>
              <a:t>Click to add Statement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F688C7-1128-9027-65E4-A17BBE7DDDF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24F266F9-F826-45A4-93B2-4F421185E715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D56E87B-2252-4382-E6E7-15A81BCC8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1C6A68-1AC4-7B10-CD66-D67327434E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F6FAFB8-6136-DD3A-86C3-855ED940D6F6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296817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circle with black background&#10;&#10;AI-generated content may be incorrect.">
            <a:extLst>
              <a:ext uri="{FF2B5EF4-FFF2-40B4-BE49-F238E27FC236}">
                <a16:creationId xmlns:a16="http://schemas.microsoft.com/office/drawing/2014/main" id="{34321655-180C-E5FF-5EBA-CB7C8C9005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267"/>
          <a:stretch/>
        </p:blipFill>
        <p:spPr>
          <a:xfrm>
            <a:off x="492638" y="0"/>
            <a:ext cx="4471248" cy="4191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050322" y="5137616"/>
            <a:ext cx="8054173" cy="466344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1800" cap="none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393371" y="1188720"/>
            <a:ext cx="8593017" cy="2174966"/>
          </a:xfrm>
        </p:spPr>
        <p:txBody>
          <a:bodyPr anchor="b">
            <a:normAutofit/>
          </a:bodyPr>
          <a:lstStyle>
            <a:lvl1pPr marL="0" indent="-457200" defTabSz="914400">
              <a:lnSpc>
                <a:spcPct val="80000"/>
              </a:lnSpc>
              <a:spcBef>
                <a:spcPts val="0"/>
              </a:spcBef>
              <a:buNone/>
              <a:defRPr sz="4500" cap="all" baseline="0"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DB6CF73C-93E7-489E-AE2B-E246A7DB6D93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0659926F-2327-8B2D-085E-499F8F38779A}"/>
              </a:ext>
            </a:extLst>
          </p:cNvPr>
          <p:cNvCxnSpPr/>
          <p:nvPr/>
        </p:nvCxnSpPr>
        <p:spPr>
          <a:xfrm>
            <a:off x="1551214" y="3477986"/>
            <a:ext cx="0" cy="1992085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997730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677009" y="5349240"/>
            <a:ext cx="9043416" cy="466344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1499616" y="1344168"/>
            <a:ext cx="9198864" cy="3291840"/>
          </a:xfrm>
        </p:spPr>
        <p:txBody>
          <a:bodyPr anchor="ctr">
            <a:normAutofit/>
          </a:bodyPr>
          <a:lstStyle>
            <a:lvl1pPr marL="164592" indent="-164592">
              <a:lnSpc>
                <a:spcPct val="80000"/>
              </a:lnSpc>
              <a:spcBef>
                <a:spcPts val="0"/>
              </a:spcBef>
              <a:buNone/>
              <a:defRPr sz="4000" cap="all" baseline="0"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A15AF2BE-7E3A-4323-8AD1-6D4FF44FD8E1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CF5A24BE-62EC-1D31-CC8C-91D6C09F8228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89711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2FA0A-1F7B-DD41-ECED-02B60BC46B1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0041" y="5669280"/>
            <a:ext cx="8805672" cy="466344"/>
          </a:xfrm>
        </p:spPr>
        <p:txBody>
          <a:bodyPr anchor="ctr">
            <a:normAutofit/>
          </a:bodyPr>
          <a:lstStyle>
            <a:lvl1pPr>
              <a:lnSpc>
                <a:spcPct val="120000"/>
              </a:lnSpc>
              <a:defRPr sz="22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 dirty="0"/>
              <a:t>Quote Author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A14BE2EA-8E1E-E2DA-5CCF-46908B013BF2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612648" y="1097280"/>
            <a:ext cx="8961120" cy="3474720"/>
          </a:xfrm>
        </p:spPr>
        <p:txBody>
          <a:bodyPr anchor="ctr">
            <a:normAutofit/>
          </a:bodyPr>
          <a:lstStyle>
            <a:lvl1pPr marL="164592" indent="-164592">
              <a:lnSpc>
                <a:spcPct val="80000"/>
              </a:lnSpc>
              <a:spcBef>
                <a:spcPts val="0"/>
              </a:spcBef>
              <a:buNone/>
              <a:defRPr sz="4200" cap="all" baseline="0">
                <a:latin typeface="+mj-lt"/>
              </a:defRPr>
            </a:lvl1pPr>
          </a:lstStyle>
          <a:p>
            <a:pPr lvl="0"/>
            <a:r>
              <a:rPr lang="en-US" dirty="0"/>
              <a:t>Click to add Quote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44C372-F7FA-5AA5-92C1-CF476A26623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CB8FD7DB-FD7D-41C7-A7D0-5BAC7B3F1054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23912E3-7555-EAAB-BE83-59ED3B5C9E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EAECF6-9F03-4C12-4BD4-4E8AE63A4F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0CC92CDB-3DCC-F547-8EEC-BE14157A4259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3182334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9F63BBBA-62F7-DBEC-F9CF-7226CF222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0893" y="907303"/>
            <a:ext cx="10465073" cy="1132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10">
            <a:extLst>
              <a:ext uri="{FF2B5EF4-FFF2-40B4-BE49-F238E27FC236}">
                <a16:creationId xmlns:a16="http://schemas.microsoft.com/office/drawing/2014/main" id="{70C6923B-FF9D-B437-5588-878AF0F8A07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60892" y="2268121"/>
            <a:ext cx="5040809" cy="39802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Text Placeholder 10">
            <a:extLst>
              <a:ext uri="{FF2B5EF4-FFF2-40B4-BE49-F238E27FC236}">
                <a16:creationId xmlns:a16="http://schemas.microsoft.com/office/drawing/2014/main" id="{32312870-557C-564C-3520-F00CB9BF524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285157" y="2268121"/>
            <a:ext cx="5040809" cy="398028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7586B0B4-0F2D-499F-B46F-F681523A05A0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FB15031E-7D6B-5DB2-0949-3226C3A6B5E9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690834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994C7CB3-8309-EE97-00D8-73D90094F0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0893" y="907303"/>
            <a:ext cx="10465073" cy="1132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60893" y="2268121"/>
            <a:ext cx="504080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8CF4B8FC-8114-F896-19E9-61BFDBF1E798}"/>
              </a:ext>
            </a:extLst>
          </p:cNvPr>
          <p:cNvSpPr>
            <a:spLocks noGrp="1"/>
          </p:cNvSpPr>
          <p:nvPr>
            <p:ph type="body" idx="14"/>
          </p:nvPr>
        </p:nvSpPr>
        <p:spPr>
          <a:xfrm>
            <a:off x="6285158" y="2268121"/>
            <a:ext cx="504080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86E5640-DE07-46FE-2EFB-FCD8C5238D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60892" y="2969987"/>
            <a:ext cx="5040809" cy="32784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0" name="Text Placeholder 10">
            <a:extLst>
              <a:ext uri="{FF2B5EF4-FFF2-40B4-BE49-F238E27FC236}">
                <a16:creationId xmlns:a16="http://schemas.microsoft.com/office/drawing/2014/main" id="{BA05586D-8745-CB79-26DE-BB05CF6BF80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6285157" y="2969987"/>
            <a:ext cx="5040809" cy="32784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01266551-E982-43FB-8EB6-73FB0E4FDF12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E69FD757-76AB-74D2-BF21-512AF236806B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543122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37CF8608-BD7F-FDF6-C9FE-359BAFBCCE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0893" y="907303"/>
            <a:ext cx="10465073" cy="1132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6F57FA73-4BE2-4237-90E8-28123CE1B9FA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144ABFCC-D627-9493-2426-A6E5682EEBD4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7819168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68BA1E88-22B3-4091-902C-19D6AD2267FE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694126D0-8C62-BE14-DAD7-1281C05B8DCA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6069313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8" y="2311121"/>
            <a:ext cx="3595634" cy="3993263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5"/>
            <a:ext cx="6440258" cy="5755109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82EFC53A-E163-43E4-9309-C62B24E59229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8759643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9536" y="1847088"/>
            <a:ext cx="7342307" cy="1133856"/>
          </a:xfrm>
        </p:spPr>
        <p:txBody>
          <a:bodyPr anchor="b">
            <a:noAutofit/>
          </a:bodyPr>
          <a:lstStyle>
            <a:lvl1pPr>
              <a:defRPr sz="600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59536" y="3594099"/>
            <a:ext cx="10472928" cy="2743200"/>
          </a:xfrm>
        </p:spPr>
        <p:txBody>
          <a:bodyPr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F57D2C4C-3CEB-4A3F-A850-2A701BAB5B4F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60F630EC-9C35-9636-5C2F-9B305B2CCE3F}"/>
              </a:ext>
            </a:extLst>
          </p:cNvPr>
          <p:cNvSpPr/>
          <p:nvPr/>
        </p:nvSpPr>
        <p:spPr>
          <a:xfrm>
            <a:off x="347133" y="328084"/>
            <a:ext cx="11497734" cy="6201833"/>
          </a:xfrm>
          <a:prstGeom prst="roundRect">
            <a:avLst>
              <a:gd name="adj" fmla="val 3015"/>
            </a:avLst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38479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urple circle with black background&#10;&#10;AI-generated content may be incorrect.">
            <a:extLst>
              <a:ext uri="{FF2B5EF4-FFF2-40B4-BE49-F238E27FC236}">
                <a16:creationId xmlns:a16="http://schemas.microsoft.com/office/drawing/2014/main" id="{515E74ED-2A6E-80D7-2247-FD12F26125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100"/>
          <a:stretch/>
        </p:blipFill>
        <p:spPr>
          <a:xfrm>
            <a:off x="462641" y="0"/>
            <a:ext cx="8989429" cy="475542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0857" y="3603170"/>
            <a:ext cx="7014009" cy="1507672"/>
          </a:xfrm>
        </p:spPr>
        <p:txBody>
          <a:bodyPr anchor="b">
            <a:noAutofit/>
          </a:bodyPr>
          <a:lstStyle>
            <a:lvl1pPr>
              <a:defRPr sz="4500"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484133" y="5480958"/>
            <a:ext cx="6360733" cy="744158"/>
          </a:xfrm>
        </p:spPr>
        <p:txBody>
          <a:bodyPr anchor="b">
            <a:noAutofit/>
          </a:bodyPr>
          <a:lstStyle>
            <a:lvl1pPr marL="0" indent="0">
              <a:lnSpc>
                <a:spcPct val="110000"/>
              </a:lnSpc>
              <a:buNone/>
              <a:defRPr sz="1800"/>
            </a:lvl1pPr>
            <a:lvl2pPr marL="228600" indent="0">
              <a:lnSpc>
                <a:spcPct val="110000"/>
              </a:lnSpc>
              <a:buNone/>
              <a:defRPr sz="1600"/>
            </a:lvl2pPr>
            <a:lvl3pPr marL="457200" indent="0">
              <a:buNone/>
              <a:defRPr sz="1400"/>
            </a:lvl3pPr>
            <a:lvl4pPr marL="685800" indent="0">
              <a:buNone/>
              <a:defRPr sz="1200"/>
            </a:lvl4pPr>
            <a:lvl5pPr marL="914400" indent="0">
              <a:buNone/>
              <a:defRPr sz="11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/>
          <a:lstStyle/>
          <a:p>
            <a:fld id="{1ABC5762-7F5E-4C8D-B27D-8990A68BB18F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BB055BD5-F132-7EB0-787E-04988310DC8B}"/>
              </a:ext>
            </a:extLst>
          </p:cNvPr>
          <p:cNvCxnSpPr>
            <a:cxnSpLocks/>
          </p:cNvCxnSpPr>
          <p:nvPr/>
        </p:nvCxnSpPr>
        <p:spPr>
          <a:xfrm>
            <a:off x="4985657" y="5238749"/>
            <a:ext cx="0" cy="882741"/>
          </a:xfrm>
          <a:prstGeom prst="line">
            <a:avLst/>
          </a:prstGeom>
          <a:ln w="1905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19632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dirty="0"/>
              <a:t>Click to edit Master </a:t>
            </a:r>
            <a:br>
              <a:rPr lang="en-US" dirty="0"/>
            </a:br>
            <a:r>
              <a:rPr lang="en-US" dirty="0"/>
              <a:t>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347132" y="6529916"/>
            <a:ext cx="3284341" cy="3280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665DFBE8-81F4-46A1-BB38-C49D79C4F68D}" type="datetime1">
              <a:rPr lang="en-US" smtClean="0"/>
              <a:t>3/14/2026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660019" y="6529916"/>
            <a:ext cx="2805405" cy="3280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Sample Footer Text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415660" y="6529916"/>
            <a:ext cx="429207" cy="3280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4754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  <p:sldLayoutId id="2147483828" r:id="rId2"/>
    <p:sldLayoutId id="2147483829" r:id="rId3"/>
    <p:sldLayoutId id="2147483830" r:id="rId4"/>
    <p:sldLayoutId id="2147483831" r:id="rId5"/>
    <p:sldLayoutId id="2147483832" r:id="rId6"/>
    <p:sldLayoutId id="2147483833" r:id="rId7"/>
    <p:sldLayoutId id="2147483834" r:id="rId8"/>
    <p:sldLayoutId id="2147483835" r:id="rId9"/>
    <p:sldLayoutId id="2147483836" r:id="rId10"/>
    <p:sldLayoutId id="2147483837" r:id="rId11"/>
    <p:sldLayoutId id="2147483838" r:id="rId12"/>
    <p:sldLayoutId id="2147483839" r:id="rId13"/>
    <p:sldLayoutId id="2147483840" r:id="rId14"/>
    <p:sldLayoutId id="2147483841" r:id="rId15"/>
    <p:sldLayoutId id="2147483842" r:id="rId16"/>
    <p:sldLayoutId id="2147483843" r:id="rId17"/>
    <p:sldLayoutId id="2147483844" r:id="rId18"/>
    <p:sldLayoutId id="2147483845" r:id="rId19"/>
    <p:sldLayoutId id="2147483846" r:id="rId20"/>
    <p:sldLayoutId id="2147483847" r:id="rId21"/>
    <p:sldLayoutId id="2147483848" r:id="rId22"/>
    <p:sldLayoutId id="2147483849" r:id="rId23"/>
    <p:sldLayoutId id="2147483850" r:id="rId24"/>
    <p:sldLayoutId id="2147483851" r:id="rId25"/>
    <p:sldLayoutId id="2147483852" r:id="rId26"/>
    <p:sldLayoutId id="2147483853" r:id="rId27"/>
    <p:sldLayoutId id="2147483854" r:id="rId28"/>
    <p:sldLayoutId id="2147483855" r:id="rId29"/>
    <p:sldLayoutId id="2147483856" r:id="rId30"/>
    <p:sldLayoutId id="2147483857" r:id="rId31"/>
    <p:sldLayoutId id="2147483858" r:id="rId32"/>
    <p:sldLayoutId id="2147483859" r:id="rId33"/>
    <p:sldLayoutId id="2147483860" r:id="rId34"/>
    <p:sldLayoutId id="2147483861" r:id="rId35"/>
    <p:sldLayoutId id="2147483862" r:id="rId36"/>
    <p:sldLayoutId id="2147483877" r:id="rId37"/>
    <p:sldLayoutId id="2147483863" r:id="rId38"/>
    <p:sldLayoutId id="2147483864" r:id="rId39"/>
    <p:sldLayoutId id="2147483865" r:id="rId40"/>
    <p:sldLayoutId id="2147483866" r:id="rId41"/>
    <p:sldLayoutId id="2147483867" r:id="rId42"/>
    <p:sldLayoutId id="2147483868" r:id="rId43"/>
    <p:sldLayoutId id="2147483869" r:id="rId44"/>
    <p:sldLayoutId id="2147483870" r:id="rId45"/>
    <p:sldLayoutId id="2147483871" r:id="rId46"/>
    <p:sldLayoutId id="2147483872" r:id="rId47"/>
    <p:sldLayoutId id="2147483873" r:id="rId48"/>
    <p:sldLayoutId id="2147483874" r:id="rId49"/>
    <p:sldLayoutId id="2147483875" r:id="rId50"/>
    <p:sldLayoutId id="2147483876" r:id="rId51"/>
    <p:sldLayoutId id="2147483878" r:id="rId52"/>
    <p:sldLayoutId id="2147483879" r:id="rId53"/>
  </p:sldLayoutIdLs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4500" b="0" kern="1200" cap="all" spc="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40000"/>
        </a:lnSpc>
        <a:spcBef>
          <a:spcPts val="10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4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40000"/>
        </a:lnSpc>
        <a:spcBef>
          <a:spcPts val="500"/>
        </a:spcBef>
        <a:buFont typeface="Arial" panose="020B0604020202020204" pitchFamily="34" charset="0"/>
        <a:buChar char="•"/>
        <a:defRPr sz="11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40000"/>
        </a:lnSpc>
        <a:spcBef>
          <a:spcPts val="500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40000"/>
        </a:lnSpc>
        <a:spcBef>
          <a:spcPts val="5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5" orient="horz" pos="2160">
          <p15:clr>
            <a:srgbClr val="F26B43"/>
          </p15:clr>
        </p15:guide>
        <p15:guide id="6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0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57989-07E4-B482-9F2A-EBF670F7FA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30708" y="3021698"/>
            <a:ext cx="8686801" cy="2486486"/>
          </a:xfrm>
        </p:spPr>
        <p:txBody>
          <a:bodyPr>
            <a:normAutofit/>
          </a:bodyPr>
          <a:lstStyle/>
          <a:p>
            <a:br>
              <a:rPr lang="en-US" sz="2800" dirty="0"/>
            </a:br>
            <a:r>
              <a:rPr lang="en-US" sz="2800" dirty="0"/>
              <a:t>        </a:t>
            </a:r>
            <a:r>
              <a:rPr lang="en-US" sz="2800" b="1" dirty="0"/>
              <a:t>Shaping the future of our FASHION</a:t>
            </a:r>
            <a:br>
              <a:rPr lang="en-US" sz="2800" b="1" dirty="0"/>
            </a:br>
            <a:br>
              <a:rPr lang="en-US" sz="2800" b="1" dirty="0"/>
            </a:br>
            <a:r>
              <a:rPr lang="en-US" sz="2800" b="1" dirty="0"/>
              <a:t>                            industry BY</a:t>
            </a:r>
            <a:br>
              <a:rPr lang="en-US" sz="2800" b="1" dirty="0"/>
            </a:br>
            <a:br>
              <a:rPr lang="en-US" sz="2800" b="1" dirty="0"/>
            </a:br>
            <a:r>
              <a:rPr lang="en-IN" sz="4000" b="1" dirty="0">
                <a:latin typeface="Times New Roman"/>
                <a:cs typeface="Times New Roman"/>
              </a:rPr>
              <a:t>         </a:t>
            </a:r>
            <a:r>
              <a:rPr lang="en-IN" sz="4000" b="1">
                <a:latin typeface="Times New Roman"/>
                <a:cs typeface="Times New Roman"/>
              </a:rPr>
              <a:t>Indi-Fusion</a:t>
            </a:r>
            <a:r>
              <a:rPr lang="en-IN" sz="4000" b="1" dirty="0">
                <a:latin typeface="Times New Roman"/>
                <a:cs typeface="Times New Roman"/>
              </a:rPr>
              <a:t> London Ltd</a:t>
            </a:r>
            <a:endParaRPr lang="en-US" sz="40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36DE49F-022C-68E8-8132-0B14017CFDE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235431" y="1006024"/>
            <a:ext cx="4381886" cy="1268153"/>
          </a:xfr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GB" sz="2800" b="1">
                <a:cs typeface="Poppins Light"/>
              </a:rPr>
              <a:t>  Presented by </a:t>
            </a:r>
            <a:endParaRPr lang="en-US"/>
          </a:p>
          <a:p>
            <a:r>
              <a:rPr lang="en-GB" sz="2800" b="1">
                <a:cs typeface="Poppins Light"/>
              </a:rPr>
              <a:t> Imran Saeed Khan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38313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1FB56E-1A01-8D29-F217-638F3BEF69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9536" y="907302"/>
            <a:ext cx="4361688" cy="1386965"/>
          </a:xfrm>
        </p:spPr>
        <p:txBody>
          <a:bodyPr/>
          <a:lstStyle/>
          <a:p>
            <a:r>
              <a:rPr lang="en-US" dirty="0"/>
              <a:t>Welcome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E9521F-CC42-235E-F804-B826A36205D1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859536" y="2438545"/>
            <a:ext cx="4366917" cy="3512152"/>
          </a:xfrm>
        </p:spPr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US" sz="2000" dirty="0">
                <a:latin typeface="Times New Roman"/>
                <a:cs typeface="Times New Roman"/>
              </a:rPr>
              <a:t>A business idea for a company named </a:t>
            </a:r>
            <a:r>
              <a:rPr lang="en-IN" sz="2000">
                <a:latin typeface="Times New Roman"/>
                <a:cs typeface="Times New Roman"/>
              </a:rPr>
              <a:t>Indi-Fusion</a:t>
            </a:r>
            <a:r>
              <a:rPr lang="en-IN" sz="2000" dirty="0">
                <a:latin typeface="Times New Roman"/>
                <a:cs typeface="Times New Roman"/>
              </a:rPr>
              <a:t> London which will offer an assortment of Indian and Indo-Western fashion clothing as well as apparel. </a:t>
            </a:r>
          </a:p>
          <a:p>
            <a:pPr marL="0" indent="0">
              <a:buNone/>
            </a:pPr>
            <a:r>
              <a:rPr lang="en-IN" sz="2000" dirty="0">
                <a:latin typeface="Times New Roman"/>
                <a:cs typeface="Times New Roman"/>
              </a:rPr>
              <a:t>The marketing strategy will target Instagram, </a:t>
            </a:r>
            <a:r>
              <a:rPr lang="en-IN" sz="2000">
                <a:latin typeface="Times New Roman"/>
                <a:cs typeface="Times New Roman"/>
              </a:rPr>
              <a:t>Facebook,</a:t>
            </a:r>
            <a:r>
              <a:rPr lang="en-IN" sz="2000" dirty="0">
                <a:latin typeface="Times New Roman"/>
                <a:cs typeface="Times New Roman"/>
              </a:rPr>
              <a:t> and TikTok to connect with younger, multicultural customers.</a:t>
            </a:r>
            <a:endParaRPr lang="en-IN" sz="2000" dirty="0">
              <a:cs typeface="Poppins Light"/>
            </a:endParaRPr>
          </a:p>
          <a:p>
            <a:pPr marL="0" indent="0">
              <a:buNone/>
            </a:pPr>
            <a:endParaRPr lang="en-IN" sz="1800" dirty="0">
              <a:latin typeface="Times New Roman"/>
              <a:cs typeface="Times New Roman"/>
            </a:endParaRPr>
          </a:p>
          <a:p>
            <a:pPr marL="0" indent="0">
              <a:buNone/>
            </a:pPr>
            <a:endParaRPr lang="en-IN" sz="1800" dirty="0">
              <a:latin typeface="Times New Roman"/>
              <a:cs typeface="Times New Roman"/>
            </a:endParaRPr>
          </a:p>
        </p:txBody>
      </p:sp>
      <p:pic>
        <p:nvPicPr>
          <p:cNvPr id="15" name="Picture Placeholder 14" descr="A white object on a white surface">
            <a:extLst>
              <a:ext uri="{FF2B5EF4-FFF2-40B4-BE49-F238E27FC236}">
                <a16:creationId xmlns:a16="http://schemas.microsoft.com/office/drawing/2014/main" id="{7270AD1A-8F9F-BF9D-AE26-986ADE7EF35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49422" y="333756"/>
            <a:ext cx="6086539" cy="6190488"/>
          </a:xfrm>
        </p:spPr>
      </p:pic>
    </p:spTree>
    <p:extLst>
      <p:ext uri="{BB962C8B-B14F-4D97-AF65-F5344CB8AC3E}">
        <p14:creationId xmlns:p14="http://schemas.microsoft.com/office/powerpoint/2010/main" val="2002021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22CC9C-AE86-D77D-2F74-8B39860A88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77440" y="4421770"/>
            <a:ext cx="7525512" cy="1933310"/>
          </a:xfrm>
        </p:spPr>
        <p:txBody>
          <a:bodyPr/>
          <a:lstStyle/>
          <a:p>
            <a:r>
              <a:rPr lang="en-US" dirty="0"/>
              <a:t>of businesses say digital transformation is essential to their survival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CAA463-F531-1FC1-6826-167C367BDDA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22960" y="1353387"/>
            <a:ext cx="10543032" cy="3273331"/>
          </a:xfrm>
        </p:spPr>
        <p:txBody>
          <a:bodyPr/>
          <a:lstStyle/>
          <a:p>
            <a:r>
              <a:rPr lang="en-US" dirty="0"/>
              <a:t>85%</a:t>
            </a:r>
          </a:p>
        </p:txBody>
      </p:sp>
    </p:spTree>
    <p:extLst>
      <p:ext uri="{BB962C8B-B14F-4D97-AF65-F5344CB8AC3E}">
        <p14:creationId xmlns:p14="http://schemas.microsoft.com/office/powerpoint/2010/main" val="34085365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F1F456-FB33-39B8-3423-513235BE65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7" y="664108"/>
            <a:ext cx="8467558" cy="545952"/>
          </a:xfrm>
        </p:spPr>
        <p:txBody>
          <a:bodyPr>
            <a:normAutofit/>
          </a:bodyPr>
          <a:lstStyle/>
          <a:p>
            <a:r>
              <a:rPr lang="en-GB" sz="3200" b="1">
                <a:latin typeface="Poppins Light"/>
                <a:cs typeface="Poppins Light"/>
              </a:rPr>
              <a:t>  Types of Fashion Innovation</a:t>
            </a:r>
            <a:endParaRPr lang="en-US" sz="3200" b="1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4F09E6-66B2-E7C6-312A-81C528BB2A1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2647" y="1213273"/>
            <a:ext cx="9487292" cy="5650936"/>
          </a:xfrm>
        </p:spPr>
        <p:txBody>
          <a:bodyPr vert="horz" lIns="91440" tIns="45720" rIns="91440" bIns="45720" rtlCol="0" anchor="t">
            <a:normAutofit fontScale="77500" lnSpcReduction="20000"/>
          </a:bodyPr>
          <a:lstStyle/>
          <a:p>
            <a:pPr>
              <a:buNone/>
            </a:pPr>
            <a:endParaRPr lang="en-GB" sz="1200" b="1" u="sng" dirty="0">
              <a:latin typeface="Times New Roman"/>
              <a:cs typeface="Times New Roman"/>
            </a:endParaRPr>
          </a:p>
          <a:p>
            <a:pPr>
              <a:buNone/>
            </a:pPr>
            <a:r>
              <a:rPr lang="en-GB" sz="1600" b="1" u="sng">
                <a:latin typeface="Times New Roman"/>
                <a:cs typeface="Times New Roman"/>
              </a:rPr>
              <a:t>1.Mixing Traditional and Modern Styles </a:t>
            </a:r>
            <a:r>
              <a:rPr lang="en-GB" sz="1600" dirty="0">
                <a:latin typeface="Times New Roman"/>
                <a:cs typeface="Times New Roman"/>
              </a:rPr>
              <a:t>👗</a:t>
            </a:r>
            <a:endParaRPr lang="en-US" sz="1600">
              <a:latin typeface="Times New Roman"/>
              <a:cs typeface="Times New Roman"/>
            </a:endParaRPr>
          </a:p>
          <a:p>
            <a:pPr>
              <a:buNone/>
            </a:pPr>
            <a:r>
              <a:rPr lang="en-GB" sz="1600">
                <a:latin typeface="Times New Roman"/>
                <a:ea typeface="+mn-lt"/>
                <a:cs typeface="Times New Roman"/>
              </a:rPr>
              <a:t>Designers combine traditional clothes with modern fashion.</a:t>
            </a:r>
            <a:br>
              <a:rPr lang="en-GB" sz="1600" dirty="0">
                <a:latin typeface="Times New Roman"/>
                <a:ea typeface="+mn-lt"/>
                <a:cs typeface="Times New Roman"/>
              </a:rPr>
            </a:br>
            <a:r>
              <a:rPr lang="en-GB" sz="1600">
                <a:latin typeface="Times New Roman"/>
                <a:ea typeface="+mn-lt"/>
                <a:cs typeface="Times New Roman"/>
              </a:rPr>
              <a:t> Examples:</a:t>
            </a:r>
            <a:endParaRPr lang="en-GB" sz="1600" dirty="0">
              <a:latin typeface="Times New Roman"/>
              <a:cs typeface="Times New Roman"/>
            </a:endParaRPr>
          </a:p>
          <a:p>
            <a:r>
              <a:rPr lang="en-GB" sz="1600">
                <a:latin typeface="Times New Roman"/>
                <a:ea typeface="+mn-lt"/>
                <a:cs typeface="Times New Roman"/>
              </a:rPr>
              <a:t>Sari worn with modern blouses or belts.</a:t>
            </a:r>
            <a:endParaRPr lang="en-GB" sz="1600" dirty="0">
              <a:latin typeface="Times New Roman"/>
              <a:cs typeface="Times New Roman"/>
            </a:endParaRPr>
          </a:p>
          <a:p>
            <a:r>
              <a:rPr lang="en-GB" sz="1600">
                <a:latin typeface="Times New Roman"/>
                <a:ea typeface="+mn-lt"/>
                <a:cs typeface="Times New Roman"/>
              </a:rPr>
              <a:t>Lehenga designed in lighter fabrics for modern events.</a:t>
            </a:r>
            <a:endParaRPr lang="en-GB" sz="1600" dirty="0">
              <a:latin typeface="Times New Roman"/>
              <a:cs typeface="Times New Roman"/>
            </a:endParaRPr>
          </a:p>
          <a:p>
            <a:pPr marL="0" indent="0">
              <a:buNone/>
            </a:pPr>
            <a:r>
              <a:rPr lang="en-GB" sz="1600" b="1" u="sng">
                <a:latin typeface="Times New Roman"/>
                <a:cs typeface="Times New Roman"/>
              </a:rPr>
              <a:t>2. New Fabrics and Materials</a:t>
            </a:r>
            <a:r>
              <a:rPr lang="en-GB" sz="1600">
                <a:latin typeface="Times New Roman"/>
                <a:cs typeface="Times New Roman"/>
              </a:rPr>
              <a:t> 🧵</a:t>
            </a:r>
            <a:endParaRPr lang="en-GB" sz="1600">
              <a:cs typeface="Poppins Light"/>
            </a:endParaRPr>
          </a:p>
          <a:p>
            <a:pPr>
              <a:buNone/>
            </a:pPr>
            <a:r>
              <a:rPr lang="en-GB" sz="1600">
                <a:latin typeface="Times New Roman"/>
                <a:ea typeface="+mn-lt"/>
                <a:cs typeface="Times New Roman"/>
              </a:rPr>
              <a:t>Indian designers use </a:t>
            </a:r>
            <a:r>
              <a:rPr lang="en-GB" sz="1600" b="1">
                <a:latin typeface="Times New Roman"/>
                <a:ea typeface="+mn-lt"/>
                <a:cs typeface="Times New Roman"/>
              </a:rPr>
              <a:t>eco-friendly fabrics, organic cotton, and recycled materials</a:t>
            </a:r>
            <a:r>
              <a:rPr lang="en-GB" sz="1600">
                <a:latin typeface="Times New Roman"/>
                <a:ea typeface="+mn-lt"/>
                <a:cs typeface="Times New Roman"/>
              </a:rPr>
              <a:t> to make clothing more sustainable.</a:t>
            </a:r>
            <a:endParaRPr lang="en-GB" sz="1600" b="1" u="sng" dirty="0">
              <a:latin typeface="Times New Roman"/>
              <a:cs typeface="Times New Roman"/>
            </a:endParaRPr>
          </a:p>
          <a:p>
            <a:pPr>
              <a:buNone/>
            </a:pPr>
            <a:r>
              <a:rPr lang="en-GB" sz="1600" b="1" u="sng" dirty="0">
                <a:latin typeface="Times New Roman"/>
                <a:cs typeface="Times New Roman"/>
              </a:rPr>
              <a:t>3.</a:t>
            </a:r>
            <a:r>
              <a:rPr lang="en-GB" sz="1600" b="1" u="sng">
                <a:latin typeface="Times New Roman"/>
                <a:cs typeface="Times New Roman"/>
              </a:rPr>
              <a:t> Fusion Fashion</a:t>
            </a:r>
            <a:r>
              <a:rPr lang="en-GB" sz="1600">
                <a:latin typeface="Times New Roman"/>
                <a:cs typeface="Times New Roman"/>
              </a:rPr>
              <a:t>👚</a:t>
            </a:r>
            <a:endParaRPr lang="en-GB" sz="1600" dirty="0">
              <a:latin typeface="Times New Roman"/>
              <a:cs typeface="Times New Roman"/>
            </a:endParaRPr>
          </a:p>
          <a:p>
            <a:pPr>
              <a:buNone/>
            </a:pPr>
            <a:r>
              <a:rPr lang="en-GB" sz="1600">
                <a:latin typeface="Times New Roman"/>
                <a:ea typeface="+mn-lt"/>
                <a:cs typeface="Times New Roman"/>
              </a:rPr>
              <a:t>Fusion fashion mixes </a:t>
            </a:r>
            <a:r>
              <a:rPr lang="en-GB" sz="1600" b="1">
                <a:latin typeface="Times New Roman"/>
                <a:ea typeface="+mn-lt"/>
                <a:cs typeface="Times New Roman"/>
              </a:rPr>
              <a:t>Indian styles with Western fashion</a:t>
            </a:r>
            <a:r>
              <a:rPr lang="en-GB" sz="1600">
                <a:latin typeface="Times New Roman"/>
                <a:ea typeface="+mn-lt"/>
                <a:cs typeface="Times New Roman"/>
              </a:rPr>
              <a:t>.</a:t>
            </a:r>
            <a:br>
              <a:rPr lang="en-GB" sz="1600" dirty="0">
                <a:latin typeface="Times New Roman"/>
                <a:ea typeface="+mn-lt"/>
                <a:cs typeface="Times New Roman"/>
              </a:rPr>
            </a:br>
            <a:r>
              <a:rPr lang="en-GB" sz="1600">
                <a:latin typeface="Times New Roman"/>
                <a:ea typeface="+mn-lt"/>
                <a:cs typeface="Times New Roman"/>
              </a:rPr>
              <a:t> Example: kurtas with jeans or jackets.</a:t>
            </a:r>
            <a:endParaRPr lang="en-GB" sz="1600" dirty="0">
              <a:latin typeface="Times New Roman"/>
              <a:cs typeface="Times New Roman"/>
            </a:endParaRPr>
          </a:p>
          <a:p>
            <a:pPr>
              <a:buNone/>
            </a:pPr>
            <a:r>
              <a:rPr lang="en-GB" sz="1600" b="1" u="sng">
                <a:latin typeface="Times New Roman"/>
                <a:cs typeface="Times New Roman"/>
              </a:rPr>
              <a:t>4. Technology in Fashion</a:t>
            </a:r>
            <a:r>
              <a:rPr lang="en-GB" sz="1600">
                <a:latin typeface="Times New Roman"/>
                <a:cs typeface="Times New Roman"/>
              </a:rPr>
              <a:t> 💻</a:t>
            </a:r>
            <a:endParaRPr lang="en-GB" sz="1600" dirty="0">
              <a:latin typeface="Times New Roman"/>
              <a:cs typeface="Times New Roman"/>
            </a:endParaRPr>
          </a:p>
          <a:p>
            <a:pPr>
              <a:buNone/>
            </a:pPr>
            <a:r>
              <a:rPr lang="en-GB" sz="1600">
                <a:latin typeface="Times New Roman"/>
                <a:ea typeface="+mn-lt"/>
                <a:cs typeface="Times New Roman"/>
              </a:rPr>
              <a:t>Online platforms and fashion apps help Indian brands sell clothes worldwide.</a:t>
            </a:r>
            <a:endParaRPr lang="en-GB" sz="1600" dirty="0">
              <a:latin typeface="Times New Roman"/>
              <a:cs typeface="Times New Roman"/>
            </a:endParaRPr>
          </a:p>
          <a:p>
            <a:pPr>
              <a:buNone/>
            </a:pPr>
            <a:endParaRPr lang="en-GB" sz="1600" dirty="0">
              <a:latin typeface="Times New Roman"/>
              <a:cs typeface="Times New Roman"/>
            </a:endParaRPr>
          </a:p>
          <a:p>
            <a:pPr indent="0">
              <a:buNone/>
            </a:pPr>
            <a:br>
              <a:rPr lang="en-US" dirty="0"/>
            </a:br>
            <a:endParaRPr lang="en-US" dirty="0"/>
          </a:p>
          <a:p>
            <a:pPr>
              <a:buNone/>
            </a:pPr>
            <a:endParaRPr lang="en-GB" sz="1600" b="1" dirty="0">
              <a:cs typeface="Poppins Light"/>
            </a:endParaRPr>
          </a:p>
          <a:p>
            <a:pPr marL="0" indent="0">
              <a:buNone/>
            </a:pPr>
            <a:endParaRPr lang="en-GB" sz="1600" dirty="0">
              <a:cs typeface="Poppins Light"/>
            </a:endParaRPr>
          </a:p>
        </p:txBody>
      </p:sp>
    </p:spTree>
    <p:extLst>
      <p:ext uri="{BB962C8B-B14F-4D97-AF65-F5344CB8AC3E}">
        <p14:creationId xmlns:p14="http://schemas.microsoft.com/office/powerpoint/2010/main" val="3719288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06B8C48-8D08-40CD-77BB-EEB0EE95B931}"/>
              </a:ext>
            </a:extLst>
          </p:cNvPr>
          <p:cNvSpPr txBox="1"/>
          <p:nvPr/>
        </p:nvSpPr>
        <p:spPr>
          <a:xfrm>
            <a:off x="1012521" y="704589"/>
            <a:ext cx="10521861" cy="578619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600" dirty="0">
                <a:latin typeface="Times New Roman"/>
                <a:cs typeface="Times New Roman"/>
              </a:rPr>
              <a:t>The </a:t>
            </a:r>
            <a:r>
              <a:rPr lang="en-US" sz="1600" b="1" dirty="0">
                <a:latin typeface="Times New Roman"/>
                <a:cs typeface="Times New Roman"/>
              </a:rPr>
              <a:t>Four P’s (4Ps)</a:t>
            </a:r>
            <a:r>
              <a:rPr lang="en-US" sz="1600" dirty="0">
                <a:latin typeface="Times New Roman"/>
                <a:cs typeface="Times New Roman"/>
              </a:rPr>
              <a:t> are a basic marketing model: </a:t>
            </a:r>
            <a:r>
              <a:rPr lang="en-US" sz="1600" b="1" dirty="0">
                <a:latin typeface="Times New Roman"/>
                <a:cs typeface="Times New Roman"/>
              </a:rPr>
              <a:t>Product, Price, Place, and Promotion</a:t>
            </a:r>
            <a:r>
              <a:rPr lang="en-US" sz="1600">
                <a:latin typeface="Times New Roman"/>
                <a:cs typeface="Times New Roman"/>
              </a:rPr>
              <a:t>. Here is how </a:t>
            </a:r>
            <a:endParaRPr lang="en-US">
              <a:latin typeface="Times New Roman"/>
              <a:cs typeface="Times New Roman"/>
            </a:endParaRPr>
          </a:p>
          <a:p>
            <a:r>
              <a:rPr lang="en-US" sz="1600">
                <a:latin typeface="Times New Roman"/>
                <a:cs typeface="Times New Roman"/>
              </a:rPr>
              <a:t>Indi- Fashion London Ltd c</a:t>
            </a:r>
            <a:r>
              <a:rPr lang="en-US" sz="1600" dirty="0">
                <a:latin typeface="Times New Roman"/>
                <a:cs typeface="Times New Roman"/>
              </a:rPr>
              <a:t>an apply to </a:t>
            </a:r>
            <a:r>
              <a:rPr lang="en-US" sz="1600" b="1" dirty="0">
                <a:latin typeface="Times New Roman"/>
                <a:cs typeface="Times New Roman"/>
              </a:rPr>
              <a:t>Asian fashion</a:t>
            </a:r>
            <a:r>
              <a:rPr lang="en-US" sz="1600" dirty="0">
                <a:latin typeface="Times New Roman"/>
                <a:cs typeface="Times New Roman"/>
              </a:rPr>
              <a:t> in simple terms.</a:t>
            </a:r>
            <a:endParaRPr lang="en-US">
              <a:latin typeface="Times New Roman"/>
              <a:cs typeface="Times New Roman"/>
            </a:endParaRPr>
          </a:p>
          <a:p>
            <a:endParaRPr lang="en-US" sz="1600" b="1" dirty="0">
              <a:latin typeface="Times New Roman"/>
              <a:cs typeface="Times New Roman"/>
            </a:endParaRPr>
          </a:p>
          <a:p>
            <a:r>
              <a:rPr lang="en-US" sz="1600" b="1">
                <a:latin typeface="Times New Roman"/>
                <a:cs typeface="Times New Roman"/>
              </a:rPr>
              <a:t>1. Product 👗</a:t>
            </a:r>
            <a:endParaRPr lang="en-US">
              <a:latin typeface="Times New Roman"/>
              <a:cs typeface="Times New Roman"/>
            </a:endParaRPr>
          </a:p>
          <a:p>
            <a:pPr marL="228600" indent="-228600">
              <a:buFont typeface=""/>
              <a:buChar char="•"/>
            </a:pPr>
            <a:r>
              <a:rPr lang="en-US" sz="1600">
                <a:latin typeface="Times New Roman"/>
                <a:cs typeface="Times New Roman"/>
              </a:rPr>
              <a:t>Asian fashion includes </a:t>
            </a:r>
            <a:r>
              <a:rPr lang="en-US" sz="1600" b="1">
                <a:latin typeface="Times New Roman"/>
                <a:cs typeface="Times New Roman"/>
              </a:rPr>
              <a:t>traditional and modern clothing</a:t>
            </a:r>
            <a:r>
              <a:rPr lang="en-US" sz="1600">
                <a:latin typeface="Times New Roman"/>
                <a:cs typeface="Times New Roman"/>
              </a:rPr>
              <a:t>.</a:t>
            </a:r>
            <a:endParaRPr lang="en-US" sz="1600" dirty="0">
              <a:latin typeface="Times New Roman"/>
              <a:cs typeface="Times New Roman"/>
            </a:endParaRPr>
          </a:p>
          <a:p>
            <a:pPr marL="228600" indent="-228600">
              <a:buFont typeface=""/>
              <a:buChar char="•"/>
            </a:pPr>
            <a:r>
              <a:rPr lang="en-US" sz="1600">
                <a:latin typeface="Times New Roman"/>
                <a:cs typeface="Times New Roman"/>
              </a:rPr>
              <a:t>Examples: silk dresses, embroidered garments, streetwear styles, and modest fashion.</a:t>
            </a:r>
            <a:endParaRPr lang="en-US" sz="1600" dirty="0">
              <a:latin typeface="Times New Roman"/>
              <a:cs typeface="Times New Roman"/>
            </a:endParaRPr>
          </a:p>
          <a:p>
            <a:pPr marL="228600" indent="-228600">
              <a:buFont typeface=""/>
              <a:buChar char="•"/>
            </a:pPr>
            <a:r>
              <a:rPr lang="en-US" sz="1600" dirty="0">
                <a:latin typeface="Times New Roman"/>
                <a:cs typeface="Times New Roman"/>
              </a:rPr>
              <a:t>Many Asian fashion brands focus on </a:t>
            </a:r>
            <a:r>
              <a:rPr lang="en-US" sz="1600" b="1" dirty="0">
                <a:latin typeface="Times New Roman"/>
                <a:cs typeface="Times New Roman"/>
              </a:rPr>
              <a:t>unique designs, bright </a:t>
            </a:r>
            <a:r>
              <a:rPr lang="en-US" sz="1600" b="1">
                <a:latin typeface="Times New Roman"/>
                <a:cs typeface="Times New Roman"/>
              </a:rPr>
              <a:t>colors, and cultural patterns</a:t>
            </a:r>
            <a:r>
              <a:rPr lang="en-US" sz="1600" dirty="0">
                <a:latin typeface="Times New Roman"/>
                <a:cs typeface="Times New Roman"/>
              </a:rPr>
              <a:t>.</a:t>
            </a:r>
          </a:p>
          <a:p>
            <a:endParaRPr lang="en-US" sz="1600" b="1" dirty="0">
              <a:latin typeface="Times New Roman"/>
              <a:cs typeface="Times New Roman"/>
            </a:endParaRPr>
          </a:p>
          <a:p>
            <a:r>
              <a:rPr lang="en-US" sz="1600" b="1">
                <a:latin typeface="Times New Roman"/>
                <a:cs typeface="Times New Roman"/>
              </a:rPr>
              <a:t>2. Price 💰</a:t>
            </a:r>
            <a:endParaRPr lang="en-US">
              <a:latin typeface="Times New Roman"/>
              <a:cs typeface="Times New Roman"/>
            </a:endParaRPr>
          </a:p>
          <a:p>
            <a:pPr marL="228600" indent="-228600">
              <a:buFont typeface=""/>
              <a:buChar char="•"/>
            </a:pPr>
            <a:r>
              <a:rPr lang="en-US" sz="1600">
                <a:latin typeface="Times New Roman"/>
                <a:cs typeface="Times New Roman"/>
              </a:rPr>
              <a:t>Prices can be </a:t>
            </a:r>
            <a:r>
              <a:rPr lang="en-US" sz="1600" b="1">
                <a:latin typeface="Times New Roman"/>
                <a:cs typeface="Times New Roman"/>
              </a:rPr>
              <a:t>different depending on the brand and quality</a:t>
            </a:r>
            <a:r>
              <a:rPr lang="en-US" sz="1600">
                <a:latin typeface="Times New Roman"/>
                <a:cs typeface="Times New Roman"/>
              </a:rPr>
              <a:t>.</a:t>
            </a:r>
            <a:endParaRPr lang="en-US" sz="1600" dirty="0">
              <a:latin typeface="Times New Roman"/>
              <a:cs typeface="Times New Roman"/>
            </a:endParaRPr>
          </a:p>
          <a:p>
            <a:pPr marL="228600" indent="-228600">
              <a:buFont typeface=""/>
              <a:buChar char="•"/>
            </a:pPr>
            <a:r>
              <a:rPr lang="en-US" sz="1600">
                <a:latin typeface="Times New Roman"/>
                <a:cs typeface="Times New Roman"/>
              </a:rPr>
              <a:t>Some Asian fashion brands sell </a:t>
            </a:r>
            <a:r>
              <a:rPr lang="en-US" sz="1600" b="1">
                <a:latin typeface="Times New Roman"/>
                <a:cs typeface="Times New Roman"/>
              </a:rPr>
              <a:t>affordable clothing for everyday wear</a:t>
            </a:r>
            <a:r>
              <a:rPr lang="en-US" sz="1600">
                <a:latin typeface="Times New Roman"/>
                <a:cs typeface="Times New Roman"/>
              </a:rPr>
              <a:t>.</a:t>
            </a:r>
            <a:endParaRPr lang="en-US" sz="1600" dirty="0">
              <a:latin typeface="Times New Roman"/>
              <a:cs typeface="Times New Roman"/>
            </a:endParaRPr>
          </a:p>
          <a:p>
            <a:pPr marL="228600" indent="-228600">
              <a:buFont typeface=""/>
              <a:buChar char="•"/>
            </a:pPr>
            <a:r>
              <a:rPr lang="en-US" sz="1600">
                <a:latin typeface="Times New Roman"/>
                <a:cs typeface="Times New Roman"/>
              </a:rPr>
              <a:t>Luxury Asian designers sell </a:t>
            </a:r>
            <a:r>
              <a:rPr lang="en-US" sz="1600" b="1">
                <a:latin typeface="Times New Roman"/>
                <a:cs typeface="Times New Roman"/>
              </a:rPr>
              <a:t>high-price fashion with premium materials</a:t>
            </a:r>
            <a:r>
              <a:rPr lang="en-US" sz="1600">
                <a:latin typeface="Times New Roman"/>
                <a:cs typeface="Times New Roman"/>
              </a:rPr>
              <a:t>.</a:t>
            </a:r>
            <a:endParaRPr lang="en-US" sz="1600" dirty="0">
              <a:latin typeface="Times New Roman"/>
              <a:cs typeface="Times New Roman"/>
            </a:endParaRPr>
          </a:p>
          <a:p>
            <a:endParaRPr lang="en-US" sz="1600" b="1" dirty="0">
              <a:latin typeface="Times New Roman"/>
              <a:cs typeface="Times New Roman"/>
            </a:endParaRPr>
          </a:p>
          <a:p>
            <a:r>
              <a:rPr lang="en-US" sz="1600" b="1">
                <a:latin typeface="Times New Roman"/>
                <a:cs typeface="Times New Roman"/>
              </a:rPr>
              <a:t>3. Place 🏬</a:t>
            </a:r>
            <a:endParaRPr lang="en-US">
              <a:latin typeface="Times New Roman"/>
              <a:cs typeface="Times New Roman"/>
            </a:endParaRPr>
          </a:p>
          <a:p>
            <a:pPr marL="228600" indent="-228600">
              <a:buFont typeface=""/>
              <a:buChar char="•"/>
            </a:pPr>
            <a:r>
              <a:rPr lang="en-US" sz="1600">
                <a:latin typeface="Times New Roman"/>
                <a:cs typeface="Times New Roman"/>
              </a:rPr>
              <a:t>Asian fashion is sold in </a:t>
            </a:r>
            <a:r>
              <a:rPr lang="en-US" sz="1600" b="1">
                <a:latin typeface="Times New Roman"/>
                <a:cs typeface="Times New Roman"/>
              </a:rPr>
              <a:t>shopping malls, local markets, and boutiques</a:t>
            </a:r>
            <a:r>
              <a:rPr lang="en-US" sz="1600">
                <a:latin typeface="Times New Roman"/>
                <a:cs typeface="Times New Roman"/>
              </a:rPr>
              <a:t>.</a:t>
            </a:r>
            <a:endParaRPr lang="en-US">
              <a:latin typeface="Times New Roman"/>
              <a:cs typeface="Times New Roman"/>
            </a:endParaRPr>
          </a:p>
          <a:p>
            <a:pPr marL="228600" indent="-228600">
              <a:buFont typeface=""/>
              <a:buChar char="•"/>
            </a:pPr>
            <a:r>
              <a:rPr lang="en-US" sz="1600">
                <a:latin typeface="Times New Roman"/>
                <a:cs typeface="Times New Roman"/>
              </a:rPr>
              <a:t>It is also sold </a:t>
            </a:r>
            <a:r>
              <a:rPr lang="en-US" sz="1600" b="1">
                <a:latin typeface="Times New Roman"/>
                <a:cs typeface="Times New Roman"/>
              </a:rPr>
              <a:t>online through websites and social media stores</a:t>
            </a:r>
            <a:r>
              <a:rPr lang="en-US" sz="1600">
                <a:latin typeface="Times New Roman"/>
                <a:cs typeface="Times New Roman"/>
              </a:rPr>
              <a:t>.</a:t>
            </a:r>
            <a:endParaRPr lang="en-US" sz="1600" dirty="0">
              <a:latin typeface="Times New Roman"/>
              <a:cs typeface="Times New Roman"/>
            </a:endParaRPr>
          </a:p>
          <a:p>
            <a:pPr marL="228600" indent="-228600">
              <a:buFont typeface=""/>
              <a:buChar char="•"/>
            </a:pPr>
            <a:r>
              <a:rPr lang="en-US" sz="1600">
                <a:latin typeface="Times New Roman"/>
                <a:cs typeface="Times New Roman"/>
              </a:rPr>
              <a:t>Many brands export their clothes to </a:t>
            </a:r>
            <a:r>
              <a:rPr lang="en-US" sz="1600" b="1">
                <a:latin typeface="Times New Roman"/>
                <a:cs typeface="Times New Roman"/>
              </a:rPr>
              <a:t>international markets</a:t>
            </a:r>
            <a:r>
              <a:rPr lang="en-US" sz="1600">
                <a:latin typeface="Times New Roman"/>
                <a:cs typeface="Times New Roman"/>
              </a:rPr>
              <a:t>.</a:t>
            </a:r>
            <a:endParaRPr lang="en-US" sz="1600" dirty="0">
              <a:latin typeface="Times New Roman"/>
              <a:cs typeface="Times New Roman"/>
            </a:endParaRPr>
          </a:p>
          <a:p>
            <a:endParaRPr lang="en-US" sz="1600" b="1" dirty="0">
              <a:latin typeface="Times New Roman"/>
              <a:cs typeface="Times New Roman"/>
            </a:endParaRPr>
          </a:p>
          <a:p>
            <a:r>
              <a:rPr lang="en-US" sz="1600" b="1">
                <a:latin typeface="Times New Roman"/>
                <a:cs typeface="Times New Roman"/>
              </a:rPr>
              <a:t>4. Promotion 📢</a:t>
            </a:r>
            <a:endParaRPr lang="en-US">
              <a:latin typeface="Times New Roman"/>
              <a:cs typeface="Times New Roman"/>
            </a:endParaRPr>
          </a:p>
          <a:p>
            <a:pPr marL="228600" indent="-228600">
              <a:buFont typeface=""/>
              <a:buChar char="•"/>
            </a:pPr>
            <a:r>
              <a:rPr lang="en-US" sz="1600">
                <a:latin typeface="Times New Roman"/>
                <a:cs typeface="Times New Roman"/>
              </a:rPr>
              <a:t>Promotion includes </a:t>
            </a:r>
            <a:r>
              <a:rPr lang="en-US" sz="1600" b="1">
                <a:latin typeface="Times New Roman"/>
                <a:cs typeface="Times New Roman"/>
              </a:rPr>
              <a:t>fashion shows, social media marketing, influencers, and advertisements</a:t>
            </a:r>
            <a:r>
              <a:rPr lang="en-US" sz="1600">
                <a:latin typeface="Times New Roman"/>
                <a:cs typeface="Times New Roman"/>
              </a:rPr>
              <a:t>.</a:t>
            </a:r>
            <a:endParaRPr lang="en-US" sz="1600" dirty="0">
              <a:latin typeface="Times New Roman"/>
              <a:cs typeface="Times New Roman"/>
            </a:endParaRPr>
          </a:p>
          <a:p>
            <a:pPr marL="228600" indent="-228600">
              <a:buFont typeface=""/>
              <a:buChar char="•"/>
            </a:pPr>
            <a:r>
              <a:rPr lang="en-US" sz="1600">
                <a:latin typeface="Times New Roman"/>
                <a:cs typeface="Times New Roman"/>
              </a:rPr>
              <a:t>Brands often use </a:t>
            </a:r>
            <a:r>
              <a:rPr lang="en-US" sz="1600" b="1">
                <a:latin typeface="Times New Roman"/>
                <a:cs typeface="Times New Roman"/>
              </a:rPr>
              <a:t>Instagram, TikTok, and online campaigns</a:t>
            </a:r>
            <a:r>
              <a:rPr lang="en-US" sz="1600">
                <a:latin typeface="Times New Roman"/>
                <a:cs typeface="Times New Roman"/>
              </a:rPr>
              <a:t> to reach young customers.</a:t>
            </a:r>
            <a:endParaRPr lang="en-US" sz="1600" dirty="0">
              <a:latin typeface="Times New Roman"/>
              <a:cs typeface="Times New Roman"/>
            </a:endParaRPr>
          </a:p>
          <a:p>
            <a:pPr marL="228600" indent="-228600">
              <a:buFont typeface=""/>
              <a:buChar char="•"/>
            </a:pPr>
            <a:r>
              <a:rPr lang="en-US" sz="1600">
                <a:latin typeface="Times New Roman"/>
                <a:cs typeface="Times New Roman"/>
              </a:rPr>
              <a:t>Cultural events and festivals are also used to promote Asian fashion.</a:t>
            </a:r>
            <a:endParaRPr lang="en-US" sz="1600" dirty="0">
              <a:latin typeface="Times New Roman"/>
              <a:cs typeface="Times New Roman"/>
            </a:endParaRPr>
          </a:p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363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F5072A-5F3E-FB56-A498-3CACC2BCD4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907302"/>
            <a:ext cx="4361688" cy="1649694"/>
          </a:xfrm>
        </p:spPr>
        <p:txBody>
          <a:bodyPr>
            <a:normAutofit/>
          </a:bodyPr>
          <a:lstStyle/>
          <a:p>
            <a:r>
              <a:rPr lang="en-US" dirty="0"/>
              <a:t>Thriving in uncertainty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7EDA3D-7A3B-89EE-20EE-3C58553526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12648" y="2032823"/>
            <a:ext cx="4361688" cy="4227952"/>
          </a:xfrm>
        </p:spPr>
        <p:txBody>
          <a:bodyPr anchor="t">
            <a:normAutofit lnSpcReduction="10000"/>
          </a:bodyPr>
          <a:lstStyle/>
          <a:p>
            <a:r>
              <a:rPr lang="en-US" b="1" dirty="0"/>
              <a:t>Adapting to change​</a:t>
            </a:r>
            <a:br>
              <a:rPr lang="en-US" dirty="0"/>
            </a:br>
            <a:r>
              <a:rPr lang="en-US" dirty="0"/>
              <a:t>Businesses that embrace agility respond more quickly and effectively to market shifts, </a:t>
            </a:r>
            <a:r>
              <a:rPr lang="en-US" b="1" dirty="0"/>
              <a:t>customer demands</a:t>
            </a:r>
            <a:r>
              <a:rPr lang="en-US" dirty="0"/>
              <a:t>, and unforeseen challenges.​</a:t>
            </a:r>
          </a:p>
          <a:p>
            <a:r>
              <a:rPr lang="en-US" b="1" dirty="0"/>
              <a:t>Real-world impact​</a:t>
            </a:r>
            <a:br>
              <a:rPr lang="en-US" dirty="0"/>
            </a:br>
            <a:r>
              <a:rPr lang="en-US" dirty="0"/>
              <a:t>Industry leaders who stay ahead of disruption are those who </a:t>
            </a:r>
            <a:r>
              <a:rPr lang="en-US" b="1" dirty="0"/>
              <a:t>proactively embrace change</a:t>
            </a:r>
            <a:r>
              <a:rPr lang="en-US" dirty="0"/>
              <a:t> and continuously innovate.​</a:t>
            </a:r>
          </a:p>
          <a:p>
            <a:r>
              <a:rPr lang="en-US" b="1">
                <a:ea typeface="+mn-lt"/>
                <a:cs typeface="+mn-lt"/>
              </a:rPr>
              <a:t>Fashion innovation</a:t>
            </a:r>
            <a:r>
              <a:rPr lang="en-US">
                <a:ea typeface="+mn-lt"/>
                <a:cs typeface="+mn-lt"/>
              </a:rPr>
              <a:t> means creating </a:t>
            </a:r>
            <a:r>
              <a:rPr lang="en-US" b="1">
                <a:ea typeface="+mn-lt"/>
                <a:cs typeface="+mn-lt"/>
              </a:rPr>
              <a:t>innovative ideas, technologies, or designs in the fashion industry</a:t>
            </a:r>
            <a:r>
              <a:rPr lang="en-US">
                <a:ea typeface="+mn-lt"/>
                <a:cs typeface="+mn-lt"/>
              </a:rPr>
              <a:t> to improve clothing, production, and the shopping experience.</a:t>
            </a:r>
            <a:endParaRPr lang="en-US"/>
          </a:p>
          <a:p>
            <a:endParaRPr lang="en-US" dirty="0">
              <a:cs typeface="Poppins Light"/>
            </a:endParaRPr>
          </a:p>
        </p:txBody>
      </p:sp>
      <p:pic>
        <p:nvPicPr>
          <p:cNvPr id="11" name="Picture Placeholder 10" descr="A white paper figure in the air">
            <a:extLst>
              <a:ext uri="{FF2B5EF4-FFF2-40B4-BE49-F238E27FC236}">
                <a16:creationId xmlns:a16="http://schemas.microsoft.com/office/drawing/2014/main" id="{75885EE0-9135-0E4E-6ED4-37F31FB81161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71625" y="851919"/>
            <a:ext cx="5170964" cy="5170964"/>
          </a:xfrm>
        </p:spPr>
      </p:pic>
    </p:spTree>
    <p:extLst>
      <p:ext uri="{BB962C8B-B14F-4D97-AF65-F5344CB8AC3E}">
        <p14:creationId xmlns:p14="http://schemas.microsoft.com/office/powerpoint/2010/main" val="948600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A360D7-F74C-CD9E-C576-1CB8FFE8778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50428" y="990601"/>
            <a:ext cx="9145991" cy="3630384"/>
          </a:xfrm>
        </p:spPr>
        <p:txBody>
          <a:bodyPr/>
          <a:lstStyle/>
          <a:p>
            <a:r>
              <a:rPr lang="en-US" dirty="0"/>
              <a:t>Where do we go from here?</a:t>
            </a:r>
          </a:p>
        </p:txBody>
      </p:sp>
    </p:spTree>
    <p:extLst>
      <p:ext uri="{BB962C8B-B14F-4D97-AF65-F5344CB8AC3E}">
        <p14:creationId xmlns:p14="http://schemas.microsoft.com/office/powerpoint/2010/main" val="18583877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B66960-6EB7-5543-D7E2-21C56C333D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0893" y="552399"/>
            <a:ext cx="10454635" cy="1163573"/>
          </a:xfrm>
        </p:spPr>
        <p:txBody>
          <a:bodyPr/>
          <a:lstStyle/>
          <a:p>
            <a:pPr algn="ctr"/>
            <a:r>
              <a:rPr lang="en-IN" sz="1800" b="1" dirty="0">
                <a:latin typeface="Times New Roman"/>
                <a:cs typeface="Times New Roman"/>
              </a:rPr>
              <a:t>market research has been done to comprehend the specific market factors through a PESTEL analysis as suggested in Table 1 below:</a:t>
            </a:r>
            <a:endParaRPr lang="en-US" sz="1800" b="1"/>
          </a:p>
          <a:p>
            <a:pPr algn="ctr"/>
            <a:r>
              <a:rPr lang="en-IN" sz="1800" b="1">
                <a:latin typeface="Times New Roman"/>
                <a:cs typeface="Times New Roman"/>
              </a:rPr>
              <a:t>Table 1: PESTEL Analysis for Indi-Fusion London Ltd</a:t>
            </a:r>
            <a:endParaRPr lang="en-US" sz="1800" b="1"/>
          </a:p>
          <a:p>
            <a:endParaRPr lang="en-US" dirty="0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E50BB478-E76A-E33B-6ABA-115005B90D7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4344874"/>
              </p:ext>
            </p:extLst>
          </p:nvPr>
        </p:nvGraphicFramePr>
        <p:xfrm>
          <a:off x="824630" y="1764082"/>
          <a:ext cx="10491856" cy="4692123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5259456">
                  <a:extLst>
                    <a:ext uri="{9D8B030D-6E8A-4147-A177-3AD203B41FA5}">
                      <a16:colId xmlns:a16="http://schemas.microsoft.com/office/drawing/2014/main" val="1927315537"/>
                    </a:ext>
                  </a:extLst>
                </a:gridCol>
                <a:gridCol w="5232400">
                  <a:extLst>
                    <a:ext uri="{9D8B030D-6E8A-4147-A177-3AD203B41FA5}">
                      <a16:colId xmlns:a16="http://schemas.microsoft.com/office/drawing/2014/main" val="775905058"/>
                    </a:ext>
                  </a:extLst>
                </a:gridCol>
              </a:tblGrid>
              <a:tr h="397919"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  <a:buNone/>
                      </a:pPr>
                      <a:r>
                        <a:rPr lang="en-IN" b="1">
                          <a:effectLst/>
                          <a:latin typeface="Times New Roman" panose="02020603050405020304" pitchFamily="18" charset="0"/>
                        </a:rPr>
                        <a:t>Factor</a:t>
                      </a:r>
                      <a:endParaRPr lang="en-IN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  <a:buNone/>
                      </a:pPr>
                      <a:r>
                        <a:rPr lang="en-IN" b="1">
                          <a:effectLst/>
                          <a:latin typeface="Times New Roman" panose="02020603050405020304" pitchFamily="18" charset="0"/>
                        </a:rPr>
                        <a:t>Impact on Business</a:t>
                      </a:r>
                      <a:endParaRPr lang="en-IN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38057665"/>
                  </a:ext>
                </a:extLst>
              </a:tr>
              <a:tr h="779257">
                <a:tc>
                  <a:txBody>
                    <a:bodyPr/>
                    <a:lstStyle/>
                    <a:p>
                      <a:pPr>
                        <a:spcAft>
                          <a:spcPts val="1200"/>
                        </a:spcAft>
                        <a:buNone/>
                      </a:pPr>
                      <a:r>
                        <a:rPr lang="en-IN">
                          <a:effectLst/>
                          <a:latin typeface="Times New Roman" panose="02020603050405020304" pitchFamily="18" charset="0"/>
                        </a:rPr>
                        <a:t>Political</a:t>
                      </a:r>
                      <a:endParaRPr lang="en-IN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1200"/>
                        </a:spcAft>
                        <a:buNone/>
                      </a:pPr>
                      <a:r>
                        <a:rPr lang="en-IN">
                          <a:effectLst/>
                          <a:latin typeface="Times New Roman" panose="02020603050405020304" pitchFamily="18" charset="0"/>
                        </a:rPr>
                        <a:t>UK-India trade relations affect import duties and sourcing costs.</a:t>
                      </a:r>
                      <a:endParaRPr lang="en-IN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9991749"/>
                  </a:ext>
                </a:extLst>
              </a:tr>
              <a:tr h="779257">
                <a:tc>
                  <a:txBody>
                    <a:bodyPr/>
                    <a:lstStyle/>
                    <a:p>
                      <a:pPr>
                        <a:spcAft>
                          <a:spcPts val="1200"/>
                        </a:spcAft>
                        <a:buNone/>
                      </a:pPr>
                      <a:r>
                        <a:rPr lang="en-IN">
                          <a:effectLst/>
                          <a:latin typeface="Times New Roman" panose="02020603050405020304" pitchFamily="18" charset="0"/>
                        </a:rPr>
                        <a:t>Economic</a:t>
                      </a:r>
                      <a:endParaRPr lang="en-IN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1200"/>
                        </a:spcAft>
                        <a:buNone/>
                      </a:pPr>
                      <a:r>
                        <a:rPr lang="en-IN" dirty="0">
                          <a:effectLst/>
                          <a:latin typeface="Times New Roman"/>
                        </a:rPr>
                        <a:t>Inflation may reduce discretionary spending, but online retail </a:t>
                      </a:r>
                      <a:r>
                        <a:rPr lang="en-IN">
                          <a:effectLst/>
                          <a:latin typeface="Times New Roman"/>
                        </a:rPr>
                        <a:t>stays</a:t>
                      </a:r>
                      <a:r>
                        <a:rPr lang="en-IN" dirty="0">
                          <a:effectLst/>
                          <a:latin typeface="Times New Roman"/>
                        </a:rPr>
                        <a:t> resilient.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18499977"/>
                  </a:ext>
                </a:extLst>
              </a:tr>
              <a:tr h="779257">
                <a:tc>
                  <a:txBody>
                    <a:bodyPr/>
                    <a:lstStyle/>
                    <a:p>
                      <a:pPr>
                        <a:spcAft>
                          <a:spcPts val="1200"/>
                        </a:spcAft>
                        <a:buNone/>
                      </a:pPr>
                      <a:r>
                        <a:rPr lang="en-IN">
                          <a:effectLst/>
                          <a:latin typeface="Times New Roman" panose="02020603050405020304" pitchFamily="18" charset="0"/>
                        </a:rPr>
                        <a:t>Social</a:t>
                      </a:r>
                      <a:endParaRPr lang="en-IN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1200"/>
                        </a:spcAft>
                        <a:buNone/>
                      </a:pPr>
                      <a:r>
                        <a:rPr lang="en-IN" dirty="0">
                          <a:effectLst/>
                          <a:latin typeface="Times New Roman"/>
                        </a:rPr>
                        <a:t>Over 3 million South Asians in the UK create sustained </a:t>
                      </a:r>
                      <a:r>
                        <a:rPr lang="en-IN">
                          <a:effectLst/>
                          <a:latin typeface="Times New Roman"/>
                        </a:rPr>
                        <a:t>cultural fashion demand.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04303684"/>
                  </a:ext>
                </a:extLst>
              </a:tr>
              <a:tr h="779257">
                <a:tc>
                  <a:txBody>
                    <a:bodyPr/>
                    <a:lstStyle/>
                    <a:p>
                      <a:pPr>
                        <a:spcAft>
                          <a:spcPts val="1200"/>
                        </a:spcAft>
                        <a:buNone/>
                      </a:pPr>
                      <a:r>
                        <a:rPr lang="en-IN">
                          <a:effectLst/>
                          <a:latin typeface="Times New Roman" panose="02020603050405020304" pitchFamily="18" charset="0"/>
                        </a:rPr>
                        <a:t>Technological</a:t>
                      </a:r>
                      <a:endParaRPr lang="en-IN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1200"/>
                        </a:spcAft>
                        <a:buNone/>
                      </a:pPr>
                      <a:r>
                        <a:rPr lang="en-IN">
                          <a:effectLst/>
                          <a:latin typeface="Times New Roman" panose="02020603050405020304" pitchFamily="18" charset="0"/>
                        </a:rPr>
                        <a:t>Growth of e-commerce platforms and social commerce enhances market access.</a:t>
                      </a:r>
                      <a:endParaRPr lang="en-IN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4428867"/>
                  </a:ext>
                </a:extLst>
              </a:tr>
              <a:tr h="397919">
                <a:tc>
                  <a:txBody>
                    <a:bodyPr/>
                    <a:lstStyle/>
                    <a:p>
                      <a:pPr>
                        <a:spcAft>
                          <a:spcPts val="1200"/>
                        </a:spcAft>
                        <a:buNone/>
                      </a:pPr>
                      <a:r>
                        <a:rPr lang="en-IN">
                          <a:effectLst/>
                          <a:latin typeface="Times New Roman" panose="02020603050405020304" pitchFamily="18" charset="0"/>
                        </a:rPr>
                        <a:t>Environmental</a:t>
                      </a:r>
                      <a:endParaRPr lang="en-IN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1200"/>
                        </a:spcAft>
                        <a:buNone/>
                      </a:pPr>
                      <a:r>
                        <a:rPr lang="en-IN">
                          <a:effectLst/>
                          <a:latin typeface="Times New Roman" panose="02020603050405020304" pitchFamily="18" charset="0"/>
                        </a:rPr>
                        <a:t>Increasing demand for sustainable and ethical sourcing.</a:t>
                      </a:r>
                      <a:endParaRPr lang="en-IN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9991580"/>
                  </a:ext>
                </a:extLst>
              </a:tr>
              <a:tr h="779257">
                <a:tc>
                  <a:txBody>
                    <a:bodyPr/>
                    <a:lstStyle/>
                    <a:p>
                      <a:pPr>
                        <a:spcAft>
                          <a:spcPts val="1200"/>
                        </a:spcAft>
                        <a:buNone/>
                      </a:pPr>
                      <a:r>
                        <a:rPr lang="en-IN">
                          <a:effectLst/>
                          <a:latin typeface="Times New Roman" panose="02020603050405020304" pitchFamily="18" charset="0"/>
                        </a:rPr>
                        <a:t>Legal</a:t>
                      </a:r>
                      <a:endParaRPr lang="en-IN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1200"/>
                        </a:spcAft>
                        <a:buNone/>
                      </a:pPr>
                      <a:r>
                        <a:rPr lang="en-IN">
                          <a:effectLst/>
                          <a:latin typeface="Times New Roman" panose="02020603050405020304" pitchFamily="18" charset="0"/>
                        </a:rPr>
                        <a:t>UK Consumer Rights Act 2015 requires transparent returns and refunds policies.</a:t>
                      </a:r>
                      <a:endParaRPr lang="en-IN">
                        <a:effectLst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6236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38267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D3077B-1345-A655-4BD1-E82B808517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IN" sz="2400" b="1" dirty="0">
                <a:latin typeface="Century Schoolbook"/>
                <a:cs typeface="Times New Roman"/>
              </a:rPr>
              <a:t>The estimation of the costs in different aspects </a:t>
            </a:r>
            <a:r>
              <a:rPr lang="en-IN" sz="2400" b="1">
                <a:latin typeface="Century Schoolbook"/>
                <a:cs typeface="Times New Roman"/>
              </a:rPr>
              <a:t>for this start-up : </a:t>
            </a:r>
            <a:endParaRPr lang="en-US" sz="2400" b="1" dirty="0">
              <a:latin typeface="Century Schoolbook"/>
            </a:endParaRP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EB457FB1-23A2-80B4-0C9B-2DD857AF0D8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31313008"/>
              </p:ext>
            </p:extLst>
          </p:nvPr>
        </p:nvGraphicFramePr>
        <p:xfrm>
          <a:off x="2077232" y="2014602"/>
          <a:ext cx="8153923" cy="4263810"/>
        </p:xfrm>
        <a:graphic>
          <a:graphicData uri="http://schemas.openxmlformats.org/drawingml/2006/table">
            <a:tbl>
              <a:tblPr firstRow="1" firstCol="1" bandRow="1">
                <a:tableStyleId>{00A15C55-8517-42AA-B614-E9B94910E393}</a:tableStyleId>
              </a:tblPr>
              <a:tblGrid>
                <a:gridCol w="3213712">
                  <a:extLst>
                    <a:ext uri="{9D8B030D-6E8A-4147-A177-3AD203B41FA5}">
                      <a16:colId xmlns:a16="http://schemas.microsoft.com/office/drawing/2014/main" val="3038308966"/>
                    </a:ext>
                  </a:extLst>
                </a:gridCol>
                <a:gridCol w="4940211">
                  <a:extLst>
                    <a:ext uri="{9D8B030D-6E8A-4147-A177-3AD203B41FA5}">
                      <a16:colId xmlns:a16="http://schemas.microsoft.com/office/drawing/2014/main" val="3105583586"/>
                    </a:ext>
                  </a:extLst>
                </a:gridCol>
              </a:tblGrid>
              <a:tr h="532722"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  <a:buNone/>
                      </a:pPr>
                      <a:r>
                        <a:rPr lang="en-IN" sz="2000">
                          <a:effectLst/>
                        </a:rPr>
                        <a:t>Expense Category</a:t>
                      </a: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  <a:buNone/>
                      </a:pPr>
                      <a:r>
                        <a:rPr lang="en-IN" sz="2000">
                          <a:effectLst/>
                        </a:rPr>
                        <a:t>Estimated Cost (£)</a:t>
                      </a: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600939109"/>
                  </a:ext>
                </a:extLst>
              </a:tr>
              <a:tr h="271797"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  <a:buNone/>
                      </a:pPr>
                      <a:r>
                        <a:rPr lang="en-IN" sz="2000">
                          <a:effectLst/>
                        </a:rPr>
                        <a:t>Initial Inventory</a:t>
                      </a: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  <a:buNone/>
                      </a:pPr>
                      <a:r>
                        <a:rPr lang="en-IN" sz="2000">
                          <a:effectLst/>
                        </a:rPr>
                        <a:t>20,000</a:t>
                      </a: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1387543"/>
                  </a:ext>
                </a:extLst>
              </a:tr>
              <a:tr h="532722"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  <a:buNone/>
                      </a:pPr>
                      <a:r>
                        <a:rPr lang="en-IN" sz="2000">
                          <a:effectLst/>
                        </a:rPr>
                        <a:t>Website Development</a:t>
                      </a: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  <a:buNone/>
                      </a:pPr>
                      <a:r>
                        <a:rPr lang="en-IN" sz="2000">
                          <a:effectLst/>
                        </a:rPr>
                        <a:t>4,000</a:t>
                      </a: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581368649"/>
                  </a:ext>
                </a:extLst>
              </a:tr>
              <a:tr h="532722"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  <a:buNone/>
                      </a:pPr>
                      <a:r>
                        <a:rPr lang="en-IN" sz="2000">
                          <a:effectLst/>
                        </a:rPr>
                        <a:t>Warehouse Deposit &amp; Rent</a:t>
                      </a: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  <a:buNone/>
                      </a:pPr>
                      <a:r>
                        <a:rPr lang="en-IN" sz="2000">
                          <a:effectLst/>
                        </a:rPr>
                        <a:t>6,000</a:t>
                      </a: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629762665"/>
                  </a:ext>
                </a:extLst>
              </a:tr>
              <a:tr h="532722"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  <a:buNone/>
                      </a:pPr>
                      <a:r>
                        <a:rPr lang="en-IN" sz="2000">
                          <a:effectLst/>
                        </a:rPr>
                        <a:t>Marketing (3 months)</a:t>
                      </a: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  <a:buNone/>
                      </a:pPr>
                      <a:r>
                        <a:rPr lang="en-IN" sz="2000">
                          <a:effectLst/>
                        </a:rPr>
                        <a:t>8,000</a:t>
                      </a: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910241335"/>
                  </a:ext>
                </a:extLst>
              </a:tr>
              <a:tr h="532722"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  <a:buNone/>
                      </a:pPr>
                      <a:r>
                        <a:rPr lang="en-IN" sz="2000">
                          <a:effectLst/>
                        </a:rPr>
                        <a:t>Packaging &amp; Branding</a:t>
                      </a: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  <a:buNone/>
                      </a:pPr>
                      <a:r>
                        <a:rPr lang="en-IN" sz="2000">
                          <a:effectLst/>
                        </a:rPr>
                        <a:t>2,500</a:t>
                      </a: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668469856"/>
                  </a:ext>
                </a:extLst>
              </a:tr>
              <a:tr h="271797"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  <a:buNone/>
                      </a:pPr>
                      <a:r>
                        <a:rPr lang="en-IN" sz="2000">
                          <a:effectLst/>
                        </a:rPr>
                        <a:t>Legal &amp; Insurance</a:t>
                      </a: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  <a:buNone/>
                      </a:pPr>
                      <a:r>
                        <a:rPr lang="en-IN" sz="2000">
                          <a:effectLst/>
                        </a:rPr>
                        <a:t>1,500</a:t>
                      </a: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839496859"/>
                  </a:ext>
                </a:extLst>
              </a:tr>
              <a:tr h="532722"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  <a:buNone/>
                      </a:pPr>
                      <a:r>
                        <a:rPr lang="en-IN" sz="2000">
                          <a:effectLst/>
                        </a:rPr>
                        <a:t>Working Capital Buffer</a:t>
                      </a: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  <a:buNone/>
                      </a:pPr>
                      <a:r>
                        <a:rPr lang="en-IN" sz="2000">
                          <a:effectLst/>
                        </a:rPr>
                        <a:t>3,000</a:t>
                      </a: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644491193"/>
                  </a:ext>
                </a:extLst>
              </a:tr>
              <a:tr h="250053"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  <a:buNone/>
                      </a:pPr>
                      <a:r>
                        <a:rPr lang="en-IN" sz="2000">
                          <a:effectLst/>
                        </a:rPr>
                        <a:t>Total Required</a:t>
                      </a: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1200"/>
                        </a:spcAft>
                        <a:buNone/>
                      </a:pPr>
                      <a:r>
                        <a:rPr lang="en-IN" sz="2000">
                          <a:effectLst/>
                        </a:rPr>
                        <a:t>45,000</a:t>
                      </a: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20825368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923459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676E2C-040E-4D92-F9F7-F61C47F4F1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30857" y="3603170"/>
            <a:ext cx="7014009" cy="1507672"/>
          </a:xfrm>
        </p:spPr>
        <p:txBody>
          <a:bodyPr/>
          <a:lstStyle/>
          <a:p>
            <a:r>
              <a:rPr lang="en-US" dirty="0"/>
              <a:t>Embrace change. Lead the future.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6EE18F-CF72-C06C-3020-B9FA4DEAB72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484133" y="5480958"/>
            <a:ext cx="6360733" cy="744158"/>
          </a:xfrm>
        </p:spPr>
        <p:txBody>
          <a:bodyPr/>
          <a:lstStyle/>
          <a:p>
            <a:r>
              <a:rPr lang="en-US" dirty="0"/>
              <a:t>The world is shifting and those who adapt and innovate will be the ones to lead the way. </a:t>
            </a:r>
          </a:p>
        </p:txBody>
      </p:sp>
    </p:spTree>
    <p:extLst>
      <p:ext uri="{BB962C8B-B14F-4D97-AF65-F5344CB8AC3E}">
        <p14:creationId xmlns:p14="http://schemas.microsoft.com/office/powerpoint/2010/main" val="22365539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BA87EA-8BB3-79C6-656A-1A8ABD658D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103850" y="907302"/>
            <a:ext cx="4222117" cy="3697488"/>
          </a:xfrm>
        </p:spPr>
        <p:txBody>
          <a:bodyPr/>
          <a:lstStyle/>
          <a:p>
            <a:r>
              <a:rPr lang="en-US" dirty="0"/>
              <a:t>Q &amp; A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1DF94A-DA27-1E29-408E-F5360E814FB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103850" y="4731335"/>
            <a:ext cx="4222117" cy="1219362"/>
          </a:xfrm>
        </p:spPr>
        <p:txBody>
          <a:bodyPr/>
          <a:lstStyle/>
          <a:p>
            <a:r>
              <a:rPr lang="en-US" dirty="0"/>
              <a:t>Panel discussion session</a:t>
            </a:r>
          </a:p>
        </p:txBody>
      </p:sp>
      <p:pic>
        <p:nvPicPr>
          <p:cNvPr id="18" name="Picture Placeholder 17" descr="White objects on a white surface">
            <a:extLst>
              <a:ext uri="{FF2B5EF4-FFF2-40B4-BE49-F238E27FC236}">
                <a16:creationId xmlns:a16="http://schemas.microsoft.com/office/drawing/2014/main" id="{2DF43209-08B5-4410-CE46-63D3FC420156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58140" y="333756"/>
            <a:ext cx="6226810" cy="6190488"/>
          </a:xfrm>
        </p:spPr>
      </p:pic>
    </p:spTree>
    <p:extLst>
      <p:ext uri="{BB962C8B-B14F-4D97-AF65-F5344CB8AC3E}">
        <p14:creationId xmlns:p14="http://schemas.microsoft.com/office/powerpoint/2010/main" val="3272732094"/>
      </p:ext>
    </p:extLst>
  </p:cSld>
  <p:clrMapOvr>
    <a:masterClrMapping/>
  </p:clrMapOvr>
</p:sld>
</file>

<file path=ppt/theme/theme1.xml><?xml version="1.0" encoding="utf-8"?>
<a:theme xmlns:a="http://schemas.openxmlformats.org/drawingml/2006/main" name="Gradient Circle">
  <a:themeElements>
    <a:clrScheme name="Custom 2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F0D4DB"/>
      </a:accent1>
      <a:accent2>
        <a:srgbClr val="DBE7F5"/>
      </a:accent2>
      <a:accent3>
        <a:srgbClr val="C9E2D6"/>
      </a:accent3>
      <a:accent4>
        <a:srgbClr val="BABAD6"/>
      </a:accent4>
      <a:accent5>
        <a:srgbClr val="F0D2BF"/>
      </a:accent5>
      <a:accent6>
        <a:srgbClr val="F3E49A"/>
      </a:accent6>
      <a:hlink>
        <a:srgbClr val="7030A0"/>
      </a:hlink>
      <a:folHlink>
        <a:srgbClr val="107573"/>
      </a:folHlink>
    </a:clrScheme>
    <a:fontScheme name="Custom 10">
      <a:majorFont>
        <a:latin typeface="Lora"/>
        <a:ea typeface=""/>
        <a:cs typeface=""/>
      </a:majorFont>
      <a:minorFont>
        <a:latin typeface="Poppins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radient Circle_Keynote Presentation_win32_LW_V6" id="{670309C8-2C38-4CFF-82BA-AF197439C521}" vid="{43F42362-DC95-4CBA-A0A2-5C03B532E6C9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30" ma:contentTypeDescription="Create a new document." ma:contentTypeScope="" ma:versionID="cec0622158e8f13124e9e8fd4de31bd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3b52f30ab005d15df08657af532e6e38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hidden="true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hidden="tru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hidden="true" ma:internalName="Background" ma:readOnly="false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BillingMetadata" ma:index="33" nillable="true" ma:displayName="MediaServiceBillingMetadata" ma:hidden="true" ma:internalName="MediaServiceBillingMetadata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Props1.xml><?xml version="1.0" encoding="utf-8"?>
<ds:datastoreItem xmlns:ds="http://schemas.openxmlformats.org/officeDocument/2006/customXml" ds:itemID="{076F8FCD-0A1F-4F6A-8F55-15E9E87E2E4C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3A9C388-2C06-4AF2-857C-74055069A29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F782DA7-86C0-4A84-A860-11A1E6E3FB6B}">
  <ds:schemaRefs>
    <ds:schemaRef ds:uri="http://www.w3.org/XML/1998/namespace"/>
    <ds:schemaRef ds:uri="http://schemas.microsoft.com/office/2006/documentManagement/types"/>
    <ds:schemaRef ds:uri="http://purl.org/dc/elements/1.1/"/>
    <ds:schemaRef ds:uri="http://purl.org/dc/terms/"/>
    <ds:schemaRef ds:uri="http://purl.org/dc/dcmitype/"/>
    <ds:schemaRef ds:uri="http://schemas.microsoft.com/office/infopath/2007/PartnerControls"/>
    <ds:schemaRef ds:uri="71af3243-3dd4-4a8d-8c0d-dd76da1f02a5"/>
    <ds:schemaRef ds:uri="http://schemas.microsoft.com/sharepoint/v3"/>
    <ds:schemaRef ds:uri="http://schemas.microsoft.com/office/2006/metadata/properties"/>
    <ds:schemaRef ds:uri="http://schemas.openxmlformats.org/package/2006/metadata/core-properties"/>
    <ds:schemaRef ds:uri="230e9df3-be65-4c73-a93b-d1236ebd677e"/>
    <ds:schemaRef ds:uri="16c05727-aa75-4e4a-9b5f-8a80a1165891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216</Words>
  <Application>Microsoft Office PowerPoint</Application>
  <PresentationFormat>Widescreen</PresentationFormat>
  <Paragraphs>36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Gradient Circle</vt:lpstr>
      <vt:lpstr>         Shaping the future of our FASHION                              industry BY           Indi-Fusion London Ltd</vt:lpstr>
      <vt:lpstr>Welcome</vt:lpstr>
      <vt:lpstr>of businesses say digital transformation is essential to their survival</vt:lpstr>
      <vt:lpstr>  Types of Fashion Innovation</vt:lpstr>
      <vt:lpstr>PowerPoint Presentation</vt:lpstr>
      <vt:lpstr>Thriving in uncertainty</vt:lpstr>
      <vt:lpstr>Where do we go from here?</vt:lpstr>
      <vt:lpstr>market research has been done to comprehend the specific market factors through a PESTEL analysis as suggested in Table 1 below: Table 1: PESTEL Analysis for Indi-Fusion London Ltd </vt:lpstr>
      <vt:lpstr>The estimation of the costs in different aspects for this start-up : </vt:lpstr>
      <vt:lpstr>Embrace change. Lead the future.</vt:lpstr>
      <vt:lpstr>Q &amp; 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308</cp:revision>
  <dcterms:created xsi:type="dcterms:W3CDTF">2026-03-14T21:54:39Z</dcterms:created>
  <dcterms:modified xsi:type="dcterms:W3CDTF">2026-03-14T23:58:17Z</dcterms:modified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  <property fmtid="{D5CDD505-2E9C-101B-9397-08002B2CF9AE}" pid="3" name="MediaServiceImageTags">
    <vt:lpwstr/>
  </property>
</Properties>
</file>