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64" r:id="rId3"/>
    <p:sldId id="257" r:id="rId4"/>
    <p:sldId id="258" r:id="rId5"/>
    <p:sldId id="262" r:id="rId6"/>
    <p:sldId id="259" r:id="rId7"/>
    <p:sldId id="260" r:id="rId8"/>
    <p:sldId id="261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45" d="100"/>
          <a:sy n="45" d="100"/>
        </p:scale>
        <p:origin x="-131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interSettings" Target="printerSettings/printerSettings1.bin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0A98AF03-7270-45C2-A683-C5E353EF01A5}" type="datetime4">
              <a:rPr lang="en-US" smtClean="0"/>
              <a:pPr/>
              <a:t>November 29, 2017</a:t>
            </a:fld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3482-8E69-40F7-BCAD-5662A6CADB27}" type="datetime4">
              <a:rPr lang="en-US" smtClean="0"/>
              <a:pPr/>
              <a:t>November 29, 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7EAE1-CAAC-4AEF-919E-158692B1E55E}" type="datetime4">
              <a:rPr lang="en-US" smtClean="0"/>
              <a:pPr/>
              <a:t>November 29, 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5A706-D8F2-4D1A-855A-CADC92600C26}" type="datetime4">
              <a:rPr lang="en-US" smtClean="0"/>
              <a:pPr/>
              <a:t>November 29, 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4F123-1704-49AC-9D15-C4B1462B8014}" type="datetime4">
              <a:rPr lang="en-US" smtClean="0"/>
              <a:pPr/>
              <a:t>November 29, 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27EC2-47FB-48A1-8644-C8A81DDAA119}" type="datetime4">
              <a:rPr lang="en-US" smtClean="0"/>
              <a:pPr/>
              <a:t>November 29, 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C3ED-7435-49F9-84C8-03CCA2F8DEDB}" type="datetime4">
              <a:rPr lang="en-US" smtClean="0"/>
              <a:pPr/>
              <a:t>November 29, 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BF1-FCD3-4395-8FF6-0047AF66228E}" type="datetime4">
              <a:rPr lang="en-US" smtClean="0"/>
              <a:pPr/>
              <a:t>November 29, 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61222-2C8B-4501-BE87-6797EC025925}" type="datetime4">
              <a:rPr lang="en-US" smtClean="0"/>
              <a:pPr/>
              <a:t>November 29, 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B5AFD-D735-4504-A039-ADEBB6448D55}" type="datetime4">
              <a:rPr lang="en-US" smtClean="0"/>
              <a:pPr/>
              <a:t>November 29, 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C8118-FB93-4E87-B380-0175F2FE2167}" type="datetime4">
              <a:rPr lang="en-US" smtClean="0"/>
              <a:pPr/>
              <a:t>November 29, 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6C01193-8287-4834-A286-6B880643E934}" type="datetime4">
              <a:rPr lang="en-US" smtClean="0"/>
              <a:pPr/>
              <a:t>November 29, 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Stage Management Class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</a:t>
            </a:r>
            <a:r>
              <a:rPr lang="en-US" dirty="0" smtClean="0"/>
              <a:t>RODUCTION MANAGEMENT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8681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384874"/>
            <a:ext cx="7024744" cy="746625"/>
          </a:xfrm>
        </p:spPr>
        <p:txBody>
          <a:bodyPr/>
          <a:lstStyle/>
          <a:p>
            <a:r>
              <a:rPr lang="en-US" dirty="0" smtClean="0"/>
              <a:t>Why me?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9492" y="1131499"/>
            <a:ext cx="8100208" cy="5295922"/>
          </a:xfrm>
        </p:spPr>
        <p:txBody>
          <a:bodyPr/>
          <a:lstStyle/>
          <a:p>
            <a:r>
              <a:rPr lang="en-US" dirty="0" smtClean="0"/>
              <a:t>Often I find myself sitting here thinking, I used to have a real job</a:t>
            </a:r>
          </a:p>
          <a:p>
            <a:pPr lvl="1"/>
            <a:r>
              <a:rPr lang="en-US" dirty="0" smtClean="0"/>
              <a:t>Cinema Projectionist</a:t>
            </a:r>
          </a:p>
          <a:p>
            <a:pPr lvl="1"/>
            <a:r>
              <a:rPr lang="en-US" dirty="0" smtClean="0"/>
              <a:t>Theatre Technician</a:t>
            </a:r>
          </a:p>
          <a:p>
            <a:pPr lvl="1"/>
            <a:r>
              <a:rPr lang="en-US" dirty="0" smtClean="0"/>
              <a:t>Draughtsman</a:t>
            </a:r>
          </a:p>
          <a:p>
            <a:pPr lvl="1"/>
            <a:r>
              <a:rPr lang="en-US" dirty="0" smtClean="0"/>
              <a:t>In house Stage </a:t>
            </a:r>
            <a:r>
              <a:rPr lang="en-US" dirty="0"/>
              <a:t>M</a:t>
            </a:r>
            <a:r>
              <a:rPr lang="en-US" dirty="0" smtClean="0"/>
              <a:t>anager</a:t>
            </a:r>
          </a:p>
          <a:p>
            <a:pPr lvl="1"/>
            <a:r>
              <a:rPr lang="en-US" dirty="0" smtClean="0"/>
              <a:t>Design Engineer</a:t>
            </a:r>
          </a:p>
          <a:p>
            <a:pPr lvl="1"/>
            <a:r>
              <a:rPr lang="en-US" dirty="0" smtClean="0"/>
              <a:t>Student</a:t>
            </a:r>
          </a:p>
          <a:p>
            <a:pPr lvl="1"/>
            <a:r>
              <a:rPr lang="en-US" dirty="0" smtClean="0"/>
              <a:t>Outdoor Event technician</a:t>
            </a:r>
          </a:p>
          <a:p>
            <a:pPr lvl="1"/>
            <a:r>
              <a:rPr lang="en-US" dirty="0" smtClean="0"/>
              <a:t>Set Builder</a:t>
            </a:r>
          </a:p>
          <a:p>
            <a:pPr lvl="1"/>
            <a:r>
              <a:rPr lang="en-US" dirty="0" smtClean="0"/>
              <a:t>Scenic Artist</a:t>
            </a:r>
          </a:p>
          <a:p>
            <a:pPr lvl="1"/>
            <a:r>
              <a:rPr lang="en-US" dirty="0" smtClean="0"/>
              <a:t>Production Manager</a:t>
            </a:r>
          </a:p>
          <a:p>
            <a:pPr lvl="1"/>
            <a:r>
              <a:rPr lang="en-US" dirty="0" smtClean="0"/>
              <a:t>Lecturer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514260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What do you think a PM does?</a:t>
            </a:r>
            <a:endParaRPr lang="en-US" dirty="0"/>
          </a:p>
        </p:txBody>
      </p:sp>
      <p:pic>
        <p:nvPicPr>
          <p:cNvPr id="7" name="Picture 6" descr="I-dont-know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4848" y="2170664"/>
            <a:ext cx="4372085" cy="4372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8469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Oracle, the knower of all things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every department process works</a:t>
            </a:r>
          </a:p>
          <a:p>
            <a:r>
              <a:rPr lang="en-US" dirty="0" smtClean="0"/>
              <a:t>Budgeting</a:t>
            </a:r>
          </a:p>
          <a:p>
            <a:r>
              <a:rPr lang="en-US" dirty="0" smtClean="0"/>
              <a:t>Budget keeping</a:t>
            </a:r>
          </a:p>
          <a:p>
            <a:r>
              <a:rPr lang="en-US" dirty="0" smtClean="0"/>
              <a:t>Health &amp; Safety </a:t>
            </a:r>
            <a:r>
              <a:rPr lang="mr-IN" dirty="0" smtClean="0"/>
              <a:t>–</a:t>
            </a:r>
            <a:r>
              <a:rPr lang="en-US" dirty="0" smtClean="0"/>
              <a:t> responsibility lies </a:t>
            </a:r>
            <a:r>
              <a:rPr lang="en-US" dirty="0" smtClean="0"/>
              <a:t>with PM</a:t>
            </a:r>
            <a:endParaRPr lang="en-US" dirty="0" smtClean="0"/>
          </a:p>
          <a:p>
            <a:r>
              <a:rPr lang="en-US" dirty="0" smtClean="0"/>
              <a:t>Fast problem solving</a:t>
            </a:r>
          </a:p>
          <a:p>
            <a:r>
              <a:rPr lang="en-US" dirty="0" smtClean="0"/>
              <a:t>Contracts and staffing</a:t>
            </a:r>
          </a:p>
          <a:p>
            <a:r>
              <a:rPr lang="en-US" dirty="0" smtClean="0"/>
              <a:t>Ties everyone together </a:t>
            </a:r>
            <a:r>
              <a:rPr lang="mr-IN" dirty="0" smtClean="0"/>
              <a:t>–</a:t>
            </a:r>
            <a:r>
              <a:rPr lang="en-US" dirty="0" smtClean="0"/>
              <a:t> production meetings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48061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Production meetings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Agenda (Dave, go to </a:t>
            </a:r>
            <a:r>
              <a:rPr lang="en-US" dirty="0" err="1"/>
              <a:t>D</a:t>
            </a:r>
            <a:r>
              <a:rPr lang="en-US" dirty="0" err="1" smtClean="0"/>
              <a:t>ropbox</a:t>
            </a:r>
            <a:r>
              <a:rPr lang="en-US" dirty="0" smtClean="0"/>
              <a:t> and pull up a typical agenda).</a:t>
            </a:r>
          </a:p>
          <a:p>
            <a:r>
              <a:rPr lang="en-US" dirty="0" smtClean="0"/>
              <a:t>Budget sheet</a:t>
            </a:r>
          </a:p>
          <a:p>
            <a:pPr lvl="1"/>
            <a:r>
              <a:rPr lang="en-US" dirty="0" smtClean="0"/>
              <a:t>Have a go at making one, then </a:t>
            </a:r>
            <a:r>
              <a:rPr lang="en-US" dirty="0" smtClean="0"/>
              <a:t>I’ll </a:t>
            </a:r>
            <a:r>
              <a:rPr lang="en-US" dirty="0" smtClean="0"/>
              <a:t>show you mine</a:t>
            </a:r>
          </a:p>
        </p:txBody>
      </p:sp>
    </p:spTree>
    <p:extLst>
      <p:ext uri="{BB962C8B-B14F-4D97-AF65-F5344CB8AC3E}">
        <p14:creationId xmlns:p14="http://schemas.microsoft.com/office/powerpoint/2010/main" val="21027598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 task Task1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Cost that set!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9829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 Task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Find me a puppet maker in your home town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90112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 Task 3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Find a large scale set building </a:t>
            </a:r>
            <a:r>
              <a:rPr lang="en-US" dirty="0" smtClean="0"/>
              <a:t>company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6301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Hire me a PA for 3 weeks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Get a price to hire a small PA system for 3 weeks, I need a mixing desk, amplifier, speakers and cables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10779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Communicating with a Director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They will know the script inside out</a:t>
            </a:r>
          </a:p>
          <a:p>
            <a:r>
              <a:rPr lang="en-US" dirty="0" smtClean="0"/>
              <a:t>It is their artistic vision we are striving to achieve</a:t>
            </a:r>
          </a:p>
          <a:p>
            <a:r>
              <a:rPr lang="en-US" dirty="0" smtClean="0"/>
              <a:t>Don</a:t>
            </a:r>
            <a:r>
              <a:rPr lang="mr-IN" dirty="0" smtClean="0"/>
              <a:t>’</a:t>
            </a:r>
            <a:r>
              <a:rPr lang="en-US" dirty="0" smtClean="0"/>
              <a:t>t presume they know what they are doing</a:t>
            </a:r>
          </a:p>
          <a:p>
            <a:r>
              <a:rPr lang="en-US" dirty="0" smtClean="0"/>
              <a:t>Don</a:t>
            </a:r>
            <a:r>
              <a:rPr lang="mr-IN" dirty="0" smtClean="0"/>
              <a:t>’</a:t>
            </a:r>
            <a:r>
              <a:rPr lang="en-US" dirty="0" smtClean="0"/>
              <a:t>t assume they don</a:t>
            </a:r>
            <a:r>
              <a:rPr lang="mr-IN" dirty="0" smtClean="0"/>
              <a:t>’</a:t>
            </a:r>
            <a:r>
              <a:rPr lang="en-US" dirty="0" smtClean="0"/>
              <a:t>t know what they are doing</a:t>
            </a:r>
          </a:p>
          <a:p>
            <a:r>
              <a:rPr lang="en-US" dirty="0" smtClean="0"/>
              <a:t>Be nice, honest and don</a:t>
            </a:r>
            <a:r>
              <a:rPr lang="mr-IN" dirty="0" smtClean="0"/>
              <a:t>’</a:t>
            </a:r>
            <a:r>
              <a:rPr lang="en-US" dirty="0" smtClean="0"/>
              <a:t>t say stupid things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65259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Communicating with Cast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They are not delicate creatures, (unless they are opera singers) they have skills that can usually benefit you.</a:t>
            </a:r>
          </a:p>
          <a:p>
            <a:r>
              <a:rPr lang="en-US" dirty="0" smtClean="0"/>
              <a:t>Keep schedules clear, concise and with as much up to date information as possible.</a:t>
            </a:r>
          </a:p>
          <a:p>
            <a:r>
              <a:rPr lang="en-US" dirty="0" smtClean="0"/>
              <a:t>Don</a:t>
            </a:r>
            <a:r>
              <a:rPr lang="mr-IN" dirty="0" smtClean="0"/>
              <a:t>’</a:t>
            </a:r>
            <a:r>
              <a:rPr lang="en-US" dirty="0" smtClean="0"/>
              <a:t>t be </a:t>
            </a:r>
            <a:r>
              <a:rPr lang="en-US" dirty="0" err="1" smtClean="0"/>
              <a:t>patronising</a:t>
            </a:r>
            <a:r>
              <a:rPr lang="en-US" dirty="0" smtClean="0"/>
              <a:t>, be courteous, kind and only ever say negative things in the pub, not the theatre.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6557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微软雅黑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微软雅黑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Austin.thmx</Template>
  <TotalTime>1299</TotalTime>
  <Words>290</Words>
  <Application>Microsoft Macintosh PowerPoint</Application>
  <PresentationFormat>On-screen Show (4:3)</PresentationFormat>
  <Paragraphs>46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Austin</vt:lpstr>
      <vt:lpstr>Stage Management Class </vt:lpstr>
      <vt:lpstr>Why me?</vt:lpstr>
      <vt:lpstr>What do you think a PM does?</vt:lpstr>
      <vt:lpstr>The Oracle, the knower of all things </vt:lpstr>
      <vt:lpstr>Production meetings</vt:lpstr>
      <vt:lpstr>Class task Task1</vt:lpstr>
      <vt:lpstr>Class Task 2</vt:lpstr>
      <vt:lpstr>Class Task 3</vt:lpstr>
      <vt:lpstr>Hire me a PA for 3 weeks</vt:lpstr>
      <vt:lpstr>Communicating with a Director</vt:lpstr>
      <vt:lpstr>Communicating with Cast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Stage Management Class </dc:title>
  <dc:creator>Dave Atkinson</dc:creator>
  <cp:lastModifiedBy>Dave Atkinson</cp:lastModifiedBy>
  <cp:revision>6</cp:revision>
  <dcterms:created xsi:type="dcterms:W3CDTF">2016-12-08T08:35:05Z</dcterms:created>
  <dcterms:modified xsi:type="dcterms:W3CDTF">2017-11-30T18:30:09Z</dcterms:modified>
</cp:coreProperties>
</file>