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63" r:id="rId4"/>
    <p:sldId id="262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Robert Nvo Nguema (2426456)" userId="S::2426456@student.uwtsd.ac.uk::2adefbb7-8ef6-4f8c-9912-54a433893c0e" providerId="AD" clId="Web-{55425F52-690F-8338-5F38-ECCBF76A149F}"/>
    <pc:docChg chg="modSld">
      <pc:chgData name="Cristian Robert Nvo Nguema (2426456)" userId="S::2426456@student.uwtsd.ac.uk::2adefbb7-8ef6-4f8c-9912-54a433893c0e" providerId="AD" clId="Web-{55425F52-690F-8338-5F38-ECCBF76A149F}" dt="2025-10-19T22:18:41.952" v="127" actId="20577"/>
      <pc:docMkLst>
        <pc:docMk/>
      </pc:docMkLst>
      <pc:sldChg chg="modSp">
        <pc:chgData name="Cristian Robert Nvo Nguema (2426456)" userId="S::2426456@student.uwtsd.ac.uk::2adefbb7-8ef6-4f8c-9912-54a433893c0e" providerId="AD" clId="Web-{55425F52-690F-8338-5F38-ECCBF76A149F}" dt="2025-10-19T22:18:41.952" v="127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55425F52-690F-8338-5F38-ECCBF76A149F}" dt="2025-10-19T22:18:41.952" v="127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  <pc:docChgLst>
    <pc:chgData name="Cristian Robert Nvo Nguema (2426456)" userId="S::2426456@student.uwtsd.ac.uk::2adefbb7-8ef6-4f8c-9912-54a433893c0e" providerId="AD" clId="Web-{408F716C-E912-EB3E-7C9F-8AFFCABD0AB1}"/>
    <pc:docChg chg="modSld">
      <pc:chgData name="Cristian Robert Nvo Nguema (2426456)" userId="S::2426456@student.uwtsd.ac.uk::2adefbb7-8ef6-4f8c-9912-54a433893c0e" providerId="AD" clId="Web-{408F716C-E912-EB3E-7C9F-8AFFCABD0AB1}" dt="2025-10-19T22:02:31.955" v="48" actId="20577"/>
      <pc:docMkLst>
        <pc:docMk/>
      </pc:docMkLst>
      <pc:sldChg chg="modSp">
        <pc:chgData name="Cristian Robert Nvo Nguema (2426456)" userId="S::2426456@student.uwtsd.ac.uk::2adefbb7-8ef6-4f8c-9912-54a433893c0e" providerId="AD" clId="Web-{408F716C-E912-EB3E-7C9F-8AFFCABD0AB1}" dt="2025-10-19T22:02:31.955" v="48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08F716C-E912-EB3E-7C9F-8AFFCABD0AB1}" dt="2025-10-19T22:02:31.955" v="48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  <pc:docChgLst>
    <pc:chgData name="Cristian Robert Nvo Nguema (2426456)" userId="2adefbb7-8ef6-4f8c-9912-54a433893c0e" providerId="ADAL" clId="{772A2B3C-B599-4C73-963C-C2F9E968D605}"/>
    <pc:docChg chg="modSld">
      <pc:chgData name="Cristian Robert Nvo Nguema (2426456)" userId="2adefbb7-8ef6-4f8c-9912-54a433893c0e" providerId="ADAL" clId="{772A2B3C-B599-4C73-963C-C2F9E968D605}" dt="2025-10-25T17:57:34.385" v="0" actId="22"/>
      <pc:docMkLst>
        <pc:docMk/>
      </pc:docMkLst>
      <pc:sldChg chg="modSp mod">
        <pc:chgData name="Cristian Robert Nvo Nguema (2426456)" userId="2adefbb7-8ef6-4f8c-9912-54a433893c0e" providerId="ADAL" clId="{772A2B3C-B599-4C73-963C-C2F9E968D605}" dt="2025-10-25T17:57:34.385" v="0" actId="22"/>
        <pc:sldMkLst>
          <pc:docMk/>
          <pc:sldMk cId="3403232622" sldId="260"/>
        </pc:sldMkLst>
        <pc:spChg chg="mod">
          <ac:chgData name="Cristian Robert Nvo Nguema (2426456)" userId="2adefbb7-8ef6-4f8c-9912-54a433893c0e" providerId="ADAL" clId="{772A2B3C-B599-4C73-963C-C2F9E968D605}" dt="2025-10-25T17:57:34.385" v="0" actId="22"/>
          <ac:spMkLst>
            <pc:docMk/>
            <pc:sldMk cId="3403232622" sldId="260"/>
            <ac:spMk id="3" creationId="{C382B4C5-842C-E17C-2C83-18FBAD8EA20B}"/>
          </ac:spMkLst>
        </pc:spChg>
      </pc:sldChg>
    </pc:docChg>
  </pc:docChgLst>
  <pc:docChgLst>
    <pc:chgData name="Cristian Robert Nvo Nguema (2426456)" userId="S::2426456@student.uwtsd.ac.uk::2adefbb7-8ef6-4f8c-9912-54a433893c0e" providerId="AD" clId="Web-{48492ECC-C2D7-605A-DF61-C92C8214C240}"/>
    <pc:docChg chg="addSld delSld modSld addMainMaster delMainMaster">
      <pc:chgData name="Cristian Robert Nvo Nguema (2426456)" userId="S::2426456@student.uwtsd.ac.uk::2adefbb7-8ef6-4f8c-9912-54a433893c0e" providerId="AD" clId="Web-{48492ECC-C2D7-605A-DF61-C92C8214C240}" dt="2025-10-19T21:51:49.266" v="807" actId="20577"/>
      <pc:docMkLst>
        <pc:docMk/>
      </pc:docMkLst>
      <pc:sldChg chg="addSp delSp modSp mod setBg modClrScheme setClrOvrMap chgLayout">
        <pc:chgData name="Cristian Robert Nvo Nguema (2426456)" userId="S::2426456@student.uwtsd.ac.uk::2adefbb7-8ef6-4f8c-9912-54a433893c0e" providerId="AD" clId="Web-{48492ECC-C2D7-605A-DF61-C92C8214C240}" dt="2025-10-19T20:49:37.626" v="353" actId="20577"/>
        <pc:sldMkLst>
          <pc:docMk/>
          <pc:sldMk cId="109857222" sldId="256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9:35.266" v="3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49:37.626" v="35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ristian Robert Nvo Nguema (2426456)" userId="S::2426456@student.uwtsd.ac.uk::2adefbb7-8ef6-4f8c-9912-54a433893c0e" providerId="AD" clId="Web-{48492ECC-C2D7-605A-DF61-C92C8214C240}" dt="2025-10-19T20:13:46.335" v="4"/>
          <ac:spMkLst>
            <pc:docMk/>
            <pc:sldMk cId="109857222" sldId="256"/>
            <ac:spMk id="20" creationId="{9B37791B-B040-4694-BFDC-8DD132D86E8E}"/>
          </ac:spMkLst>
        </pc:spChg>
        <pc:grpChg chg="add">
          <ac:chgData name="Cristian Robert Nvo Nguema (2426456)" userId="S::2426456@student.uwtsd.ac.uk::2adefbb7-8ef6-4f8c-9912-54a433893c0e" providerId="AD" clId="Web-{48492ECC-C2D7-605A-DF61-C92C8214C240}" dt="2025-10-19T20:13:46.335" v="4"/>
          <ac:grpSpMkLst>
            <pc:docMk/>
            <pc:sldMk cId="109857222" sldId="256"/>
            <ac:grpSpMk id="22" creationId="{4252769E-B9F0-4068-A645-5BBEF16E9C28}"/>
          </ac:grpSpMkLst>
        </pc:grpChg>
        <pc:picChg chg="add">
          <ac:chgData name="Cristian Robert Nvo Nguema (2426456)" userId="S::2426456@student.uwtsd.ac.uk::2adefbb7-8ef6-4f8c-9912-54a433893c0e" providerId="AD" clId="Web-{48492ECC-C2D7-605A-DF61-C92C8214C240}" dt="2025-10-19T20:13:46.335" v="4"/>
          <ac:picMkLst>
            <pc:docMk/>
            <pc:sldMk cId="109857222" sldId="256"/>
            <ac:picMk id="21" creationId="{2F922C8A-2D3C-74E1-63F0-A256A53BE8CB}"/>
          </ac:picMkLst>
        </pc:pic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37:25.965" v="604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20:17.628" v="83" actId="20577"/>
          <ac:spMkLst>
            <pc:docMk/>
            <pc:sldMk cId="2799828234" sldId="257"/>
            <ac:spMk id="2" creationId="{EDF83CFC-9325-7BE4-4EA4-671EBDB29252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37:25.965" v="604" actId="20577"/>
          <ac:spMkLst>
            <pc:docMk/>
            <pc:sldMk cId="2799828234" sldId="257"/>
            <ac:spMk id="3" creationId="{77E5817C-5802-5C75-B179-4E13D2521428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7:16.511" v="518" actId="20577"/>
        <pc:sldMkLst>
          <pc:docMk/>
          <pc:sldMk cId="270602766" sldId="258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1.056" v="314" actId="20577"/>
          <ac:spMkLst>
            <pc:docMk/>
            <pc:sldMk cId="270602766" sldId="258"/>
            <ac:spMk id="2" creationId="{E317C2C2-6C7A-E2EE-C536-72213B53FF13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7:16.511" v="518" actId="20577"/>
          <ac:spMkLst>
            <pc:docMk/>
            <pc:sldMk cId="270602766" sldId="258"/>
            <ac:spMk id="3" creationId="{974686C9-6A6A-AD26-6928-B3E7F4D2164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51:49.266" v="807" actId="20577"/>
        <pc:sldMkLst>
          <pc:docMk/>
          <pc:sldMk cId="1208917464" sldId="259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8.118" v="318" actId="20577"/>
          <ac:spMkLst>
            <pc:docMk/>
            <pc:sldMk cId="1208917464" sldId="259"/>
            <ac:spMk id="2" creationId="{BF46A42A-B811-9EFB-F806-5EBE173DA625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51:49.266" v="807" actId="20577"/>
          <ac:spMkLst>
            <pc:docMk/>
            <pc:sldMk cId="1208917464" sldId="259"/>
            <ac:spMk id="3" creationId="{4A36C099-E414-E61E-F5FF-73251D02A7CE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48:31.565" v="801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3:51.467" v="182" actId="20577"/>
          <ac:spMkLst>
            <pc:docMk/>
            <pc:sldMk cId="3403232622" sldId="260"/>
            <ac:spMk id="2" creationId="{FB85019E-316D-7C86-49AF-3C556591110F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48:31.565" v="801" actId="20577"/>
          <ac:spMkLst>
            <pc:docMk/>
            <pc:sldMk cId="3403232622" sldId="260"/>
            <ac:spMk id="3" creationId="{C382B4C5-842C-E17C-2C83-18FBAD8EA20B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3:02.911" v="440" actId="20577"/>
        <pc:sldMkLst>
          <pc:docMk/>
          <pc:sldMk cId="819353246" sldId="262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3:26.852" v="305" actId="20577"/>
          <ac:spMkLst>
            <pc:docMk/>
            <pc:sldMk cId="819353246" sldId="262"/>
            <ac:spMk id="2" creationId="{D0CBD3A6-E2A0-D574-4B71-E71D4829BDCE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3:02.911" v="440" actId="20577"/>
          <ac:spMkLst>
            <pc:docMk/>
            <pc:sldMk cId="819353246" sldId="262"/>
            <ac:spMk id="3" creationId="{4A115CE2-FBAF-E3F3-764D-D97938F6EC5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0:51:55.225" v="376" actId="20577"/>
        <pc:sldMkLst>
          <pc:docMk/>
          <pc:sldMk cId="3045898011" sldId="263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53.290" v="325" actId="20577"/>
          <ac:spMkLst>
            <pc:docMk/>
            <pc:sldMk cId="3045898011" sldId="263"/>
            <ac:spMk id="2" creationId="{2244F6AD-A0B6-C38D-A8E8-9247262773DA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51:55.225" v="376" actId="20577"/>
          <ac:spMkLst>
            <pc:docMk/>
            <pc:sldMk cId="3045898011" sldId="263"/>
            <ac:spMk id="3" creationId="{AE6148A2-3E07-AF10-8C27-6604E8476092}"/>
          </ac:spMkLst>
        </pc:spChg>
      </pc:sldChg>
      <pc:sldMasterChg chg="add add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868541696" sldId="2147483734"/>
        </pc:sldMasterMkLst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281012481" sldId="2147483723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3862088585" sldId="2147483724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769370153" sldId="2147483725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852047215" sldId="2147483726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825874580" sldId="2147483727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195492622" sldId="2147483728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0008123" sldId="2147483729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682389570" sldId="2147483730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476886170" sldId="2147483731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7880562" sldId="2147483732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983290362" sldId="2147483733"/>
          </pc:sldLayoutMkLst>
        </pc:sldLayoutChg>
      </pc:sldMasterChg>
    </pc:docChg>
  </pc:docChgLst>
  <pc:docChgLst>
    <pc:chgData name="Cristian Robert Nvo Nguema (2426456)" userId="S::2426456@student.uwtsd.ac.uk::2adefbb7-8ef6-4f8c-9912-54a433893c0e" providerId="AD" clId="Web-{623F4A12-F379-D754-ABFE-94573F50A7EE}"/>
    <pc:docChg chg="modSld">
      <pc:chgData name="Cristian Robert Nvo Nguema (2426456)" userId="S::2426456@student.uwtsd.ac.uk::2adefbb7-8ef6-4f8c-9912-54a433893c0e" providerId="AD" clId="Web-{623F4A12-F379-D754-ABFE-94573F50A7EE}" dt="2025-10-19T22:06:33.593" v="73" actId="20577"/>
      <pc:docMkLst>
        <pc:docMk/>
      </pc:docMkLst>
      <pc:sldChg chg="modSp">
        <pc:chgData name="Cristian Robert Nvo Nguema (2426456)" userId="S::2426456@student.uwtsd.ac.uk::2adefbb7-8ef6-4f8c-9912-54a433893c0e" providerId="AD" clId="Web-{623F4A12-F379-D754-ABFE-94573F50A7EE}" dt="2025-10-19T22:06:33.593" v="73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623F4A12-F379-D754-ABFE-94573F50A7EE}" dt="2025-10-19T22:06:33.593" v="73" actId="20577"/>
          <ac:spMkLst>
            <pc:docMk/>
            <pc:sldMk cId="3403232622" sldId="260"/>
            <ac:spMk id="3" creationId="{C382B4C5-842C-E17C-2C83-18FBAD8EA20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89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8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8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29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088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08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70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47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74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9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10/25/25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41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4" r:id="rId6"/>
    <p:sldLayoutId id="2147483729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encyclopediaofci0000unse_o0h4/page/444" TargetMode="External"/><Relationship Id="rId2" Type="http://schemas.openxmlformats.org/officeDocument/2006/relationships/hyperlink" Target="https://en.wikipedia.org/wiki/Journal_of_Manage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Network connection abstract against a white background">
            <a:extLst>
              <a:ext uri="{FF2B5EF4-FFF2-40B4-BE49-F238E27FC236}">
                <a16:creationId xmlns:a16="http://schemas.microsoft.com/office/drawing/2014/main" id="{2F922C8A-2D3C-74E1-63F0-A256A53BE8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t="24982" r="-2" b="-2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933451"/>
            <a:ext cx="5334000" cy="2576512"/>
          </a:xfrm>
        </p:spPr>
        <p:txBody>
          <a:bodyPr>
            <a:normAutofit/>
          </a:bodyPr>
          <a:lstStyle/>
          <a:p>
            <a:pPr algn="l"/>
            <a:r>
              <a:rPr lang="en-US" sz="8000">
                <a:solidFill>
                  <a:srgbClr val="FFFFFF"/>
                </a:solidFill>
              </a:rPr>
              <a:t>S.W.O.T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8382000" cy="133847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CRISTIAN ROBERT NVO NGUEMA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 STUDENT NUMBER : 2426456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MODULE NAME : PROFESSIONAL DEVELOPMENT WITHIN HEALTH AND SOCIAL CARE ( LCHS4009) </a:t>
            </a:r>
          </a:p>
          <a:p>
            <a:pPr algn="l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CFC-9325-7BE4-4EA4-671EBDB29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INTRODUCTION </a:t>
            </a: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5817C-5802-5C75-B179-4E13D25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This presentation focuses on S.W.O.T ( Strength , Weaknesses , Opportunities and Threats) within the Health and Social Care sector as a Social Worker</a:t>
            </a:r>
          </a:p>
          <a:p>
            <a:r>
              <a:rPr lang="en-US"/>
              <a:t>It’s a decision-making technique that identifies the strengths , weaknesses, </a:t>
            </a:r>
            <a:r>
              <a:rPr lang="en-US" err="1"/>
              <a:t>opporttunities</a:t>
            </a:r>
            <a:r>
              <a:rPr lang="en-US"/>
              <a:t>, , and </a:t>
            </a:r>
            <a:r>
              <a:rPr lang="en-US" err="1"/>
              <a:t>threaths</a:t>
            </a:r>
            <a:r>
              <a:rPr lang="en-US"/>
              <a:t> of an organization or project.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82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F6AD-A0B6-C38D-A8E8-924726277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148A2-3E07-AF10-8C27-6604E8476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Communication Skills</a:t>
            </a:r>
          </a:p>
          <a:p>
            <a:r>
              <a:rPr lang="en-US"/>
              <a:t>Empathy</a:t>
            </a:r>
          </a:p>
          <a:p>
            <a:r>
              <a:rPr lang="en-US"/>
              <a:t>Patience</a:t>
            </a:r>
          </a:p>
        </p:txBody>
      </p:sp>
    </p:spTree>
    <p:extLst>
      <p:ext uri="{BB962C8B-B14F-4D97-AF65-F5344CB8AC3E}">
        <p14:creationId xmlns:p14="http://schemas.microsoft.com/office/powerpoint/2010/main" val="304589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BD3A6-E2A0-D574-4B71-E71D4829B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WEAKNESESS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15CE2-FBAF-E3F3-764D-D97938F6E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Time Management</a:t>
            </a:r>
          </a:p>
          <a:p>
            <a:r>
              <a:rPr lang="en-US"/>
              <a:t>Difficulty Setting Boundaries</a:t>
            </a:r>
          </a:p>
          <a:p>
            <a:r>
              <a:rPr lang="en-US"/>
              <a:t>Confidence in Authority settings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53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7C2C2-6C7A-E2EE-C536-72213B53F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686C9-6A6A-AD26-6928-B3E7F4D21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Networking </a:t>
            </a:r>
          </a:p>
          <a:p>
            <a:r>
              <a:rPr lang="en-US"/>
              <a:t>Placement learning and Mentorship</a:t>
            </a:r>
          </a:p>
          <a:p>
            <a:r>
              <a:rPr lang="en-US"/>
              <a:t>Professional developmental courses</a:t>
            </a:r>
          </a:p>
        </p:txBody>
      </p:sp>
    </p:spTree>
    <p:extLst>
      <p:ext uri="{BB962C8B-B14F-4D97-AF65-F5344CB8AC3E}">
        <p14:creationId xmlns:p14="http://schemas.microsoft.com/office/powerpoint/2010/main" val="27060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A42A-B811-9EFB-F806-5EBE173DA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099-E414-E61E-F5FF-73251D02A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High emotional stress and burnout</a:t>
            </a:r>
          </a:p>
          <a:p>
            <a:r>
              <a:rPr lang="en-US"/>
              <a:t>Competitions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91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019E-316D-7C86-49AF-3C5565911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2B4C5-842C-E17C-2C83-18FBAD8EA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kern="100" dirty="0" err="1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Nutt</a:t>
            </a:r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Paul C.; Backoff, Robert W. (Summer 1993). "Transforming public </a:t>
            </a:r>
            <a:r>
              <a:rPr lang="en-GB" sz="1800" kern="100" dirty="0" err="1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organizations</a:t>
            </a:r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with strategic management and strategic leadership". </a:t>
            </a:r>
            <a:r>
              <a:rPr lang="en-GB" sz="1800" i="1" u="sng" kern="100" dirty="0">
                <a:solidFill>
                  <a:srgbClr val="0000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 tooltip="Journal of Management"/>
              </a:rPr>
              <a:t>Journal of Management</a:t>
            </a:r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Silva, Carlos </a:t>
            </a:r>
            <a:r>
              <a:rPr lang="en-GB" sz="1800" kern="100" dirty="0" err="1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Nunes</a:t>
            </a:r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(2005). 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"SWOT analysis"</a:t>
            </a:r>
            <a:r>
              <a:rPr lang="en-GB" sz="1800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In Caves, Roger W. (ed.). </a:t>
            </a:r>
            <a:r>
              <a:rPr lang="en-GB" sz="1800" i="1" kern="100" dirty="0" err="1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800" i="1" kern="100" dirty="0">
                <a:solidFill>
                  <a:srgbClr val="202122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the city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2326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TornVTI</vt:lpstr>
      <vt:lpstr>S.W.O.T </vt:lpstr>
      <vt:lpstr>INTRODUCTION   </vt:lpstr>
      <vt:lpstr>STRENGTHS</vt:lpstr>
      <vt:lpstr>WEAKNESESS</vt:lpstr>
      <vt:lpstr>OPPORTUNITIES</vt:lpstr>
      <vt:lpstr>THREATS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S.W.O.T </dc:title>
  <dc:creator/>
  <cp:lastModifiedBy>cristian nvog</cp:lastModifiedBy>
  <cp:revision>2</cp:revision>
  <dcterms:created xsi:type="dcterms:W3CDTF">2025-10-19T20:09:14Z</dcterms:created>
  <dcterms:modified xsi:type="dcterms:W3CDTF">2025-10-25T17:57:43Z</dcterms:modified>
</cp:coreProperties>
</file>