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99FFCC"/>
    <a:srgbClr val="CCFFFF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51" autoAdjust="0"/>
    <p:restoredTop sz="94660"/>
  </p:normalViewPr>
  <p:slideViewPr>
    <p:cSldViewPr snapToGrid="0">
      <p:cViewPr>
        <p:scale>
          <a:sx n="80" d="100"/>
          <a:sy n="80" d="100"/>
        </p:scale>
        <p:origin x="-1110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5668F0-1C51-469A-AC99-6C1FFB8D245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A4DB81-51FE-4F70-AB59-D5D1320854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9EF416-DA80-43CB-8B9B-9FC2186B55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DE4E35-310F-464E-9A7F-35508E3B94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75D1AB-2532-4405-BE6C-315376F7C2E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5BB095-EBB1-40C1-BF47-DC8D4F2B53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94E404-E7C1-4C33-92D4-50EC3C51E3C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257328-468A-4FA4-93AC-CD7EB5EF83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E8513E-6BA7-44C7-BDB5-9B3B3496007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44F5F3-7B78-4C80-8E0A-C0D00A6944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C805D0-5268-425B-A6E1-BA43B93A3D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50C8F06-EB57-42CE-9AAE-69CBD73DDA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EC03A71-1335-42A6-838B-80EB9C08E1AC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Thermomedrau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tymheredd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bob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thermomedr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9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9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0" grpId="0" animBg="1"/>
      <p:bldP spid="9933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701" name="AutoShape 23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2965450" y="4565650"/>
            <a:ext cx="32131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-4 ˚C</a:t>
            </a:r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84" name="Oval 120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85" name="AutoShape 121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86" name="Rectangle 122"/>
          <p:cNvSpPr>
            <a:spLocks noChangeArrowheads="1"/>
          </p:cNvSpPr>
          <p:nvPr/>
        </p:nvSpPr>
        <p:spPr bwMode="auto">
          <a:xfrm rot="5400000">
            <a:off x="2593975" y="412751"/>
            <a:ext cx="231775" cy="38925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89" name="Line 125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0" name="Line 126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1" name="Line 127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2" name="Line 128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3" name="Line 129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4" name="Line 130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5" name="Line 131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6" name="Line 132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7" name="Line 133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8" name="Line 134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9" name="Line 135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0" name="Line 136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1" name="Line 137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2" name="Line 138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3" name="Line 139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4" name="Line 140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5" name="Line 141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6" name="Line 142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7" name="Line 143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8" name="Line 144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9" name="Line 145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0" name="Line 146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1" name="Line 147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2" name="Line 148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3" name="Line 149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4" name="Line 150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5" name="Line 151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6" name="Line 152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7" name="Line 153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8" name="Line 154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9" name="Line 155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0" name="Line 156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1" name="Line 157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2" name="Line 158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3" name="Line 159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4" name="Line 160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5" name="Line 161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6" name="Line 162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7" name="Line 163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8" name="Line 164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9" name="Line 165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0" name="Line 166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1" name="Line 167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2" name="Line 168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3" name="Line 169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4" name="Line 170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5" name="Line 171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6" name="Line 172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7" name="Line 173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8" name="Line 174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9" name="Line 175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0" name="Line 176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1" name="Line 177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2" name="Line 178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3" name="Line 179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4" name="Line 180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5" name="Line 181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6" name="Line 182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7" name="Line 183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8" name="Line 184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9" name="Line 185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0" name="Line 186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1" name="Line 187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2" name="Line 188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3" name="Line 189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4" name="Line 190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5" name="Line 191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6" name="Line 192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7" name="Line 193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8" name="Line 194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9" name="Line 195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0" name="Line 196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1" name="Line 197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2" name="Line 198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3" name="Line 199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4" name="Line 200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5" name="Line 201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6" name="Line 202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7" name="Line 203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8" name="Line 204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9" name="Line 205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70" name="Line 206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71" name="Line 207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72" name="Line 208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73" name="Line 209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74" name="Line 210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85" name="Text Box 221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86" name="Text Box 222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87" name="Text Box 223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88" name="Text Box 224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89" name="Text Box 225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90" name="Text Box 226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91" name="Text Box 227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92" name="Text Box 228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93" name="Text Box 229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95" name="Text Box 231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96" name="Oval 232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96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2965450" y="4565650"/>
            <a:ext cx="32131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13 ˚C</a:t>
            </a: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Rectangle 10"/>
          <p:cNvSpPr>
            <a:spLocks noChangeArrowheads="1"/>
          </p:cNvSpPr>
          <p:nvPr/>
        </p:nvSpPr>
        <p:spPr bwMode="auto">
          <a:xfrm rot="5400000">
            <a:off x="3311525" y="-304799"/>
            <a:ext cx="231775" cy="53276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0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1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2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3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4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5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6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7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8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9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0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1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2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3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4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5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6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7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8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9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0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1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2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3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4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5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6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7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8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9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0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1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2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3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4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5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6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7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8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9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0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1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2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3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4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5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6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7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8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9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0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1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2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3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4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5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6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7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8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9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0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1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2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3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4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5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6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7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8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9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0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1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2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3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4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5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6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7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8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9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80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81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82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83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84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85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86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87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88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89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90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91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92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93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94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95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20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2851150" y="4565650"/>
            <a:ext cx="34417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-14 ˚C</a:t>
            </a: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Rectangle 10"/>
          <p:cNvSpPr>
            <a:spLocks noChangeArrowheads="1"/>
          </p:cNvSpPr>
          <p:nvPr/>
        </p:nvSpPr>
        <p:spPr bwMode="auto">
          <a:xfrm rot="5400000">
            <a:off x="2171700" y="835026"/>
            <a:ext cx="231775" cy="30480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4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5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6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7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8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9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0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1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2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3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4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5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6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7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8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9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0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1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2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3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4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5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6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7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8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9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0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1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2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3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4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5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6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7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8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9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0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1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2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3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4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5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6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7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8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9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0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1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2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3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4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5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6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7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8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9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0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1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2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3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4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5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6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7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8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9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0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1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2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3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4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5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6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7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8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9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0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1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2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3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4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5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6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7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8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9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0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1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2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3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4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5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6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7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8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9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44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0 ˚C</a:t>
            </a: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Rectangle 10"/>
          <p:cNvSpPr>
            <a:spLocks noChangeArrowheads="1"/>
          </p:cNvSpPr>
          <p:nvPr/>
        </p:nvSpPr>
        <p:spPr bwMode="auto">
          <a:xfrm rot="5400000">
            <a:off x="2765425" y="241301"/>
            <a:ext cx="231775" cy="42354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8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9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0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1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2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3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4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5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6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7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8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9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0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1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2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3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4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5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6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7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8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9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0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1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2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3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4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5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6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7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8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9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0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1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2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3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4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5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6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7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8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9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0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1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2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3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4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5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6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7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8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9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0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1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2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3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4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5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6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7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8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9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0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1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2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3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4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5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6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7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8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9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0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1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2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3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4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5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6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7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8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9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30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31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32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33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34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35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36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37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38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39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40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41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42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43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5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52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15 ˚C</a:t>
            </a:r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3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Rectangle 10"/>
          <p:cNvSpPr>
            <a:spLocks noChangeArrowheads="1"/>
          </p:cNvSpPr>
          <p:nvPr/>
        </p:nvSpPr>
        <p:spPr bwMode="auto">
          <a:xfrm rot="5400000">
            <a:off x="3394075" y="-387349"/>
            <a:ext cx="231775" cy="54927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5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56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57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58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59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0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1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2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3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4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5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6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7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8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9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0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1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2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3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4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5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6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7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8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9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0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1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2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3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4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5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6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7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8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9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0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1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2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3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4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5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6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7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8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9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0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1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2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3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4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5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6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7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8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9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0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1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2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3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4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5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6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7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8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9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0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1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2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3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4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5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6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7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8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9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0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1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2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3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4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5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6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7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8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9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40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41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42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43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44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45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46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47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48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49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50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51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76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-31 ˚C</a:t>
            </a:r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7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8" name="Rectangle 10"/>
          <p:cNvSpPr>
            <a:spLocks noChangeArrowheads="1"/>
          </p:cNvSpPr>
          <p:nvPr/>
        </p:nvSpPr>
        <p:spPr bwMode="auto">
          <a:xfrm rot="5400000">
            <a:off x="1457325" y="1549401"/>
            <a:ext cx="231775" cy="16192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9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0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1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2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3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4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5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6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7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8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9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0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1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2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3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4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5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6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7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8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9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0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1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2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3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4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5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6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7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8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9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0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1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2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3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4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5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6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7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8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9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0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1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2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3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4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5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6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7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8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9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0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1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2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3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4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5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6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7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8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9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0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1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2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3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4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5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6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7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8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9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0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1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2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3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4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5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6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7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8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9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0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1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2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3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4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5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6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7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8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9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0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1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2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3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4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5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100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32 ˚C</a:t>
            </a:r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1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2" name="Rectangle 10"/>
          <p:cNvSpPr>
            <a:spLocks noChangeArrowheads="1"/>
          </p:cNvSpPr>
          <p:nvPr/>
        </p:nvSpPr>
        <p:spPr bwMode="auto">
          <a:xfrm rot="5400000">
            <a:off x="4114800" y="-1108074"/>
            <a:ext cx="231775" cy="69342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3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4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5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6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7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8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9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0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1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2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3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4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5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6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7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8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9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0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1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2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3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4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5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6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7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8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9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0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1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2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3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4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5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6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7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8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9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0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1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2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3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4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5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6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7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8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9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0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1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2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3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4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5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6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7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8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9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0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1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2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3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4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5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6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7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8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9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0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1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2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3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4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5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6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7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8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9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0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1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2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3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4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5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6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7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8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9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0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1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2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3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4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5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6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7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8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9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124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-9 ˚C</a:t>
            </a:r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6" name="Rectangle 10"/>
          <p:cNvSpPr>
            <a:spLocks noChangeArrowheads="1"/>
          </p:cNvSpPr>
          <p:nvPr/>
        </p:nvSpPr>
        <p:spPr bwMode="auto">
          <a:xfrm rot="5400000">
            <a:off x="2381250" y="625476"/>
            <a:ext cx="231775" cy="34671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7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8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9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0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1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2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3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4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5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6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7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8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9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0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1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2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3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4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5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6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7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8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9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0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1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2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3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4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5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6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7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8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9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0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1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2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3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4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5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6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7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8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9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0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1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2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3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4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5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6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7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8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9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0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1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2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3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4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5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6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7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8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9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0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1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2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3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4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5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6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7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8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9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0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1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2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3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4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5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6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7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8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9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10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11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12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13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14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15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16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17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18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19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20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21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22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23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148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17 ˚C</a:t>
            </a:r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0" name="Rectangle 10"/>
          <p:cNvSpPr>
            <a:spLocks noChangeArrowheads="1"/>
          </p:cNvSpPr>
          <p:nvPr/>
        </p:nvSpPr>
        <p:spPr bwMode="auto">
          <a:xfrm rot="5400000">
            <a:off x="3482975" y="-476249"/>
            <a:ext cx="231775" cy="56705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1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2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3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4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5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6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7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8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9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0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1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2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3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4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5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6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7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8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9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0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1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2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3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4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5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6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7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8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9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0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1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2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3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4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5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6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7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8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9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0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1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2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3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4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5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6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7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8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9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0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1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2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3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4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5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6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7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8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9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0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1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2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3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4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5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6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7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8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9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0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1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2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3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4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5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6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7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8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9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30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31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32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33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34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35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36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37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38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39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40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41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42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43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44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45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46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47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72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36 ˚C</a:t>
            </a:r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3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Rectangle 10"/>
          <p:cNvSpPr>
            <a:spLocks noChangeArrowheads="1"/>
          </p:cNvSpPr>
          <p:nvPr/>
        </p:nvSpPr>
        <p:spPr bwMode="auto">
          <a:xfrm rot="5400000">
            <a:off x="4283075" y="-1276349"/>
            <a:ext cx="231775" cy="72707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5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6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7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8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9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0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1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2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3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4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5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6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7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8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9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0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1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2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3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4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5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6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7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8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9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0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1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2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3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4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5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6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7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8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9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0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1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2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3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4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5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6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7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8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9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0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1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2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3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4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5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6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7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8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9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0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1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2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3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4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5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6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7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8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9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0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1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2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3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4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5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6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7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8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9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0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1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2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3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4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5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6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7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8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9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60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61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62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63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64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65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66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67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68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69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70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71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96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-28 ˚C</a:t>
            </a:r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Rectangle 10"/>
          <p:cNvSpPr>
            <a:spLocks noChangeArrowheads="1"/>
          </p:cNvSpPr>
          <p:nvPr/>
        </p:nvSpPr>
        <p:spPr bwMode="auto">
          <a:xfrm rot="5400000">
            <a:off x="1581150" y="1425576"/>
            <a:ext cx="231775" cy="18669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9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0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1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2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3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4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5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6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7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8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9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0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1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2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3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4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5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6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7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8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9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0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1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2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3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4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5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6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7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8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9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0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1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2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3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4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5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6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7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8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9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0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1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2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3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4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5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6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7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8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9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0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1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2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3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4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5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6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7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8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9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0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1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2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3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4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5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6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7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8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9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0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1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2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3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4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5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6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7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8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9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80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81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82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83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84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85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86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87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88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89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90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91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92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93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94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95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220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5 ˚C</a:t>
            </a:r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Rectangle 10"/>
          <p:cNvSpPr>
            <a:spLocks noChangeArrowheads="1"/>
          </p:cNvSpPr>
          <p:nvPr/>
        </p:nvSpPr>
        <p:spPr bwMode="auto">
          <a:xfrm rot="5400000">
            <a:off x="2971006" y="35720"/>
            <a:ext cx="231775" cy="4646612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3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4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5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6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7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8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9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0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1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2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3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4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5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6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7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8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9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0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1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2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3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4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5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6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7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8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9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0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1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2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3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4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5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6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7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8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9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0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1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2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3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4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5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6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7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8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9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0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1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2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3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4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5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6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7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8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9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0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1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2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3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4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5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6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7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8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9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0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1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2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3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4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5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6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7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8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9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0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1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2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3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4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5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6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7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8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9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0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1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2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3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4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5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6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7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8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9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44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-16 ˚C</a:t>
            </a:r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Rectangle 10"/>
          <p:cNvSpPr>
            <a:spLocks noChangeArrowheads="1"/>
          </p:cNvSpPr>
          <p:nvPr/>
        </p:nvSpPr>
        <p:spPr bwMode="auto">
          <a:xfrm rot="5400000">
            <a:off x="2085975" y="920751"/>
            <a:ext cx="231775" cy="28765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7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8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9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0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1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2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3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4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5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6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7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8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9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0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1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2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3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4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5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6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7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8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9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0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1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2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3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4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5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6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7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8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9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0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1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2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3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4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5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6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7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8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9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0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1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2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3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4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5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6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7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8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9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0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1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2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3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4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5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6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7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8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9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0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1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2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3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4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5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6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7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8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9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0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1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2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3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4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5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6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7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8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9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30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31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32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33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34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35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36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37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38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39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40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41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42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43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68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-10 ˚C</a:t>
            </a:r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Rectangle 10"/>
          <p:cNvSpPr>
            <a:spLocks noChangeArrowheads="1"/>
          </p:cNvSpPr>
          <p:nvPr/>
        </p:nvSpPr>
        <p:spPr bwMode="auto">
          <a:xfrm rot="5400000">
            <a:off x="2346325" y="660401"/>
            <a:ext cx="231775" cy="33972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1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2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3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4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5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6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7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8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9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0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1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2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3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4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5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6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7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8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9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0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1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2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3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4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5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6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7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8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9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0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1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2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3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4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5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6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7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8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9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0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1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2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3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4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5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6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7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8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9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0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1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2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3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4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5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6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7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8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9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0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1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2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3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4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5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6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7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8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9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0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1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2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3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4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5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6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7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8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9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50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51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52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53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54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55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56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57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58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59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60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61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62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63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64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65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66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67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92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7 ˚C</a:t>
            </a:r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3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Rectangle 10"/>
          <p:cNvSpPr>
            <a:spLocks noChangeArrowheads="1"/>
          </p:cNvSpPr>
          <p:nvPr/>
        </p:nvSpPr>
        <p:spPr bwMode="auto">
          <a:xfrm rot="5400000">
            <a:off x="3057525" y="-50799"/>
            <a:ext cx="231775" cy="48196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5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6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7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8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9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0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1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2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3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4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5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6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7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8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9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0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1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2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3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4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5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6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7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8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9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0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1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2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3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4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5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6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7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8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9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0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1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2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3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4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5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6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7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8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9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0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1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2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3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4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5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6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7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8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9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0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1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2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3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4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5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6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7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8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9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0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1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2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3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4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5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6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7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8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9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0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1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2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3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4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5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6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7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8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9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80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81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82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83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84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85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86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87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88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89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90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91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316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-12 ˚C</a:t>
            </a:r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7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Rectangle 10"/>
          <p:cNvSpPr>
            <a:spLocks noChangeArrowheads="1"/>
          </p:cNvSpPr>
          <p:nvPr/>
        </p:nvSpPr>
        <p:spPr bwMode="auto">
          <a:xfrm rot="5400000">
            <a:off x="2254250" y="752476"/>
            <a:ext cx="231775" cy="32131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9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0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1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2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3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4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5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6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7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8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9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0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1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2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3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4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5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6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7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8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9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0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1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2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3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4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5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6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7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8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9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0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1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2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3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4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5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6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7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8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9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0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1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2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3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4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5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6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7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8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9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0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1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2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3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4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5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6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7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8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9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0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1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2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3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4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5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6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7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8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9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0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1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2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3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4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5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6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7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8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9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300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301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302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303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304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305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06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07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08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09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10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11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12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13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14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15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340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-37 ˚C</a:t>
            </a:r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1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Rectangle 10"/>
          <p:cNvSpPr>
            <a:spLocks noChangeArrowheads="1"/>
          </p:cNvSpPr>
          <p:nvPr/>
        </p:nvSpPr>
        <p:spPr bwMode="auto">
          <a:xfrm rot="5400000">
            <a:off x="1203325" y="1803401"/>
            <a:ext cx="231775" cy="11112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3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4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5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6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7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8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9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0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1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2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3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4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5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6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7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8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9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0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1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2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3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4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5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6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7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8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9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0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1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2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3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4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5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6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7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8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9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0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1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2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3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4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5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6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7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8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9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0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1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2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3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4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5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6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7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8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9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0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1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2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3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4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5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6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7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8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9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0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1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2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3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4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5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6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7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8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9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0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1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2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3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4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5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6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7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8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9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0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1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2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3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4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5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6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7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8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9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64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29 ˚C</a:t>
            </a:r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5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Rectangle 10"/>
          <p:cNvSpPr>
            <a:spLocks noChangeArrowheads="1"/>
          </p:cNvSpPr>
          <p:nvPr/>
        </p:nvSpPr>
        <p:spPr bwMode="auto">
          <a:xfrm rot="5400000">
            <a:off x="3987800" y="-981074"/>
            <a:ext cx="231775" cy="66802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7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8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9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0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1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2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3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4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5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6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7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8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9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0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1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2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3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4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5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6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7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8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9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0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1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2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3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4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5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6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7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8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9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0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1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2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3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4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5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6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7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8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9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0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1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2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3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4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5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6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7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8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9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0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1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2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3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4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5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6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7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8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9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0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1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2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3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4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5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6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7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8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9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0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1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2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3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4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5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6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7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8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9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50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51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52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53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54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55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56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57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58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59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60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61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62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63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88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10 ˚C</a:t>
            </a:r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Rectangle 10"/>
          <p:cNvSpPr>
            <a:spLocks noChangeArrowheads="1"/>
          </p:cNvSpPr>
          <p:nvPr/>
        </p:nvSpPr>
        <p:spPr bwMode="auto">
          <a:xfrm rot="5400000">
            <a:off x="3187700" y="-180974"/>
            <a:ext cx="231775" cy="50800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1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2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3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4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5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6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7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8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9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0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1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2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3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4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5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6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7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8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9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0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1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2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3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4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5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6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7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8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9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0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1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2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3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4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5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6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7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8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9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0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1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2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3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4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5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6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7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8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9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0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1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2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3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4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5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6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7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8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9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0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1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2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3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4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5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6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7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8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9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0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1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2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3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4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5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6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7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8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9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70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71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72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73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74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75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76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77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78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79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80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81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82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83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84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85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86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87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412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-17 ˚C</a:t>
            </a:r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3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Rectangle 10"/>
          <p:cNvSpPr>
            <a:spLocks noChangeArrowheads="1"/>
          </p:cNvSpPr>
          <p:nvPr/>
        </p:nvSpPr>
        <p:spPr bwMode="auto">
          <a:xfrm rot="5400000">
            <a:off x="2041525" y="965201"/>
            <a:ext cx="231775" cy="27876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5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6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7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8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9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0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1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2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3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4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5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6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7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8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9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0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1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2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3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4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5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6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7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8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9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0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1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2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3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4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5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6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7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8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9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0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1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2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3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4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5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6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7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8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9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0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1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2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3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4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5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6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7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8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9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0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1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2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3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4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5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6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7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8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9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0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1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2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3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4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5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6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7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8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9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0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1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2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3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4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5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6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7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8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9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400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401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02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03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04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05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06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07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08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09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10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11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385</Words>
  <Application>Microsoft Office PowerPoint</Application>
  <PresentationFormat>On-screen Show (4:3)</PresentationFormat>
  <Paragraphs>225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46</cp:revision>
  <dcterms:created xsi:type="dcterms:W3CDTF">2006-03-03T16:34:11Z</dcterms:created>
  <dcterms:modified xsi:type="dcterms:W3CDTF">2014-09-12T08:50:11Z</dcterms:modified>
</cp:coreProperties>
</file>