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362" r:id="rId2"/>
    <p:sldId id="363" r:id="rId3"/>
    <p:sldId id="361" r:id="rId4"/>
    <p:sldId id="267" r:id="rId5"/>
    <p:sldId id="273" r:id="rId6"/>
    <p:sldId id="360" r:id="rId7"/>
    <p:sldId id="274" r:id="rId8"/>
    <p:sldId id="268" r:id="rId9"/>
    <p:sldId id="269" r:id="rId10"/>
    <p:sldId id="270" r:id="rId11"/>
    <p:sldId id="271" r:id="rId12"/>
    <p:sldId id="364" r:id="rId13"/>
    <p:sldId id="272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6F002640-AF06-40C3-8962-23840AC63354}">
          <p14:sldIdLst/>
        </p14:section>
        <p14:section name="Untitled Section" id="{0FCD6E4A-1AEF-4C9E-94FB-799044D434D2}">
          <p14:sldIdLst>
            <p14:sldId id="362"/>
            <p14:sldId id="363"/>
            <p14:sldId id="361"/>
            <p14:sldId id="267"/>
            <p14:sldId id="273"/>
            <p14:sldId id="360"/>
            <p14:sldId id="274"/>
            <p14:sldId id="268"/>
            <p14:sldId id="269"/>
            <p14:sldId id="270"/>
            <p14:sldId id="271"/>
            <p14:sldId id="364"/>
            <p14:sldId id="272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DF12B7-E595-4C19-9997-2618AB4045EB}" v="111" dt="2025-10-12T13:06:03.0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604" autoAdjust="0"/>
    <p:restoredTop sz="94660"/>
  </p:normalViewPr>
  <p:slideViewPr>
    <p:cSldViewPr snapToGrid="0">
      <p:cViewPr varScale="1">
        <p:scale>
          <a:sx n="84" d="100"/>
          <a:sy n="84" d="100"/>
        </p:scale>
        <p:origin x="30" y="32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Wright" userId="c92157ca-efaa-4ac9-82aa-821539b397b5" providerId="ADAL" clId="{4CDF12B7-E595-4C19-9997-2618AB4045EB}"/>
    <pc:docChg chg="undo custSel addSld delSld modSld sldOrd modSection">
      <pc:chgData name="Paul Wright" userId="c92157ca-efaa-4ac9-82aa-821539b397b5" providerId="ADAL" clId="{4CDF12B7-E595-4C19-9997-2618AB4045EB}" dt="2025-10-12T13:06:34.717" v="393" actId="27636"/>
      <pc:docMkLst>
        <pc:docMk/>
      </pc:docMkLst>
      <pc:sldChg chg="addSp modSp mod">
        <pc:chgData name="Paul Wright" userId="c92157ca-efaa-4ac9-82aa-821539b397b5" providerId="ADAL" clId="{4CDF12B7-E595-4C19-9997-2618AB4045EB}" dt="2025-10-07T19:03:08.922" v="255" actId="114"/>
        <pc:sldMkLst>
          <pc:docMk/>
          <pc:sldMk cId="1257142064" sldId="267"/>
        </pc:sldMkLst>
        <pc:spChg chg="ord">
          <ac:chgData name="Paul Wright" userId="c92157ca-efaa-4ac9-82aa-821539b397b5" providerId="ADAL" clId="{4CDF12B7-E595-4C19-9997-2618AB4045EB}" dt="2025-10-07T19:00:55.060" v="242" actId="26606"/>
          <ac:spMkLst>
            <pc:docMk/>
            <pc:sldMk cId="1257142064" sldId="267"/>
            <ac:spMk id="3" creationId="{D447B679-9AFC-DDF5-DB3D-0CD54E4ED68F}"/>
          </ac:spMkLst>
        </pc:spChg>
        <pc:spChg chg="mod">
          <ac:chgData name="Paul Wright" userId="c92157ca-efaa-4ac9-82aa-821539b397b5" providerId="ADAL" clId="{4CDF12B7-E595-4C19-9997-2618AB4045EB}" dt="2025-10-07T19:03:08.922" v="255" actId="114"/>
          <ac:spMkLst>
            <pc:docMk/>
            <pc:sldMk cId="1257142064" sldId="267"/>
            <ac:spMk id="4" creationId="{E9F4E06C-A96D-9417-6052-105B2C8DA252}"/>
          </ac:spMkLst>
        </pc:spChg>
        <pc:spChg chg="add mod">
          <ac:chgData name="Paul Wright" userId="c92157ca-efaa-4ac9-82aa-821539b397b5" providerId="ADAL" clId="{4CDF12B7-E595-4C19-9997-2618AB4045EB}" dt="2025-10-07T19:02:41.577" v="245" actId="255"/>
          <ac:spMkLst>
            <pc:docMk/>
            <pc:sldMk cId="1257142064" sldId="267"/>
            <ac:spMk id="7" creationId="{7154F0CE-EBFF-8F3F-3834-145FEBDAE28D}"/>
          </ac:spMkLst>
        </pc:spChg>
        <pc:spChg chg="add">
          <ac:chgData name="Paul Wright" userId="c92157ca-efaa-4ac9-82aa-821539b397b5" providerId="ADAL" clId="{4CDF12B7-E595-4C19-9997-2618AB4045EB}" dt="2025-10-07T19:00:55.060" v="242" actId="26606"/>
          <ac:spMkLst>
            <pc:docMk/>
            <pc:sldMk cId="1257142064" sldId="267"/>
            <ac:spMk id="22" creationId="{2A4588C6-4069-4731-BFB4-10F1E6D37842}"/>
          </ac:spMkLst>
        </pc:spChg>
        <pc:spChg chg="add">
          <ac:chgData name="Paul Wright" userId="c92157ca-efaa-4ac9-82aa-821539b397b5" providerId="ADAL" clId="{4CDF12B7-E595-4C19-9997-2618AB4045EB}" dt="2025-10-07T19:00:55.060" v="242" actId="26606"/>
          <ac:spMkLst>
            <pc:docMk/>
            <pc:sldMk cId="1257142064" sldId="267"/>
            <ac:spMk id="24" creationId="{23370524-0FE7-41B4-ABCF-7FB26B6CF1F6}"/>
          </ac:spMkLst>
        </pc:spChg>
        <pc:spChg chg="add">
          <ac:chgData name="Paul Wright" userId="c92157ca-efaa-4ac9-82aa-821539b397b5" providerId="ADAL" clId="{4CDF12B7-E595-4C19-9997-2618AB4045EB}" dt="2025-10-07T19:00:55.060" v="242" actId="26606"/>
          <ac:spMkLst>
            <pc:docMk/>
            <pc:sldMk cId="1257142064" sldId="267"/>
            <ac:spMk id="30" creationId="{4E93B92B-0DD5-4277-9D69-972ABADC3559}"/>
          </ac:spMkLst>
        </pc:spChg>
        <pc:spChg chg="add">
          <ac:chgData name="Paul Wright" userId="c92157ca-efaa-4ac9-82aa-821539b397b5" providerId="ADAL" clId="{4CDF12B7-E595-4C19-9997-2618AB4045EB}" dt="2025-10-07T19:00:55.060" v="242" actId="26606"/>
          <ac:spMkLst>
            <pc:docMk/>
            <pc:sldMk cId="1257142064" sldId="267"/>
            <ac:spMk id="32" creationId="{7CE87768-354E-4E3F-8202-9F387CF50590}"/>
          </ac:spMkLst>
        </pc:spChg>
        <pc:spChg chg="add">
          <ac:chgData name="Paul Wright" userId="c92157ca-efaa-4ac9-82aa-821539b397b5" providerId="ADAL" clId="{4CDF12B7-E595-4C19-9997-2618AB4045EB}" dt="2025-10-07T19:00:55.060" v="242" actId="26606"/>
          <ac:spMkLst>
            <pc:docMk/>
            <pc:sldMk cId="1257142064" sldId="267"/>
            <ac:spMk id="36" creationId="{8AAB91E3-41BE-4478-BF23-A24D43E146C5}"/>
          </ac:spMkLst>
        </pc:spChg>
        <pc:spChg chg="add">
          <ac:chgData name="Paul Wright" userId="c92157ca-efaa-4ac9-82aa-821539b397b5" providerId="ADAL" clId="{4CDF12B7-E595-4C19-9997-2618AB4045EB}" dt="2025-10-07T19:00:55.060" v="242" actId="26606"/>
          <ac:spMkLst>
            <pc:docMk/>
            <pc:sldMk cId="1257142064" sldId="267"/>
            <ac:spMk id="38" creationId="{96DFC7EA-8516-41F1-8ED9-C0A8E1E0862A}"/>
          </ac:spMkLst>
        </pc:spChg>
        <pc:spChg chg="add">
          <ac:chgData name="Paul Wright" userId="c92157ca-efaa-4ac9-82aa-821539b397b5" providerId="ADAL" clId="{4CDF12B7-E595-4C19-9997-2618AB4045EB}" dt="2025-10-07T19:00:55.060" v="242" actId="26606"/>
          <ac:spMkLst>
            <pc:docMk/>
            <pc:sldMk cId="1257142064" sldId="267"/>
            <ac:spMk id="40" creationId="{E24E972C-8744-4CFA-B783-41EA3CC38199}"/>
          </ac:spMkLst>
        </pc:spChg>
        <pc:spChg chg="add">
          <ac:chgData name="Paul Wright" userId="c92157ca-efaa-4ac9-82aa-821539b397b5" providerId="ADAL" clId="{4CDF12B7-E595-4C19-9997-2618AB4045EB}" dt="2025-10-07T19:00:55.060" v="242" actId="26606"/>
          <ac:spMkLst>
            <pc:docMk/>
            <pc:sldMk cId="1257142064" sldId="267"/>
            <ac:spMk id="42" creationId="{C7C88F2E-E233-48BA-B85F-D06BA522B790}"/>
          </ac:spMkLst>
        </pc:spChg>
      </pc:sldChg>
      <pc:sldChg chg="addSp modSp new">
        <pc:chgData name="Paul Wright" userId="c92157ca-efaa-4ac9-82aa-821539b397b5" providerId="ADAL" clId="{4CDF12B7-E595-4C19-9997-2618AB4045EB}" dt="2025-10-07T18:31:50.418" v="81" actId="1076"/>
        <pc:sldMkLst>
          <pc:docMk/>
          <pc:sldMk cId="3563823728" sldId="268"/>
        </pc:sldMkLst>
        <pc:picChg chg="add mod">
          <ac:chgData name="Paul Wright" userId="c92157ca-efaa-4ac9-82aa-821539b397b5" providerId="ADAL" clId="{4CDF12B7-E595-4C19-9997-2618AB4045EB}" dt="2025-10-07T18:28:44.506" v="2" actId="1076"/>
          <ac:picMkLst>
            <pc:docMk/>
            <pc:sldMk cId="3563823728" sldId="268"/>
            <ac:picMk id="1026" creationId="{B921E05F-6A43-0BAA-C962-8FB03294F3B0}"/>
          </ac:picMkLst>
        </pc:picChg>
        <pc:picChg chg="add mod">
          <ac:chgData name="Paul Wright" userId="c92157ca-efaa-4ac9-82aa-821539b397b5" providerId="ADAL" clId="{4CDF12B7-E595-4C19-9997-2618AB4045EB}" dt="2025-10-07T18:31:50.418" v="81" actId="1076"/>
          <ac:picMkLst>
            <pc:docMk/>
            <pc:sldMk cId="3563823728" sldId="268"/>
            <ac:picMk id="1028" creationId="{C184D142-E2D4-400C-AC51-70D51D883A4D}"/>
          </ac:picMkLst>
        </pc:picChg>
        <pc:picChg chg="add mod">
          <ac:chgData name="Paul Wright" userId="c92157ca-efaa-4ac9-82aa-821539b397b5" providerId="ADAL" clId="{4CDF12B7-E595-4C19-9997-2618AB4045EB}" dt="2025-10-07T18:31:46.606" v="80" actId="14100"/>
          <ac:picMkLst>
            <pc:docMk/>
            <pc:sldMk cId="3563823728" sldId="268"/>
            <ac:picMk id="1030" creationId="{4DA099B2-5D7D-F573-AB30-356B466AC4FF}"/>
          </ac:picMkLst>
        </pc:picChg>
      </pc:sldChg>
      <pc:sldChg chg="addSp modSp new mod">
        <pc:chgData name="Paul Wright" userId="c92157ca-efaa-4ac9-82aa-821539b397b5" providerId="ADAL" clId="{4CDF12B7-E595-4C19-9997-2618AB4045EB}" dt="2025-10-07T18:40:26.495" v="178" actId="1076"/>
        <pc:sldMkLst>
          <pc:docMk/>
          <pc:sldMk cId="820036202" sldId="269"/>
        </pc:sldMkLst>
        <pc:spChg chg="add mod">
          <ac:chgData name="Paul Wright" userId="c92157ca-efaa-4ac9-82aa-821539b397b5" providerId="ADAL" clId="{4CDF12B7-E595-4C19-9997-2618AB4045EB}" dt="2025-10-07T18:33:53.254" v="87" actId="255"/>
          <ac:spMkLst>
            <pc:docMk/>
            <pc:sldMk cId="820036202" sldId="269"/>
            <ac:spMk id="3" creationId="{3A36F398-ED63-478B-9B4B-DB1018A36C93}"/>
          </ac:spMkLst>
        </pc:spChg>
        <pc:spChg chg="add mod">
          <ac:chgData name="Paul Wright" userId="c92157ca-efaa-4ac9-82aa-821539b397b5" providerId="ADAL" clId="{4CDF12B7-E595-4C19-9997-2618AB4045EB}" dt="2025-10-07T18:40:26.495" v="178" actId="1076"/>
          <ac:spMkLst>
            <pc:docMk/>
            <pc:sldMk cId="820036202" sldId="269"/>
            <ac:spMk id="5" creationId="{DA7B9AEE-509B-6C59-3E28-B35E791742D3}"/>
          </ac:spMkLst>
        </pc:spChg>
      </pc:sldChg>
      <pc:sldChg chg="addSp delSp modSp new mod">
        <pc:chgData name="Paul Wright" userId="c92157ca-efaa-4ac9-82aa-821539b397b5" providerId="ADAL" clId="{4CDF12B7-E595-4C19-9997-2618AB4045EB}" dt="2025-10-07T18:34:31.276" v="89" actId="255"/>
        <pc:sldMkLst>
          <pc:docMk/>
          <pc:sldMk cId="2222688500" sldId="270"/>
        </pc:sldMkLst>
        <pc:spChg chg="add mod">
          <ac:chgData name="Paul Wright" userId="c92157ca-efaa-4ac9-82aa-821539b397b5" providerId="ADAL" clId="{4CDF12B7-E595-4C19-9997-2618AB4045EB}" dt="2025-10-07T18:34:31.276" v="89" actId="255"/>
          <ac:spMkLst>
            <pc:docMk/>
            <pc:sldMk cId="2222688500" sldId="270"/>
            <ac:spMk id="5" creationId="{9B23F8B5-6821-D583-16E6-4CFB5D97160E}"/>
          </ac:spMkLst>
        </pc:spChg>
      </pc:sldChg>
      <pc:sldChg chg="addSp modSp new mod modClrScheme chgLayout">
        <pc:chgData name="Paul Wright" userId="c92157ca-efaa-4ac9-82aa-821539b397b5" providerId="ADAL" clId="{4CDF12B7-E595-4C19-9997-2618AB4045EB}" dt="2025-10-07T18:38:36.830" v="174" actId="255"/>
        <pc:sldMkLst>
          <pc:docMk/>
          <pc:sldMk cId="2393169097" sldId="271"/>
        </pc:sldMkLst>
        <pc:spChg chg="add mod">
          <ac:chgData name="Paul Wright" userId="c92157ca-efaa-4ac9-82aa-821539b397b5" providerId="ADAL" clId="{4CDF12B7-E595-4C19-9997-2618AB4045EB}" dt="2025-10-07T18:35:08.470" v="91" actId="700"/>
          <ac:spMkLst>
            <pc:docMk/>
            <pc:sldMk cId="2393169097" sldId="271"/>
            <ac:spMk id="2" creationId="{0E454310-DCF6-E202-F93D-D81195E06EE2}"/>
          </ac:spMkLst>
        </pc:spChg>
        <pc:spChg chg="add mod">
          <ac:chgData name="Paul Wright" userId="c92157ca-efaa-4ac9-82aa-821539b397b5" providerId="ADAL" clId="{4CDF12B7-E595-4C19-9997-2618AB4045EB}" dt="2025-10-07T18:37:51.952" v="173" actId="115"/>
          <ac:spMkLst>
            <pc:docMk/>
            <pc:sldMk cId="2393169097" sldId="271"/>
            <ac:spMk id="3" creationId="{4D1E3BF4-2BC5-1BC7-FDC6-4F13EE57F1D5}"/>
          </ac:spMkLst>
        </pc:spChg>
        <pc:spChg chg="add mod">
          <ac:chgData name="Paul Wright" userId="c92157ca-efaa-4ac9-82aa-821539b397b5" providerId="ADAL" clId="{4CDF12B7-E595-4C19-9997-2618AB4045EB}" dt="2025-10-07T18:38:36.830" v="174" actId="255"/>
          <ac:spMkLst>
            <pc:docMk/>
            <pc:sldMk cId="2393169097" sldId="271"/>
            <ac:spMk id="4" creationId="{5A8B7390-194E-20D7-FAF9-7F39F85FEFF5}"/>
          </ac:spMkLst>
        </pc:spChg>
      </pc:sldChg>
      <pc:sldChg chg="addSp delSp modSp new mod setBg modClrScheme chgLayout">
        <pc:chgData name="Paul Wright" userId="c92157ca-efaa-4ac9-82aa-821539b397b5" providerId="ADAL" clId="{4CDF12B7-E595-4C19-9997-2618AB4045EB}" dt="2025-10-07T18:58:14.284" v="241" actId="26606"/>
        <pc:sldMkLst>
          <pc:docMk/>
          <pc:sldMk cId="4188573110" sldId="272"/>
        </pc:sldMkLst>
        <pc:spChg chg="add">
          <ac:chgData name="Paul Wright" userId="c92157ca-efaa-4ac9-82aa-821539b397b5" providerId="ADAL" clId="{4CDF12B7-E595-4C19-9997-2618AB4045EB}" dt="2025-10-07T18:58:14.284" v="241" actId="26606"/>
          <ac:spMkLst>
            <pc:docMk/>
            <pc:sldMk cId="4188573110" sldId="272"/>
            <ac:spMk id="2055" creationId="{262ABC4B-37D8-4218-BDD8-6DF6A00C0C80}"/>
          </ac:spMkLst>
        </pc:spChg>
        <pc:picChg chg="add mod ord">
          <ac:chgData name="Paul Wright" userId="c92157ca-efaa-4ac9-82aa-821539b397b5" providerId="ADAL" clId="{4CDF12B7-E595-4C19-9997-2618AB4045EB}" dt="2025-10-07T18:58:14.284" v="241" actId="26606"/>
          <ac:picMkLst>
            <pc:docMk/>
            <pc:sldMk cId="4188573110" sldId="272"/>
            <ac:picMk id="5" creationId="{98EC46B7-7CBE-1CF5-D2A8-8143D2A61EAD}"/>
          </ac:picMkLst>
        </pc:picChg>
        <pc:picChg chg="add mod">
          <ac:chgData name="Paul Wright" userId="c92157ca-efaa-4ac9-82aa-821539b397b5" providerId="ADAL" clId="{4CDF12B7-E595-4C19-9997-2618AB4045EB}" dt="2025-10-07T18:58:14.284" v="241" actId="26606"/>
          <ac:picMkLst>
            <pc:docMk/>
            <pc:sldMk cId="4188573110" sldId="272"/>
            <ac:picMk id="6" creationId="{6C3A5B47-B8A3-E378-C320-78ED1C561E9D}"/>
          </ac:picMkLst>
        </pc:picChg>
        <pc:picChg chg="add mod">
          <ac:chgData name="Paul Wright" userId="c92157ca-efaa-4ac9-82aa-821539b397b5" providerId="ADAL" clId="{4CDF12B7-E595-4C19-9997-2618AB4045EB}" dt="2025-10-07T18:58:14.284" v="241" actId="26606"/>
          <ac:picMkLst>
            <pc:docMk/>
            <pc:sldMk cId="4188573110" sldId="272"/>
            <ac:picMk id="2050" creationId="{C58274BF-87D0-7A9D-8DA1-25824CA7297E}"/>
          </ac:picMkLst>
        </pc:picChg>
      </pc:sldChg>
      <pc:sldChg chg="addSp modSp new mod">
        <pc:chgData name="Paul Wright" userId="c92157ca-efaa-4ac9-82aa-821539b397b5" providerId="ADAL" clId="{4CDF12B7-E595-4C19-9997-2618AB4045EB}" dt="2025-10-07T18:43:14.394" v="185" actId="14100"/>
        <pc:sldMkLst>
          <pc:docMk/>
          <pc:sldMk cId="4111062791" sldId="273"/>
        </pc:sldMkLst>
        <pc:picChg chg="add mod">
          <ac:chgData name="Paul Wright" userId="c92157ca-efaa-4ac9-82aa-821539b397b5" providerId="ADAL" clId="{4CDF12B7-E595-4C19-9997-2618AB4045EB}" dt="2025-10-07T18:43:14.394" v="185" actId="14100"/>
          <ac:picMkLst>
            <pc:docMk/>
            <pc:sldMk cId="4111062791" sldId="273"/>
            <ac:picMk id="2" creationId="{EA07EC39-5375-DD03-61EE-FA3EDC1CF6D8}"/>
          </ac:picMkLst>
        </pc:picChg>
      </pc:sldChg>
      <pc:sldChg chg="addSp modSp new del mod">
        <pc:chgData name="Paul Wright" userId="c92157ca-efaa-4ac9-82aa-821539b397b5" providerId="ADAL" clId="{4CDF12B7-E595-4C19-9997-2618AB4045EB}" dt="2025-10-07T18:44:17.853" v="190" actId="2696"/>
        <pc:sldMkLst>
          <pc:docMk/>
          <pc:sldMk cId="897167149" sldId="274"/>
        </pc:sldMkLst>
      </pc:sldChg>
      <pc:sldChg chg="addSp delSp modSp new mod modClrScheme chgLayout">
        <pc:chgData name="Paul Wright" userId="c92157ca-efaa-4ac9-82aa-821539b397b5" providerId="ADAL" clId="{4CDF12B7-E595-4C19-9997-2618AB4045EB}" dt="2025-10-07T18:54:57.575" v="232" actId="207"/>
        <pc:sldMkLst>
          <pc:docMk/>
          <pc:sldMk cId="1085874479" sldId="274"/>
        </pc:sldMkLst>
        <pc:spChg chg="add mod ord">
          <ac:chgData name="Paul Wright" userId="c92157ca-efaa-4ac9-82aa-821539b397b5" providerId="ADAL" clId="{4CDF12B7-E595-4C19-9997-2618AB4045EB}" dt="2025-10-07T18:54:57.575" v="232" actId="207"/>
          <ac:spMkLst>
            <pc:docMk/>
            <pc:sldMk cId="1085874479" sldId="274"/>
            <ac:spMk id="7" creationId="{00F92849-EA3C-B3A9-A82E-915A958E8275}"/>
          </ac:spMkLst>
        </pc:spChg>
        <pc:spChg chg="add">
          <ac:chgData name="Paul Wright" userId="c92157ca-efaa-4ac9-82aa-821539b397b5" providerId="ADAL" clId="{4CDF12B7-E595-4C19-9997-2618AB4045EB}" dt="2025-10-07T18:53:12.557" v="224" actId="22"/>
          <ac:spMkLst>
            <pc:docMk/>
            <pc:sldMk cId="1085874479" sldId="274"/>
            <ac:spMk id="10" creationId="{00A65A55-E691-2E5D-6D93-3094C6ACCB59}"/>
          </ac:spMkLst>
        </pc:spChg>
      </pc:sldChg>
      <pc:sldChg chg="new del">
        <pc:chgData name="Paul Wright" userId="c92157ca-efaa-4ac9-82aa-821539b397b5" providerId="ADAL" clId="{4CDF12B7-E595-4C19-9997-2618AB4045EB}" dt="2025-10-07T18:52:46.499" v="223" actId="2696"/>
        <pc:sldMkLst>
          <pc:docMk/>
          <pc:sldMk cId="4237411840" sldId="275"/>
        </pc:sldMkLst>
      </pc:sldChg>
      <pc:sldChg chg="modSp add del mod">
        <pc:chgData name="Paul Wright" userId="c92157ca-efaa-4ac9-82aa-821539b397b5" providerId="ADAL" clId="{4CDF12B7-E595-4C19-9997-2618AB4045EB}" dt="2025-10-07T18:53:40.167" v="227" actId="207"/>
        <pc:sldMkLst>
          <pc:docMk/>
          <pc:sldMk cId="1705936210" sldId="360"/>
        </pc:sldMkLst>
        <pc:spChg chg="mod">
          <ac:chgData name="Paul Wright" userId="c92157ca-efaa-4ac9-82aa-821539b397b5" providerId="ADAL" clId="{4CDF12B7-E595-4C19-9997-2618AB4045EB}" dt="2025-10-07T18:53:40.167" v="227" actId="207"/>
          <ac:spMkLst>
            <pc:docMk/>
            <pc:sldMk cId="1705936210" sldId="360"/>
            <ac:spMk id="8" creationId="{143151D8-9251-493E-BD77-BC8B035E166E}"/>
          </ac:spMkLst>
        </pc:spChg>
        <pc:spChg chg="mod">
          <ac:chgData name="Paul Wright" userId="c92157ca-efaa-4ac9-82aa-821539b397b5" providerId="ADAL" clId="{4CDF12B7-E595-4C19-9997-2618AB4045EB}" dt="2025-10-07T18:52:34.820" v="222" actId="207"/>
          <ac:spMkLst>
            <pc:docMk/>
            <pc:sldMk cId="1705936210" sldId="360"/>
            <ac:spMk id="11" creationId="{D1DAA683-B1E1-442E-9A0C-8F7E31D21F09}"/>
          </ac:spMkLst>
        </pc:spChg>
      </pc:sldChg>
      <pc:sldChg chg="addSp modSp new mod ord">
        <pc:chgData name="Paul Wright" userId="c92157ca-efaa-4ac9-82aa-821539b397b5" providerId="ADAL" clId="{4CDF12B7-E595-4C19-9997-2618AB4045EB}" dt="2025-10-07T19:10:29.332" v="263" actId="14100"/>
        <pc:sldMkLst>
          <pc:docMk/>
          <pc:sldMk cId="3716782726" sldId="361"/>
        </pc:sldMkLst>
        <pc:picChg chg="add mod">
          <ac:chgData name="Paul Wright" userId="c92157ca-efaa-4ac9-82aa-821539b397b5" providerId="ADAL" clId="{4CDF12B7-E595-4C19-9997-2618AB4045EB}" dt="2025-10-07T19:10:29.332" v="263" actId="14100"/>
          <ac:picMkLst>
            <pc:docMk/>
            <pc:sldMk cId="3716782726" sldId="361"/>
            <ac:picMk id="2" creationId="{3A9C159C-85F4-A792-922A-EA169CB7F380}"/>
          </ac:picMkLst>
        </pc:picChg>
      </pc:sldChg>
      <pc:sldChg chg="addSp modSp new mod ord modClrScheme chgLayout">
        <pc:chgData name="Paul Wright" userId="c92157ca-efaa-4ac9-82aa-821539b397b5" providerId="ADAL" clId="{4CDF12B7-E595-4C19-9997-2618AB4045EB}" dt="2025-10-07T19:12:06.755" v="323" actId="122"/>
        <pc:sldMkLst>
          <pc:docMk/>
          <pc:sldMk cId="1784565006" sldId="362"/>
        </pc:sldMkLst>
        <pc:spChg chg="add mod">
          <ac:chgData name="Paul Wright" userId="c92157ca-efaa-4ac9-82aa-821539b397b5" providerId="ADAL" clId="{4CDF12B7-E595-4C19-9997-2618AB4045EB}" dt="2025-10-07T19:12:06.755" v="323" actId="122"/>
          <ac:spMkLst>
            <pc:docMk/>
            <pc:sldMk cId="1784565006" sldId="362"/>
            <ac:spMk id="2" creationId="{6575F7BE-554F-F6B0-6E00-AFCA5C012C10}"/>
          </ac:spMkLst>
        </pc:spChg>
        <pc:spChg chg="add mod">
          <ac:chgData name="Paul Wright" userId="c92157ca-efaa-4ac9-82aa-821539b397b5" providerId="ADAL" clId="{4CDF12B7-E595-4C19-9997-2618AB4045EB}" dt="2025-10-07T19:11:36.959" v="297" actId="20577"/>
          <ac:spMkLst>
            <pc:docMk/>
            <pc:sldMk cId="1784565006" sldId="362"/>
            <ac:spMk id="3" creationId="{67E19F0D-0C50-7D9E-AA94-4D20052D63BA}"/>
          </ac:spMkLst>
        </pc:spChg>
      </pc:sldChg>
      <pc:sldChg chg="addSp modSp new mod ord modClrScheme chgLayout">
        <pc:chgData name="Paul Wright" userId="c92157ca-efaa-4ac9-82aa-821539b397b5" providerId="ADAL" clId="{4CDF12B7-E595-4C19-9997-2618AB4045EB}" dt="2025-10-12T13:06:34.717" v="393" actId="27636"/>
        <pc:sldMkLst>
          <pc:docMk/>
          <pc:sldMk cId="1110406957" sldId="363"/>
        </pc:sldMkLst>
        <pc:spChg chg="add mod">
          <ac:chgData name="Paul Wright" userId="c92157ca-efaa-4ac9-82aa-821539b397b5" providerId="ADAL" clId="{4CDF12B7-E595-4C19-9997-2618AB4045EB}" dt="2025-10-08T19:39:30.714" v="329" actId="1076"/>
          <ac:spMkLst>
            <pc:docMk/>
            <pc:sldMk cId="1110406957" sldId="363"/>
            <ac:spMk id="2" creationId="{217873AB-63D7-A79A-F776-ED056C639A27}"/>
          </ac:spMkLst>
        </pc:spChg>
        <pc:spChg chg="add mod ord">
          <ac:chgData name="Paul Wright" userId="c92157ca-efaa-4ac9-82aa-821539b397b5" providerId="ADAL" clId="{4CDF12B7-E595-4C19-9997-2618AB4045EB}" dt="2025-10-12T13:06:34.717" v="393" actId="27636"/>
          <ac:spMkLst>
            <pc:docMk/>
            <pc:sldMk cId="1110406957" sldId="363"/>
            <ac:spMk id="3" creationId="{EFEBC8A0-5A9D-995A-C133-8817909CCE1D}"/>
          </ac:spMkLst>
        </pc:spChg>
        <pc:spChg chg="add mod ord">
          <ac:chgData name="Paul Wright" userId="c92157ca-efaa-4ac9-82aa-821539b397b5" providerId="ADAL" clId="{4CDF12B7-E595-4C19-9997-2618AB4045EB}" dt="2025-10-08T19:40:32.515" v="336" actId="14100"/>
          <ac:spMkLst>
            <pc:docMk/>
            <pc:sldMk cId="1110406957" sldId="363"/>
            <ac:spMk id="4" creationId="{626531FC-5FBC-CB56-5FE0-50F349EDC3D9}"/>
          </ac:spMkLst>
        </pc:spChg>
        <pc:picChg chg="add mod">
          <ac:chgData name="Paul Wright" userId="c92157ca-efaa-4ac9-82aa-821539b397b5" providerId="ADAL" clId="{4CDF12B7-E595-4C19-9997-2618AB4045EB}" dt="2025-10-08T19:41:06.119" v="339" actId="1076"/>
          <ac:picMkLst>
            <pc:docMk/>
            <pc:sldMk cId="1110406957" sldId="363"/>
            <ac:picMk id="1026" creationId="{7FEE9C2F-8311-27D3-EEBC-EF87F4E36C8F}"/>
          </ac:picMkLst>
        </pc:picChg>
      </pc:sldChg>
      <pc:sldChg chg="addSp delSp modSp new mod modClrScheme chgLayout">
        <pc:chgData name="Paul Wright" userId="c92157ca-efaa-4ac9-82aa-821539b397b5" providerId="ADAL" clId="{4CDF12B7-E595-4C19-9997-2618AB4045EB}" dt="2025-10-12T13:06:08.391" v="391" actId="20577"/>
        <pc:sldMkLst>
          <pc:docMk/>
          <pc:sldMk cId="1761461661" sldId="364"/>
        </pc:sldMkLst>
        <pc:spChg chg="mod ord">
          <ac:chgData name="Paul Wright" userId="c92157ca-efaa-4ac9-82aa-821539b397b5" providerId="ADAL" clId="{4CDF12B7-E595-4C19-9997-2618AB4045EB}" dt="2025-10-12T13:06:08.391" v="391" actId="20577"/>
          <ac:spMkLst>
            <pc:docMk/>
            <pc:sldMk cId="1761461661" sldId="364"/>
            <ac:spMk id="2" creationId="{1124EA8A-85BE-4C46-4B63-D987472D4B77}"/>
          </ac:spMkLst>
        </pc:spChg>
        <pc:spChg chg="del mod ord">
          <ac:chgData name="Paul Wright" userId="c92157ca-efaa-4ac9-82aa-821539b397b5" providerId="ADAL" clId="{4CDF12B7-E595-4C19-9997-2618AB4045EB}" dt="2025-10-12T13:05:22.791" v="343" actId="700"/>
          <ac:spMkLst>
            <pc:docMk/>
            <pc:sldMk cId="1761461661" sldId="364"/>
            <ac:spMk id="3" creationId="{BED80C1C-4A27-7AE8-73AD-46605697504B}"/>
          </ac:spMkLst>
        </pc:spChg>
        <pc:spChg chg="del">
          <ac:chgData name="Paul Wright" userId="c92157ca-efaa-4ac9-82aa-821539b397b5" providerId="ADAL" clId="{4CDF12B7-E595-4C19-9997-2618AB4045EB}" dt="2025-10-12T13:05:22.791" v="343" actId="700"/>
          <ac:spMkLst>
            <pc:docMk/>
            <pc:sldMk cId="1761461661" sldId="364"/>
            <ac:spMk id="4" creationId="{58D5FBB7-9809-375E-BC9D-1A855A9B040F}"/>
          </ac:spMkLst>
        </pc:spChg>
        <pc:spChg chg="add del mod ord">
          <ac:chgData name="Paul Wright" userId="c92157ca-efaa-4ac9-82aa-821539b397b5" providerId="ADAL" clId="{4CDF12B7-E595-4C19-9997-2618AB4045EB}" dt="2025-10-12T13:05:45.749" v="368"/>
          <ac:spMkLst>
            <pc:docMk/>
            <pc:sldMk cId="1761461661" sldId="364"/>
            <ac:spMk id="5" creationId="{451CB9ED-9A72-9450-C671-95D891FDAECD}"/>
          </ac:spMkLst>
        </pc:spChg>
        <pc:picChg chg="add mod">
          <ac:chgData name="Paul Wright" userId="c92157ca-efaa-4ac9-82aa-821539b397b5" providerId="ADAL" clId="{4CDF12B7-E595-4C19-9997-2618AB4045EB}" dt="2025-10-12T13:05:45.749" v="368"/>
          <ac:picMkLst>
            <pc:docMk/>
            <pc:sldMk cId="1761461661" sldId="364"/>
            <ac:picMk id="1026" creationId="{5A21CEC4-E8A4-3ED6-8D43-2A662C5C0D26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4DFD22-CCCC-4776-AF1C-E955806319B6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31EBC5-869A-47CB-8CF7-CD5CFEB599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5931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F697C-ADA6-4CB3-88E0-87E2AAC22A1C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4B1D1-6C5D-4ECB-B9C8-3112B2F984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96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F697C-ADA6-4CB3-88E0-87E2AAC22A1C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4B1D1-6C5D-4ECB-B9C8-3112B2F984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1813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F697C-ADA6-4CB3-88E0-87E2AAC22A1C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4B1D1-6C5D-4ECB-B9C8-3112B2F984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246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F697C-ADA6-4CB3-88E0-87E2AAC22A1C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4B1D1-6C5D-4ECB-B9C8-3112B2F984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490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F697C-ADA6-4CB3-88E0-87E2AAC22A1C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4B1D1-6C5D-4ECB-B9C8-3112B2F984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2978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F697C-ADA6-4CB3-88E0-87E2AAC22A1C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4B1D1-6C5D-4ECB-B9C8-3112B2F984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460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F697C-ADA6-4CB3-88E0-87E2AAC22A1C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4B1D1-6C5D-4ECB-B9C8-3112B2F984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5939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F697C-ADA6-4CB3-88E0-87E2AAC22A1C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4B1D1-6C5D-4ECB-B9C8-3112B2F984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65667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4B1D1-6C5D-4ECB-B9C8-3112B2F984A4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F697C-ADA6-4CB3-88E0-87E2AAC22A1C}" type="datetimeFigureOut">
              <a:rPr lang="en-GB" smtClean="0"/>
              <a:t>12/10/2025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63870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F697C-ADA6-4CB3-88E0-87E2AAC22A1C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4B1D1-6C5D-4ECB-B9C8-3112B2F984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3861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F697C-ADA6-4CB3-88E0-87E2AAC22A1C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4B1D1-6C5D-4ECB-B9C8-3112B2F984A4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582577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F697C-ADA6-4CB3-88E0-87E2AAC22A1C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4B1D1-6C5D-4ECB-B9C8-3112B2F984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5284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F697C-ADA6-4CB3-88E0-87E2AAC22A1C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4B1D1-6C5D-4ECB-B9C8-3112B2F984A4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279080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F697C-ADA6-4CB3-88E0-87E2AAC22A1C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4B1D1-6C5D-4ECB-B9C8-3112B2F984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24336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F697C-ADA6-4CB3-88E0-87E2AAC22A1C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4B1D1-6C5D-4ECB-B9C8-3112B2F984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07841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F697C-ADA6-4CB3-88E0-87E2AAC22A1C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4B1D1-6C5D-4ECB-B9C8-3112B2F984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3140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4F697C-ADA6-4CB3-88E0-87E2AAC22A1C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1B94B1D1-6C5D-4ECB-B9C8-3112B2F984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2432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rdiff.ac.uk/news/view/731155-storytelling-app-brings-st-fagans-alive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oetryfoundation.org/poems/54721/two-paintings-by-gustav-klimt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efinitions.net/definition/mirror" TargetMode="External"/><Relationship Id="rId2" Type="http://schemas.openxmlformats.org/officeDocument/2006/relationships/hyperlink" Target="https://www.definitions.net/definition/silent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definitions.net/definition/ancient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s://www.whitechapelgallery.org/learn/writer-in-residence-2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5F7BE-554F-F6B0-6E00-AFCA5C012C1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VOICES FROM THE HUMANITIES: </a:t>
            </a:r>
            <a:br>
              <a:rPr lang="en-GB" dirty="0"/>
            </a:br>
            <a:r>
              <a:rPr lang="en-GB" dirty="0"/>
              <a:t>Creative Writing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E19F0D-0C50-7D9E-AA94-4D20052D63B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val="17845650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17873AB-63D7-A79A-F776-ED056C639A2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97280" y="3230880"/>
            <a:ext cx="12192000" cy="457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rgbClr val="383735"/>
                </a:solidFill>
                <a:effectLst/>
                <a:latin typeface="Arial" panose="020B0604020202020204" pitchFamily="34" charset="0"/>
                <a:ea typeface="marr_sans_bold"/>
              </a:rPr>
              <a:t>Storytelling app brings St Fagans alive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500" b="0" i="0" u="none" strike="noStrike" cap="none" normalizeH="0" baseline="0">
                <a:ln>
                  <a:noFill/>
                </a:ln>
                <a:solidFill>
                  <a:srgbClr val="666666"/>
                </a:solidFill>
                <a:effectLst/>
                <a:latin typeface="Arial" panose="020B0604020202020204" pitchFamily="34" charset="0"/>
              </a:rPr>
              <a:t>20 April 2017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</a:t>
            </a:r>
            <a:r>
              <a:rPr kumimoji="0" lang="en-US" altLang="en-US" sz="29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        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121212"/>
                </a:solidFill>
                <a:effectLst/>
                <a:latin typeface="Arial" panose="020B0604020202020204" pitchFamily="34" charset="0"/>
                <a:ea typeface="darby_reg"/>
              </a:rPr>
              <a:t>A new storytelling app is helping to bring one of Wales’ most well-known museums alive.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6" name="Picture 2" descr="Attractive pathway in front of building">
            <a:extLst>
              <a:ext uri="{FF2B5EF4-FFF2-40B4-BE49-F238E27FC236}">
                <a16:creationId xmlns:a16="http://schemas.microsoft.com/office/drawing/2014/main" id="{7FEE9C2F-8311-27D3-EEBC-EF87F4E36C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005" y="2181225"/>
            <a:ext cx="8315325" cy="4676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EFEBC8A0-5A9D-995A-C133-8817909CCE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Storytelling app brings St Fagans alive - News </a:t>
            </a:r>
            <a:r>
              <a:rPr lang="en-GB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 Cardiff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6531FC-5FBC-CB56-5FE0-50F349EDC3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675046"/>
            <a:ext cx="8596668" cy="3366316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04069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A9C159C-85F4-A792-922A-EA169CB7F3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9220" y="624841"/>
            <a:ext cx="8534400" cy="5372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67827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E4951899-B99C-47AB-9C7C-16264D7A1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94D217E-92A1-48B2-B6BF-8B6A35AF9D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9582FD9-95AB-4339-8A07-BAD420BE1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6778DC79-DE09-4F89-81B1-275C542D7F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EAEC370A-1F34-4D8E-B065-81F6F568A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A816EDF3-D9EE-488C-AFDC-022381513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E8330BD4-97D9-4D24-815A-0E557B04F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EA8EDE67-BAC0-478C-99D9-BBC5AD5320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33DFB3F3-2523-4F1F-BC2B-B97C172F2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5E5660E4-7443-4FCC-AD43-9D1AE972B5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4EDF9C36-B365-4426-85B9-82E0DE187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5" name="Picture 4" descr="Closeup of hands holding an open book">
            <a:extLst>
              <a:ext uri="{FF2B5EF4-FFF2-40B4-BE49-F238E27FC236}">
                <a16:creationId xmlns:a16="http://schemas.microsoft.com/office/drawing/2014/main" id="{55A9E756-0B59-ADFC-F7A6-6053DDDB1F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91" b="23391"/>
          <a:stretch>
            <a:fillRect/>
          </a:stretch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2A4588C6-4069-4731-BFB4-10F1E6D378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Parallelogram 23">
            <a:extLst>
              <a:ext uri="{FF2B5EF4-FFF2-40B4-BE49-F238E27FC236}">
                <a16:creationId xmlns:a16="http://schemas.microsoft.com/office/drawing/2014/main" id="{23370524-0FE7-41B4-ABCF-7FB26B6CF1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24188" y="0"/>
            <a:ext cx="9372600" cy="6858000"/>
          </a:xfrm>
          <a:prstGeom prst="parallelogram">
            <a:avLst>
              <a:gd name="adj" fmla="val 14937"/>
            </a:avLst>
          </a:prstGeom>
          <a:solidFill>
            <a:schemeClr val="bg1">
              <a:alpha val="9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E0A9CA40-1F57-4A6D-ACDA-F720AA468C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B2A94EDB-B0FE-4678-8E69-0F137AE3BE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0" name="Rectangle 23">
            <a:extLst>
              <a:ext uri="{FF2B5EF4-FFF2-40B4-BE49-F238E27FC236}">
                <a16:creationId xmlns:a16="http://schemas.microsoft.com/office/drawing/2014/main" id="{4E93B92B-0DD5-4277-9D69-972ABADC3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2" name="Rectangle 25">
            <a:extLst>
              <a:ext uri="{FF2B5EF4-FFF2-40B4-BE49-F238E27FC236}">
                <a16:creationId xmlns:a16="http://schemas.microsoft.com/office/drawing/2014/main" id="{7CE87768-354E-4E3F-8202-9F387CF50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4" name="Isosceles Triangle 33">
            <a:extLst>
              <a:ext uri="{FF2B5EF4-FFF2-40B4-BE49-F238E27FC236}">
                <a16:creationId xmlns:a16="http://schemas.microsoft.com/office/drawing/2014/main" id="{09E5B98F-BD75-4A30-BF72-0A91074702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F4E06C-A96D-9417-6052-105B2C8DA252}"/>
              </a:ext>
            </a:extLst>
          </p:cNvPr>
          <p:cNvSpPr txBox="1"/>
          <p:nvPr/>
        </p:nvSpPr>
        <p:spPr>
          <a:xfrm>
            <a:off x="2786047" y="2159000"/>
            <a:ext cx="6487955" cy="38823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5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Craft: the techniques and tools of a professional creative writer.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5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5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Creativity: how to generate ideas and develop them into pieces of work.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5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5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Critique: how to </a:t>
            </a:r>
            <a:r>
              <a:rPr lang="en-US" sz="1500" b="1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read </a:t>
            </a:r>
            <a:r>
              <a:rPr lang="en-US" sz="15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and give and receive careful, considered feedback.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5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5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Confidence: in a safe, supportive environment, you’ll learn to experiment and take risks with your writing.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5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5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Career: how to apply your writing skills to/in your future. </a:t>
            </a:r>
            <a:endParaRPr lang="en-US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6" name="Rectangle 27">
            <a:extLst>
              <a:ext uri="{FF2B5EF4-FFF2-40B4-BE49-F238E27FC236}">
                <a16:creationId xmlns:a16="http://schemas.microsoft.com/office/drawing/2014/main" id="{8AAB91E3-41BE-4478-BF23-A24D43E14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Rectangle 28">
            <a:extLst>
              <a:ext uri="{FF2B5EF4-FFF2-40B4-BE49-F238E27FC236}">
                <a16:creationId xmlns:a16="http://schemas.microsoft.com/office/drawing/2014/main" id="{96DFC7EA-8516-41F1-8ED9-C0A8E1E086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0" name="Rectangle 29">
            <a:extLst>
              <a:ext uri="{FF2B5EF4-FFF2-40B4-BE49-F238E27FC236}">
                <a16:creationId xmlns:a16="http://schemas.microsoft.com/office/drawing/2014/main" id="{E24E972C-8744-4CFA-B783-41EA3CC381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2" name="Isosceles Triangle 41">
            <a:extLst>
              <a:ext uri="{FF2B5EF4-FFF2-40B4-BE49-F238E27FC236}">
                <a16:creationId xmlns:a16="http://schemas.microsoft.com/office/drawing/2014/main" id="{C7C88F2E-E233-48BA-B85F-D06BA522B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447B679-9AFC-DDF5-DB3D-0CD54E4ED68F}"/>
              </a:ext>
            </a:extLst>
          </p:cNvPr>
          <p:cNvSpPr txBox="1"/>
          <p:nvPr/>
        </p:nvSpPr>
        <p:spPr>
          <a:xfrm>
            <a:off x="5209563" y="2160589"/>
            <a:ext cx="4064439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5FCBEF"/>
              </a:buClr>
              <a:buSzPct val="80000"/>
              <a:buFont typeface="Wingdings 3" charset="2"/>
              <a:buChar char="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54F0CE-EBFF-8F3F-3834-145FEBDAE28D}"/>
              </a:ext>
            </a:extLst>
          </p:cNvPr>
          <p:cNvSpPr txBox="1"/>
          <p:nvPr/>
        </p:nvSpPr>
        <p:spPr>
          <a:xfrm>
            <a:off x="3014396" y="762096"/>
            <a:ext cx="61651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>
              <a:buNone/>
            </a:pPr>
            <a:r>
              <a:rPr lang="en-GB" sz="1400" b="1" dirty="0"/>
              <a:t>“Fiction reveals truth that reality obscures.”</a:t>
            </a:r>
          </a:p>
          <a:p>
            <a:pPr marL="457200" lvl="1" indent="0" algn="r">
              <a:buNone/>
            </a:pPr>
            <a:r>
              <a:rPr lang="en-GB" sz="1400" b="1" dirty="0"/>
              <a:t>Ralph Waldo Emerson (1803 –1882)</a:t>
            </a:r>
            <a:endParaRPr lang="en-US" sz="1400" b="1" dirty="0"/>
          </a:p>
        </p:txBody>
      </p:sp>
    </p:spTree>
    <p:extLst>
      <p:ext uri="{BB962C8B-B14F-4D97-AF65-F5344CB8AC3E}">
        <p14:creationId xmlns:p14="http://schemas.microsoft.com/office/powerpoint/2010/main" val="12571420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A07EC39-5375-DD03-61EE-FA3EDC1CF6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436" y="720436"/>
            <a:ext cx="9337964" cy="5652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10627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03CC354-1FBE-4522-9BBE-CDFB264BA5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90096"/>
            <a:ext cx="65" cy="276999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B050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43151D8-9251-493E-BD77-BC8B035E166E}"/>
              </a:ext>
            </a:extLst>
          </p:cNvPr>
          <p:cNvSpPr txBox="1"/>
          <p:nvPr/>
        </p:nvSpPr>
        <p:spPr>
          <a:xfrm>
            <a:off x="416867" y="90096"/>
            <a:ext cx="6096000" cy="70173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TWO PAINTINGS BY GUSTAV KLIMT</a:t>
            </a:r>
          </a:p>
          <a:p>
            <a:endParaRPr lang="en-GB" b="1" dirty="0"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endParaRPr lang="en-GB" sz="1000" b="1" dirty="0">
              <a:solidFill>
                <a:schemeClr val="tx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r>
              <a:rPr lang="en-GB" dirty="0"/>
              <a:t>Although what glitters</a:t>
            </a:r>
            <a:br>
              <a:rPr lang="en-GB" dirty="0"/>
            </a:br>
            <a:r>
              <a:rPr lang="en-GB" dirty="0"/>
              <a:t>         on the trees,</a:t>
            </a:r>
            <a:br>
              <a:rPr lang="en-GB" dirty="0"/>
            </a:br>
            <a:r>
              <a:rPr lang="en-GB" dirty="0"/>
              <a:t>row after perfect row,</a:t>
            </a:r>
            <a:br>
              <a:rPr lang="en-GB" dirty="0"/>
            </a:br>
            <a:r>
              <a:rPr lang="en-GB" dirty="0"/>
              <a:t>        is merely</a:t>
            </a:r>
            <a:br>
              <a:rPr lang="en-GB" dirty="0"/>
            </a:br>
            <a:r>
              <a:rPr lang="en-GB" dirty="0"/>
              <a:t>the injustice</a:t>
            </a:r>
            <a:br>
              <a:rPr lang="en-GB" dirty="0"/>
            </a:br>
            <a:r>
              <a:rPr lang="en-GB" dirty="0"/>
              <a:t>        of the world,</a:t>
            </a:r>
            <a:br>
              <a:rPr lang="en-GB" dirty="0"/>
            </a:br>
            <a:endParaRPr lang="en-GB" dirty="0"/>
          </a:p>
          <a:p>
            <a:r>
              <a:rPr lang="en-GB" dirty="0"/>
              <a:t>the chips on the bark of each</a:t>
            </a:r>
            <a:br>
              <a:rPr lang="en-GB" dirty="0"/>
            </a:br>
            <a:r>
              <a:rPr lang="en-GB" dirty="0"/>
              <a:t>        beech tree</a:t>
            </a:r>
            <a:br>
              <a:rPr lang="en-GB" dirty="0"/>
            </a:br>
            <a:r>
              <a:rPr lang="en-GB" dirty="0"/>
              <a:t>catching the light, the sum</a:t>
            </a:r>
            <a:br>
              <a:rPr lang="en-GB" dirty="0"/>
            </a:br>
            <a:r>
              <a:rPr lang="en-GB" dirty="0"/>
              <a:t>        of these delays</a:t>
            </a:r>
            <a:br>
              <a:rPr lang="en-GB" dirty="0"/>
            </a:br>
            <a:r>
              <a:rPr lang="en-GB" dirty="0"/>
              <a:t>is the beautiful, the human</a:t>
            </a:r>
            <a:br>
              <a:rPr lang="en-GB" dirty="0"/>
            </a:br>
            <a:r>
              <a:rPr lang="en-GB" dirty="0"/>
              <a:t>        beautiful,</a:t>
            </a:r>
            <a:br>
              <a:rPr lang="en-GB" dirty="0"/>
            </a:br>
            <a:endParaRPr lang="en-GB" sz="1000" dirty="0"/>
          </a:p>
          <a:p>
            <a:r>
              <a:rPr lang="en-GB" dirty="0"/>
              <a:t>body of flaws.</a:t>
            </a:r>
            <a:br>
              <a:rPr lang="en-GB" dirty="0"/>
            </a:br>
            <a:r>
              <a:rPr lang="en-GB" dirty="0"/>
              <a:t>        The dead</a:t>
            </a:r>
            <a:br>
              <a:rPr lang="en-GB" dirty="0"/>
            </a:br>
            <a:r>
              <a:rPr lang="en-GB" dirty="0"/>
              <a:t>would give anything</a:t>
            </a:r>
            <a:br>
              <a:rPr lang="en-GB" dirty="0"/>
            </a:br>
            <a:r>
              <a:rPr lang="en-GB" dirty="0"/>
              <a:t>        </a:t>
            </a:r>
            <a:r>
              <a:rPr lang="en-GB" dirty="0" err="1"/>
              <a:t>I’﻿m</a:t>
            </a:r>
            <a:r>
              <a:rPr lang="en-GB" dirty="0"/>
              <a:t> sure,</a:t>
            </a:r>
            <a:br>
              <a:rPr lang="en-GB" dirty="0"/>
            </a:br>
            <a:r>
              <a:rPr lang="en-GB" dirty="0"/>
              <a:t>to step again onto</a:t>
            </a:r>
            <a:br>
              <a:rPr lang="en-GB" dirty="0"/>
            </a:br>
            <a:r>
              <a:rPr lang="en-GB" dirty="0"/>
              <a:t>        the </a:t>
            </a:r>
            <a:r>
              <a:rPr lang="en-GB" dirty="0" err="1"/>
              <a:t>leafrot</a:t>
            </a:r>
            <a:r>
              <a:rPr lang="en-GB" dirty="0"/>
              <a:t>, </a:t>
            </a:r>
          </a:p>
          <a:p>
            <a:r>
              <a:rPr lang="en-GB" dirty="0"/>
              <a:t>into the avenue of mottled shadows,</a:t>
            </a:r>
            <a:br>
              <a:rPr lang="en-GB" dirty="0"/>
            </a:br>
            <a:r>
              <a:rPr lang="en-GB" dirty="0"/>
              <a:t>        the speckled</a:t>
            </a:r>
            <a:br>
              <a:rPr lang="en-GB" dirty="0"/>
            </a:br>
            <a:r>
              <a:rPr lang="en-GB" dirty="0"/>
              <a:t>broken skins. The dead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D1DAA683-B1E1-442E-9A0C-8F7E31D21F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4703" y="90096"/>
            <a:ext cx="4608512" cy="6577641"/>
          </a:xfrm>
        </p:spPr>
        <p:txBody>
          <a:bodyPr>
            <a:noAutofit/>
          </a:bodyPr>
          <a:lstStyle/>
          <a:p>
            <a:pPr marL="118872" indent="0">
              <a:buNone/>
            </a:pPr>
            <a:r>
              <a:rPr lang="en-GB" sz="1800" dirty="0">
                <a:solidFill>
                  <a:schemeClr val="tx1"/>
                </a:solidFill>
              </a:rPr>
              <a:t>        in their sheer</a:t>
            </a:r>
            <a:br>
              <a:rPr lang="en-GB" sz="1800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    in their sheer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open parenthesis, what they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        </a:t>
            </a:r>
            <a:r>
              <a:rPr lang="en-GB" dirty="0" err="1">
                <a:solidFill>
                  <a:schemeClr val="tx1"/>
                </a:solidFill>
              </a:rPr>
              <a:t>wouldn</a:t>
            </a:r>
            <a:r>
              <a:rPr lang="en-GB" dirty="0">
                <a:solidFill>
                  <a:schemeClr val="tx1"/>
                </a:solidFill>
              </a:rPr>
              <a:t>’﻿t give</a:t>
            </a:r>
            <a:br>
              <a:rPr lang="en-GB" dirty="0">
                <a:solidFill>
                  <a:schemeClr val="tx1"/>
                </a:solidFill>
              </a:rPr>
            </a:br>
            <a:endParaRPr lang="en-GB" sz="1000" dirty="0">
              <a:solidFill>
                <a:schemeClr val="tx1"/>
              </a:solidFill>
            </a:endParaRPr>
          </a:p>
          <a:p>
            <a:pPr marL="118872" indent="0">
              <a:buNone/>
            </a:pPr>
            <a:r>
              <a:rPr lang="en-GB" dirty="0">
                <a:solidFill>
                  <a:schemeClr val="tx1"/>
                </a:solidFill>
              </a:rPr>
              <a:t>for something to lean on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        that </a:t>
            </a:r>
            <a:r>
              <a:rPr lang="en-GB" dirty="0" err="1">
                <a:solidFill>
                  <a:schemeClr val="tx1"/>
                </a:solidFill>
              </a:rPr>
              <a:t>won’﻿t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give way. I think I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        would weep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for the moral nature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        of this world,</a:t>
            </a:r>
            <a:br>
              <a:rPr lang="en-GB" dirty="0">
                <a:solidFill>
                  <a:schemeClr val="tx1"/>
                </a:solidFill>
              </a:rPr>
            </a:br>
            <a:endParaRPr lang="en-GB" sz="1000" dirty="0">
              <a:solidFill>
                <a:schemeClr val="tx1"/>
              </a:solidFill>
            </a:endParaRPr>
          </a:p>
          <a:p>
            <a:pPr marL="118872" indent="0">
              <a:buNone/>
            </a:pPr>
            <a:r>
              <a:rPr lang="en-GB" dirty="0">
                <a:solidFill>
                  <a:schemeClr val="tx1"/>
                </a:solidFill>
              </a:rPr>
              <a:t>for right and wrong like pools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       of shadow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and light you can step in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        and out of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crossing this yellow beech forest,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        this </a:t>
            </a:r>
            <a:r>
              <a:rPr lang="en-GB" dirty="0" err="1">
                <a:solidFill>
                  <a:schemeClr val="tx1"/>
                </a:solidFill>
              </a:rPr>
              <a:t>buchen-wald</a:t>
            </a:r>
            <a:r>
              <a:rPr lang="en-GB" dirty="0">
                <a:solidFill>
                  <a:schemeClr val="tx1"/>
                </a:solidFill>
              </a:rPr>
              <a:t>,</a:t>
            </a:r>
            <a:br>
              <a:rPr lang="en-GB" dirty="0">
                <a:solidFill>
                  <a:schemeClr val="tx1"/>
                </a:solidFill>
              </a:rPr>
            </a:br>
            <a:endParaRPr lang="en-GB" sz="1000" dirty="0">
              <a:solidFill>
                <a:schemeClr val="tx1"/>
              </a:solidFill>
            </a:endParaRPr>
          </a:p>
          <a:p>
            <a:pPr marL="118872" indent="0">
              <a:buNone/>
            </a:pPr>
            <a:r>
              <a:rPr lang="en-GB" dirty="0">
                <a:solidFill>
                  <a:schemeClr val="tx1"/>
                </a:solidFill>
              </a:rPr>
              <a:t>one autumn afternoon, late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        in the twentieth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century, in hollow light,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        in gaseous light. . . .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To receive the light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        and return it</a:t>
            </a:r>
          </a:p>
          <a:p>
            <a:pPr marL="118872" indent="0">
              <a:buNone/>
            </a:pPr>
            <a:r>
              <a:rPr lang="en-GB" sz="1800" dirty="0">
                <a:solidFill>
                  <a:schemeClr val="bg1"/>
                </a:solidFill>
              </a:rPr>
              <a:t>        and return it</a:t>
            </a:r>
          </a:p>
        </p:txBody>
      </p:sp>
    </p:spTree>
    <p:extLst>
      <p:ext uri="{BB962C8B-B14F-4D97-AF65-F5344CB8AC3E}">
        <p14:creationId xmlns:p14="http://schemas.microsoft.com/office/powerpoint/2010/main" val="17059362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0F92849-EA3C-B3A9-A82E-915A958E82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1"/>
                </a:solidFill>
              </a:rPr>
              <a:t>Jorie Graham, “Two Paintings by Gustav Klimt” from </a:t>
            </a:r>
            <a:r>
              <a:rPr lang="en-GB" i="1" dirty="0">
                <a:solidFill>
                  <a:schemeClr val="tx1"/>
                </a:solidFill>
              </a:rPr>
              <a:t>Erosion. </a:t>
            </a:r>
            <a:r>
              <a:rPr lang="en-GB" dirty="0">
                <a:solidFill>
                  <a:schemeClr val="tx1"/>
                </a:solidFill>
              </a:rPr>
              <a:t>1983</a:t>
            </a:r>
            <a:b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</a:b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0A65A55-E691-2E5D-6D93-3094C6ACCB59}"/>
              </a:ext>
            </a:extLst>
          </p:cNvPr>
          <p:cNvSpPr txBox="1"/>
          <p:nvPr/>
        </p:nvSpPr>
        <p:spPr>
          <a:xfrm>
            <a:off x="3048473" y="3245753"/>
            <a:ext cx="609694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Two Paintings by Gustav Klimt | The Poetry Foundation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58744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William Shakespeare - Wikipedia">
            <a:extLst>
              <a:ext uri="{FF2B5EF4-FFF2-40B4-BE49-F238E27FC236}">
                <a16:creationId xmlns:a16="http://schemas.microsoft.com/office/drawing/2014/main" id="{B921E05F-6A43-0BAA-C962-8FB03294F3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957" y="492125"/>
            <a:ext cx="1895475" cy="2419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amnet: Winner of the Women's Prize for Fiction 2020 : O'Farrell, Maggie:  Amazon.co.uk: Books">
            <a:extLst>
              <a:ext uri="{FF2B5EF4-FFF2-40B4-BE49-F238E27FC236}">
                <a16:creationId xmlns:a16="http://schemas.microsoft.com/office/drawing/2014/main" id="{C184D142-E2D4-400C-AC51-70D51D883A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7252" y="1540845"/>
            <a:ext cx="3803836" cy="4099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amnet (2025) - IMDb">
            <a:extLst>
              <a:ext uri="{FF2B5EF4-FFF2-40B4-BE49-F238E27FC236}">
                <a16:creationId xmlns:a16="http://schemas.microsoft.com/office/drawing/2014/main" id="{4DA099B2-5D7D-F573-AB30-356B466AC4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5055" y="4561640"/>
            <a:ext cx="4738176" cy="2296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38237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A36F398-ED63-478B-9B4B-DB1018A36C93}"/>
              </a:ext>
            </a:extLst>
          </p:cNvPr>
          <p:cNvSpPr txBox="1"/>
          <p:nvPr/>
        </p:nvSpPr>
        <p:spPr>
          <a:xfrm>
            <a:off x="3050309" y="2789082"/>
            <a:ext cx="6100618" cy="28438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4800" dirty="0" err="1">
                <a:effectLst/>
                <a:latin typeface="MS Gothic" panose="020B0609070205080204" pitchFamily="49" charset="-128"/>
                <a:ea typeface="Calibri" panose="020F0502020204030204" pitchFamily="34" charset="0"/>
                <a:cs typeface="Calibri" panose="020F0502020204030204" pitchFamily="34" charset="0"/>
              </a:rPr>
              <a:t>古池</a:t>
            </a:r>
            <a:endParaRPr lang="en-GB" sz="4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4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4800" dirty="0" err="1">
                <a:effectLst/>
                <a:latin typeface="MS Gothic" panose="020B0609070205080204" pitchFamily="49" charset="-128"/>
                <a:ea typeface="Calibri" panose="020F0502020204030204" pitchFamily="34" charset="0"/>
                <a:cs typeface="Calibri" panose="020F0502020204030204" pitchFamily="34" charset="0"/>
              </a:rPr>
              <a:t>蛙飛び込む</a:t>
            </a:r>
            <a:endParaRPr lang="en-GB" sz="4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4800" dirty="0" err="1">
                <a:effectLst/>
                <a:latin typeface="MS Gothic" panose="020B0609070205080204" pitchFamily="49" charset="-128"/>
                <a:ea typeface="Calibri" panose="020F0502020204030204" pitchFamily="34" charset="0"/>
                <a:cs typeface="Calibri" panose="020F0502020204030204" pitchFamily="34" charset="0"/>
              </a:rPr>
              <a:t>水の</a:t>
            </a:r>
            <a:r>
              <a:rPr lang="en-US" sz="4800" dirty="0" err="1">
                <a:effectLst/>
                <a:latin typeface="MS Gothic" panose="020B0609070205080204" pitchFamily="49" charset="-128"/>
                <a:ea typeface="Calibri" panose="020F0502020204030204" pitchFamily="34" charset="0"/>
                <a:cs typeface="MS Gothic" panose="020B0609070205080204" pitchFamily="49" charset="-128"/>
              </a:rPr>
              <a:t>音</a:t>
            </a:r>
            <a:endParaRPr lang="en-GB" sz="4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A7B9AEE-509B-6C59-3E28-B35E791742D3}"/>
              </a:ext>
            </a:extLst>
          </p:cNvPr>
          <p:cNvSpPr txBox="1"/>
          <p:nvPr/>
        </p:nvSpPr>
        <p:spPr>
          <a:xfrm>
            <a:off x="1794164" y="2138280"/>
            <a:ext cx="610061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Matsuo </a:t>
            </a:r>
            <a:r>
              <a:rPr lang="en-GB" dirty="0" err="1"/>
              <a:t>Bashō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00362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B23F8B5-6821-D583-16E6-4CFB5D97160E}"/>
              </a:ext>
            </a:extLst>
          </p:cNvPr>
          <p:cNvSpPr txBox="1"/>
          <p:nvPr/>
        </p:nvSpPr>
        <p:spPr>
          <a:xfrm>
            <a:off x="3050309" y="2969644"/>
            <a:ext cx="6100618" cy="3170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Fu-</a:t>
            </a:r>
            <a:r>
              <a:rPr lang="en-GB" sz="4000" dirty="0" err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ru</a:t>
            </a: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(old) </a:t>
            </a:r>
            <a:r>
              <a:rPr lang="en-GB" sz="4000" dirty="0" err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i-ke</a:t>
            </a: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(pond) </a:t>
            </a:r>
            <a:r>
              <a:rPr lang="en-GB" sz="4000" dirty="0" err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ya</a:t>
            </a: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,</a:t>
            </a:r>
            <a:b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</a:b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ka-</a:t>
            </a:r>
            <a:r>
              <a:rPr lang="en-GB" sz="4000" dirty="0" err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wa</a:t>
            </a: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-</a:t>
            </a:r>
            <a:r>
              <a:rPr lang="en-GB" sz="4000" dirty="0" err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zu</a:t>
            </a: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(frog) to-bi-ko-mu (jumping into)</a:t>
            </a:r>
            <a:b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</a:b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mi-</a:t>
            </a:r>
            <a:r>
              <a:rPr lang="en-GB" sz="4000" dirty="0" err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zu</a:t>
            </a: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(water) no o-to (sound)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2226885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454310-DCF6-E202-F93D-D81195E06E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E3BF4-2BC5-1BC7-FDC6-4F13EE57F1D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3600" dirty="0"/>
          </a:p>
          <a:p>
            <a:r>
              <a:rPr lang="en-GB" dirty="0"/>
              <a:t>Translated by John Bryan</a:t>
            </a:r>
            <a:br>
              <a:rPr lang="en-GB" dirty="0"/>
            </a:br>
            <a:br>
              <a:rPr lang="en-GB" dirty="0"/>
            </a:br>
            <a:r>
              <a:rPr lang="en-GB" sz="3200" dirty="0">
                <a:solidFill>
                  <a:schemeClr val="tx1"/>
                </a:solidFill>
              </a:rPr>
              <a:t>The </a:t>
            </a:r>
            <a:r>
              <a:rPr lang="en-GB" sz="3200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silent</a:t>
            </a:r>
            <a:r>
              <a:rPr lang="en-GB" sz="3200" dirty="0">
                <a:solidFill>
                  <a:schemeClr val="tx1"/>
                </a:solidFill>
              </a:rPr>
              <a:t> old pond</a:t>
            </a:r>
            <a:br>
              <a:rPr lang="en-GB" sz="3200" dirty="0">
                <a:solidFill>
                  <a:schemeClr val="tx1"/>
                </a:solidFill>
              </a:rPr>
            </a:br>
            <a:r>
              <a:rPr lang="en-GB" sz="3200" dirty="0">
                <a:solidFill>
                  <a:schemeClr val="tx1"/>
                </a:solidFill>
              </a:rPr>
              <a:t>a </a:t>
            </a:r>
            <a:r>
              <a:rPr lang="en-GB" sz="3200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mirror</a:t>
            </a:r>
            <a:r>
              <a:rPr lang="en-GB" sz="3200" dirty="0">
                <a:solidFill>
                  <a:schemeClr val="tx1"/>
                </a:solidFill>
              </a:rPr>
              <a:t> of </a:t>
            </a:r>
            <a:r>
              <a:rPr lang="en-GB" sz="3200" dirty="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ancient</a:t>
            </a:r>
            <a:r>
              <a:rPr lang="en-GB" sz="3200" dirty="0">
                <a:solidFill>
                  <a:schemeClr val="tx1"/>
                </a:solidFill>
              </a:rPr>
              <a:t> calm,</a:t>
            </a:r>
            <a:br>
              <a:rPr lang="en-GB" sz="3200" dirty="0">
                <a:solidFill>
                  <a:schemeClr val="tx1"/>
                </a:solidFill>
              </a:rPr>
            </a:br>
            <a:r>
              <a:rPr lang="en-GB" sz="3200" dirty="0">
                <a:solidFill>
                  <a:schemeClr val="tx1"/>
                </a:solidFill>
              </a:rPr>
              <a:t>a frog-leaps-in splash.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8B7390-194E-20D7-FAF9-7F39F85FEFF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Translated by Alan Ginsberg </a:t>
            </a:r>
          </a:p>
          <a:p>
            <a:endParaRPr lang="en-GB" dirty="0"/>
          </a:p>
          <a:p>
            <a:r>
              <a:rPr lang="en-GB" sz="3600" dirty="0"/>
              <a:t>The old pond</a:t>
            </a:r>
            <a:br>
              <a:rPr lang="en-GB" sz="3600" dirty="0"/>
            </a:br>
            <a:r>
              <a:rPr lang="en-GB" sz="3600" dirty="0"/>
              <a:t>A frog jumped in,</a:t>
            </a:r>
            <a:br>
              <a:rPr lang="en-GB" sz="3600" dirty="0"/>
            </a:br>
            <a:r>
              <a:rPr lang="en-GB" sz="3600" dirty="0"/>
              <a:t>Kerplunk!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31690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24EA8A-85BE-4C46-4B63-D987472D4B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base"/>
            <a:br>
              <a:rPr lang="en-GB" b="1" dirty="0"/>
            </a:br>
            <a:r>
              <a:rPr lang="en-GB" dirty="0">
                <a:hlinkClick r:id="rId2"/>
              </a:rPr>
              <a:t>Writer in Residence - Whitechapel Gallery</a:t>
            </a:r>
            <a:br>
              <a:rPr lang="en-GB" b="1" dirty="0"/>
            </a:br>
            <a:br>
              <a:rPr lang="en-GB" dirty="0"/>
            </a:br>
            <a:endParaRPr lang="en-GB" dirty="0"/>
          </a:p>
        </p:txBody>
      </p:sp>
      <p:pic>
        <p:nvPicPr>
          <p:cNvPr id="1026" name="Picture 2" descr="DSC_0903">
            <a:extLst>
              <a:ext uri="{FF2B5EF4-FFF2-40B4-BE49-F238E27FC236}">
                <a16:creationId xmlns:a16="http://schemas.microsoft.com/office/drawing/2014/main" id="{5A21CEC4-E8A4-3ED6-8D43-2A662C5C0D2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9392" y="2160588"/>
            <a:ext cx="6933253" cy="3881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14616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262ABC4B-37D8-4218-BDD8-6DF6A00C0C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050" name="Picture 2" descr="Come and meet the author, artist and television presenter Siôn Tomos Owen |  Learn Welsh">
            <a:extLst>
              <a:ext uri="{FF2B5EF4-FFF2-40B4-BE49-F238E27FC236}">
                <a16:creationId xmlns:a16="http://schemas.microsoft.com/office/drawing/2014/main" id="{C58274BF-87D0-7A9D-8DA1-25824CA729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225" r="-2" b="6285"/>
          <a:stretch>
            <a:fillRect/>
          </a:stretch>
        </p:blipFill>
        <p:spPr bwMode="auto">
          <a:xfrm>
            <a:off x="321730" y="321732"/>
            <a:ext cx="5674897" cy="3017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Two men sitting at a table&#10;&#10;Description automatically generated">
            <a:extLst>
              <a:ext uri="{FF2B5EF4-FFF2-40B4-BE49-F238E27FC236}">
                <a16:creationId xmlns:a16="http://schemas.microsoft.com/office/drawing/2014/main" id="{98EC46B7-7CBE-1CF5-D2A8-8143D2A61EA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2" b="26346"/>
          <a:stretch>
            <a:fillRect/>
          </a:stretch>
        </p:blipFill>
        <p:spPr>
          <a:xfrm>
            <a:off x="321730" y="3510853"/>
            <a:ext cx="5674897" cy="278995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C3A5B47-B8A3-E378-C320-78ED1C561E9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794" r="2292" b="-1"/>
          <a:stretch>
            <a:fillRect/>
          </a:stretch>
        </p:blipFill>
        <p:spPr>
          <a:xfrm>
            <a:off x="6195373" y="321733"/>
            <a:ext cx="5674897" cy="5979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857311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</TotalTime>
  <Words>489</Words>
  <Application>Microsoft Office PowerPoint</Application>
  <PresentationFormat>Widescreen</PresentationFormat>
  <Paragraphs>43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MS Gothic</vt:lpstr>
      <vt:lpstr>Aptos</vt:lpstr>
      <vt:lpstr>Arial</vt:lpstr>
      <vt:lpstr>Calibri</vt:lpstr>
      <vt:lpstr>Trebuchet MS</vt:lpstr>
      <vt:lpstr>Wingdings 3</vt:lpstr>
      <vt:lpstr>Facet</vt:lpstr>
      <vt:lpstr>VOICES FROM THE HUMANITIES:  Creative Writing</vt:lpstr>
      <vt:lpstr>Storytelling app brings St Fagans alive - News - Cardiff</vt:lpstr>
      <vt:lpstr>PowerPoint Presentation</vt:lpstr>
      <vt:lpstr>PowerPoint Presentation</vt:lpstr>
      <vt:lpstr>PowerPoint Presentation</vt:lpstr>
      <vt:lpstr>PowerPoint Presentation</vt:lpstr>
      <vt:lpstr>Jorie Graham, “Two Paintings by Gustav Klimt” from Erosion. 1983 </vt:lpstr>
      <vt:lpstr>PowerPoint Presentation</vt:lpstr>
      <vt:lpstr>PowerPoint Presentation</vt:lpstr>
      <vt:lpstr>PowerPoint Presentation</vt:lpstr>
      <vt:lpstr>PowerPoint Presentation</vt:lpstr>
      <vt:lpstr> Writer in Residence - Whitechapel Gallery  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Paul Wright</dc:creator>
  <cp:lastModifiedBy>Paul Wright</cp:lastModifiedBy>
  <cp:revision>1</cp:revision>
  <dcterms:created xsi:type="dcterms:W3CDTF">2025-10-07T18:20:13Z</dcterms:created>
  <dcterms:modified xsi:type="dcterms:W3CDTF">2025-10-12T13:06:37Z</dcterms:modified>
</cp:coreProperties>
</file>