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3" d="100"/>
          <a:sy n="113" d="100"/>
        </p:scale>
        <p:origin x="37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1AD7C2F-4E93-492D-A44C-75F6700FECE8}" type="datetimeFigureOut">
              <a:rPr lang="en-GB" smtClean="0"/>
              <a:t>13/10/2017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0F019-C27B-4D88-AA7B-89E5944C66E9}"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34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AD7C2F-4E93-492D-A44C-75F6700FECE8}" type="datetimeFigureOut">
              <a:rPr lang="en-GB" smtClean="0"/>
              <a:t>13/10/2017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0F019-C27B-4D88-AA7B-89E5944C66E9}" type="slidenum">
              <a:rPr lang="en-GB" smtClean="0"/>
              <a:t>‹#›</a:t>
            </a:fld>
            <a:endParaRPr lang="en-GB"/>
          </a:p>
        </p:txBody>
      </p:sp>
    </p:spTree>
    <p:extLst>
      <p:ext uri="{BB962C8B-B14F-4D97-AF65-F5344CB8AC3E}">
        <p14:creationId xmlns:p14="http://schemas.microsoft.com/office/powerpoint/2010/main" val="2884301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AD7C2F-4E93-492D-A44C-75F6700FECE8}" type="datetimeFigureOut">
              <a:rPr lang="en-GB" smtClean="0"/>
              <a:t>13/10/2017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0F019-C27B-4D88-AA7B-89E5944C66E9}"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1945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1AD7C2F-4E93-492D-A44C-75F6700FECE8}" type="datetimeFigureOut">
              <a:rPr lang="en-GB" smtClean="0"/>
              <a:t>13/10/2017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F0F019-C27B-4D88-AA7B-89E5944C66E9}" type="slidenum">
              <a:rPr lang="en-GB" smtClean="0"/>
              <a:t>‹#›</a:t>
            </a:fld>
            <a:endParaRPr lang="en-GB"/>
          </a:p>
        </p:txBody>
      </p:sp>
    </p:spTree>
    <p:extLst>
      <p:ext uri="{BB962C8B-B14F-4D97-AF65-F5344CB8AC3E}">
        <p14:creationId xmlns:p14="http://schemas.microsoft.com/office/powerpoint/2010/main" val="3964242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1AD7C2F-4E93-492D-A44C-75F6700FECE8}" type="datetimeFigureOut">
              <a:rPr lang="en-GB" smtClean="0"/>
              <a:t>13/10/2017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F0F019-C27B-4D88-AA7B-89E5944C66E9}" type="slidenum">
              <a:rPr lang="en-GB" smtClean="0"/>
              <a:t>‹#›</a:t>
            </a:fld>
            <a:endParaRPr lang="en-GB"/>
          </a:p>
        </p:txBody>
      </p:sp>
    </p:spTree>
    <p:extLst>
      <p:ext uri="{BB962C8B-B14F-4D97-AF65-F5344CB8AC3E}">
        <p14:creationId xmlns:p14="http://schemas.microsoft.com/office/powerpoint/2010/main" val="2244446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1AD7C2F-4E93-492D-A44C-75F6700FECE8}" type="datetimeFigureOut">
              <a:rPr lang="en-GB" smtClean="0"/>
              <a:t>13/10/2017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F0F019-C27B-4D88-AA7B-89E5944C66E9}" type="slidenum">
              <a:rPr lang="en-GB" smtClean="0"/>
              <a:t>‹#›</a:t>
            </a:fld>
            <a:endParaRPr lang="en-GB"/>
          </a:p>
        </p:txBody>
      </p:sp>
    </p:spTree>
    <p:extLst>
      <p:ext uri="{BB962C8B-B14F-4D97-AF65-F5344CB8AC3E}">
        <p14:creationId xmlns:p14="http://schemas.microsoft.com/office/powerpoint/2010/main" val="1749750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1AD7C2F-4E93-492D-A44C-75F6700FECE8}" type="datetimeFigureOut">
              <a:rPr lang="en-GB" smtClean="0"/>
              <a:t>13/10/2017</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2DF0F019-C27B-4D88-AA7B-89E5944C66E9}" type="slidenum">
              <a:rPr lang="en-GB" smtClean="0"/>
              <a:t>‹#›</a:t>
            </a:fld>
            <a:endParaRPr lang="en-GB"/>
          </a:p>
        </p:txBody>
      </p:sp>
    </p:spTree>
    <p:extLst>
      <p:ext uri="{BB962C8B-B14F-4D97-AF65-F5344CB8AC3E}">
        <p14:creationId xmlns:p14="http://schemas.microsoft.com/office/powerpoint/2010/main" val="3160508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1AD7C2F-4E93-492D-A44C-75F6700FECE8}" type="datetimeFigureOut">
              <a:rPr lang="en-GB" smtClean="0"/>
              <a:t>13/10/2017</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DF0F019-C27B-4D88-AA7B-89E5944C66E9}" type="slidenum">
              <a:rPr lang="en-GB" smtClean="0"/>
              <a:t>‹#›</a:t>
            </a:fld>
            <a:endParaRPr lang="en-GB"/>
          </a:p>
        </p:txBody>
      </p:sp>
    </p:spTree>
    <p:extLst>
      <p:ext uri="{BB962C8B-B14F-4D97-AF65-F5344CB8AC3E}">
        <p14:creationId xmlns:p14="http://schemas.microsoft.com/office/powerpoint/2010/main" val="4015962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AD7C2F-4E93-492D-A44C-75F6700FECE8}" type="datetimeFigureOut">
              <a:rPr lang="en-GB" smtClean="0"/>
              <a:t>13/10/2017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F0F019-C27B-4D88-AA7B-89E5944C66E9}" type="slidenum">
              <a:rPr lang="en-GB" smtClean="0"/>
              <a:t>‹#›</a:t>
            </a:fld>
            <a:endParaRPr lang="en-GB"/>
          </a:p>
        </p:txBody>
      </p:sp>
    </p:spTree>
    <p:extLst>
      <p:ext uri="{BB962C8B-B14F-4D97-AF65-F5344CB8AC3E}">
        <p14:creationId xmlns:p14="http://schemas.microsoft.com/office/powerpoint/2010/main" val="1588509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AD7C2F-4E93-492D-A44C-75F6700FECE8}" type="datetimeFigureOut">
              <a:rPr lang="en-GB" smtClean="0"/>
              <a:t>13/10/2017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0F019-C27B-4D88-AA7B-89E5944C66E9}" type="slidenum">
              <a:rPr lang="en-GB" smtClean="0"/>
              <a:t>‹#›</a:t>
            </a:fld>
            <a:endParaRPr lang="en-GB"/>
          </a:p>
        </p:txBody>
      </p:sp>
    </p:spTree>
    <p:extLst>
      <p:ext uri="{BB962C8B-B14F-4D97-AF65-F5344CB8AC3E}">
        <p14:creationId xmlns:p14="http://schemas.microsoft.com/office/powerpoint/2010/main" val="2284702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AD7C2F-4E93-492D-A44C-75F6700FECE8}" type="datetimeFigureOut">
              <a:rPr lang="en-GB" smtClean="0"/>
              <a:t>13/10/2017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F0F019-C27B-4D88-AA7B-89E5944C66E9}" type="slidenum">
              <a:rPr lang="en-GB" smtClean="0"/>
              <a:t>‹#›</a:t>
            </a:fld>
            <a:endParaRPr lang="en-GB"/>
          </a:p>
        </p:txBody>
      </p:sp>
    </p:spTree>
    <p:extLst>
      <p:ext uri="{BB962C8B-B14F-4D97-AF65-F5344CB8AC3E}">
        <p14:creationId xmlns:p14="http://schemas.microsoft.com/office/powerpoint/2010/main" val="833351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1AD7C2F-4E93-492D-A44C-75F6700FECE8}" type="datetimeFigureOut">
              <a:rPr lang="en-GB" smtClean="0"/>
              <a:t>13/10/2017</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DF0F019-C27B-4D88-AA7B-89E5944C66E9}"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91774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FURTHER GUIDANCE IN COMPLETING YOUR ETHICS FORM</a:t>
            </a:r>
            <a:endParaRPr lang="en-GB" dirty="0"/>
          </a:p>
        </p:txBody>
      </p:sp>
      <p:sp>
        <p:nvSpPr>
          <p:cNvPr id="3" name="Subtitle 2"/>
          <p:cNvSpPr>
            <a:spLocks noGrp="1"/>
          </p:cNvSpPr>
          <p:nvPr>
            <p:ph type="subTitle" idx="1"/>
          </p:nvPr>
        </p:nvSpPr>
        <p:spPr/>
        <p:txBody>
          <a:bodyPr/>
          <a:lstStyle/>
          <a:p>
            <a:r>
              <a:rPr lang="en-GB" dirty="0" smtClean="0"/>
              <a:t>Independent project 2017</a:t>
            </a:r>
            <a:endParaRPr lang="en-GB" dirty="0"/>
          </a:p>
        </p:txBody>
      </p:sp>
    </p:spTree>
    <p:extLst>
      <p:ext uri="{BB962C8B-B14F-4D97-AF65-F5344CB8AC3E}">
        <p14:creationId xmlns:p14="http://schemas.microsoft.com/office/powerpoint/2010/main" val="1196928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800" y="534987"/>
            <a:ext cx="10515600" cy="1325563"/>
          </a:xfrm>
        </p:spPr>
        <p:txBody>
          <a:bodyPr>
            <a:normAutofit/>
          </a:bodyPr>
          <a:lstStyle/>
          <a:p>
            <a:r>
              <a:rPr lang="en-GB" dirty="0" smtClean="0"/>
              <a:t> SECTION ‘B’:</a:t>
            </a:r>
            <a:endParaRPr lang="en-GB" dirty="0"/>
          </a:p>
        </p:txBody>
      </p:sp>
      <p:sp>
        <p:nvSpPr>
          <p:cNvPr id="3" name="Content Placeholder 2"/>
          <p:cNvSpPr>
            <a:spLocks noGrp="1"/>
          </p:cNvSpPr>
          <p:nvPr>
            <p:ph idx="1"/>
          </p:nvPr>
        </p:nvSpPr>
        <p:spPr/>
        <p:txBody>
          <a:bodyPr>
            <a:normAutofit/>
          </a:bodyPr>
          <a:lstStyle/>
          <a:p>
            <a:endParaRPr lang="en-GB" dirty="0" smtClean="0"/>
          </a:p>
          <a:p>
            <a:pPr marL="0" indent="0">
              <a:buNone/>
            </a:pPr>
            <a:r>
              <a:rPr lang="en-GB" dirty="0" smtClean="0"/>
              <a:t> </a:t>
            </a:r>
          </a:p>
          <a:p>
            <a:pPr marL="0" indent="0">
              <a:buNone/>
            </a:pPr>
            <a:endParaRPr lang="en-GB" dirty="0" smtClean="0"/>
          </a:p>
          <a:p>
            <a:pPr marL="0" indent="0">
              <a:buNone/>
            </a:pPr>
            <a:endParaRPr lang="en-GB" dirty="0"/>
          </a:p>
          <a:p>
            <a:pPr marL="0" indent="0">
              <a:buNone/>
            </a:pPr>
            <a:r>
              <a:rPr lang="en-GB" dirty="0" smtClean="0"/>
              <a:t>Ensure that you insert the date you were notified that your project proposal had been approved</a:t>
            </a:r>
          </a:p>
          <a:p>
            <a:pPr marL="0" indent="0">
              <a:buNone/>
            </a:pPr>
            <a:r>
              <a:rPr lang="en-GB" dirty="0" smtClean="0"/>
              <a:t> </a:t>
            </a:r>
          </a:p>
          <a:p>
            <a:endParaRPr lang="en-GB" dirty="0" smtClean="0"/>
          </a:p>
        </p:txBody>
      </p:sp>
    </p:spTree>
    <p:extLst>
      <p:ext uri="{BB962C8B-B14F-4D97-AF65-F5344CB8AC3E}">
        <p14:creationId xmlns:p14="http://schemas.microsoft.com/office/powerpoint/2010/main" val="1207453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‘C’:</a:t>
            </a:r>
            <a:endParaRPr lang="en-GB" dirty="0"/>
          </a:p>
        </p:txBody>
      </p:sp>
      <p:sp>
        <p:nvSpPr>
          <p:cNvPr id="3" name="Content Placeholder 2"/>
          <p:cNvSpPr>
            <a:spLocks noGrp="1"/>
          </p:cNvSpPr>
          <p:nvPr>
            <p:ph idx="1"/>
          </p:nvPr>
        </p:nvSpPr>
        <p:spPr/>
        <p:txBody>
          <a:bodyPr/>
          <a:lstStyle/>
          <a:p>
            <a:pPr marL="0" indent="0">
              <a:buNone/>
            </a:pPr>
            <a:r>
              <a:rPr lang="en-GB" dirty="0" smtClean="0"/>
              <a:t> </a:t>
            </a:r>
            <a:endParaRPr lang="en-GB" dirty="0"/>
          </a:p>
          <a:p>
            <a:endParaRPr lang="en-GB" dirty="0" smtClean="0"/>
          </a:p>
          <a:p>
            <a:endParaRPr lang="en-GB" dirty="0"/>
          </a:p>
          <a:p>
            <a:r>
              <a:rPr lang="en-GB" dirty="0" smtClean="0"/>
              <a:t>Add “The research also follows the </a:t>
            </a:r>
            <a:r>
              <a:rPr lang="en-GB" dirty="0"/>
              <a:t>University Code of </a:t>
            </a:r>
            <a:r>
              <a:rPr lang="en-GB" dirty="0" smtClean="0"/>
              <a:t>Ethics” where you are discussing ethical approval</a:t>
            </a:r>
            <a:endParaRPr lang="en-GB" dirty="0"/>
          </a:p>
          <a:p>
            <a:endParaRPr lang="en-GB" dirty="0"/>
          </a:p>
        </p:txBody>
      </p:sp>
    </p:spTree>
    <p:extLst>
      <p:ext uri="{BB962C8B-B14F-4D97-AF65-F5344CB8AC3E}">
        <p14:creationId xmlns:p14="http://schemas.microsoft.com/office/powerpoint/2010/main" val="20685754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Section E: </a:t>
            </a:r>
            <a:br>
              <a:rPr lang="en-GB" dirty="0"/>
            </a:br>
            <a:endParaRPr lang="en-GB" dirty="0"/>
          </a:p>
        </p:txBody>
      </p:sp>
      <p:sp>
        <p:nvSpPr>
          <p:cNvPr id="3" name="Content Placeholder 2"/>
          <p:cNvSpPr>
            <a:spLocks noGrp="1"/>
          </p:cNvSpPr>
          <p:nvPr>
            <p:ph idx="1"/>
          </p:nvPr>
        </p:nvSpPr>
        <p:spPr/>
        <p:txBody>
          <a:bodyPr/>
          <a:lstStyle/>
          <a:p>
            <a:endParaRPr lang="en-GB" dirty="0" smtClean="0"/>
          </a:p>
          <a:p>
            <a:endParaRPr lang="en-GB" dirty="0"/>
          </a:p>
          <a:p>
            <a:endParaRPr lang="en-GB" dirty="0" smtClean="0"/>
          </a:p>
          <a:p>
            <a:endParaRPr lang="en-GB" dirty="0"/>
          </a:p>
          <a:p>
            <a:r>
              <a:rPr lang="en-GB" dirty="0" smtClean="0"/>
              <a:t>The date when you will be officially be starting your project is  5 </a:t>
            </a:r>
            <a:r>
              <a:rPr lang="en-GB" b="1" u="sng" dirty="0" smtClean="0"/>
              <a:t>November</a:t>
            </a:r>
            <a:r>
              <a:rPr lang="en-GB" dirty="0" smtClean="0"/>
              <a:t> 2017</a:t>
            </a:r>
            <a:endParaRPr lang="en-GB" dirty="0"/>
          </a:p>
        </p:txBody>
      </p:sp>
    </p:spTree>
    <p:extLst>
      <p:ext uri="{BB962C8B-B14F-4D97-AF65-F5344CB8AC3E}">
        <p14:creationId xmlns:p14="http://schemas.microsoft.com/office/powerpoint/2010/main" val="379226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‘G’:</a:t>
            </a:r>
            <a:endParaRPr lang="en-GB" dirty="0"/>
          </a:p>
        </p:txBody>
      </p:sp>
      <p:sp>
        <p:nvSpPr>
          <p:cNvPr id="3" name="Content Placeholder 2"/>
          <p:cNvSpPr>
            <a:spLocks noGrp="1"/>
          </p:cNvSpPr>
          <p:nvPr>
            <p:ph idx="1"/>
          </p:nvPr>
        </p:nvSpPr>
        <p:spPr/>
        <p:txBody>
          <a:bodyPr/>
          <a:lstStyle/>
          <a:p>
            <a:endParaRPr lang="en-GB" dirty="0" smtClean="0"/>
          </a:p>
          <a:p>
            <a:endParaRPr lang="en-GB" dirty="0"/>
          </a:p>
          <a:p>
            <a:endParaRPr lang="en-GB" dirty="0" smtClean="0"/>
          </a:p>
          <a:p>
            <a:r>
              <a:rPr lang="en-GB" dirty="0" smtClean="0"/>
              <a:t>Add a sentence to the end of Section ‘G’ stipulating that there are no participants involved in this research and the possibility to you, as the researcher, becoming distressed will be addressed through monthly workshops and one to one supervision</a:t>
            </a:r>
            <a:endParaRPr lang="en-GB" dirty="0"/>
          </a:p>
        </p:txBody>
      </p:sp>
    </p:spTree>
    <p:extLst>
      <p:ext uri="{BB962C8B-B14F-4D97-AF65-F5344CB8AC3E}">
        <p14:creationId xmlns:p14="http://schemas.microsoft.com/office/powerpoint/2010/main" val="244406981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18</TotalTime>
  <Words>122</Words>
  <Application>Microsoft Office PowerPoint</Application>
  <PresentationFormat>Widescreen</PresentationFormat>
  <Paragraphs>25</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Calibri</vt:lpstr>
      <vt:lpstr>Calibri Light</vt:lpstr>
      <vt:lpstr>Retrospect</vt:lpstr>
      <vt:lpstr>FURTHER GUIDANCE IN COMPLETING YOUR ETHICS FORM</vt:lpstr>
      <vt:lpstr> SECTION ‘B’:</vt:lpstr>
      <vt:lpstr>Section ‘C’:</vt:lpstr>
      <vt:lpstr>Section E:  </vt:lpstr>
      <vt:lpstr>Section ‘G’: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FURTHER GUIDANCE IN COMPLETING YOUR ETHICS FORM</dc:title>
  <dc:creator>Beverly</dc:creator>
  <cp:lastModifiedBy>Beverly</cp:lastModifiedBy>
  <cp:revision>4</cp:revision>
  <dcterms:created xsi:type="dcterms:W3CDTF">2017-10-13T07:07:02Z</dcterms:created>
  <dcterms:modified xsi:type="dcterms:W3CDTF">2017-10-13T07:25:57Z</dcterms:modified>
</cp:coreProperties>
</file>