
<file path=[Content_Types].xml><?xml version="1.0" encoding="utf-8"?>
<Types xmlns="http://schemas.openxmlformats.org/package/2006/content-types">
  <Default Extension="xml" ContentType="application/xml"/>
  <Default Extension="jpeg" ContentType="image/jpeg"/>
  <Default Extension="JPG" ContentType="image/.jpg"/>
  <Default Extension="png" ContentType="image/png"/>
  <Default Extension="rels" ContentType="application/vnd.openxmlformats-package.relationshi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authors.xml" ContentType="application/vnd.ms-powerpoint.authors+xml"/>
  <Override PartName="/ppt/handoutMasters/handoutMaster1.xml" ContentType="application/vnd.openxmlformats-officedocument.presentationml.handoutMaster+xml"/>
  <Override PartName="/ppt/media/image17.svg" ContentType="image/svg+xml"/>
  <Override PartName="/ppt/media/image19.svg" ContentType="image/svg+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ms-powerpoint.presentation.macroEnabled.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Lst>
  <p:notesMasterIdLst>
    <p:notesMasterId r:id="rId15"/>
  </p:notesMasterIdLst>
  <p:handoutMasterIdLst>
    <p:handoutMasterId r:id="rId16"/>
  </p:handoutMasterIdLst>
  <p:sldIdLst>
    <p:sldId id="1508" r:id="rId3"/>
    <p:sldId id="1498" r:id="rId4"/>
    <p:sldId id="1519" r:id="rId5"/>
    <p:sldId id="1515" r:id="rId6"/>
    <p:sldId id="1499" r:id="rId7"/>
    <p:sldId id="1516" r:id="rId8"/>
    <p:sldId id="1520" r:id="rId9"/>
    <p:sldId id="1513" r:id="rId10"/>
    <p:sldId id="1502" r:id="rId11"/>
    <p:sldId id="1503" r:id="rId12"/>
    <p:sldId id="1506" r:id="rId13"/>
    <p:sldId id="1521"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9941987A-41B7-49AC-EE6E-03F2D0BD95BA}" name="Daria Naidenov" initials="DN" userId="S::danaidenov@microsoft.com::ab38ab5f-bdf0-4774-ae5a-d2782abb2027"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69012ECD-51FC-41F1-AA8D-1B2483CD663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p:scale>
          <a:sx n="40" d="100"/>
          <a:sy n="40" d="100"/>
        </p:scale>
        <p:origin x="1272" y="394"/>
      </p:cViewPr>
      <p:guideLst/>
    </p:cSldViewPr>
  </p:slideViewPr>
  <p:notesTextViewPr>
    <p:cViewPr>
      <p:scale>
        <a:sx n="1" d="1"/>
        <a:sy n="1" d="1"/>
      </p:scale>
      <p:origin x="0" y="0"/>
    </p:cViewPr>
  </p:notesTextViewPr>
  <p:sorterViewPr>
    <p:cViewPr>
      <p:scale>
        <a:sx n="100" d="100"/>
        <a:sy n="100" d="100"/>
      </p:scale>
      <p:origin x="0" y="-1972"/>
    </p:cViewPr>
  </p:sorter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3" Type="http://schemas.openxmlformats.org/officeDocument/2006/relationships/customXml" Target="../customXml/item3.xml"/><Relationship Id="rId22" Type="http://schemas.openxmlformats.org/officeDocument/2006/relationships/customXml" Target="../customXml/item2.xml"/><Relationship Id="rId21" Type="http://schemas.openxmlformats.org/officeDocument/2006/relationships/customXml" Target="../customXml/item1.xml"/><Relationship Id="rId20" Type="http://schemas.microsoft.com/office/2018/10/relationships/authors" Target="authors.xml"/><Relationship Id="rId2" Type="http://schemas.openxmlformats.org/officeDocument/2006/relationships/theme" Target="theme/theme1.xml"/><Relationship Id="rId19" Type="http://schemas.openxmlformats.org/officeDocument/2006/relationships/tableStyles" Target="tableStyles.xml"/><Relationship Id="rId18" Type="http://schemas.openxmlformats.org/officeDocument/2006/relationships/viewProps" Target="viewProps.xml"/><Relationship Id="rId17" Type="http://schemas.openxmlformats.org/officeDocument/2006/relationships/presProps" Target="presProps.xml"/><Relationship Id="rId16" Type="http://schemas.openxmlformats.org/officeDocument/2006/relationships/handoutMaster" Target="handoutMasters/handoutMaster1.xml"/><Relationship Id="rId15" Type="http://schemas.openxmlformats.org/officeDocument/2006/relationships/notesMaster" Target="notesMasters/notesMaster1.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5D1EC30-5B0B-48D0-A1A8-66A96720DF24}" type="datetimeFigureOut">
              <a:rPr lang="en-US" smtClean="0"/>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B8FBFCE-2205-4B9C-81E5-532E0690D8C1}" type="slidenum">
              <a:rPr lang="en-US" smtClean="0"/>
            </a:fld>
            <a:endParaRPr lang="en-U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F68A4D-42A7-45F7-9930-00E8DCB48D7E}" type="datetimeFigureOut">
              <a:rPr lang="en-US" smtClean="0"/>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DD6F49-EBB7-4CCF-97A8-E526BB28BB69}" type="slidenum">
              <a:rPr lang="en-US" smtClean="0"/>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598327" y="5096040"/>
            <a:ext cx="10963051" cy="761201"/>
          </a:xfrm>
        </p:spPr>
        <p:txBody>
          <a:bodyPr anchor="b">
            <a:normAutofit/>
          </a:bodyPr>
          <a:lstStyle>
            <a:lvl1pPr algn="l">
              <a:defRPr sz="4000"/>
            </a:lvl1pPr>
          </a:lstStyle>
          <a:p>
            <a:r>
              <a:rPr lang="en-US"/>
              <a:t>Click to edit Master title style</a:t>
            </a:r>
            <a:endParaRPr lang="en-US" dirty="0"/>
          </a:p>
        </p:txBody>
      </p:sp>
      <p:sp>
        <p:nvSpPr>
          <p:cNvPr id="3" name="Subtitle 2"/>
          <p:cNvSpPr>
            <a:spLocks noGrp="1"/>
          </p:cNvSpPr>
          <p:nvPr>
            <p:ph type="subTitle" idx="1"/>
          </p:nvPr>
        </p:nvSpPr>
        <p:spPr>
          <a:xfrm>
            <a:off x="598328" y="5972629"/>
            <a:ext cx="10963050" cy="519884"/>
          </a:xfrm>
        </p:spPr>
        <p:txBody>
          <a:bodyPr anchor="t">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cxnSp>
        <p:nvCxnSpPr>
          <p:cNvPr id="4" name="Straight Connector 3"/>
          <p:cNvCxnSpPr/>
          <p:nvPr/>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Footer Placeholder 7"/>
          <p:cNvSpPr>
            <a:spLocks noGrp="1"/>
          </p:cNvSpPr>
          <p:nvPr>
            <p:ph type="ftr" sz="quarter" idx="15"/>
          </p:nvPr>
        </p:nvSpPr>
        <p:spPr/>
        <p:txBody>
          <a:bodyPr/>
          <a:lstStyle/>
          <a:p>
            <a:r>
              <a:rPr lang="en-US" dirty="0"/>
              <a:t>GROWTH MARKETING PLAN</a:t>
            </a:r>
            <a:endParaRPr lang="en-US" dirty="0"/>
          </a:p>
        </p:txBody>
      </p:sp>
      <p:sp>
        <p:nvSpPr>
          <p:cNvPr id="7" name="Date Placeholder 6"/>
          <p:cNvSpPr>
            <a:spLocks noGrp="1"/>
          </p:cNvSpPr>
          <p:nvPr>
            <p:ph type="dt" sz="half" idx="14"/>
          </p:nvPr>
        </p:nvSpPr>
        <p:spPr/>
        <p:txBody>
          <a:bodyPr/>
          <a:lstStyle/>
          <a:p>
            <a:fld id="{9DE1B49B-C7C7-46C5-86D1-04B289EB7888}" type="datetime1">
              <a:rPr lang="en-US" smtClean="0"/>
            </a:fld>
            <a:endParaRPr lang="en-US" dirty="0"/>
          </a:p>
        </p:txBody>
      </p:sp>
      <p:sp>
        <p:nvSpPr>
          <p:cNvPr id="9" name="Slide Number Placeholder 8"/>
          <p:cNvSpPr>
            <a:spLocks noGrp="1"/>
          </p:cNvSpPr>
          <p:nvPr>
            <p:ph type="sldNum" sz="quarter" idx="16"/>
          </p:nvPr>
        </p:nvSpPr>
        <p:spPr/>
        <p:txBody>
          <a:bodyPr/>
          <a:lstStyle/>
          <a:p>
            <a:fld id="{CC057153-B650-4DEB-B370-79DDCFDCE934}" type="slidenum">
              <a:rPr lang="en-US" smtClean="0"/>
            </a:fld>
            <a:endParaRPr lang="en-US" dirty="0"/>
          </a:p>
        </p:txBody>
      </p:sp>
      <p:sp>
        <p:nvSpPr>
          <p:cNvPr id="11" name="Picture Placeholder 10"/>
          <p:cNvSpPr>
            <a:spLocks noGrp="1"/>
          </p:cNvSpPr>
          <p:nvPr>
            <p:ph type="pic" sz="quarter" idx="13"/>
          </p:nvPr>
        </p:nvSpPr>
        <p:spPr>
          <a:xfrm>
            <a:off x="598327" y="0"/>
            <a:ext cx="11593671" cy="4723939"/>
          </a:xfrm>
          <a:blipFill dpi="0" rotWithShape="1">
            <a:blip r:embed="rId2">
              <a:alphaModFix amt="60000"/>
            </a:blip>
            <a:srcRect/>
            <a:stretch>
              <a:fillRect l="-1459" r="-1"/>
            </a:stretch>
          </a:blipFill>
        </p:spPr>
        <p:txBody>
          <a:bodyPr/>
          <a:lstStyle>
            <a:lvl1pPr marL="0" indent="0">
              <a:buNone/>
              <a:defRPr/>
            </a:lvl1pPr>
          </a:lstStyle>
          <a:p>
            <a:r>
              <a:rPr lang="en-US"/>
              <a:t>Click icon to add picture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cxnSp>
        <p:nvCxnSpPr>
          <p:cNvPr id="7" name="Straight Connector 6"/>
          <p:cNvCxnSpPr/>
          <p:nvPr/>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p:cNvSpPr>
            <a:spLocks noGrp="1"/>
          </p:cNvSpPr>
          <p:nvPr>
            <p:ph type="ftr" sz="quarter" idx="11"/>
          </p:nvPr>
        </p:nvSpPr>
        <p:spPr>
          <a:xfrm rot="16200000">
            <a:off x="-2067304" y="2241964"/>
            <a:ext cx="4564376" cy="429768"/>
          </a:xfrm>
        </p:spPr>
        <p:txBody>
          <a:bodyPr/>
          <a:lstStyle/>
          <a:p>
            <a:r>
              <a:rPr lang="en-US" dirty="0"/>
              <a:t>GROWTH MARKETING PLAN</a:t>
            </a:r>
            <a:endParaRPr lang="en-US" dirty="0"/>
          </a:p>
        </p:txBody>
      </p:sp>
      <p:sp>
        <p:nvSpPr>
          <p:cNvPr id="4" name="Date Placeholder 3"/>
          <p:cNvSpPr>
            <a:spLocks noGrp="1"/>
          </p:cNvSpPr>
          <p:nvPr>
            <p:ph type="dt" sz="half" idx="10"/>
          </p:nvPr>
        </p:nvSpPr>
        <p:spPr/>
        <p:txBody>
          <a:bodyPr/>
          <a:lstStyle/>
          <a:p>
            <a:fld id="{94170032-0FB4-49A9-8F94-A4A948FEFA19}" type="datetime1">
              <a:rPr lang="en-US" smtClean="0"/>
            </a:fld>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fld>
            <a:endParaRPr lang="en-US" dirty="0"/>
          </a:p>
        </p:txBody>
      </p:sp>
      <p:sp>
        <p:nvSpPr>
          <p:cNvPr id="3" name="Content Placeholder 2"/>
          <p:cNvSpPr>
            <a:spLocks noGrp="1"/>
          </p:cNvSpPr>
          <p:nvPr>
            <p:ph idx="1"/>
          </p:nvPr>
        </p:nvSpPr>
        <p:spPr/>
        <p:txBody>
          <a:bodyPr>
            <a:normAutofit/>
          </a:bodyPr>
          <a:lstStyle>
            <a:lvl1pPr>
              <a:defRPr sz="1600"/>
            </a:lvl1pPr>
            <a:lvl2pPr>
              <a:defRPr sz="1600"/>
            </a:lvl2pPr>
            <a:lvl3pPr>
              <a:defRPr sz="1600"/>
            </a:lvl3pPr>
            <a:lvl4pPr>
              <a:defRPr sz="1600"/>
            </a:lvl4pPr>
            <a:lvl5pPr>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9" name="Straight Connector 8"/>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p:cNvSpPr>
            <a:spLocks noGrp="1"/>
          </p:cNvSpPr>
          <p:nvPr>
            <p:ph type="ctrTitle"/>
          </p:nvPr>
        </p:nvSpPr>
        <p:spPr>
          <a:xfrm>
            <a:off x="7012214" y="1001716"/>
            <a:ext cx="4545750" cy="3358242"/>
          </a:xfrm>
        </p:spPr>
        <p:txBody>
          <a:bodyPr anchor="b">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7012214" y="4740957"/>
            <a:ext cx="4545749" cy="1482043"/>
          </a:xfrm>
        </p:spPr>
        <p:txBody>
          <a:bodyPr anchor="t">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cxnSp>
        <p:nvCxnSpPr>
          <p:cNvPr id="8" name="Straight Connector 7"/>
          <p:cNvCxnSpPr/>
          <p:nvPr/>
        </p:nvCxnSpPr>
        <p:spPr>
          <a:xfrm>
            <a:off x="6754068" y="164150"/>
            <a:ext cx="543793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p:cNvSpPr>
            <a:spLocks noGrp="1"/>
          </p:cNvSpPr>
          <p:nvPr>
            <p:ph type="ftr" sz="quarter" idx="11"/>
          </p:nvPr>
        </p:nvSpPr>
        <p:spPr>
          <a:xfrm rot="16200000">
            <a:off x="-2067304" y="2231454"/>
            <a:ext cx="4564376" cy="429768"/>
          </a:xfrm>
        </p:spPr>
        <p:txBody>
          <a:bodyPr/>
          <a:lstStyle/>
          <a:p>
            <a:r>
              <a:rPr lang="en-US" dirty="0"/>
              <a:t>GROWTH MARKETING PLAN</a:t>
            </a:r>
            <a:endParaRPr lang="en-US" dirty="0"/>
          </a:p>
        </p:txBody>
      </p:sp>
      <p:sp>
        <p:nvSpPr>
          <p:cNvPr id="4" name="Date Placeholder 3"/>
          <p:cNvSpPr>
            <a:spLocks noGrp="1"/>
          </p:cNvSpPr>
          <p:nvPr>
            <p:ph type="dt" sz="half" idx="10"/>
          </p:nvPr>
        </p:nvSpPr>
        <p:spPr>
          <a:xfrm rot="16200000">
            <a:off x="-532354" y="5260880"/>
            <a:ext cx="1494476" cy="429768"/>
          </a:xfrm>
        </p:spPr>
        <p:txBody>
          <a:bodyPr/>
          <a:lstStyle>
            <a:lvl1pPr>
              <a:defRPr>
                <a:solidFill>
                  <a:schemeClr val="tx1"/>
                </a:solidFill>
                <a:effectLst/>
              </a:defRPr>
            </a:lvl1pPr>
          </a:lstStyle>
          <a:p>
            <a:fld id="{60806314-2923-4BCD-81C6-1762557E3AD1}" type="datetime1">
              <a:rPr lang="en-US" smtClean="0"/>
            </a:fld>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fld>
            <a:endParaRPr lang="en-US" dirty="0"/>
          </a:p>
        </p:txBody>
      </p:sp>
      <p:sp>
        <p:nvSpPr>
          <p:cNvPr id="11" name="Picture Placeholder 10"/>
          <p:cNvSpPr>
            <a:spLocks noGrp="1"/>
          </p:cNvSpPr>
          <p:nvPr>
            <p:ph type="pic" sz="quarter" idx="13"/>
          </p:nvPr>
        </p:nvSpPr>
        <p:spPr>
          <a:xfrm>
            <a:off x="598327" y="0"/>
            <a:ext cx="5986622" cy="6858000"/>
          </a:xfrm>
          <a:blipFill dpi="0" rotWithShape="1">
            <a:blip r:embed="rId2">
              <a:alphaModFix amt="60000"/>
            </a:blip>
            <a:srcRect/>
            <a:stretch>
              <a:fillRect l="-2824" r="-1"/>
            </a:stretch>
          </a:blipFill>
        </p:spPr>
        <p:txBody>
          <a:bodyPr/>
          <a:lstStyle>
            <a:lvl1pPr marL="0" indent="0">
              <a:buNone/>
              <a:defRPr/>
            </a:lvl1pPr>
          </a:lstStyle>
          <a:p>
            <a:r>
              <a:rPr lang="en-US"/>
              <a:t>Click icon to add picture</a:t>
            </a:r>
            <a:endParaRPr lang="en-US" dirty="0"/>
          </a:p>
        </p:txBody>
      </p:sp>
      <p:cxnSp>
        <p:nvCxnSpPr>
          <p:cNvPr id="9" name="Straight Connector 8"/>
          <p:cNvCxnSpPr/>
          <p:nvPr userDrawn="1"/>
        </p:nvCxnSpPr>
        <p:spPr>
          <a:xfrm>
            <a:off x="6754068"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2" name="Title 1"/>
          <p:cNvSpPr>
            <a:spLocks noGrp="1"/>
          </p:cNvSpPr>
          <p:nvPr>
            <p:ph type="ctrTitle"/>
          </p:nvPr>
        </p:nvSpPr>
        <p:spPr>
          <a:xfrm>
            <a:off x="624832" y="1001715"/>
            <a:ext cx="4724078" cy="2980051"/>
          </a:xfrm>
        </p:spPr>
        <p:txBody>
          <a:bodyPr anchor="t">
            <a:normAutofit/>
          </a:bodyPr>
          <a:lstStyle>
            <a:lvl1pPr algn="l">
              <a:defRPr sz="4000"/>
            </a:lvl1pPr>
          </a:lstStyle>
          <a:p>
            <a:r>
              <a:rPr lang="en-US"/>
              <a:t>Click to edit Master title style</a:t>
            </a:r>
            <a:endParaRPr lang="en-US" dirty="0"/>
          </a:p>
        </p:txBody>
      </p:sp>
      <p:sp>
        <p:nvSpPr>
          <p:cNvPr id="3" name="Subtitle 2"/>
          <p:cNvSpPr>
            <a:spLocks noGrp="1"/>
          </p:cNvSpPr>
          <p:nvPr>
            <p:ph type="subTitle" idx="1"/>
          </p:nvPr>
        </p:nvSpPr>
        <p:spPr>
          <a:xfrm>
            <a:off x="624831" y="4362766"/>
            <a:ext cx="4724077" cy="1860234"/>
          </a:xfrm>
        </p:spPr>
        <p:txBody>
          <a:bodyPr anchor="t">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cxnSp>
        <p:nvCxnSpPr>
          <p:cNvPr id="5" name="Straight Connector 4"/>
          <p:cNvCxnSpPr/>
          <p:nvPr userDrawn="1"/>
        </p:nvCxnSpPr>
        <p:spPr>
          <a:xfrm>
            <a:off x="429209" y="164150"/>
            <a:ext cx="514041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Footer Placeholder 7"/>
          <p:cNvSpPr>
            <a:spLocks noGrp="1"/>
          </p:cNvSpPr>
          <p:nvPr>
            <p:ph type="ftr" sz="quarter" idx="15"/>
          </p:nvPr>
        </p:nvSpPr>
        <p:spPr>
          <a:xfrm rot="16200000">
            <a:off x="-2067733" y="2231455"/>
            <a:ext cx="4564378" cy="429768"/>
          </a:xfrm>
        </p:spPr>
        <p:txBody>
          <a:bodyPr/>
          <a:lstStyle/>
          <a:p>
            <a:r>
              <a:rPr lang="en-US" dirty="0"/>
              <a:t>GROWTH MARKETING PLAN</a:t>
            </a:r>
            <a:endParaRPr lang="en-US" dirty="0"/>
          </a:p>
        </p:txBody>
      </p:sp>
      <p:sp>
        <p:nvSpPr>
          <p:cNvPr id="7" name="Date Placeholder 6"/>
          <p:cNvSpPr>
            <a:spLocks noGrp="1"/>
          </p:cNvSpPr>
          <p:nvPr>
            <p:ph type="dt" sz="half" idx="14"/>
          </p:nvPr>
        </p:nvSpPr>
        <p:spPr>
          <a:xfrm rot="16200000">
            <a:off x="-537354" y="5265452"/>
            <a:ext cx="1494475" cy="420624"/>
          </a:xfrm>
        </p:spPr>
        <p:txBody>
          <a:bodyPr/>
          <a:lstStyle/>
          <a:p>
            <a:fld id="{D1BD44EB-637E-42FE-BCB7-7CFC0B1C3376}" type="datetime1">
              <a:rPr lang="en-US" smtClean="0"/>
            </a:fld>
            <a:endParaRPr lang="en-US" dirty="0"/>
          </a:p>
        </p:txBody>
      </p:sp>
      <p:sp>
        <p:nvSpPr>
          <p:cNvPr id="9" name="Slide Number Placeholder 8"/>
          <p:cNvSpPr>
            <a:spLocks noGrp="1"/>
          </p:cNvSpPr>
          <p:nvPr>
            <p:ph type="sldNum" sz="quarter" idx="16"/>
          </p:nvPr>
        </p:nvSpPr>
        <p:spPr>
          <a:xfrm>
            <a:off x="-429" y="6492875"/>
            <a:ext cx="429207" cy="365125"/>
          </a:xfrm>
        </p:spPr>
        <p:txBody>
          <a:bodyPr/>
          <a:lstStyle/>
          <a:p>
            <a:fld id="{CC057153-B650-4DEB-B370-79DDCFDCE934}" type="slidenum">
              <a:rPr lang="en-US" smtClean="0"/>
            </a:fld>
            <a:endParaRPr lang="en-US" dirty="0"/>
          </a:p>
        </p:txBody>
      </p:sp>
      <p:sp>
        <p:nvSpPr>
          <p:cNvPr id="11" name="Picture Placeholder 10"/>
          <p:cNvSpPr>
            <a:spLocks noGrp="1"/>
          </p:cNvSpPr>
          <p:nvPr>
            <p:ph type="pic" sz="quarter" idx="13"/>
          </p:nvPr>
        </p:nvSpPr>
        <p:spPr>
          <a:xfrm>
            <a:off x="5765246" y="0"/>
            <a:ext cx="6426753" cy="6858000"/>
          </a:xfrm>
          <a:blipFill dpi="0" rotWithShape="1">
            <a:blip r:embed="rId2">
              <a:alphaModFix amt="60000"/>
            </a:blip>
            <a:srcRect/>
            <a:stretch>
              <a:fillRect l="-2631"/>
            </a:stretch>
          </a:blipFill>
        </p:spPr>
        <p:txBody>
          <a:bodyPr/>
          <a:lstStyle>
            <a:lvl1pPr marL="0" indent="0">
              <a:buNone/>
              <a:defRPr/>
            </a:lvl1pPr>
          </a:lstStyle>
          <a:p>
            <a:r>
              <a:rPr lang="en-US"/>
              <a:t>Click icon to add picture</a:t>
            </a:r>
            <a:endParaRPr lang="en-US" dirty="0"/>
          </a:p>
        </p:txBody>
      </p:sp>
      <p:cxnSp>
        <p:nvCxnSpPr>
          <p:cNvPr id="10" name="Straight Connector 9"/>
          <p:cNvCxnSpPr/>
          <p:nvPr userDrawn="1"/>
        </p:nvCxnSpPr>
        <p:spPr>
          <a:xfrm>
            <a:off x="5569624"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p:spTree>
      <p:nvGrpSpPr>
        <p:cNvPr id="1" name=""/>
        <p:cNvGrpSpPr/>
        <p:nvPr/>
      </p:nvGrpSpPr>
      <p:grpSpPr>
        <a:xfrm>
          <a:off x="0" y="0"/>
          <a:ext cx="0" cy="0"/>
          <a:chOff x="0" y="0"/>
          <a:chExt cx="0" cy="0"/>
        </a:xfrm>
      </p:grpSpPr>
      <p:sp>
        <p:nvSpPr>
          <p:cNvPr id="2" name="Title 1"/>
          <p:cNvSpPr>
            <a:spLocks noGrp="1"/>
          </p:cNvSpPr>
          <p:nvPr>
            <p:ph type="ctrTitle"/>
          </p:nvPr>
        </p:nvSpPr>
        <p:spPr>
          <a:xfrm>
            <a:off x="634030" y="1001715"/>
            <a:ext cx="7538423" cy="3457299"/>
          </a:xfrm>
        </p:spPr>
        <p:txBody>
          <a:bodyPr anchor="t">
            <a:normAutofit/>
          </a:bodyPr>
          <a:lstStyle>
            <a:lvl1pPr algn="l">
              <a:defRPr sz="7200"/>
            </a:lvl1pPr>
          </a:lstStyle>
          <a:p>
            <a:r>
              <a:rPr lang="en-US"/>
              <a:t>Click to edit Master title style</a:t>
            </a:r>
            <a:endParaRPr lang="en-US" dirty="0"/>
          </a:p>
        </p:txBody>
      </p:sp>
      <p:sp>
        <p:nvSpPr>
          <p:cNvPr id="3" name="Subtitle 2"/>
          <p:cNvSpPr>
            <a:spLocks noGrp="1"/>
          </p:cNvSpPr>
          <p:nvPr>
            <p:ph type="subTitle" idx="1"/>
          </p:nvPr>
        </p:nvSpPr>
        <p:spPr>
          <a:xfrm>
            <a:off x="634031" y="4728526"/>
            <a:ext cx="6595444" cy="1494473"/>
          </a:xfrm>
        </p:spPr>
        <p:txBody>
          <a:bodyPr anchor="b">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cxnSp>
        <p:nvCxnSpPr>
          <p:cNvPr id="8" name="Straight Connector 7"/>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p:cNvSpPr>
            <a:spLocks noGrp="1"/>
          </p:cNvSpPr>
          <p:nvPr>
            <p:ph type="ftr" sz="quarter" idx="11"/>
          </p:nvPr>
        </p:nvSpPr>
        <p:spPr/>
        <p:txBody>
          <a:bodyPr/>
          <a:lstStyle/>
          <a:p>
            <a:r>
              <a:rPr lang="en-US" dirty="0"/>
              <a:t>GROWTH MARKETING PLAN</a:t>
            </a:r>
            <a:endParaRPr lang="en-US" dirty="0"/>
          </a:p>
        </p:txBody>
      </p:sp>
      <p:sp>
        <p:nvSpPr>
          <p:cNvPr id="4" name="Date Placeholder 3"/>
          <p:cNvSpPr>
            <a:spLocks noGrp="1"/>
          </p:cNvSpPr>
          <p:nvPr>
            <p:ph type="dt" sz="half" idx="10"/>
          </p:nvPr>
        </p:nvSpPr>
        <p:spPr/>
        <p:txBody>
          <a:bodyPr/>
          <a:lstStyle/>
          <a:p>
            <a:fld id="{5425F719-9770-4838-A1BF-8640CFA44CC3}" type="datetime1">
              <a:rPr lang="en-US" smtClean="0"/>
            </a:fld>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fld>
            <a:endParaRPr lang="en-US" dirty="0"/>
          </a:p>
        </p:txBody>
      </p:sp>
      <p:cxnSp>
        <p:nvCxnSpPr>
          <p:cNvPr id="9" name="Straight Connector 8"/>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2">
    <p:spTree>
      <p:nvGrpSpPr>
        <p:cNvPr id="1" name=""/>
        <p:cNvGrpSpPr/>
        <p:nvPr/>
      </p:nvGrpSpPr>
      <p:grpSpPr>
        <a:xfrm>
          <a:off x="0" y="0"/>
          <a:ext cx="0" cy="0"/>
          <a:chOff x="0" y="0"/>
          <a:chExt cx="0" cy="0"/>
        </a:xfrm>
      </p:grpSpPr>
      <p:sp>
        <p:nvSpPr>
          <p:cNvPr id="2" name="Title 1"/>
          <p:cNvSpPr>
            <a:spLocks noGrp="1"/>
          </p:cNvSpPr>
          <p:nvPr>
            <p:ph type="ctrTitle"/>
          </p:nvPr>
        </p:nvSpPr>
        <p:spPr>
          <a:xfrm>
            <a:off x="634030" y="1001715"/>
            <a:ext cx="8095015" cy="3361051"/>
          </a:xfrm>
        </p:spPr>
        <p:txBody>
          <a:bodyPr anchor="b">
            <a:normAutofit/>
          </a:bodyPr>
          <a:lstStyle>
            <a:lvl1pPr algn="l">
              <a:defRPr sz="7200"/>
            </a:lvl1pPr>
          </a:lstStyle>
          <a:p>
            <a:r>
              <a:rPr lang="en-US"/>
              <a:t>Click to edit Master title style</a:t>
            </a:r>
            <a:endParaRPr lang="en-US" dirty="0"/>
          </a:p>
        </p:txBody>
      </p:sp>
      <p:sp>
        <p:nvSpPr>
          <p:cNvPr id="3" name="Subtitle 2"/>
          <p:cNvSpPr>
            <a:spLocks noGrp="1"/>
          </p:cNvSpPr>
          <p:nvPr>
            <p:ph type="subTitle" idx="1"/>
          </p:nvPr>
        </p:nvSpPr>
        <p:spPr>
          <a:xfrm>
            <a:off x="634030" y="4728524"/>
            <a:ext cx="7538424" cy="1127761"/>
          </a:xfrm>
        </p:spPr>
        <p:txBody>
          <a:bodyPr anchor="t">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cxnSp>
        <p:nvCxnSpPr>
          <p:cNvPr id="9" name="Straight Connector 8"/>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p:cNvSpPr>
            <a:spLocks noGrp="1"/>
          </p:cNvSpPr>
          <p:nvPr>
            <p:ph type="ftr" sz="quarter" idx="11"/>
          </p:nvPr>
        </p:nvSpPr>
        <p:spPr/>
        <p:txBody>
          <a:bodyPr/>
          <a:lstStyle/>
          <a:p>
            <a:r>
              <a:rPr lang="en-US" dirty="0"/>
              <a:t>GROWTH MARKETING PLAN</a:t>
            </a:r>
            <a:endParaRPr lang="en-US" dirty="0"/>
          </a:p>
        </p:txBody>
      </p:sp>
      <p:sp>
        <p:nvSpPr>
          <p:cNvPr id="4" name="Date Placeholder 3"/>
          <p:cNvSpPr>
            <a:spLocks noGrp="1"/>
          </p:cNvSpPr>
          <p:nvPr>
            <p:ph type="dt" sz="half" idx="10"/>
          </p:nvPr>
        </p:nvSpPr>
        <p:spPr/>
        <p:txBody>
          <a:bodyPr/>
          <a:lstStyle/>
          <a:p>
            <a:fld id="{AB2F92B4-CE1A-4C71-BEF0-93A2274B672B}" type="datetime1">
              <a:rPr lang="en-US" smtClean="0"/>
            </a:fld>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fld>
            <a:endParaRPr lang="en-US" dirty="0"/>
          </a:p>
        </p:txBody>
      </p:sp>
      <p:cxnSp>
        <p:nvCxnSpPr>
          <p:cNvPr id="8" name="Straight Connector 7"/>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3">
    <p:spTree>
      <p:nvGrpSpPr>
        <p:cNvPr id="1" name=""/>
        <p:cNvGrpSpPr/>
        <p:nvPr/>
      </p:nvGrpSpPr>
      <p:grpSpPr>
        <a:xfrm>
          <a:off x="0" y="0"/>
          <a:ext cx="0" cy="0"/>
          <a:chOff x="0" y="0"/>
          <a:chExt cx="0" cy="0"/>
        </a:xfrm>
      </p:grpSpPr>
      <p:sp>
        <p:nvSpPr>
          <p:cNvPr id="2" name="Title 1"/>
          <p:cNvSpPr>
            <a:spLocks noGrp="1"/>
          </p:cNvSpPr>
          <p:nvPr>
            <p:ph type="ctrTitle"/>
          </p:nvPr>
        </p:nvSpPr>
        <p:spPr>
          <a:xfrm>
            <a:off x="2133602" y="1404262"/>
            <a:ext cx="7924802" cy="2577504"/>
          </a:xfrm>
        </p:spPr>
        <p:txBody>
          <a:bodyPr anchor="b">
            <a:noAutofit/>
          </a:bodyPr>
          <a:lstStyle>
            <a:lvl1pPr algn="ctr">
              <a:defRPr sz="7200"/>
            </a:lvl1pPr>
          </a:lstStyle>
          <a:p>
            <a:r>
              <a:rPr lang="en-US"/>
              <a:t>Click to edit Master title style</a:t>
            </a:r>
            <a:endParaRPr lang="en-US" dirty="0"/>
          </a:p>
        </p:txBody>
      </p:sp>
      <p:sp>
        <p:nvSpPr>
          <p:cNvPr id="3" name="Subtitle 2"/>
          <p:cNvSpPr>
            <a:spLocks noGrp="1"/>
          </p:cNvSpPr>
          <p:nvPr>
            <p:ph type="subTitle" idx="1"/>
          </p:nvPr>
        </p:nvSpPr>
        <p:spPr>
          <a:xfrm>
            <a:off x="2519980" y="4353867"/>
            <a:ext cx="7152034" cy="112141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cxnSp>
        <p:nvCxnSpPr>
          <p:cNvPr id="9" name="Straight Connector 8"/>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p:cNvSpPr>
            <a:spLocks noGrp="1"/>
          </p:cNvSpPr>
          <p:nvPr>
            <p:ph type="ftr" sz="quarter" idx="11"/>
          </p:nvPr>
        </p:nvSpPr>
        <p:spPr/>
        <p:txBody>
          <a:bodyPr/>
          <a:lstStyle/>
          <a:p>
            <a:r>
              <a:rPr lang="en-US" dirty="0"/>
              <a:t>GROWTH MARKETING PLAN</a:t>
            </a:r>
            <a:endParaRPr lang="en-US" dirty="0"/>
          </a:p>
        </p:txBody>
      </p:sp>
      <p:sp>
        <p:nvSpPr>
          <p:cNvPr id="4" name="Date Placeholder 3"/>
          <p:cNvSpPr>
            <a:spLocks noGrp="1"/>
          </p:cNvSpPr>
          <p:nvPr>
            <p:ph type="dt" sz="half" idx="10"/>
          </p:nvPr>
        </p:nvSpPr>
        <p:spPr/>
        <p:txBody>
          <a:bodyPr/>
          <a:lstStyle/>
          <a:p>
            <a:fld id="{4655A5E0-7ACA-4081-A937-2CF1CEC074EB}" type="datetime1">
              <a:rPr lang="en-US" smtClean="0"/>
            </a:fld>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fld>
            <a:endParaRPr lang="en-US" dirty="0"/>
          </a:p>
        </p:txBody>
      </p:sp>
      <p:cxnSp>
        <p:nvCxnSpPr>
          <p:cNvPr id="7" name="Straight Connector 6"/>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33478" y="1748475"/>
            <a:ext cx="10924476" cy="4730749"/>
          </a:xfrm>
        </p:spPr>
        <p:txBody>
          <a:bodyPr anchor="b">
            <a:normAutofit/>
          </a:bodyPr>
          <a:lstStyle>
            <a:lvl1pPr algn="l">
              <a:defRPr sz="7200">
                <a:solidFill>
                  <a:schemeClr val="bg1"/>
                </a:solidFill>
              </a:defRPr>
            </a:lvl1pPr>
          </a:lstStyle>
          <a:p>
            <a:r>
              <a:rPr lang="en-US"/>
              <a:t>Click to edit Master title style</a:t>
            </a:r>
            <a:endParaRPr lang="en-US" dirty="0"/>
          </a:p>
        </p:txBody>
      </p:sp>
      <p:cxnSp>
        <p:nvCxnSpPr>
          <p:cNvPr id="7" name="Straight Connector 6"/>
          <p:cNvCxnSpPr/>
          <p:nvPr/>
        </p:nvCxnSpPr>
        <p:spPr>
          <a:xfrm>
            <a:off x="429209" y="164150"/>
            <a:ext cx="1176279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Footer Placeholder 4"/>
          <p:cNvSpPr>
            <a:spLocks noGrp="1"/>
          </p:cNvSpPr>
          <p:nvPr>
            <p:ph type="ftr" sz="quarter" idx="11"/>
          </p:nvPr>
        </p:nvSpPr>
        <p:spPr/>
        <p:txBody>
          <a:bodyPr/>
          <a:lstStyle>
            <a:lvl1pPr>
              <a:defRPr>
                <a:solidFill>
                  <a:schemeClr val="bg1"/>
                </a:solidFill>
              </a:defRPr>
            </a:lvl1pPr>
          </a:lstStyle>
          <a:p>
            <a:r>
              <a:rPr lang="en-US" dirty="0"/>
              <a:t>GROWTH MARKETING PLAN</a:t>
            </a:r>
            <a:endParaRPr lang="en-US" dirty="0"/>
          </a:p>
        </p:txBody>
      </p:sp>
      <p:sp>
        <p:nvSpPr>
          <p:cNvPr id="4" name="Date Placeholder 3"/>
          <p:cNvSpPr>
            <a:spLocks noGrp="1"/>
          </p:cNvSpPr>
          <p:nvPr>
            <p:ph type="dt" sz="half" idx="10"/>
          </p:nvPr>
        </p:nvSpPr>
        <p:spPr/>
        <p:txBody>
          <a:bodyPr/>
          <a:lstStyle>
            <a:lvl1pPr>
              <a:defRPr>
                <a:solidFill>
                  <a:schemeClr val="bg1"/>
                </a:solidFill>
              </a:defRPr>
            </a:lvl1pPr>
          </a:lstStyle>
          <a:p>
            <a:fld id="{C8626840-FA11-4374-BE46-30DF1EAD92FE}" type="datetime1">
              <a:rPr lang="en-US" smtClean="0"/>
            </a:fld>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fld>
            <a:endParaRPr lang="en-US" dirty="0"/>
          </a:p>
        </p:txBody>
      </p:sp>
      <p:cxnSp>
        <p:nvCxnSpPr>
          <p:cNvPr id="3" name="Straight Connector 2"/>
          <p:cNvCxnSpPr/>
          <p:nvPr userDrawn="1"/>
        </p:nvCxnSpPr>
        <p:spPr>
          <a:xfrm>
            <a:off x="429793" y="0"/>
            <a:ext cx="0" cy="68580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Agenda">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34030" y="1001713"/>
            <a:ext cx="5702371" cy="4855527"/>
          </a:xfrm>
        </p:spPr>
        <p:txBody>
          <a:bodyPr anchor="ctr">
            <a:normAutofit/>
          </a:bodyPr>
          <a:lstStyle>
            <a:lvl1pPr algn="ctr">
              <a:defRPr sz="4000"/>
            </a:lvl1pPr>
          </a:lstStyle>
          <a:p>
            <a:r>
              <a:rPr lang="en-US"/>
              <a:t>Click to edit Master title style</a:t>
            </a:r>
            <a:endParaRPr lang="en-US" dirty="0"/>
          </a:p>
        </p:txBody>
      </p:sp>
      <p:cxnSp>
        <p:nvCxnSpPr>
          <p:cNvPr id="6" name="Straight Connector 5"/>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userDrawn="1"/>
        </p:nvCxnSpPr>
        <p:spPr>
          <a:xfrm>
            <a:off x="6541227"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a:off x="6541227" y="164150"/>
            <a:ext cx="565077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 name="Footer Placeholder 3"/>
          <p:cNvSpPr>
            <a:spLocks noGrp="1"/>
          </p:cNvSpPr>
          <p:nvPr>
            <p:ph type="ftr" sz="quarter" idx="11"/>
          </p:nvPr>
        </p:nvSpPr>
        <p:spPr/>
        <p:txBody>
          <a:bodyPr/>
          <a:lstStyle/>
          <a:p>
            <a:r>
              <a:rPr lang="en-US" dirty="0"/>
              <a:t>GROWTH MARKETING PLAN</a:t>
            </a:r>
            <a:endParaRPr lang="en-US" dirty="0"/>
          </a:p>
        </p:txBody>
      </p:sp>
      <p:sp>
        <p:nvSpPr>
          <p:cNvPr id="3" name="Date Placeholder 2"/>
          <p:cNvSpPr>
            <a:spLocks noGrp="1"/>
          </p:cNvSpPr>
          <p:nvPr>
            <p:ph type="dt" sz="half" idx="10"/>
          </p:nvPr>
        </p:nvSpPr>
        <p:spPr/>
        <p:txBody>
          <a:bodyPr/>
          <a:lstStyle/>
          <a:p>
            <a:fld id="{32C7AAB3-9B5A-4636-BF0B-2B99D42F5638}" type="datetime1">
              <a:rPr lang="en-US" smtClean="0"/>
            </a:fld>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fld>
            <a:endParaRPr lang="en-US" dirty="0"/>
          </a:p>
        </p:txBody>
      </p:sp>
      <p:sp>
        <p:nvSpPr>
          <p:cNvPr id="7" name="Content Placeholder 6"/>
          <p:cNvSpPr>
            <a:spLocks noGrp="1"/>
          </p:cNvSpPr>
          <p:nvPr>
            <p:ph sz="quarter" idx="13"/>
          </p:nvPr>
        </p:nvSpPr>
        <p:spPr>
          <a:xfrm>
            <a:off x="7224097" y="1001713"/>
            <a:ext cx="4333859" cy="4855527"/>
          </a:xfrm>
        </p:spPr>
        <p:txBody>
          <a:bodyPr anchor="ctr">
            <a:normAutofit/>
          </a:bodyPr>
          <a:lstStyle>
            <a:lvl1pPr marL="457200" indent="-457200" algn="l">
              <a:buFont typeface="+mj-lt"/>
              <a:buAutoNum type="arabicPeriod"/>
              <a:defRPr sz="1600"/>
            </a:lvl1pPr>
            <a:lvl2pPr marL="685800" indent="-457200" algn="l">
              <a:buFont typeface="+mj-lt"/>
              <a:buAutoNum type="arabicPeriod"/>
              <a:defRPr sz="1600"/>
            </a:lvl2pPr>
            <a:lvl3pPr marL="800100" indent="-342900" algn="l">
              <a:buFont typeface="+mj-lt"/>
              <a:buAutoNum type="arabicPeriod"/>
              <a:defRPr sz="1600"/>
            </a:lvl3pPr>
            <a:lvl4pPr marL="1028700" indent="-342900" algn="l">
              <a:buFont typeface="+mj-lt"/>
              <a:buAutoNum type="arabicPeriod"/>
              <a:defRPr sz="1600"/>
            </a:lvl4pPr>
            <a:lvl5pPr marL="1257300" indent="-342900" algn="l">
              <a:buFont typeface="+mj-lt"/>
              <a:buAutoNum type="arabicPeriod"/>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Agenda with Pictur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761419" y="1001716"/>
            <a:ext cx="4796545" cy="1503374"/>
          </a:xfrm>
        </p:spPr>
        <p:txBody>
          <a:bodyPr anchor="b">
            <a:normAutofit/>
          </a:bodyPr>
          <a:lstStyle>
            <a:lvl1pPr>
              <a:defRPr sz="4000"/>
            </a:lvl1pPr>
          </a:lstStyle>
          <a:p>
            <a:r>
              <a:rPr lang="en-US"/>
              <a:t>Click to edit Master title style</a:t>
            </a:r>
            <a:endParaRPr lang="en-US" dirty="0"/>
          </a:p>
        </p:txBody>
      </p:sp>
      <p:cxnSp>
        <p:nvCxnSpPr>
          <p:cNvPr id="9" name="Straight Connector 8"/>
          <p:cNvCxnSpPr/>
          <p:nvPr userDrawn="1"/>
        </p:nvCxnSpPr>
        <p:spPr>
          <a:xfrm>
            <a:off x="6096000" y="164150"/>
            <a:ext cx="6096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 name="Footer Placeholder 3"/>
          <p:cNvSpPr>
            <a:spLocks noGrp="1"/>
          </p:cNvSpPr>
          <p:nvPr>
            <p:ph type="ftr" sz="quarter" idx="11"/>
          </p:nvPr>
        </p:nvSpPr>
        <p:spPr>
          <a:xfrm rot="16200000">
            <a:off x="-2067304" y="2231454"/>
            <a:ext cx="4564376" cy="429768"/>
          </a:xfrm>
        </p:spPr>
        <p:txBody>
          <a:bodyPr/>
          <a:lstStyle/>
          <a:p>
            <a:r>
              <a:rPr lang="en-US" dirty="0"/>
              <a:t>GROWTH MARKETING PLAN</a:t>
            </a:r>
            <a:endParaRPr lang="en-US" dirty="0"/>
          </a:p>
        </p:txBody>
      </p:sp>
      <p:sp>
        <p:nvSpPr>
          <p:cNvPr id="3" name="Date Placeholder 2"/>
          <p:cNvSpPr>
            <a:spLocks noGrp="1"/>
          </p:cNvSpPr>
          <p:nvPr>
            <p:ph type="dt" sz="half" idx="10"/>
          </p:nvPr>
        </p:nvSpPr>
        <p:spPr>
          <a:xfrm rot="16200000">
            <a:off x="-532353" y="5260880"/>
            <a:ext cx="1494474" cy="429768"/>
          </a:xfrm>
        </p:spPr>
        <p:txBody>
          <a:bodyPr/>
          <a:lstStyle/>
          <a:p>
            <a:fld id="{569377BB-3A7F-48AE-8949-DF715FC88965}" type="datetime1">
              <a:rPr lang="en-US" smtClean="0"/>
            </a:fld>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fld>
            <a:endParaRPr lang="en-US" dirty="0"/>
          </a:p>
        </p:txBody>
      </p:sp>
      <p:sp>
        <p:nvSpPr>
          <p:cNvPr id="8" name="Picture Placeholder 7"/>
          <p:cNvSpPr>
            <a:spLocks noGrp="1"/>
          </p:cNvSpPr>
          <p:nvPr>
            <p:ph type="pic" sz="quarter" idx="14"/>
          </p:nvPr>
        </p:nvSpPr>
        <p:spPr>
          <a:xfrm>
            <a:off x="598329" y="0"/>
            <a:ext cx="5331038" cy="6858000"/>
          </a:xfrm>
          <a:blipFill dpi="0" rotWithShape="1">
            <a:blip r:embed="rId2">
              <a:alphaModFix amt="60000"/>
            </a:blip>
            <a:srcRect/>
            <a:stretch>
              <a:fillRect/>
            </a:stretch>
          </a:blipFill>
        </p:spPr>
        <p:txBody>
          <a:bodyPr/>
          <a:lstStyle>
            <a:lvl1pPr marL="0" indent="0">
              <a:buNone/>
              <a:defRPr/>
            </a:lvl1pPr>
          </a:lstStyle>
          <a:p>
            <a:r>
              <a:rPr lang="en-US"/>
              <a:t>Click icon to add picture</a:t>
            </a:r>
            <a:endParaRPr lang="en-US" dirty="0"/>
          </a:p>
        </p:txBody>
      </p:sp>
      <p:sp>
        <p:nvSpPr>
          <p:cNvPr id="7" name="Content Placeholder 6"/>
          <p:cNvSpPr>
            <a:spLocks noGrp="1"/>
          </p:cNvSpPr>
          <p:nvPr>
            <p:ph sz="quarter" idx="13"/>
          </p:nvPr>
        </p:nvSpPr>
        <p:spPr>
          <a:xfrm>
            <a:off x="6776581" y="2886088"/>
            <a:ext cx="4781383" cy="3336912"/>
          </a:xfrm>
        </p:spPr>
        <p:txBody>
          <a:bodyPr anchor="b">
            <a:normAutofit/>
          </a:bodyPr>
          <a:lstStyle>
            <a:lvl1pPr marL="0" indent="0">
              <a:buFont typeface="+mj-lt"/>
              <a:buNone/>
              <a:defRPr sz="1600"/>
            </a:lvl1pPr>
            <a:lvl2pPr marL="228600" indent="0">
              <a:buFont typeface="+mj-lt"/>
              <a:buNone/>
              <a:defRPr sz="1600"/>
            </a:lvl2pPr>
            <a:lvl3pPr marL="457200" indent="0">
              <a:buFont typeface="+mj-lt"/>
              <a:buNone/>
              <a:defRPr sz="1600"/>
            </a:lvl3pPr>
            <a:lvl4pPr marL="685800" indent="0">
              <a:buFont typeface="+mj-lt"/>
              <a:buNone/>
              <a:defRPr sz="1600"/>
            </a:lvl4pPr>
            <a:lvl5pPr marL="914400" indent="0">
              <a:buFont typeface="+mj-lt"/>
              <a:buNone/>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13" name="Straight Connector 12"/>
          <p:cNvCxnSpPr/>
          <p:nvPr userDrawn="1"/>
        </p:nvCxnSpPr>
        <p:spPr>
          <a:xfrm>
            <a:off x="6099047"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2" name="Title 1"/>
          <p:cNvSpPr>
            <a:spLocks noGrp="1"/>
          </p:cNvSpPr>
          <p:nvPr>
            <p:ph type="title"/>
          </p:nvPr>
        </p:nvSpPr>
        <p:spPr>
          <a:xfrm>
            <a:off x="634030" y="2496190"/>
            <a:ext cx="4714881" cy="2232336"/>
          </a:xfrm>
        </p:spPr>
        <p:txBody>
          <a:bodyPr>
            <a:normAutofit/>
          </a:bodyPr>
          <a:lstStyle>
            <a:lvl1pPr>
              <a:defRPr sz="4000"/>
            </a:lvl1pPr>
          </a:lstStyle>
          <a:p>
            <a:r>
              <a:rPr lang="en-US"/>
              <a:t>Click to edit Master title style</a:t>
            </a:r>
            <a:endParaRPr lang="en-US" dirty="0"/>
          </a:p>
        </p:txBody>
      </p:sp>
      <p:cxnSp>
        <p:nvCxnSpPr>
          <p:cNvPr id="9" name="Straight Connector 8"/>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p:cNvSpPr>
            <a:spLocks noGrp="1"/>
          </p:cNvSpPr>
          <p:nvPr>
            <p:ph type="ftr" sz="quarter" idx="11"/>
          </p:nvPr>
        </p:nvSpPr>
        <p:spPr/>
        <p:txBody>
          <a:bodyPr/>
          <a:lstStyle/>
          <a:p>
            <a:r>
              <a:rPr lang="en-US" dirty="0"/>
              <a:t>GROWTH MARKETING PLAN</a:t>
            </a:r>
            <a:endParaRPr lang="en-US" dirty="0"/>
          </a:p>
        </p:txBody>
      </p:sp>
      <p:sp>
        <p:nvSpPr>
          <p:cNvPr id="4" name="Date Placeholder 3"/>
          <p:cNvSpPr>
            <a:spLocks noGrp="1"/>
          </p:cNvSpPr>
          <p:nvPr>
            <p:ph type="dt" sz="half" idx="10"/>
          </p:nvPr>
        </p:nvSpPr>
        <p:spPr/>
        <p:txBody>
          <a:bodyPr/>
          <a:lstStyle/>
          <a:p>
            <a:fld id="{39F5C65A-63EB-4D03-A77A-34D9179F227E}" type="datetime1">
              <a:rPr lang="en-US" smtClean="0"/>
            </a:fld>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fld>
            <a:endParaRPr lang="en-US" dirty="0"/>
          </a:p>
        </p:txBody>
      </p:sp>
      <p:sp>
        <p:nvSpPr>
          <p:cNvPr id="8" name="Content Placeholder 7"/>
          <p:cNvSpPr>
            <a:spLocks noGrp="1"/>
          </p:cNvSpPr>
          <p:nvPr>
            <p:ph sz="quarter" idx="13"/>
          </p:nvPr>
        </p:nvSpPr>
        <p:spPr>
          <a:xfrm>
            <a:off x="6273800" y="2496190"/>
            <a:ext cx="4325112" cy="2232335"/>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7" name="Straight Connector 6"/>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p:cNvSpPr>
            <a:spLocks noGrp="1"/>
          </p:cNvSpPr>
          <p:nvPr>
            <p:ph type="title"/>
          </p:nvPr>
        </p:nvSpPr>
        <p:spPr>
          <a:xfrm>
            <a:off x="634030" y="2133757"/>
            <a:ext cx="4328497" cy="3728831"/>
          </a:xfrm>
        </p:spPr>
        <p:txBody>
          <a:bodyPr>
            <a:normAutofit/>
          </a:bodyPr>
          <a:lstStyle>
            <a:lvl1pPr>
              <a:defRPr sz="4000"/>
            </a:lvl1pPr>
          </a:lstStyle>
          <a:p>
            <a:r>
              <a:rPr lang="en-US"/>
              <a:t>Click to edit Master title style</a:t>
            </a:r>
            <a:endParaRPr lang="en-US" dirty="0"/>
          </a:p>
        </p:txBody>
      </p:sp>
      <p:cxnSp>
        <p:nvCxnSpPr>
          <p:cNvPr id="9" name="Straight Connector 8"/>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p:cNvSpPr>
            <a:spLocks noGrp="1"/>
          </p:cNvSpPr>
          <p:nvPr>
            <p:ph type="ftr" sz="quarter" idx="11"/>
          </p:nvPr>
        </p:nvSpPr>
        <p:spPr/>
        <p:txBody>
          <a:bodyPr/>
          <a:lstStyle/>
          <a:p>
            <a:r>
              <a:rPr lang="en-US" dirty="0"/>
              <a:t>GROWTH MARKETING PLAN</a:t>
            </a:r>
            <a:endParaRPr lang="en-US" dirty="0"/>
          </a:p>
        </p:txBody>
      </p:sp>
      <p:sp>
        <p:nvSpPr>
          <p:cNvPr id="4" name="Date Placeholder 3"/>
          <p:cNvSpPr>
            <a:spLocks noGrp="1"/>
          </p:cNvSpPr>
          <p:nvPr>
            <p:ph type="dt" sz="half" idx="10"/>
          </p:nvPr>
        </p:nvSpPr>
        <p:spPr/>
        <p:txBody>
          <a:bodyPr/>
          <a:lstStyle/>
          <a:p>
            <a:fld id="{943B156B-F59C-4C90-B2BF-52C692BF43D0}" type="datetime1">
              <a:rPr lang="en-US" smtClean="0"/>
            </a:fld>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fld>
            <a:endParaRPr lang="en-US" dirty="0"/>
          </a:p>
        </p:txBody>
      </p:sp>
      <p:sp>
        <p:nvSpPr>
          <p:cNvPr id="8" name="Content Placeholder 7"/>
          <p:cNvSpPr>
            <a:spLocks noGrp="1"/>
          </p:cNvSpPr>
          <p:nvPr>
            <p:ph sz="quarter" idx="13"/>
          </p:nvPr>
        </p:nvSpPr>
        <p:spPr>
          <a:xfrm>
            <a:off x="5348911" y="2129475"/>
            <a:ext cx="5266077" cy="3727766"/>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3" name="Straight Connector 2"/>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4">
    <p:spTree>
      <p:nvGrpSpPr>
        <p:cNvPr id="1" name=""/>
        <p:cNvGrpSpPr/>
        <p:nvPr/>
      </p:nvGrpSpPr>
      <p:grpSpPr>
        <a:xfrm>
          <a:off x="0" y="0"/>
          <a:ext cx="0" cy="0"/>
          <a:chOff x="0" y="0"/>
          <a:chExt cx="0" cy="0"/>
        </a:xfrm>
      </p:grpSpPr>
      <p:sp>
        <p:nvSpPr>
          <p:cNvPr id="2" name="Title 1"/>
          <p:cNvSpPr>
            <a:spLocks noGrp="1"/>
          </p:cNvSpPr>
          <p:nvPr>
            <p:ph type="title"/>
          </p:nvPr>
        </p:nvSpPr>
        <p:spPr>
          <a:xfrm>
            <a:off x="634030" y="1381759"/>
            <a:ext cx="4358311" cy="4841241"/>
          </a:xfrm>
        </p:spPr>
        <p:txBody>
          <a:bodyPr>
            <a:normAutofit/>
          </a:bodyPr>
          <a:lstStyle>
            <a:lvl1pPr>
              <a:defRPr sz="4000"/>
            </a:lvl1pPr>
          </a:lstStyle>
          <a:p>
            <a:r>
              <a:rPr lang="en-US"/>
              <a:t>Click to edit Master title style</a:t>
            </a:r>
            <a:endParaRPr lang="en-US" dirty="0"/>
          </a:p>
        </p:txBody>
      </p:sp>
      <p:cxnSp>
        <p:nvCxnSpPr>
          <p:cNvPr id="9" name="Straight Connector 8"/>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Footer Placeholder 4"/>
          <p:cNvSpPr>
            <a:spLocks noGrp="1"/>
          </p:cNvSpPr>
          <p:nvPr>
            <p:ph type="ftr" sz="quarter" idx="11"/>
          </p:nvPr>
        </p:nvSpPr>
        <p:spPr/>
        <p:txBody>
          <a:bodyPr/>
          <a:lstStyle/>
          <a:p>
            <a:r>
              <a:rPr lang="en-US" dirty="0"/>
              <a:t>GROWTH MARKETING PLAN</a:t>
            </a:r>
            <a:endParaRPr lang="en-US" dirty="0"/>
          </a:p>
        </p:txBody>
      </p:sp>
      <p:sp>
        <p:nvSpPr>
          <p:cNvPr id="4" name="Date Placeholder 3"/>
          <p:cNvSpPr>
            <a:spLocks noGrp="1"/>
          </p:cNvSpPr>
          <p:nvPr>
            <p:ph type="dt" sz="half" idx="10"/>
          </p:nvPr>
        </p:nvSpPr>
        <p:spPr/>
        <p:txBody>
          <a:bodyPr/>
          <a:lstStyle/>
          <a:p>
            <a:fld id="{DE5D3B20-6D77-4E10-9C9F-10A32026F483}" type="datetime1">
              <a:rPr lang="en-US" smtClean="0"/>
            </a:fld>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fld>
            <a:endParaRPr lang="en-US" dirty="0"/>
          </a:p>
        </p:txBody>
      </p:sp>
      <p:sp>
        <p:nvSpPr>
          <p:cNvPr id="8" name="Content Placeholder 7"/>
          <p:cNvSpPr>
            <a:spLocks noGrp="1"/>
          </p:cNvSpPr>
          <p:nvPr>
            <p:ph sz="quarter" idx="13"/>
          </p:nvPr>
        </p:nvSpPr>
        <p:spPr>
          <a:xfrm>
            <a:off x="5378726" y="1381759"/>
            <a:ext cx="5622648" cy="4841241"/>
          </a:xfrm>
        </p:spPr>
        <p:txBody>
          <a:bodyPr>
            <a:normAutofit/>
          </a:bodyPr>
          <a:lstStyle>
            <a:lvl1pPr>
              <a:defRPr sz="1600"/>
            </a:lvl1pPr>
            <a:lvl2pPr>
              <a:defRPr sz="1600"/>
            </a:lvl2pPr>
            <a:lvl3pPr>
              <a:defRPr sz="1600"/>
            </a:lvl3pPr>
            <a:lvl4pPr>
              <a:defRPr sz="1600"/>
            </a:lvl4pPr>
            <a:lvl5pPr>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3" name="Straight Connector 2"/>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2" name="Title 1"/>
          <p:cNvSpPr>
            <a:spLocks noGrp="1"/>
          </p:cNvSpPr>
          <p:nvPr>
            <p:ph type="title"/>
          </p:nvPr>
        </p:nvSpPr>
        <p:spPr>
          <a:xfrm>
            <a:off x="634029" y="1001715"/>
            <a:ext cx="4328497" cy="4855526"/>
          </a:xfrm>
        </p:spPr>
        <p:txBody>
          <a:bodyPr anchor="ctr">
            <a:normAutofit/>
          </a:bodyPr>
          <a:lstStyle>
            <a:lvl1pPr algn="ctr">
              <a:defRPr sz="4000"/>
            </a:lvl1pPr>
          </a:lstStyle>
          <a:p>
            <a:r>
              <a:rPr lang="en-US"/>
              <a:t>Click to edit Master title style</a:t>
            </a:r>
            <a:endParaRPr lang="en-US" dirty="0"/>
          </a:p>
        </p:txBody>
      </p:sp>
      <p:sp>
        <p:nvSpPr>
          <p:cNvPr id="5" name="Footer Placeholder 4"/>
          <p:cNvSpPr>
            <a:spLocks noGrp="1"/>
          </p:cNvSpPr>
          <p:nvPr>
            <p:ph type="ftr" sz="quarter" idx="11"/>
          </p:nvPr>
        </p:nvSpPr>
        <p:spPr/>
        <p:txBody>
          <a:bodyPr/>
          <a:lstStyle/>
          <a:p>
            <a:r>
              <a:rPr lang="en-US" dirty="0"/>
              <a:t>GROWTH MARKETING PLAN</a:t>
            </a:r>
            <a:endParaRPr lang="en-US" dirty="0"/>
          </a:p>
        </p:txBody>
      </p:sp>
      <p:sp>
        <p:nvSpPr>
          <p:cNvPr id="4" name="Date Placeholder 3"/>
          <p:cNvSpPr>
            <a:spLocks noGrp="1"/>
          </p:cNvSpPr>
          <p:nvPr>
            <p:ph type="dt" sz="half" idx="10"/>
          </p:nvPr>
        </p:nvSpPr>
        <p:spPr/>
        <p:txBody>
          <a:bodyPr/>
          <a:lstStyle/>
          <a:p>
            <a:fld id="{8CBBBE18-C792-4A63-8F5A-CED2F5653C9B}" type="datetime1">
              <a:rPr lang="en-US" smtClean="0"/>
            </a:fld>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fld>
            <a:endParaRPr lang="en-US" dirty="0"/>
          </a:p>
        </p:txBody>
      </p:sp>
      <p:sp>
        <p:nvSpPr>
          <p:cNvPr id="8" name="Content Placeholder 7"/>
          <p:cNvSpPr>
            <a:spLocks noGrp="1"/>
          </p:cNvSpPr>
          <p:nvPr>
            <p:ph sz="quarter" idx="13"/>
          </p:nvPr>
        </p:nvSpPr>
        <p:spPr>
          <a:xfrm>
            <a:off x="5883174" y="1001714"/>
            <a:ext cx="5118206" cy="4855527"/>
          </a:xfrm>
        </p:spPr>
        <p:txBody>
          <a:bodyPr anchor="ctr">
            <a:normAutofit/>
          </a:bodyPr>
          <a:lstStyle>
            <a:lvl1pPr>
              <a:defRPr sz="1600"/>
            </a:lvl1pPr>
            <a:lvl2pPr>
              <a:defRPr sz="1600"/>
            </a:lvl2pPr>
            <a:lvl3pPr>
              <a:defRPr sz="1600"/>
            </a:lvl3pPr>
            <a:lvl4pPr>
              <a:defRPr sz="1600"/>
            </a:lvl4pPr>
            <a:lvl5pPr>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3" name="Straight Connector 2"/>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sp>
        <p:nvSpPr>
          <p:cNvPr id="2" name="Title 1"/>
          <p:cNvSpPr>
            <a:spLocks noGrp="1"/>
          </p:cNvSpPr>
          <p:nvPr>
            <p:ph type="title"/>
          </p:nvPr>
        </p:nvSpPr>
        <p:spPr>
          <a:xfrm>
            <a:off x="634030" y="900433"/>
            <a:ext cx="3771900" cy="5221285"/>
          </a:xfrm>
        </p:spPr>
        <p:txBody>
          <a:bodyPr anchor="ctr">
            <a:normAutofit/>
          </a:bodyPr>
          <a:lstStyle>
            <a:lvl1pPr algn="ctr">
              <a:defRPr sz="4000"/>
            </a:lvl1pPr>
          </a:lstStyle>
          <a:p>
            <a:r>
              <a:rPr lang="en-US"/>
              <a:t>Click to edit Master title style</a:t>
            </a:r>
            <a:endParaRPr lang="en-US" dirty="0"/>
          </a:p>
        </p:txBody>
      </p:sp>
      <p:sp>
        <p:nvSpPr>
          <p:cNvPr id="5" name="Footer Placeholder 4"/>
          <p:cNvSpPr>
            <a:spLocks noGrp="1"/>
          </p:cNvSpPr>
          <p:nvPr>
            <p:ph type="ftr" sz="quarter" idx="11"/>
          </p:nvPr>
        </p:nvSpPr>
        <p:spPr/>
        <p:txBody>
          <a:bodyPr/>
          <a:lstStyle/>
          <a:p>
            <a:r>
              <a:rPr lang="en-US" dirty="0"/>
              <a:t>GROWTH MARKETING PLAN</a:t>
            </a:r>
            <a:endParaRPr lang="en-US" dirty="0"/>
          </a:p>
        </p:txBody>
      </p:sp>
      <p:sp>
        <p:nvSpPr>
          <p:cNvPr id="4" name="Date Placeholder 3"/>
          <p:cNvSpPr>
            <a:spLocks noGrp="1"/>
          </p:cNvSpPr>
          <p:nvPr>
            <p:ph type="dt" sz="half" idx="10"/>
          </p:nvPr>
        </p:nvSpPr>
        <p:spPr/>
        <p:txBody>
          <a:bodyPr/>
          <a:lstStyle/>
          <a:p>
            <a:fld id="{452B4E55-CD3E-4D87-9041-7A8452BD5273}" type="datetime1">
              <a:rPr lang="en-US" smtClean="0"/>
            </a:fld>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fld>
            <a:endParaRPr lang="en-US" dirty="0"/>
          </a:p>
        </p:txBody>
      </p:sp>
      <p:sp>
        <p:nvSpPr>
          <p:cNvPr id="8" name="Content Placeholder 7"/>
          <p:cNvSpPr>
            <a:spLocks noGrp="1"/>
          </p:cNvSpPr>
          <p:nvPr>
            <p:ph sz="quarter" idx="13"/>
          </p:nvPr>
        </p:nvSpPr>
        <p:spPr>
          <a:xfrm>
            <a:off x="5348911" y="900432"/>
            <a:ext cx="6209054" cy="5221285"/>
          </a:xfrm>
        </p:spPr>
        <p:txBody>
          <a:bodyPr anchor="ctr">
            <a:normAutofit/>
          </a:bodyPr>
          <a:lstStyle>
            <a:lvl1pPr>
              <a:defRPr sz="1600"/>
            </a:lvl1pPr>
            <a:lvl2pPr>
              <a:defRPr sz="1600"/>
            </a:lvl2pPr>
            <a:lvl3pPr>
              <a:defRPr sz="1600"/>
            </a:lvl3pPr>
            <a:lvl4pPr>
              <a:defRPr sz="1600"/>
            </a:lvl4pPr>
            <a:lvl5pPr>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3" name="Straight Connector 2"/>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userDrawn="1"/>
        </p:nvCxnSpPr>
        <p:spPr>
          <a:xfrm>
            <a:off x="4883705" y="164150"/>
            <a:ext cx="730829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userDrawn="1"/>
        </p:nvCxnSpPr>
        <p:spPr>
          <a:xfrm>
            <a:off x="4883705"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p:cNvSpPr>
            <a:spLocks noGrp="1"/>
          </p:cNvSpPr>
          <p:nvPr>
            <p:ph type="title"/>
          </p:nvPr>
        </p:nvSpPr>
        <p:spPr>
          <a:xfrm>
            <a:off x="5113785" y="1001715"/>
            <a:ext cx="6444179" cy="1122374"/>
          </a:xfrm>
        </p:spPr>
        <p:txBody>
          <a:bodyPr anchor="b">
            <a:noAutofit/>
          </a:bodyPr>
          <a:lstStyle>
            <a:lvl1pPr>
              <a:defRPr sz="4000"/>
            </a:lvl1pPr>
          </a:lstStyle>
          <a:p>
            <a:r>
              <a:rPr lang="en-US"/>
              <a:t>Click to edit Master title style</a:t>
            </a:r>
            <a:endParaRPr lang="en-US" dirty="0"/>
          </a:p>
        </p:txBody>
      </p:sp>
      <p:sp>
        <p:nvSpPr>
          <p:cNvPr id="9" name="Footer Placeholder 8"/>
          <p:cNvSpPr>
            <a:spLocks noGrp="1"/>
          </p:cNvSpPr>
          <p:nvPr>
            <p:ph type="ftr" sz="quarter" idx="16"/>
          </p:nvPr>
        </p:nvSpPr>
        <p:spPr>
          <a:xfrm rot="16200000">
            <a:off x="-2067304" y="2231454"/>
            <a:ext cx="4564376" cy="429768"/>
          </a:xfrm>
        </p:spPr>
        <p:txBody>
          <a:bodyPr/>
          <a:lstStyle/>
          <a:p>
            <a:r>
              <a:rPr lang="en-US" dirty="0"/>
              <a:t>GROWTH MARKETING PLAN</a:t>
            </a:r>
            <a:endParaRPr lang="en-US" dirty="0"/>
          </a:p>
        </p:txBody>
      </p:sp>
      <p:sp>
        <p:nvSpPr>
          <p:cNvPr id="4" name="Date Placeholder 3"/>
          <p:cNvSpPr>
            <a:spLocks noGrp="1"/>
          </p:cNvSpPr>
          <p:nvPr>
            <p:ph type="dt" sz="half" idx="15"/>
          </p:nvPr>
        </p:nvSpPr>
        <p:spPr>
          <a:xfrm rot="16200000">
            <a:off x="-532354" y="5260879"/>
            <a:ext cx="1494475" cy="429768"/>
          </a:xfrm>
        </p:spPr>
        <p:txBody>
          <a:bodyPr/>
          <a:lstStyle/>
          <a:p>
            <a:fld id="{B44ACCC6-A2BA-4B7B-99B4-E62BB5424C67}" type="datetime1">
              <a:rPr lang="en-US" smtClean="0"/>
            </a:fld>
            <a:endParaRPr lang="en-US" dirty="0"/>
          </a:p>
        </p:txBody>
      </p:sp>
      <p:cxnSp>
        <p:nvCxnSpPr>
          <p:cNvPr id="6" name="Straight Connector 5"/>
          <p:cNvCxnSpPr/>
          <p:nvPr userDrawn="1"/>
        </p:nvCxnSpPr>
        <p:spPr>
          <a:xfrm>
            <a:off x="4918159" y="164150"/>
            <a:ext cx="727384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Slide Number Placeholder 9"/>
          <p:cNvSpPr>
            <a:spLocks noGrp="1"/>
          </p:cNvSpPr>
          <p:nvPr>
            <p:ph type="sldNum" sz="quarter" idx="17"/>
          </p:nvPr>
        </p:nvSpPr>
        <p:spPr/>
        <p:txBody>
          <a:bodyPr/>
          <a:lstStyle/>
          <a:p>
            <a:fld id="{CC057153-B650-4DEB-B370-79DDCFDCE934}" type="slidenum">
              <a:rPr lang="en-US" smtClean="0"/>
            </a:fld>
            <a:endParaRPr lang="en-US" dirty="0"/>
          </a:p>
        </p:txBody>
      </p:sp>
      <p:sp>
        <p:nvSpPr>
          <p:cNvPr id="11" name="Picture Placeholder 10"/>
          <p:cNvSpPr>
            <a:spLocks noGrp="1"/>
          </p:cNvSpPr>
          <p:nvPr>
            <p:ph type="pic" sz="quarter" idx="13"/>
          </p:nvPr>
        </p:nvSpPr>
        <p:spPr>
          <a:xfrm>
            <a:off x="598328" y="1"/>
            <a:ext cx="4124206" cy="6858000"/>
          </a:xfrm>
          <a:blipFill dpi="0" rotWithShape="1">
            <a:blip r:embed="rId2">
              <a:alphaModFix amt="60000"/>
            </a:blip>
            <a:srcRect/>
            <a:stretch>
              <a:fillRect l="-2278" r="-6699"/>
            </a:stretch>
          </a:blipFill>
        </p:spPr>
        <p:txBody>
          <a:bodyPr/>
          <a:lstStyle>
            <a:lvl1pPr marL="0" indent="0">
              <a:buNone/>
              <a:defRPr/>
            </a:lvl1pPr>
          </a:lstStyle>
          <a:p>
            <a:r>
              <a:rPr lang="en-US"/>
              <a:t>Click icon to add picture</a:t>
            </a:r>
            <a:endParaRPr lang="en-US" dirty="0"/>
          </a:p>
        </p:txBody>
      </p:sp>
      <p:sp>
        <p:nvSpPr>
          <p:cNvPr id="8" name="Content Placeholder 7"/>
          <p:cNvSpPr>
            <a:spLocks noGrp="1"/>
          </p:cNvSpPr>
          <p:nvPr>
            <p:ph sz="quarter" idx="14" hasCustomPrompt="1"/>
          </p:nvPr>
        </p:nvSpPr>
        <p:spPr>
          <a:xfrm>
            <a:off x="5113785" y="2496190"/>
            <a:ext cx="6444179" cy="3726810"/>
          </a:xfrm>
        </p:spPr>
        <p:txBody>
          <a:bodyPr>
            <a:normAutofit/>
          </a:bodyPr>
          <a:lstStyle>
            <a:lvl3pPr marL="457200" indent="0">
              <a:buNone/>
              <a:defRPr sz="1600"/>
            </a:lvl3pPr>
            <a:lvl4pPr marL="685800" indent="0">
              <a:buNone/>
              <a:defRPr sz="1600"/>
            </a:lvl4pPr>
            <a:lvl5pPr marL="914400" indent="0">
              <a:buNone/>
              <a:defRPr sz="1600"/>
            </a:lvl5pPr>
          </a:lstStyle>
          <a:p>
            <a:pPr lvl="2"/>
            <a:r>
              <a:rPr lang="en-US" dirty="0"/>
              <a:t>Third level</a:t>
            </a:r>
            <a:endParaRPr lang="en-US" dirty="0"/>
          </a:p>
          <a:p>
            <a:pPr lvl="3"/>
            <a:r>
              <a:rPr lang="en-US" dirty="0"/>
              <a:t>Fourth level</a:t>
            </a:r>
            <a:endParaRPr lang="en-US" dirty="0"/>
          </a:p>
          <a:p>
            <a:pPr lvl="4"/>
            <a:r>
              <a:rPr lang="en-US" dirty="0"/>
              <a:t>Fifth level</a:t>
            </a:r>
            <a:endParaRPr lang="en-US" dirty="0"/>
          </a:p>
        </p:txBody>
      </p:sp>
      <p:cxnSp>
        <p:nvCxnSpPr>
          <p:cNvPr id="3" name="Straight Connector 2"/>
          <p:cNvCxnSpPr/>
          <p:nvPr userDrawn="1"/>
        </p:nvCxnSpPr>
        <p:spPr>
          <a:xfrm>
            <a:off x="4918159"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p:cNvSpPr>
            <a:spLocks noGrp="1"/>
          </p:cNvSpPr>
          <p:nvPr>
            <p:ph type="title"/>
          </p:nvPr>
        </p:nvSpPr>
        <p:spPr>
          <a:xfrm>
            <a:off x="634030" y="1001714"/>
            <a:ext cx="5647085" cy="1122375"/>
          </a:xfrm>
        </p:spPr>
        <p:txBody>
          <a:bodyPr anchor="b">
            <a:noAutofit/>
          </a:bodyPr>
          <a:lstStyle>
            <a:lvl1pPr>
              <a:defRPr sz="4000"/>
            </a:lvl1pPr>
          </a:lstStyle>
          <a:p>
            <a:r>
              <a:rPr lang="en-US"/>
              <a:t>Click to edit Master title style</a:t>
            </a:r>
            <a:endParaRPr lang="en-US" dirty="0"/>
          </a:p>
        </p:txBody>
      </p:sp>
      <p:sp>
        <p:nvSpPr>
          <p:cNvPr id="10" name="Footer Placeholder 9"/>
          <p:cNvSpPr>
            <a:spLocks noGrp="1"/>
          </p:cNvSpPr>
          <p:nvPr>
            <p:ph type="ftr" sz="quarter" idx="16"/>
          </p:nvPr>
        </p:nvSpPr>
        <p:spPr>
          <a:xfrm rot="16200000">
            <a:off x="-2067302" y="2231454"/>
            <a:ext cx="4564376" cy="429768"/>
          </a:xfrm>
        </p:spPr>
        <p:txBody>
          <a:bodyPr/>
          <a:lstStyle/>
          <a:p>
            <a:r>
              <a:rPr lang="en-US" dirty="0"/>
              <a:t>GROWTH MARKETING PLAN</a:t>
            </a:r>
            <a:endParaRPr lang="en-US" dirty="0"/>
          </a:p>
        </p:txBody>
      </p:sp>
      <p:sp>
        <p:nvSpPr>
          <p:cNvPr id="9" name="Date Placeholder 8"/>
          <p:cNvSpPr>
            <a:spLocks noGrp="1"/>
          </p:cNvSpPr>
          <p:nvPr>
            <p:ph type="dt" sz="half" idx="15"/>
          </p:nvPr>
        </p:nvSpPr>
        <p:spPr>
          <a:xfrm rot="16200000">
            <a:off x="-532352" y="5260879"/>
            <a:ext cx="1494475" cy="429768"/>
          </a:xfrm>
        </p:spPr>
        <p:txBody>
          <a:bodyPr/>
          <a:lstStyle/>
          <a:p>
            <a:fld id="{341E3BD6-1BE7-4293-98B0-C8B456DEC98E}" type="datetime1">
              <a:rPr lang="en-US" smtClean="0"/>
            </a:fld>
            <a:endParaRPr lang="en-US" dirty="0"/>
          </a:p>
        </p:txBody>
      </p:sp>
      <p:sp>
        <p:nvSpPr>
          <p:cNvPr id="12" name="Slide Number Placeholder 11"/>
          <p:cNvSpPr>
            <a:spLocks noGrp="1"/>
          </p:cNvSpPr>
          <p:nvPr>
            <p:ph type="sldNum" sz="quarter" idx="17"/>
          </p:nvPr>
        </p:nvSpPr>
        <p:spPr>
          <a:xfrm>
            <a:off x="1" y="6492875"/>
            <a:ext cx="429207" cy="365125"/>
          </a:xfrm>
        </p:spPr>
        <p:txBody>
          <a:bodyPr/>
          <a:lstStyle/>
          <a:p>
            <a:fld id="{CC057153-B650-4DEB-B370-79DDCFDCE934}" type="slidenum">
              <a:rPr lang="en-US" smtClean="0"/>
            </a:fld>
            <a:endParaRPr lang="en-US" dirty="0"/>
          </a:p>
        </p:txBody>
      </p:sp>
      <p:cxnSp>
        <p:nvCxnSpPr>
          <p:cNvPr id="3" name="Straight Connector 2"/>
          <p:cNvCxnSpPr/>
          <p:nvPr userDrawn="1"/>
        </p:nvCxnSpPr>
        <p:spPr>
          <a:xfrm>
            <a:off x="429208" y="164150"/>
            <a:ext cx="663111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7"/>
          <p:cNvSpPr>
            <a:spLocks noGrp="1"/>
          </p:cNvSpPr>
          <p:nvPr>
            <p:ph sz="quarter" idx="14"/>
          </p:nvPr>
        </p:nvSpPr>
        <p:spPr>
          <a:xfrm>
            <a:off x="634030" y="2496190"/>
            <a:ext cx="5647085" cy="3726810"/>
          </a:xfrm>
        </p:spPr>
        <p:txBody>
          <a:bodyPr>
            <a:normAutofit/>
          </a:bodyPr>
          <a:lstStyle>
            <a:lvl1pPr>
              <a:defRPr sz="1600"/>
            </a:lvl1pPr>
            <a:lvl2pPr>
              <a:defRPr sz="1600"/>
            </a:lvl2pPr>
            <a:lvl3pPr>
              <a:defRPr sz="1600"/>
            </a:lvl3pPr>
            <a:lvl4pPr>
              <a:defRPr sz="1600"/>
            </a:lvl4pPr>
            <a:lvl5pPr>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11" name="Picture Placeholder 10"/>
          <p:cNvSpPr>
            <a:spLocks noGrp="1"/>
          </p:cNvSpPr>
          <p:nvPr>
            <p:ph type="pic" sz="quarter" idx="13"/>
          </p:nvPr>
        </p:nvSpPr>
        <p:spPr>
          <a:xfrm>
            <a:off x="7224097" y="0"/>
            <a:ext cx="4967903" cy="6858000"/>
          </a:xfrm>
          <a:blipFill dpi="0" rotWithShape="1">
            <a:blip r:embed="rId2">
              <a:alphaModFix amt="60000"/>
            </a:blip>
            <a:srcRect/>
            <a:stretch>
              <a:fillRect/>
            </a:stretch>
          </a:blipFill>
        </p:spPr>
        <p:txBody>
          <a:bodyPr/>
          <a:lstStyle>
            <a:lvl1pPr marL="0" indent="0">
              <a:buNone/>
              <a:defRPr/>
            </a:lvl1pPr>
          </a:lstStyle>
          <a:p>
            <a:r>
              <a:rPr lang="en-US"/>
              <a:t>Click icon to add picture</a:t>
            </a:r>
            <a:endParaRPr lang="en-US" dirty="0"/>
          </a:p>
        </p:txBody>
      </p:sp>
      <p:cxnSp>
        <p:nvCxnSpPr>
          <p:cNvPr id="6" name="Straight Connector 5"/>
          <p:cNvCxnSpPr/>
          <p:nvPr userDrawn="1"/>
        </p:nvCxnSpPr>
        <p:spPr>
          <a:xfrm>
            <a:off x="7060324"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p:cNvSpPr>
            <a:spLocks noGrp="1"/>
          </p:cNvSpPr>
          <p:nvPr>
            <p:ph type="title"/>
          </p:nvPr>
        </p:nvSpPr>
        <p:spPr>
          <a:xfrm>
            <a:off x="4817306" y="1001715"/>
            <a:ext cx="6740655" cy="1087887"/>
          </a:xfrm>
        </p:spPr>
        <p:txBody>
          <a:bodyPr anchor="b">
            <a:noAutofit/>
          </a:bodyPr>
          <a:lstStyle>
            <a:lvl1pPr>
              <a:defRPr sz="4000"/>
            </a:lvl1pPr>
          </a:lstStyle>
          <a:p>
            <a:r>
              <a:rPr lang="en-US"/>
              <a:t>Click to edit Master title style</a:t>
            </a:r>
            <a:endParaRPr lang="en-US" dirty="0"/>
          </a:p>
        </p:txBody>
      </p:sp>
      <p:sp>
        <p:nvSpPr>
          <p:cNvPr id="4" name="Footer Placeholder 3"/>
          <p:cNvSpPr>
            <a:spLocks noGrp="1"/>
          </p:cNvSpPr>
          <p:nvPr>
            <p:ph type="ftr" sz="quarter" idx="16"/>
          </p:nvPr>
        </p:nvSpPr>
        <p:spPr>
          <a:xfrm rot="16200000">
            <a:off x="-2067304" y="2231454"/>
            <a:ext cx="4564376" cy="429768"/>
          </a:xfrm>
        </p:spPr>
        <p:txBody>
          <a:bodyPr/>
          <a:lstStyle/>
          <a:p>
            <a:r>
              <a:rPr lang="en-US" dirty="0"/>
              <a:t>GROWTH MARKETING PLAN</a:t>
            </a:r>
            <a:endParaRPr lang="en-US" dirty="0"/>
          </a:p>
        </p:txBody>
      </p:sp>
      <p:sp>
        <p:nvSpPr>
          <p:cNvPr id="3" name="Date Placeholder 2"/>
          <p:cNvSpPr>
            <a:spLocks noGrp="1"/>
          </p:cNvSpPr>
          <p:nvPr>
            <p:ph type="dt" sz="half" idx="15"/>
          </p:nvPr>
        </p:nvSpPr>
        <p:spPr>
          <a:xfrm rot="16200000">
            <a:off x="-532354" y="5260879"/>
            <a:ext cx="1494474" cy="429768"/>
          </a:xfrm>
        </p:spPr>
        <p:txBody>
          <a:bodyPr/>
          <a:lstStyle/>
          <a:p>
            <a:fld id="{12B94328-6471-48ED-A3E9-D3E8C4DB1679}" type="datetime1">
              <a:rPr lang="en-US" smtClean="0"/>
            </a:fld>
            <a:endParaRPr lang="en-US" dirty="0"/>
          </a:p>
        </p:txBody>
      </p:sp>
      <p:sp>
        <p:nvSpPr>
          <p:cNvPr id="9" name="Slide Number Placeholder 8"/>
          <p:cNvSpPr>
            <a:spLocks noGrp="1"/>
          </p:cNvSpPr>
          <p:nvPr>
            <p:ph type="sldNum" sz="quarter" idx="17"/>
          </p:nvPr>
        </p:nvSpPr>
        <p:spPr/>
        <p:txBody>
          <a:bodyPr/>
          <a:lstStyle/>
          <a:p>
            <a:fld id="{CC057153-B650-4DEB-B370-79DDCFDCE934}" type="slidenum">
              <a:rPr lang="en-US" smtClean="0"/>
            </a:fld>
            <a:endParaRPr lang="en-US" dirty="0"/>
          </a:p>
        </p:txBody>
      </p:sp>
      <p:cxnSp>
        <p:nvCxnSpPr>
          <p:cNvPr id="10" name="Straight Connector 9"/>
          <p:cNvCxnSpPr/>
          <p:nvPr userDrawn="1"/>
        </p:nvCxnSpPr>
        <p:spPr>
          <a:xfrm>
            <a:off x="4634939" y="164150"/>
            <a:ext cx="755706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Picture Placeholder 10"/>
          <p:cNvSpPr>
            <a:spLocks noGrp="1"/>
          </p:cNvSpPr>
          <p:nvPr>
            <p:ph type="pic" sz="quarter" idx="13"/>
          </p:nvPr>
        </p:nvSpPr>
        <p:spPr>
          <a:xfrm>
            <a:off x="598328" y="0"/>
            <a:ext cx="3854240" cy="6858000"/>
          </a:xfrm>
          <a:blipFill dpi="0" rotWithShape="1">
            <a:blip r:embed="rId2">
              <a:alphaModFix amt="60000"/>
            </a:blip>
            <a:srcRect/>
            <a:stretch>
              <a:fillRect/>
            </a:stretch>
          </a:blipFill>
        </p:spPr>
        <p:txBody>
          <a:bodyPr/>
          <a:lstStyle>
            <a:lvl1pPr marL="0" indent="0">
              <a:buNone/>
              <a:defRPr/>
            </a:lvl1pPr>
          </a:lstStyle>
          <a:p>
            <a:r>
              <a:rPr lang="en-US"/>
              <a:t>Click icon to add picture</a:t>
            </a:r>
            <a:endParaRPr lang="en-US" dirty="0"/>
          </a:p>
        </p:txBody>
      </p:sp>
      <p:sp>
        <p:nvSpPr>
          <p:cNvPr id="8" name="Content Placeholder 7"/>
          <p:cNvSpPr>
            <a:spLocks noGrp="1"/>
          </p:cNvSpPr>
          <p:nvPr>
            <p:ph sz="quarter" idx="14"/>
          </p:nvPr>
        </p:nvSpPr>
        <p:spPr>
          <a:xfrm>
            <a:off x="4817311" y="2496190"/>
            <a:ext cx="6740654" cy="3726810"/>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5" name="Straight Connector 4"/>
          <p:cNvCxnSpPr/>
          <p:nvPr userDrawn="1"/>
        </p:nvCxnSpPr>
        <p:spPr>
          <a:xfrm>
            <a:off x="4634939"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p:cNvSpPr>
            <a:spLocks noGrp="1"/>
          </p:cNvSpPr>
          <p:nvPr>
            <p:ph type="title"/>
          </p:nvPr>
        </p:nvSpPr>
        <p:spPr>
          <a:xfrm>
            <a:off x="634031" y="1028130"/>
            <a:ext cx="6595448" cy="1113475"/>
          </a:xfrm>
        </p:spPr>
        <p:txBody>
          <a:bodyPr anchor="t">
            <a:noAutofit/>
          </a:bodyPr>
          <a:lstStyle>
            <a:lvl1pPr>
              <a:defRPr sz="4000"/>
            </a:lvl1pPr>
          </a:lstStyle>
          <a:p>
            <a:r>
              <a:rPr lang="en-US"/>
              <a:t>Click to edit Master title style</a:t>
            </a:r>
            <a:endParaRPr lang="en-US" dirty="0"/>
          </a:p>
        </p:txBody>
      </p:sp>
      <p:cxnSp>
        <p:nvCxnSpPr>
          <p:cNvPr id="5" name="Straight Connector 4"/>
          <p:cNvCxnSpPr/>
          <p:nvPr userDrawn="1"/>
        </p:nvCxnSpPr>
        <p:spPr>
          <a:xfrm>
            <a:off x="429208" y="164150"/>
            <a:ext cx="747959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Footer Placeholder 8"/>
          <p:cNvSpPr>
            <a:spLocks noGrp="1"/>
          </p:cNvSpPr>
          <p:nvPr>
            <p:ph type="ftr" sz="quarter" idx="16"/>
          </p:nvPr>
        </p:nvSpPr>
        <p:spPr>
          <a:xfrm rot="16200000">
            <a:off x="-2067302" y="2231454"/>
            <a:ext cx="4564376" cy="429768"/>
          </a:xfrm>
        </p:spPr>
        <p:txBody>
          <a:bodyPr/>
          <a:lstStyle/>
          <a:p>
            <a:r>
              <a:rPr lang="en-US" dirty="0"/>
              <a:t>GROWTH MARKETING PLAN</a:t>
            </a:r>
            <a:endParaRPr lang="en-US" dirty="0"/>
          </a:p>
        </p:txBody>
      </p:sp>
      <p:sp>
        <p:nvSpPr>
          <p:cNvPr id="4" name="Date Placeholder 3"/>
          <p:cNvSpPr>
            <a:spLocks noGrp="1"/>
          </p:cNvSpPr>
          <p:nvPr>
            <p:ph type="dt" sz="half" idx="15"/>
          </p:nvPr>
        </p:nvSpPr>
        <p:spPr>
          <a:xfrm rot="16200000">
            <a:off x="-532352" y="5260879"/>
            <a:ext cx="1494475" cy="429768"/>
          </a:xfrm>
        </p:spPr>
        <p:txBody>
          <a:bodyPr/>
          <a:lstStyle/>
          <a:p>
            <a:fld id="{1368BACD-07D9-459F-AA1C-5268AE32178F}" type="datetime1">
              <a:rPr lang="en-US" smtClean="0"/>
            </a:fld>
            <a:endParaRPr lang="en-US" dirty="0"/>
          </a:p>
        </p:txBody>
      </p:sp>
      <p:sp>
        <p:nvSpPr>
          <p:cNvPr id="10" name="Slide Number Placeholder 9"/>
          <p:cNvSpPr>
            <a:spLocks noGrp="1"/>
          </p:cNvSpPr>
          <p:nvPr>
            <p:ph type="sldNum" sz="quarter" idx="17"/>
          </p:nvPr>
        </p:nvSpPr>
        <p:spPr>
          <a:xfrm>
            <a:off x="1" y="6492240"/>
            <a:ext cx="429207" cy="365125"/>
          </a:xfrm>
        </p:spPr>
        <p:txBody>
          <a:bodyPr/>
          <a:lstStyle/>
          <a:p>
            <a:fld id="{CC057153-B650-4DEB-B370-79DDCFDCE934}" type="slidenum">
              <a:rPr lang="en-US" smtClean="0"/>
            </a:fld>
            <a:endParaRPr lang="en-US" dirty="0"/>
          </a:p>
        </p:txBody>
      </p:sp>
      <p:sp>
        <p:nvSpPr>
          <p:cNvPr id="8" name="Content Placeholder 7"/>
          <p:cNvSpPr>
            <a:spLocks noGrp="1"/>
          </p:cNvSpPr>
          <p:nvPr>
            <p:ph sz="quarter" idx="14"/>
          </p:nvPr>
        </p:nvSpPr>
        <p:spPr>
          <a:xfrm>
            <a:off x="634031" y="2496190"/>
            <a:ext cx="6595448" cy="3726809"/>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11" name="Picture Placeholder 10"/>
          <p:cNvSpPr>
            <a:spLocks noGrp="1"/>
          </p:cNvSpPr>
          <p:nvPr>
            <p:ph type="pic" sz="quarter" idx="13"/>
          </p:nvPr>
        </p:nvSpPr>
        <p:spPr>
          <a:xfrm>
            <a:off x="7913312" y="0"/>
            <a:ext cx="4283768" cy="6858000"/>
          </a:xfrm>
          <a:blipFill dpi="0" rotWithShape="1">
            <a:blip r:embed="rId2">
              <a:alphaModFix amt="60000"/>
            </a:blip>
            <a:srcRect/>
            <a:stretch>
              <a:fillRect l="1" t="-1" r="1" b="-4473"/>
            </a:stretch>
          </a:blipFill>
        </p:spPr>
        <p:txBody>
          <a:bodyPr/>
          <a:lstStyle>
            <a:lvl1pPr marL="0" indent="0">
              <a:buNone/>
              <a:defRPr/>
            </a:lvl1pPr>
          </a:lstStyle>
          <a:p>
            <a:r>
              <a:rPr lang="en-US"/>
              <a:t>Click icon to add picture</a:t>
            </a:r>
            <a:endParaRPr lang="en-US" dirty="0"/>
          </a:p>
        </p:txBody>
      </p:sp>
      <p:cxnSp>
        <p:nvCxnSpPr>
          <p:cNvPr id="12" name="Straight Connector 11"/>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Straight Connector 2"/>
          <p:cNvCxnSpPr/>
          <p:nvPr userDrawn="1"/>
        </p:nvCxnSpPr>
        <p:spPr>
          <a:xfrm>
            <a:off x="7908800"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p:cNvSpPr>
            <a:spLocks noGrp="1"/>
          </p:cNvSpPr>
          <p:nvPr>
            <p:ph type="title"/>
          </p:nvPr>
        </p:nvSpPr>
        <p:spPr>
          <a:xfrm>
            <a:off x="6840259" y="1001715"/>
            <a:ext cx="4717705" cy="1109672"/>
          </a:xfrm>
        </p:spPr>
        <p:txBody>
          <a:bodyPr anchor="b">
            <a:noAutofit/>
          </a:bodyPr>
          <a:lstStyle>
            <a:lvl1pPr>
              <a:defRPr sz="4000"/>
            </a:lvl1pPr>
          </a:lstStyle>
          <a:p>
            <a:r>
              <a:rPr lang="en-US"/>
              <a:t>Click to edit Master title style</a:t>
            </a:r>
            <a:endParaRPr lang="en-US" dirty="0"/>
          </a:p>
        </p:txBody>
      </p:sp>
      <p:sp>
        <p:nvSpPr>
          <p:cNvPr id="6" name="Footer Placeholder 5"/>
          <p:cNvSpPr>
            <a:spLocks noGrp="1"/>
          </p:cNvSpPr>
          <p:nvPr>
            <p:ph type="ftr" sz="quarter" idx="11"/>
          </p:nvPr>
        </p:nvSpPr>
        <p:spPr>
          <a:xfrm rot="16200000">
            <a:off x="-2067304" y="2231454"/>
            <a:ext cx="4564376" cy="429768"/>
          </a:xfrm>
        </p:spPr>
        <p:txBody>
          <a:bodyPr/>
          <a:lstStyle/>
          <a:p>
            <a:r>
              <a:rPr lang="en-US" dirty="0"/>
              <a:t>GROWTH MARKETING PLAN</a:t>
            </a:r>
            <a:endParaRPr lang="en-US" dirty="0"/>
          </a:p>
        </p:txBody>
      </p:sp>
      <p:sp>
        <p:nvSpPr>
          <p:cNvPr id="5" name="Date Placeholder 4"/>
          <p:cNvSpPr>
            <a:spLocks noGrp="1"/>
          </p:cNvSpPr>
          <p:nvPr>
            <p:ph type="dt" sz="half" idx="10"/>
          </p:nvPr>
        </p:nvSpPr>
        <p:spPr>
          <a:xfrm rot="16200000">
            <a:off x="-531666" y="5260191"/>
            <a:ext cx="1493097" cy="429768"/>
          </a:xfrm>
        </p:spPr>
        <p:txBody>
          <a:bodyPr/>
          <a:lstStyle>
            <a:lvl1pPr>
              <a:defRPr>
                <a:solidFill>
                  <a:schemeClr val="tx1"/>
                </a:solidFill>
                <a:effectLst/>
              </a:defRPr>
            </a:lvl1pPr>
          </a:lstStyle>
          <a:p>
            <a:fld id="{1692A769-D4A9-4BBF-AD73-A3AD41FBB7C3}" type="datetime1">
              <a:rPr lang="en-US" smtClean="0"/>
            </a:fld>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fld>
            <a:endParaRPr lang="en-US" dirty="0"/>
          </a:p>
        </p:txBody>
      </p:sp>
      <p:cxnSp>
        <p:nvCxnSpPr>
          <p:cNvPr id="10" name="Straight Connector 9"/>
          <p:cNvCxnSpPr/>
          <p:nvPr userDrawn="1"/>
        </p:nvCxnSpPr>
        <p:spPr>
          <a:xfrm>
            <a:off x="6624761" y="164150"/>
            <a:ext cx="556723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Picture Placeholder 10"/>
          <p:cNvSpPr>
            <a:spLocks noGrp="1"/>
          </p:cNvSpPr>
          <p:nvPr>
            <p:ph type="pic" sz="quarter" idx="13"/>
          </p:nvPr>
        </p:nvSpPr>
        <p:spPr>
          <a:xfrm>
            <a:off x="598328" y="0"/>
            <a:ext cx="5843502" cy="6858000"/>
          </a:xfrm>
          <a:blipFill dpi="0" rotWithShape="1">
            <a:blip r:embed="rId2">
              <a:alphaModFix amt="60000"/>
            </a:blip>
            <a:srcRect/>
            <a:stretch>
              <a:fillRect/>
            </a:stretch>
          </a:blipFill>
        </p:spPr>
        <p:txBody>
          <a:bodyPr/>
          <a:lstStyle>
            <a:lvl1pPr marL="0" indent="0">
              <a:buNone/>
              <a:defRPr/>
            </a:lvl1pPr>
          </a:lstStyle>
          <a:p>
            <a:r>
              <a:rPr lang="en-US"/>
              <a:t>Click icon to add picture</a:t>
            </a:r>
            <a:endParaRPr lang="en-US" dirty="0"/>
          </a:p>
        </p:txBody>
      </p:sp>
      <p:sp>
        <p:nvSpPr>
          <p:cNvPr id="8" name="Content Placeholder 7"/>
          <p:cNvSpPr>
            <a:spLocks noGrp="1"/>
          </p:cNvSpPr>
          <p:nvPr>
            <p:ph sz="quarter" idx="14"/>
          </p:nvPr>
        </p:nvSpPr>
        <p:spPr>
          <a:xfrm>
            <a:off x="6807693" y="2492387"/>
            <a:ext cx="4750271" cy="3730613"/>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3" name="Straight Connector 2"/>
          <p:cNvCxnSpPr/>
          <p:nvPr userDrawn="1"/>
        </p:nvCxnSpPr>
        <p:spPr>
          <a:xfrm>
            <a:off x="6624761"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6">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34032" y="1001715"/>
            <a:ext cx="4714880" cy="1125536"/>
          </a:xfrm>
        </p:spPr>
        <p:txBody>
          <a:bodyPr anchor="b">
            <a:noAutofit/>
          </a:bodyPr>
          <a:lstStyle>
            <a:lvl1pPr>
              <a:defRPr sz="4000"/>
            </a:lvl1pPr>
          </a:lstStyle>
          <a:p>
            <a:r>
              <a:rPr lang="en-US"/>
              <a:t>Click to edit Master title style</a:t>
            </a:r>
            <a:endParaRPr lang="en-US" dirty="0"/>
          </a:p>
        </p:txBody>
      </p:sp>
      <p:sp>
        <p:nvSpPr>
          <p:cNvPr id="6" name="Footer Placeholder 5"/>
          <p:cNvSpPr>
            <a:spLocks noGrp="1"/>
          </p:cNvSpPr>
          <p:nvPr>
            <p:ph type="ftr" sz="quarter" idx="11"/>
          </p:nvPr>
        </p:nvSpPr>
        <p:spPr>
          <a:xfrm rot="16200000">
            <a:off x="-2071905" y="2231455"/>
            <a:ext cx="4564377" cy="429768"/>
          </a:xfrm>
        </p:spPr>
        <p:txBody>
          <a:bodyPr/>
          <a:lstStyle>
            <a:lvl1pPr>
              <a:defRPr>
                <a:solidFill>
                  <a:schemeClr val="tx1"/>
                </a:solidFill>
                <a:effectLst/>
              </a:defRPr>
            </a:lvl1pPr>
          </a:lstStyle>
          <a:p>
            <a:r>
              <a:rPr lang="en-US" dirty="0"/>
              <a:t>GROWTH MARKETING PLAN</a:t>
            </a:r>
            <a:endParaRPr lang="en-US" dirty="0"/>
          </a:p>
        </p:txBody>
      </p:sp>
      <p:sp>
        <p:nvSpPr>
          <p:cNvPr id="5" name="Date Placeholder 4"/>
          <p:cNvSpPr>
            <a:spLocks noGrp="1"/>
          </p:cNvSpPr>
          <p:nvPr>
            <p:ph type="dt" sz="half" idx="10"/>
          </p:nvPr>
        </p:nvSpPr>
        <p:spPr>
          <a:xfrm rot="16200000">
            <a:off x="-536954" y="5260879"/>
            <a:ext cx="1494474" cy="429768"/>
          </a:xfrm>
        </p:spPr>
        <p:txBody>
          <a:bodyPr/>
          <a:lstStyle/>
          <a:p>
            <a:fld id="{2DF6CB4C-CEEE-488F-A556-6D160C723A2D}" type="datetime1">
              <a:rPr lang="en-US" smtClean="0"/>
            </a:fld>
            <a:endParaRPr lang="en-US" dirty="0"/>
          </a:p>
        </p:txBody>
      </p:sp>
      <p:sp>
        <p:nvSpPr>
          <p:cNvPr id="7" name="Slide Number Placeholder 6"/>
          <p:cNvSpPr>
            <a:spLocks noGrp="1"/>
          </p:cNvSpPr>
          <p:nvPr>
            <p:ph type="sldNum" sz="quarter" idx="12"/>
          </p:nvPr>
        </p:nvSpPr>
        <p:spPr>
          <a:xfrm>
            <a:off x="-4601" y="6492240"/>
            <a:ext cx="429207" cy="365760"/>
          </a:xfrm>
        </p:spPr>
        <p:txBody>
          <a:bodyPr/>
          <a:lstStyle>
            <a:lvl1pPr>
              <a:defRPr>
                <a:solidFill>
                  <a:schemeClr val="tx1"/>
                </a:solidFill>
                <a:effectLst/>
              </a:defRPr>
            </a:lvl1pPr>
          </a:lstStyle>
          <a:p>
            <a:fld id="{CC057153-B650-4DEB-B370-79DDCFDCE934}" type="slidenum">
              <a:rPr lang="en-US" smtClean="0"/>
            </a:fld>
            <a:endParaRPr lang="en-US" dirty="0"/>
          </a:p>
        </p:txBody>
      </p:sp>
      <p:cxnSp>
        <p:nvCxnSpPr>
          <p:cNvPr id="3" name="Straight Connector 2"/>
          <p:cNvCxnSpPr/>
          <p:nvPr userDrawn="1"/>
        </p:nvCxnSpPr>
        <p:spPr>
          <a:xfrm>
            <a:off x="431800" y="164150"/>
            <a:ext cx="528717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7"/>
          <p:cNvSpPr>
            <a:spLocks noGrp="1"/>
          </p:cNvSpPr>
          <p:nvPr>
            <p:ph sz="quarter" idx="14"/>
          </p:nvPr>
        </p:nvSpPr>
        <p:spPr>
          <a:xfrm>
            <a:off x="634031" y="2493965"/>
            <a:ext cx="4714880" cy="3729035"/>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11" name="Picture Placeholder 10"/>
          <p:cNvSpPr>
            <a:spLocks noGrp="1"/>
          </p:cNvSpPr>
          <p:nvPr>
            <p:ph type="pic" sz="quarter" idx="13"/>
          </p:nvPr>
        </p:nvSpPr>
        <p:spPr>
          <a:xfrm>
            <a:off x="5888095" y="-1"/>
            <a:ext cx="6303905" cy="6888997"/>
          </a:xfrm>
          <a:blipFill dpi="0" rotWithShape="1">
            <a:blip r:embed="rId2">
              <a:alphaModFix amt="60000"/>
            </a:blip>
            <a:srcRect/>
            <a:stretch>
              <a:fillRect/>
            </a:stretch>
          </a:blipFill>
        </p:spPr>
        <p:txBody>
          <a:bodyPr/>
          <a:lstStyle>
            <a:lvl1pPr marL="0" indent="0">
              <a:buNone/>
              <a:defRPr/>
            </a:lvl1pPr>
          </a:lstStyle>
          <a:p>
            <a:r>
              <a:rPr lang="en-US"/>
              <a:t>Click icon to add picture</a:t>
            </a:r>
            <a:endParaRPr lang="en-US" dirty="0"/>
          </a:p>
        </p:txBody>
      </p:sp>
      <p:cxnSp>
        <p:nvCxnSpPr>
          <p:cNvPr id="10" name="Straight Connector 9"/>
          <p:cNvCxnSpPr/>
          <p:nvPr userDrawn="1"/>
        </p:nvCxnSpPr>
        <p:spPr>
          <a:xfrm>
            <a:off x="5718976"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p:cNvSpPr>
            <a:spLocks noGrp="1"/>
          </p:cNvSpPr>
          <p:nvPr>
            <p:ph type="title"/>
          </p:nvPr>
        </p:nvSpPr>
        <p:spPr>
          <a:xfrm>
            <a:off x="7113504" y="1001715"/>
            <a:ext cx="4444457" cy="1122374"/>
          </a:xfrm>
        </p:spPr>
        <p:txBody>
          <a:bodyPr anchor="b">
            <a:noAutofit/>
          </a:bodyPr>
          <a:lstStyle>
            <a:lvl1pPr>
              <a:defRPr sz="4000"/>
            </a:lvl1pPr>
          </a:lstStyle>
          <a:p>
            <a:r>
              <a:rPr lang="en-US"/>
              <a:t>Click to edit Master title style</a:t>
            </a:r>
            <a:endParaRPr lang="en-US" dirty="0"/>
          </a:p>
        </p:txBody>
      </p:sp>
      <p:sp>
        <p:nvSpPr>
          <p:cNvPr id="6" name="Footer Placeholder 5"/>
          <p:cNvSpPr>
            <a:spLocks noGrp="1"/>
          </p:cNvSpPr>
          <p:nvPr>
            <p:ph type="ftr" sz="quarter" idx="11"/>
          </p:nvPr>
        </p:nvSpPr>
        <p:spPr>
          <a:xfrm rot="16200000">
            <a:off x="-2067304" y="2231454"/>
            <a:ext cx="4564376" cy="429768"/>
          </a:xfrm>
        </p:spPr>
        <p:txBody>
          <a:bodyPr/>
          <a:lstStyle/>
          <a:p>
            <a:r>
              <a:rPr lang="en-US" dirty="0"/>
              <a:t>GROWTH MARKETING PLAN</a:t>
            </a:r>
            <a:endParaRPr lang="en-US" dirty="0"/>
          </a:p>
        </p:txBody>
      </p:sp>
      <p:sp>
        <p:nvSpPr>
          <p:cNvPr id="5" name="Date Placeholder 4"/>
          <p:cNvSpPr>
            <a:spLocks noGrp="1"/>
          </p:cNvSpPr>
          <p:nvPr>
            <p:ph type="dt" sz="half" idx="10"/>
          </p:nvPr>
        </p:nvSpPr>
        <p:spPr>
          <a:xfrm rot="16200000">
            <a:off x="-532354" y="5260879"/>
            <a:ext cx="1494473" cy="429768"/>
          </a:xfrm>
        </p:spPr>
        <p:txBody>
          <a:bodyPr/>
          <a:lstStyle>
            <a:lvl1pPr>
              <a:defRPr>
                <a:solidFill>
                  <a:schemeClr val="tx1"/>
                </a:solidFill>
                <a:effectLst/>
              </a:defRPr>
            </a:lvl1pPr>
          </a:lstStyle>
          <a:p>
            <a:fld id="{4652FFD6-A518-49CA-8126-283C2A8EFE6F}" type="datetime1">
              <a:rPr lang="en-US" smtClean="0"/>
            </a:fld>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fld>
            <a:endParaRPr lang="en-US" dirty="0"/>
          </a:p>
        </p:txBody>
      </p:sp>
      <p:cxnSp>
        <p:nvCxnSpPr>
          <p:cNvPr id="9" name="Straight Connector 8"/>
          <p:cNvCxnSpPr/>
          <p:nvPr userDrawn="1"/>
        </p:nvCxnSpPr>
        <p:spPr>
          <a:xfrm>
            <a:off x="6934701" y="164150"/>
            <a:ext cx="525729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Picture Placeholder 10"/>
          <p:cNvSpPr>
            <a:spLocks noGrp="1"/>
          </p:cNvSpPr>
          <p:nvPr>
            <p:ph type="pic" sz="quarter" idx="13"/>
          </p:nvPr>
        </p:nvSpPr>
        <p:spPr>
          <a:xfrm>
            <a:off x="598327" y="0"/>
            <a:ext cx="6154001" cy="6858000"/>
          </a:xfrm>
          <a:blipFill dpi="0" rotWithShape="1">
            <a:blip r:embed="rId2">
              <a:alphaModFix amt="60000"/>
            </a:blip>
            <a:srcRect/>
            <a:stretch>
              <a:fillRect l="-2748" r="-2748"/>
            </a:stretch>
          </a:blipFill>
        </p:spPr>
        <p:txBody>
          <a:bodyPr/>
          <a:lstStyle>
            <a:lvl1pPr marL="0" indent="0">
              <a:buNone/>
              <a:defRPr/>
            </a:lvl1pPr>
          </a:lstStyle>
          <a:p>
            <a:r>
              <a:rPr lang="en-US"/>
              <a:t>Click icon to add picture</a:t>
            </a:r>
            <a:endParaRPr lang="en-US" dirty="0"/>
          </a:p>
        </p:txBody>
      </p:sp>
      <p:sp>
        <p:nvSpPr>
          <p:cNvPr id="8" name="Content Placeholder 7"/>
          <p:cNvSpPr>
            <a:spLocks noGrp="1"/>
          </p:cNvSpPr>
          <p:nvPr>
            <p:ph sz="quarter" idx="14"/>
          </p:nvPr>
        </p:nvSpPr>
        <p:spPr>
          <a:xfrm>
            <a:off x="7113505" y="2496190"/>
            <a:ext cx="4444460" cy="3726809"/>
          </a:xfrm>
        </p:spPr>
        <p:txBody>
          <a:bodyPr>
            <a:normAutofit/>
          </a:bodyPr>
          <a:lstStyle>
            <a:lvl1pPr>
              <a:defRPr sz="1600"/>
            </a:lvl1pPr>
            <a:lvl2pPr>
              <a:defRPr sz="1600"/>
            </a:lvl2pPr>
            <a:lvl3pPr>
              <a:defRPr sz="1600"/>
            </a:lvl3pPr>
            <a:lvl4pPr>
              <a:defRPr sz="1600"/>
            </a:lvl4pPr>
            <a:lvl5pPr>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3" name="Straight Connector 2"/>
          <p:cNvCxnSpPr/>
          <p:nvPr userDrawn="1"/>
        </p:nvCxnSpPr>
        <p:spPr>
          <a:xfrm>
            <a:off x="6934701"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p:cNvSpPr>
            <a:spLocks noGrp="1"/>
          </p:cNvSpPr>
          <p:nvPr>
            <p:ph type="title"/>
          </p:nvPr>
        </p:nvSpPr>
        <p:spPr>
          <a:xfrm>
            <a:off x="649520" y="1001715"/>
            <a:ext cx="4687174" cy="1127751"/>
          </a:xfrm>
        </p:spPr>
        <p:txBody>
          <a:bodyPr anchor="b">
            <a:noAutofit/>
          </a:bodyPr>
          <a:lstStyle>
            <a:lvl1pPr>
              <a:defRPr sz="4000"/>
            </a:lvl1pPr>
          </a:lstStyle>
          <a:p>
            <a:r>
              <a:rPr lang="en-US"/>
              <a:t>Click to edit Master title style</a:t>
            </a:r>
            <a:endParaRPr lang="en-US" dirty="0"/>
          </a:p>
        </p:txBody>
      </p:sp>
      <p:sp>
        <p:nvSpPr>
          <p:cNvPr id="6" name="Footer Placeholder 5"/>
          <p:cNvSpPr>
            <a:spLocks noGrp="1"/>
          </p:cNvSpPr>
          <p:nvPr>
            <p:ph type="ftr" sz="quarter" idx="11"/>
          </p:nvPr>
        </p:nvSpPr>
        <p:spPr>
          <a:xfrm rot="16200000">
            <a:off x="-2064711" y="2231455"/>
            <a:ext cx="4564377" cy="429768"/>
          </a:xfrm>
        </p:spPr>
        <p:txBody>
          <a:bodyPr/>
          <a:lstStyle>
            <a:lvl1pPr>
              <a:defRPr>
                <a:solidFill>
                  <a:schemeClr val="tx1"/>
                </a:solidFill>
                <a:effectLst/>
              </a:defRPr>
            </a:lvl1pPr>
          </a:lstStyle>
          <a:p>
            <a:r>
              <a:rPr lang="en-US" dirty="0"/>
              <a:t>GROWTH MARKETING PLAN</a:t>
            </a:r>
            <a:endParaRPr lang="en-US" dirty="0"/>
          </a:p>
        </p:txBody>
      </p:sp>
      <p:sp>
        <p:nvSpPr>
          <p:cNvPr id="5" name="Date Placeholder 4"/>
          <p:cNvSpPr>
            <a:spLocks noGrp="1"/>
          </p:cNvSpPr>
          <p:nvPr>
            <p:ph type="dt" sz="half" idx="10"/>
          </p:nvPr>
        </p:nvSpPr>
        <p:spPr>
          <a:xfrm rot="16200000">
            <a:off x="-529760" y="5260879"/>
            <a:ext cx="1494474" cy="429768"/>
          </a:xfrm>
        </p:spPr>
        <p:txBody>
          <a:bodyPr/>
          <a:lstStyle/>
          <a:p>
            <a:fld id="{BDA16E6D-ABB3-4B84-99F2-E42A2B9DF2C2}" type="datetime1">
              <a:rPr lang="en-US" smtClean="0"/>
            </a:fld>
            <a:endParaRPr lang="en-US" dirty="0"/>
          </a:p>
        </p:txBody>
      </p:sp>
      <p:sp>
        <p:nvSpPr>
          <p:cNvPr id="7" name="Slide Number Placeholder 6"/>
          <p:cNvSpPr>
            <a:spLocks noGrp="1"/>
          </p:cNvSpPr>
          <p:nvPr>
            <p:ph type="sldNum" sz="quarter" idx="12"/>
          </p:nvPr>
        </p:nvSpPr>
        <p:spPr>
          <a:xfrm>
            <a:off x="2593" y="6492875"/>
            <a:ext cx="429207" cy="365125"/>
          </a:xfrm>
        </p:spPr>
        <p:txBody>
          <a:bodyPr/>
          <a:lstStyle>
            <a:lvl1pPr>
              <a:defRPr>
                <a:solidFill>
                  <a:schemeClr val="tx1"/>
                </a:solidFill>
                <a:effectLst/>
              </a:defRPr>
            </a:lvl1pPr>
          </a:lstStyle>
          <a:p>
            <a:fld id="{CC057153-B650-4DEB-B370-79DDCFDCE934}" type="slidenum">
              <a:rPr lang="en-US" smtClean="0"/>
            </a:fld>
            <a:endParaRPr lang="en-US" dirty="0"/>
          </a:p>
        </p:txBody>
      </p:sp>
      <p:cxnSp>
        <p:nvCxnSpPr>
          <p:cNvPr id="9" name="Straight Connector 8"/>
          <p:cNvCxnSpPr/>
          <p:nvPr userDrawn="1"/>
        </p:nvCxnSpPr>
        <p:spPr>
          <a:xfrm>
            <a:off x="431800" y="164150"/>
            <a:ext cx="547266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7"/>
          <p:cNvSpPr>
            <a:spLocks noGrp="1"/>
          </p:cNvSpPr>
          <p:nvPr>
            <p:ph sz="quarter" idx="14"/>
          </p:nvPr>
        </p:nvSpPr>
        <p:spPr>
          <a:xfrm>
            <a:off x="634030" y="2496181"/>
            <a:ext cx="4714880" cy="3726818"/>
          </a:xfrm>
        </p:spPr>
        <p:txBody>
          <a:bodyPr>
            <a:normAutofit/>
          </a:bodyPr>
          <a:lstStyle>
            <a:lvl1pPr>
              <a:defRPr sz="1600"/>
            </a:lvl1pPr>
            <a:lvl2pPr>
              <a:defRPr sz="1600"/>
            </a:lvl2pPr>
            <a:lvl3pPr>
              <a:defRPr sz="1600"/>
            </a:lvl3pPr>
            <a:lvl4pPr>
              <a:defRPr sz="1600"/>
            </a:lvl4pPr>
            <a:lvl5pPr>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11" name="Picture Placeholder 10"/>
          <p:cNvSpPr>
            <a:spLocks noGrp="1"/>
          </p:cNvSpPr>
          <p:nvPr>
            <p:ph type="pic" sz="quarter" idx="13"/>
          </p:nvPr>
        </p:nvSpPr>
        <p:spPr>
          <a:xfrm>
            <a:off x="6096000" y="0"/>
            <a:ext cx="6095999" cy="6858000"/>
          </a:xfrm>
          <a:blipFill dpi="0" rotWithShape="1">
            <a:blip r:embed="rId2">
              <a:alphaModFix amt="60000"/>
            </a:blip>
            <a:srcRect/>
            <a:stretch>
              <a:fillRect l="-2925"/>
            </a:stretch>
          </a:blipFill>
        </p:spPr>
        <p:txBody>
          <a:bodyPr/>
          <a:lstStyle>
            <a:lvl1pPr marL="0" indent="0">
              <a:buNone/>
              <a:defRPr/>
            </a:lvl1pPr>
          </a:lstStyle>
          <a:p>
            <a:r>
              <a:rPr lang="en-US"/>
              <a:t>Click icon to add picture</a:t>
            </a:r>
            <a:endParaRPr lang="en-US" dirty="0"/>
          </a:p>
        </p:txBody>
      </p:sp>
      <p:cxnSp>
        <p:nvCxnSpPr>
          <p:cNvPr id="3" name="Straight Connector 2"/>
          <p:cNvCxnSpPr/>
          <p:nvPr userDrawn="1"/>
        </p:nvCxnSpPr>
        <p:spPr>
          <a:xfrm>
            <a:off x="5904468"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p:cNvSpPr>
            <a:spLocks noGrp="1"/>
          </p:cNvSpPr>
          <p:nvPr>
            <p:ph type="title"/>
          </p:nvPr>
        </p:nvSpPr>
        <p:spPr>
          <a:xfrm>
            <a:off x="7779767" y="1001715"/>
            <a:ext cx="3778198" cy="1108746"/>
          </a:xfrm>
        </p:spPr>
        <p:txBody>
          <a:bodyPr anchor="b">
            <a:noAutofit/>
          </a:bodyPr>
          <a:lstStyle>
            <a:lvl1pPr>
              <a:defRPr sz="4000"/>
            </a:lvl1pPr>
          </a:lstStyle>
          <a:p>
            <a:r>
              <a:rPr lang="en-US"/>
              <a:t>Click to edit Master title style</a:t>
            </a:r>
            <a:endParaRPr lang="en-US" dirty="0"/>
          </a:p>
        </p:txBody>
      </p:sp>
      <p:sp>
        <p:nvSpPr>
          <p:cNvPr id="9" name="Footer Placeholder 8"/>
          <p:cNvSpPr>
            <a:spLocks noGrp="1"/>
          </p:cNvSpPr>
          <p:nvPr>
            <p:ph type="ftr" sz="quarter" idx="16"/>
          </p:nvPr>
        </p:nvSpPr>
        <p:spPr>
          <a:xfrm rot="16200000">
            <a:off x="-2067301" y="2231454"/>
            <a:ext cx="4564376" cy="429768"/>
          </a:xfrm>
        </p:spPr>
        <p:txBody>
          <a:bodyPr/>
          <a:lstStyle/>
          <a:p>
            <a:r>
              <a:rPr lang="en-US" dirty="0"/>
              <a:t>GROWTH MARKETING PLAN</a:t>
            </a:r>
            <a:endParaRPr lang="en-US" dirty="0"/>
          </a:p>
        </p:txBody>
      </p:sp>
      <p:sp>
        <p:nvSpPr>
          <p:cNvPr id="4" name="Date Placeholder 3"/>
          <p:cNvSpPr>
            <a:spLocks noGrp="1"/>
          </p:cNvSpPr>
          <p:nvPr>
            <p:ph type="dt" sz="half" idx="15"/>
          </p:nvPr>
        </p:nvSpPr>
        <p:spPr>
          <a:xfrm rot="16200000">
            <a:off x="-532352" y="5260879"/>
            <a:ext cx="1494475" cy="429768"/>
          </a:xfrm>
        </p:spPr>
        <p:txBody>
          <a:bodyPr/>
          <a:lstStyle/>
          <a:p>
            <a:fld id="{D67C4704-4F96-4DFD-9156-648F64A4FFD5}" type="datetime1">
              <a:rPr lang="en-US" smtClean="0"/>
            </a:fld>
            <a:endParaRPr lang="en-US" dirty="0"/>
          </a:p>
        </p:txBody>
      </p:sp>
      <p:sp>
        <p:nvSpPr>
          <p:cNvPr id="10" name="Slide Number Placeholder 9"/>
          <p:cNvSpPr>
            <a:spLocks noGrp="1"/>
          </p:cNvSpPr>
          <p:nvPr>
            <p:ph type="sldNum" sz="quarter" idx="17"/>
          </p:nvPr>
        </p:nvSpPr>
        <p:spPr>
          <a:xfrm>
            <a:off x="2" y="6492513"/>
            <a:ext cx="429207" cy="365125"/>
          </a:xfrm>
        </p:spPr>
        <p:txBody>
          <a:bodyPr/>
          <a:lstStyle/>
          <a:p>
            <a:fld id="{CC057153-B650-4DEB-B370-79DDCFDCE934}" type="slidenum">
              <a:rPr lang="en-US" smtClean="0"/>
            </a:fld>
            <a:endParaRPr lang="en-US" dirty="0"/>
          </a:p>
        </p:txBody>
      </p:sp>
      <p:cxnSp>
        <p:nvCxnSpPr>
          <p:cNvPr id="7" name="Straight Connector 6"/>
          <p:cNvCxnSpPr/>
          <p:nvPr userDrawn="1"/>
        </p:nvCxnSpPr>
        <p:spPr>
          <a:xfrm>
            <a:off x="7597395" y="164150"/>
            <a:ext cx="459460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Picture Placeholder 10"/>
          <p:cNvSpPr>
            <a:spLocks noGrp="1"/>
          </p:cNvSpPr>
          <p:nvPr>
            <p:ph type="pic" sz="quarter" idx="13"/>
          </p:nvPr>
        </p:nvSpPr>
        <p:spPr>
          <a:xfrm>
            <a:off x="598329" y="0"/>
            <a:ext cx="6816696" cy="6858000"/>
          </a:xfrm>
          <a:blipFill dpi="0" rotWithShape="1">
            <a:blip r:embed="rId2">
              <a:alphaModFix amt="60000"/>
            </a:blip>
            <a:srcRect/>
            <a:stretch>
              <a:fillRect l="-2482" r="-2480"/>
            </a:stretch>
          </a:blipFill>
        </p:spPr>
        <p:txBody>
          <a:bodyPr/>
          <a:lstStyle>
            <a:lvl1pPr marL="0" indent="0">
              <a:buNone/>
              <a:defRPr/>
            </a:lvl1pPr>
          </a:lstStyle>
          <a:p>
            <a:r>
              <a:rPr lang="en-US"/>
              <a:t>Click icon to add picture</a:t>
            </a:r>
            <a:endParaRPr lang="en-US" dirty="0"/>
          </a:p>
        </p:txBody>
      </p:sp>
      <p:sp>
        <p:nvSpPr>
          <p:cNvPr id="8" name="Content Placeholder 7"/>
          <p:cNvSpPr>
            <a:spLocks noGrp="1"/>
          </p:cNvSpPr>
          <p:nvPr>
            <p:ph sz="quarter" idx="14"/>
          </p:nvPr>
        </p:nvSpPr>
        <p:spPr>
          <a:xfrm>
            <a:off x="7779767" y="2515205"/>
            <a:ext cx="3778198" cy="3759382"/>
          </a:xfrm>
        </p:spPr>
        <p:txBody>
          <a:bodyPr>
            <a:normAutofit/>
          </a:bodyPr>
          <a:lstStyle>
            <a:lvl1pPr>
              <a:defRPr sz="1600"/>
            </a:lvl1pPr>
            <a:lvl2pPr>
              <a:defRPr sz="1600"/>
            </a:lvl2pPr>
            <a:lvl3pPr>
              <a:defRPr sz="1600"/>
            </a:lvl3pPr>
            <a:lvl4pPr>
              <a:defRPr sz="1600"/>
            </a:lvl4pPr>
            <a:lvl5pPr>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3" name="Straight Connector 2"/>
          <p:cNvCxnSpPr/>
          <p:nvPr userDrawn="1"/>
        </p:nvCxnSpPr>
        <p:spPr>
          <a:xfrm>
            <a:off x="7597395"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2" name="Title 1"/>
          <p:cNvSpPr>
            <a:spLocks noGrp="1"/>
          </p:cNvSpPr>
          <p:nvPr>
            <p:ph type="title"/>
          </p:nvPr>
        </p:nvSpPr>
        <p:spPr>
          <a:xfrm>
            <a:off x="631449" y="1001715"/>
            <a:ext cx="3401568" cy="1127760"/>
          </a:xfrm>
        </p:spPr>
        <p:txBody>
          <a:bodyPr anchor="b">
            <a:noAutofit/>
          </a:bodyPr>
          <a:lstStyle>
            <a:lvl1pPr>
              <a:defRPr sz="4000"/>
            </a:lvl1pPr>
          </a:lstStyle>
          <a:p>
            <a:r>
              <a:rPr lang="en-US"/>
              <a:t>Click to edit Master title style</a:t>
            </a:r>
            <a:endParaRPr lang="en-US" dirty="0"/>
          </a:p>
        </p:txBody>
      </p:sp>
      <p:sp>
        <p:nvSpPr>
          <p:cNvPr id="6" name="Footer Placeholder 5"/>
          <p:cNvSpPr>
            <a:spLocks noGrp="1"/>
          </p:cNvSpPr>
          <p:nvPr>
            <p:ph type="ftr" sz="quarter" idx="11"/>
          </p:nvPr>
        </p:nvSpPr>
        <p:spPr>
          <a:xfrm rot="16200000">
            <a:off x="-2062638" y="2236683"/>
            <a:ext cx="4553921" cy="429768"/>
          </a:xfrm>
        </p:spPr>
        <p:txBody>
          <a:bodyPr/>
          <a:lstStyle>
            <a:lvl1pPr>
              <a:defRPr>
                <a:solidFill>
                  <a:schemeClr val="tx1"/>
                </a:solidFill>
                <a:effectLst/>
              </a:defRPr>
            </a:lvl1pPr>
          </a:lstStyle>
          <a:p>
            <a:r>
              <a:rPr lang="en-US" dirty="0"/>
              <a:t>GROWTH MARKETING PLAN</a:t>
            </a:r>
            <a:endParaRPr lang="en-US" dirty="0"/>
          </a:p>
        </p:txBody>
      </p:sp>
      <p:sp>
        <p:nvSpPr>
          <p:cNvPr id="5" name="Date Placeholder 4"/>
          <p:cNvSpPr>
            <a:spLocks noGrp="1"/>
          </p:cNvSpPr>
          <p:nvPr>
            <p:ph type="dt" sz="half" idx="10"/>
          </p:nvPr>
        </p:nvSpPr>
        <p:spPr>
          <a:xfrm rot="16200000">
            <a:off x="-532354" y="5260880"/>
            <a:ext cx="1494476" cy="429768"/>
          </a:xfrm>
        </p:spPr>
        <p:txBody>
          <a:bodyPr/>
          <a:lstStyle/>
          <a:p>
            <a:fld id="{33B50C95-85D9-49F9-99D8-E6845F008D35}" type="datetime1">
              <a:rPr lang="en-US" smtClean="0"/>
            </a:fld>
            <a:endParaRPr lang="en-US" dirty="0"/>
          </a:p>
        </p:txBody>
      </p:sp>
      <p:sp>
        <p:nvSpPr>
          <p:cNvPr id="7" name="Slide Number Placeholder 6"/>
          <p:cNvSpPr>
            <a:spLocks noGrp="1"/>
          </p:cNvSpPr>
          <p:nvPr>
            <p:ph type="sldNum" sz="quarter" idx="12"/>
          </p:nvPr>
        </p:nvSpPr>
        <p:spPr>
          <a:xfrm>
            <a:off x="0" y="6492875"/>
            <a:ext cx="429207" cy="365125"/>
          </a:xfrm>
        </p:spPr>
        <p:txBody>
          <a:bodyPr/>
          <a:lstStyle>
            <a:lvl1pPr>
              <a:defRPr>
                <a:solidFill>
                  <a:schemeClr val="tx1"/>
                </a:solidFill>
                <a:effectLst/>
              </a:defRPr>
            </a:lvl1pPr>
          </a:lstStyle>
          <a:p>
            <a:fld id="{CC057153-B650-4DEB-B370-79DDCFDCE934}" type="slidenum">
              <a:rPr lang="en-US" smtClean="0"/>
            </a:fld>
            <a:endParaRPr lang="en-US" dirty="0"/>
          </a:p>
        </p:txBody>
      </p:sp>
      <p:cxnSp>
        <p:nvCxnSpPr>
          <p:cNvPr id="3" name="Straight Connector 2"/>
          <p:cNvCxnSpPr/>
          <p:nvPr userDrawn="1"/>
        </p:nvCxnSpPr>
        <p:spPr>
          <a:xfrm>
            <a:off x="431800" y="164150"/>
            <a:ext cx="380020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7"/>
          <p:cNvSpPr>
            <a:spLocks noGrp="1"/>
          </p:cNvSpPr>
          <p:nvPr>
            <p:ph sz="quarter" idx="14"/>
          </p:nvPr>
        </p:nvSpPr>
        <p:spPr>
          <a:xfrm>
            <a:off x="631448" y="2491461"/>
            <a:ext cx="3401567" cy="3731539"/>
          </a:xfrm>
        </p:spPr>
        <p:txBody>
          <a:bodyPr anchor="b">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11" name="Picture Placeholder 10"/>
          <p:cNvSpPr>
            <a:spLocks noGrp="1"/>
          </p:cNvSpPr>
          <p:nvPr>
            <p:ph type="pic" sz="quarter" idx="13"/>
          </p:nvPr>
        </p:nvSpPr>
        <p:spPr>
          <a:xfrm>
            <a:off x="4234499" y="0"/>
            <a:ext cx="7962582" cy="6858000"/>
          </a:xfrm>
          <a:blipFill dpi="0" rotWithShape="1">
            <a:blip r:embed="rId2">
              <a:alphaModFix amt="60000"/>
            </a:blip>
            <a:srcRect/>
            <a:stretch>
              <a:fillRect l="-5169" r="2"/>
            </a:stretch>
          </a:blipFill>
        </p:spPr>
        <p:txBody>
          <a:bodyPr/>
          <a:lstStyle>
            <a:lvl1pPr marL="0" indent="0">
              <a:buFont typeface="Arial" panose="020B0604020202020204" pitchFamily="34" charset="0"/>
              <a:buNone/>
              <a:defRPr/>
            </a:lvl1pPr>
          </a:lstStyle>
          <a:p>
            <a:r>
              <a:rPr lang="en-US"/>
              <a:t>Click icon to add picture</a:t>
            </a:r>
            <a:endParaRPr lang="en-US" dirty="0"/>
          </a:p>
        </p:txBody>
      </p:sp>
      <p:cxnSp>
        <p:nvCxnSpPr>
          <p:cNvPr id="12" name="Straight Connector 11"/>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userDrawn="1"/>
        </p:nvCxnSpPr>
        <p:spPr>
          <a:xfrm>
            <a:off x="4232008"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2" name="Title 1"/>
          <p:cNvSpPr>
            <a:spLocks noGrp="1"/>
          </p:cNvSpPr>
          <p:nvPr>
            <p:ph type="title"/>
          </p:nvPr>
        </p:nvSpPr>
        <p:spPr>
          <a:xfrm>
            <a:off x="7977541" y="1001716"/>
            <a:ext cx="3565637" cy="1494474"/>
          </a:xfrm>
        </p:spPr>
        <p:txBody>
          <a:bodyPr anchor="b">
            <a:noAutofit/>
          </a:bodyPr>
          <a:lstStyle>
            <a:lvl1pPr>
              <a:defRPr sz="4000"/>
            </a:lvl1pPr>
          </a:lstStyle>
          <a:p>
            <a:r>
              <a:rPr lang="en-US"/>
              <a:t>Click to edit Master title style</a:t>
            </a:r>
            <a:endParaRPr lang="en-US" dirty="0"/>
          </a:p>
        </p:txBody>
      </p:sp>
      <p:sp>
        <p:nvSpPr>
          <p:cNvPr id="6" name="Footer Placeholder 5"/>
          <p:cNvSpPr>
            <a:spLocks noGrp="1"/>
          </p:cNvSpPr>
          <p:nvPr>
            <p:ph type="ftr" sz="quarter" idx="11"/>
          </p:nvPr>
        </p:nvSpPr>
        <p:spPr>
          <a:xfrm rot="16200000">
            <a:off x="-2067302" y="2231455"/>
            <a:ext cx="4564377" cy="429768"/>
          </a:xfrm>
        </p:spPr>
        <p:txBody>
          <a:bodyPr/>
          <a:lstStyle/>
          <a:p>
            <a:r>
              <a:rPr lang="en-US" dirty="0"/>
              <a:t>GROWTH MARKETING PLAN</a:t>
            </a:r>
            <a:endParaRPr lang="en-US" dirty="0"/>
          </a:p>
        </p:txBody>
      </p:sp>
      <p:sp>
        <p:nvSpPr>
          <p:cNvPr id="5" name="Date Placeholder 4"/>
          <p:cNvSpPr>
            <a:spLocks noGrp="1"/>
          </p:cNvSpPr>
          <p:nvPr>
            <p:ph type="dt" sz="half" idx="10"/>
          </p:nvPr>
        </p:nvSpPr>
        <p:spPr>
          <a:xfrm rot="16200000">
            <a:off x="-532351" y="5260879"/>
            <a:ext cx="1494474" cy="429768"/>
          </a:xfrm>
        </p:spPr>
        <p:txBody>
          <a:bodyPr/>
          <a:lstStyle>
            <a:lvl1pPr>
              <a:defRPr>
                <a:solidFill>
                  <a:schemeClr val="tx1"/>
                </a:solidFill>
                <a:effectLst/>
              </a:defRPr>
            </a:lvl1pPr>
          </a:lstStyle>
          <a:p>
            <a:fld id="{E7B02D44-18E2-46EB-BF95-C6E9788E5887}" type="datetime1">
              <a:rPr lang="en-US" smtClean="0"/>
            </a:fld>
            <a:endParaRPr lang="en-US" dirty="0"/>
          </a:p>
        </p:txBody>
      </p:sp>
      <p:sp>
        <p:nvSpPr>
          <p:cNvPr id="7" name="Slide Number Placeholder 6"/>
          <p:cNvSpPr>
            <a:spLocks noGrp="1"/>
          </p:cNvSpPr>
          <p:nvPr>
            <p:ph type="sldNum" sz="quarter" idx="12"/>
          </p:nvPr>
        </p:nvSpPr>
        <p:spPr>
          <a:xfrm>
            <a:off x="2" y="6492513"/>
            <a:ext cx="429207" cy="365125"/>
          </a:xfrm>
        </p:spPr>
        <p:txBody>
          <a:bodyPr/>
          <a:lstStyle/>
          <a:p>
            <a:fld id="{CC057153-B650-4DEB-B370-79DDCFDCE934}" type="slidenum">
              <a:rPr lang="en-US" smtClean="0"/>
            </a:fld>
            <a:endParaRPr lang="en-US" dirty="0"/>
          </a:p>
        </p:txBody>
      </p:sp>
      <p:cxnSp>
        <p:nvCxnSpPr>
          <p:cNvPr id="10" name="Straight Connector 9"/>
          <p:cNvCxnSpPr/>
          <p:nvPr userDrawn="1"/>
        </p:nvCxnSpPr>
        <p:spPr>
          <a:xfrm>
            <a:off x="7794617" y="164150"/>
            <a:ext cx="439738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Picture Placeholder 10"/>
          <p:cNvSpPr>
            <a:spLocks noGrp="1"/>
          </p:cNvSpPr>
          <p:nvPr>
            <p:ph type="pic" sz="quarter" idx="13"/>
          </p:nvPr>
        </p:nvSpPr>
        <p:spPr>
          <a:xfrm>
            <a:off x="598327" y="0"/>
            <a:ext cx="7013917" cy="6858000"/>
          </a:xfrm>
          <a:blipFill dpi="0" rotWithShape="1">
            <a:blip r:embed="rId2">
              <a:alphaModFix amt="60000"/>
            </a:blip>
            <a:srcRect/>
            <a:stretch>
              <a:fillRect l="-2411" r="-2411"/>
            </a:stretch>
          </a:blipFill>
        </p:spPr>
        <p:txBody>
          <a:bodyPr/>
          <a:lstStyle>
            <a:lvl1pPr marL="0" indent="0">
              <a:buNone/>
              <a:defRPr/>
            </a:lvl1pPr>
          </a:lstStyle>
          <a:p>
            <a:r>
              <a:rPr lang="en-US"/>
              <a:t>Click icon to add picture</a:t>
            </a:r>
            <a:endParaRPr lang="en-US" dirty="0"/>
          </a:p>
        </p:txBody>
      </p:sp>
      <p:sp>
        <p:nvSpPr>
          <p:cNvPr id="8" name="Content Placeholder 7"/>
          <p:cNvSpPr>
            <a:spLocks noGrp="1"/>
          </p:cNvSpPr>
          <p:nvPr>
            <p:ph sz="quarter" idx="14"/>
          </p:nvPr>
        </p:nvSpPr>
        <p:spPr>
          <a:xfrm>
            <a:off x="7976991" y="2877189"/>
            <a:ext cx="3576275" cy="3345811"/>
          </a:xfrm>
        </p:spPr>
        <p:txBody>
          <a:bodyPr>
            <a:normAutofit/>
          </a:bodyPr>
          <a:lstStyle>
            <a:lvl1pPr marL="0" indent="0">
              <a:buNone/>
              <a:defRPr sz="1600"/>
            </a:lvl1pPr>
            <a:lvl2pPr marL="228600" indent="0">
              <a:buNone/>
              <a:defRPr sz="1600"/>
            </a:lvl2pPr>
            <a:lvl3pPr marL="457200" indent="0">
              <a:buNone/>
              <a:defRPr sz="1600"/>
            </a:lvl3pPr>
            <a:lvl4pPr marL="685800" indent="0">
              <a:buNone/>
              <a:defRPr sz="1600"/>
            </a:lvl4pPr>
            <a:lvl5pPr marL="914400" indent="0">
              <a:buNone/>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3" name="Straight Connector 2"/>
          <p:cNvCxnSpPr/>
          <p:nvPr userDrawn="1"/>
        </p:nvCxnSpPr>
        <p:spPr>
          <a:xfrm>
            <a:off x="7794617"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p:cNvSpPr>
            <a:spLocks noGrp="1"/>
          </p:cNvSpPr>
          <p:nvPr>
            <p:ph type="title"/>
          </p:nvPr>
        </p:nvSpPr>
        <p:spPr>
          <a:xfrm>
            <a:off x="598328" y="5109524"/>
            <a:ext cx="4364200" cy="1113476"/>
          </a:xfrm>
        </p:spPr>
        <p:txBody>
          <a:bodyPr anchor="t">
            <a:noAutofit/>
          </a:bodyPr>
          <a:lstStyle>
            <a:lvl1pPr>
              <a:defRPr sz="4000"/>
            </a:lvl1pPr>
          </a:lstStyle>
          <a:p>
            <a:r>
              <a:rPr lang="en-US"/>
              <a:t>Click to edit Master title style</a:t>
            </a:r>
            <a:endParaRPr lang="en-US" dirty="0"/>
          </a:p>
        </p:txBody>
      </p:sp>
      <p:sp>
        <p:nvSpPr>
          <p:cNvPr id="6" name="Footer Placeholder 5"/>
          <p:cNvSpPr>
            <a:spLocks noGrp="1"/>
          </p:cNvSpPr>
          <p:nvPr>
            <p:ph type="ftr" sz="quarter" idx="11"/>
          </p:nvPr>
        </p:nvSpPr>
        <p:spPr/>
        <p:txBody>
          <a:bodyPr/>
          <a:lstStyle/>
          <a:p>
            <a:r>
              <a:rPr lang="en-US" dirty="0"/>
              <a:t>GROWTH MARKETING PLAN</a:t>
            </a:r>
            <a:endParaRPr lang="en-US" dirty="0"/>
          </a:p>
        </p:txBody>
      </p:sp>
      <p:sp>
        <p:nvSpPr>
          <p:cNvPr id="5" name="Date Placeholder 4"/>
          <p:cNvSpPr>
            <a:spLocks noGrp="1"/>
          </p:cNvSpPr>
          <p:nvPr>
            <p:ph type="dt" sz="half" idx="10"/>
          </p:nvPr>
        </p:nvSpPr>
        <p:spPr/>
        <p:txBody>
          <a:bodyPr/>
          <a:lstStyle/>
          <a:p>
            <a:fld id="{8623E0CC-5553-421C-8D81-3F82FF869EDA}" type="datetime1">
              <a:rPr lang="en-US" smtClean="0"/>
            </a:fld>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fld>
            <a:endParaRPr lang="en-US" dirty="0"/>
          </a:p>
        </p:txBody>
      </p:sp>
      <p:sp>
        <p:nvSpPr>
          <p:cNvPr id="11" name="Picture Placeholder 10"/>
          <p:cNvSpPr>
            <a:spLocks noGrp="1"/>
          </p:cNvSpPr>
          <p:nvPr>
            <p:ph type="pic" sz="quarter" idx="13"/>
          </p:nvPr>
        </p:nvSpPr>
        <p:spPr>
          <a:xfrm>
            <a:off x="598327" y="0"/>
            <a:ext cx="11593671" cy="4728524"/>
          </a:xfrm>
          <a:blipFill dpi="0" rotWithShape="1">
            <a:blip r:embed="rId2">
              <a:alphaModFix amt="60000"/>
            </a:blip>
            <a:srcRect/>
            <a:stretch>
              <a:fillRect l="-1459" r="-1"/>
            </a:stretch>
          </a:blipFill>
        </p:spPr>
        <p:txBody>
          <a:bodyPr/>
          <a:lstStyle>
            <a:lvl1pPr marL="0" indent="0">
              <a:buNone/>
              <a:defRPr/>
            </a:lvl1pPr>
          </a:lstStyle>
          <a:p>
            <a:r>
              <a:rPr lang="en-US"/>
              <a:t>Click icon to add picture</a:t>
            </a:r>
            <a:endParaRPr lang="en-US" dirty="0"/>
          </a:p>
        </p:txBody>
      </p:sp>
      <p:sp>
        <p:nvSpPr>
          <p:cNvPr id="8" name="Content Placeholder 7"/>
          <p:cNvSpPr>
            <a:spLocks noGrp="1"/>
          </p:cNvSpPr>
          <p:nvPr>
            <p:ph sz="quarter" idx="14"/>
          </p:nvPr>
        </p:nvSpPr>
        <p:spPr>
          <a:xfrm>
            <a:off x="5349240" y="5109523"/>
            <a:ext cx="6208724" cy="1113477"/>
          </a:xfrm>
        </p:spPr>
        <p:txBody>
          <a:bodyPr>
            <a:noAutofit/>
          </a:bodyPr>
          <a:lstStyle>
            <a:lvl1pPr marL="0" indent="0">
              <a:buFont typeface="Arial" panose="020B0604020202020204" pitchFamily="34" charset="0"/>
              <a:buNone/>
              <a:defRPr sz="1600"/>
            </a:lvl1pPr>
            <a:lvl2pPr marL="228600" indent="0">
              <a:buFont typeface="Arial" panose="020B0604020202020204" pitchFamily="34" charset="0"/>
              <a:buNone/>
              <a:defRPr sz="1600"/>
            </a:lvl2pPr>
            <a:lvl3pPr marL="457200" indent="0">
              <a:buFont typeface="Arial" panose="020B0604020202020204" pitchFamily="34" charset="0"/>
              <a:buNone/>
              <a:defRPr sz="1600"/>
            </a:lvl3pPr>
            <a:lvl4pPr marL="685800" indent="0">
              <a:buFont typeface="Arial" panose="020B0604020202020204" pitchFamily="34" charset="0"/>
              <a:buNone/>
              <a:defRPr sz="1600"/>
            </a:lvl4pPr>
            <a:lvl5pPr marL="914400" indent="0">
              <a:buFont typeface="Arial" panose="020B0604020202020204" pitchFamily="34" charset="0"/>
              <a:buNone/>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4" name="Straight Connector 3"/>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p:cNvSpPr>
            <a:spLocks noGrp="1"/>
          </p:cNvSpPr>
          <p:nvPr>
            <p:ph type="title"/>
          </p:nvPr>
        </p:nvSpPr>
        <p:spPr>
          <a:xfrm>
            <a:off x="598328" y="4362766"/>
            <a:ext cx="3421224" cy="1860234"/>
          </a:xfrm>
        </p:spPr>
        <p:txBody>
          <a:bodyPr anchor="t">
            <a:normAutofit/>
          </a:bodyPr>
          <a:lstStyle>
            <a:lvl1pPr>
              <a:defRPr sz="4000"/>
            </a:lvl1pPr>
          </a:lstStyle>
          <a:p>
            <a:r>
              <a:rPr lang="en-US"/>
              <a:t>Click to edit Master title style</a:t>
            </a:r>
            <a:endParaRPr lang="en-US" dirty="0"/>
          </a:p>
        </p:txBody>
      </p:sp>
      <p:sp>
        <p:nvSpPr>
          <p:cNvPr id="6" name="Footer Placeholder 5"/>
          <p:cNvSpPr>
            <a:spLocks noGrp="1"/>
          </p:cNvSpPr>
          <p:nvPr>
            <p:ph type="ftr" sz="quarter" idx="11"/>
          </p:nvPr>
        </p:nvSpPr>
        <p:spPr/>
        <p:txBody>
          <a:bodyPr/>
          <a:lstStyle/>
          <a:p>
            <a:r>
              <a:rPr lang="en-US" dirty="0"/>
              <a:t>GROWTH MARKETING PLAN</a:t>
            </a:r>
            <a:endParaRPr lang="en-US" dirty="0"/>
          </a:p>
        </p:txBody>
      </p:sp>
      <p:sp>
        <p:nvSpPr>
          <p:cNvPr id="5" name="Date Placeholder 4"/>
          <p:cNvSpPr>
            <a:spLocks noGrp="1"/>
          </p:cNvSpPr>
          <p:nvPr>
            <p:ph type="dt" sz="half" idx="10"/>
          </p:nvPr>
        </p:nvSpPr>
        <p:spPr/>
        <p:txBody>
          <a:bodyPr/>
          <a:lstStyle/>
          <a:p>
            <a:fld id="{64BE7576-EC94-4DB5-9187-19A5D0382B7E}" type="datetime1">
              <a:rPr lang="en-US" smtClean="0"/>
            </a:fld>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fld>
            <a:endParaRPr lang="en-US" dirty="0"/>
          </a:p>
        </p:txBody>
      </p:sp>
      <p:sp>
        <p:nvSpPr>
          <p:cNvPr id="11" name="Picture Placeholder 10"/>
          <p:cNvSpPr>
            <a:spLocks noGrp="1"/>
          </p:cNvSpPr>
          <p:nvPr>
            <p:ph type="pic" sz="quarter" idx="13"/>
          </p:nvPr>
        </p:nvSpPr>
        <p:spPr>
          <a:xfrm>
            <a:off x="598327" y="0"/>
            <a:ext cx="11593671" cy="3981766"/>
          </a:xfrm>
          <a:blipFill dpi="0" rotWithShape="1">
            <a:blip r:embed="rId2">
              <a:alphaModFix amt="60000"/>
            </a:blip>
            <a:srcRect/>
            <a:stretch>
              <a:fillRect l="-1459" r="-1"/>
            </a:stretch>
          </a:blipFill>
        </p:spPr>
        <p:txBody>
          <a:bodyPr/>
          <a:lstStyle>
            <a:lvl1pPr marL="0" indent="0">
              <a:buNone/>
              <a:defRPr/>
            </a:lvl1pPr>
          </a:lstStyle>
          <a:p>
            <a:r>
              <a:rPr lang="en-US"/>
              <a:t>Click icon to add picture</a:t>
            </a:r>
            <a:endParaRPr lang="en-US" dirty="0"/>
          </a:p>
        </p:txBody>
      </p:sp>
      <p:sp>
        <p:nvSpPr>
          <p:cNvPr id="8" name="Content Placeholder 7"/>
          <p:cNvSpPr>
            <a:spLocks noGrp="1"/>
          </p:cNvSpPr>
          <p:nvPr>
            <p:ph sz="quarter" idx="14"/>
          </p:nvPr>
        </p:nvSpPr>
        <p:spPr>
          <a:xfrm>
            <a:off x="4405936" y="4353867"/>
            <a:ext cx="7152028" cy="1869134"/>
          </a:xfrm>
        </p:spPr>
        <p:txBody>
          <a:bodyPr>
            <a:noAutofit/>
          </a:bodyPr>
          <a:lstStyle>
            <a:lvl1pPr marL="285750" indent="-285750">
              <a:buFont typeface="Arial" panose="020B0604020202020204" pitchFamily="34" charset="0"/>
              <a:buChar char="•"/>
              <a:defRPr sz="16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600"/>
            </a:lvl3pPr>
            <a:lvl4pPr marL="857250" indent="-171450">
              <a:buFont typeface="Arial" panose="020B0604020202020204" pitchFamily="34" charset="0"/>
              <a:buChar char="•"/>
              <a:defRPr sz="1600"/>
            </a:lvl4pPr>
            <a:lvl5pPr marL="1085850" indent="-171450">
              <a:buFont typeface="Arial" panose="020B0604020202020204" pitchFamily="34" charset="0"/>
              <a:buChar char="•"/>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4" name="Straight Connector 3"/>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cxnSp>
        <p:nvCxnSpPr>
          <p:cNvPr id="3" name="Straight Connector 2"/>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28764" y="1001714"/>
            <a:ext cx="3390788" cy="1875473"/>
          </a:xfrm>
        </p:spPr>
        <p:txBody>
          <a:bodyPr anchor="t">
            <a:normAutofit/>
          </a:bodyPr>
          <a:lstStyle>
            <a:lvl1pPr>
              <a:defRPr sz="4000"/>
            </a:lvl1pPr>
          </a:lstStyle>
          <a:p>
            <a:r>
              <a:rPr lang="en-US"/>
              <a:t>Click to edit Master title style</a:t>
            </a:r>
            <a:endParaRPr lang="en-US" dirty="0"/>
          </a:p>
        </p:txBody>
      </p:sp>
      <p:sp>
        <p:nvSpPr>
          <p:cNvPr id="6" name="Footer Placeholder 5"/>
          <p:cNvSpPr>
            <a:spLocks noGrp="1"/>
          </p:cNvSpPr>
          <p:nvPr>
            <p:ph type="ftr" sz="quarter" idx="11"/>
          </p:nvPr>
        </p:nvSpPr>
        <p:spPr>
          <a:xfrm rot="16200000">
            <a:off x="-2073146" y="2231455"/>
            <a:ext cx="4564377" cy="429768"/>
          </a:xfrm>
        </p:spPr>
        <p:txBody>
          <a:bodyPr/>
          <a:lstStyle/>
          <a:p>
            <a:r>
              <a:rPr lang="en-US" dirty="0"/>
              <a:t>GROWTH MARKETING PLAN</a:t>
            </a:r>
            <a:endParaRPr lang="en-US" dirty="0"/>
          </a:p>
        </p:txBody>
      </p:sp>
      <p:sp>
        <p:nvSpPr>
          <p:cNvPr id="5" name="Date Placeholder 4"/>
          <p:cNvSpPr>
            <a:spLocks noGrp="1"/>
          </p:cNvSpPr>
          <p:nvPr>
            <p:ph type="dt" sz="half" idx="10"/>
          </p:nvPr>
        </p:nvSpPr>
        <p:spPr>
          <a:xfrm rot="16200000">
            <a:off x="-538191" y="5260876"/>
            <a:ext cx="1494468" cy="429768"/>
          </a:xfrm>
        </p:spPr>
        <p:txBody>
          <a:bodyPr/>
          <a:lstStyle/>
          <a:p>
            <a:fld id="{1E853955-1D07-4B51-BC71-D8BE10C22200}" type="datetime1">
              <a:rPr lang="en-US" smtClean="0"/>
            </a:fld>
            <a:endParaRPr lang="en-US" dirty="0"/>
          </a:p>
        </p:txBody>
      </p:sp>
      <p:sp>
        <p:nvSpPr>
          <p:cNvPr id="7" name="Slide Number Placeholder 6"/>
          <p:cNvSpPr>
            <a:spLocks noGrp="1"/>
          </p:cNvSpPr>
          <p:nvPr>
            <p:ph type="sldNum" sz="quarter" idx="12"/>
          </p:nvPr>
        </p:nvSpPr>
        <p:spPr>
          <a:xfrm>
            <a:off x="-5842" y="6492874"/>
            <a:ext cx="429207" cy="365125"/>
          </a:xfrm>
        </p:spPr>
        <p:txBody>
          <a:bodyPr/>
          <a:lstStyle/>
          <a:p>
            <a:fld id="{CC057153-B650-4DEB-B370-79DDCFDCE934}" type="slidenum">
              <a:rPr lang="en-US" smtClean="0"/>
            </a:fld>
            <a:endParaRPr lang="en-US" dirty="0"/>
          </a:p>
        </p:txBody>
      </p:sp>
      <p:sp>
        <p:nvSpPr>
          <p:cNvPr id="8" name="Content Placeholder 7"/>
          <p:cNvSpPr>
            <a:spLocks noGrp="1"/>
          </p:cNvSpPr>
          <p:nvPr>
            <p:ph sz="quarter" idx="14"/>
          </p:nvPr>
        </p:nvSpPr>
        <p:spPr>
          <a:xfrm>
            <a:off x="4405936" y="1001714"/>
            <a:ext cx="7152028" cy="1875475"/>
          </a:xfrm>
        </p:spPr>
        <p:txBody>
          <a:bodyPr>
            <a:noAutofit/>
          </a:bodyPr>
          <a:lstStyle>
            <a:lvl1pPr marL="285750" indent="-285750">
              <a:buFont typeface="Arial" panose="020B0604020202020204" pitchFamily="34" charset="0"/>
              <a:buChar char="•"/>
              <a:defRPr sz="16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600"/>
            </a:lvl3pPr>
            <a:lvl4pPr marL="857250" indent="-171450">
              <a:buFont typeface="Arial" panose="020B0604020202020204" pitchFamily="34" charset="0"/>
              <a:buChar char="•"/>
              <a:defRPr sz="1600"/>
            </a:lvl4pPr>
            <a:lvl5pPr marL="1085850" indent="-171450">
              <a:buFont typeface="Arial" panose="020B0604020202020204" pitchFamily="34" charset="0"/>
              <a:buChar char="•"/>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11" name="Picture Placeholder 10"/>
          <p:cNvSpPr>
            <a:spLocks noGrp="1"/>
          </p:cNvSpPr>
          <p:nvPr>
            <p:ph type="pic" sz="quarter" idx="13"/>
          </p:nvPr>
        </p:nvSpPr>
        <p:spPr>
          <a:xfrm>
            <a:off x="598328" y="3258188"/>
            <a:ext cx="11593670" cy="3599811"/>
          </a:xfrm>
          <a:blipFill dpi="0" rotWithShape="1">
            <a:blip r:embed="rId2">
              <a:alphaModFix amt="60000"/>
            </a:blip>
            <a:srcRect/>
            <a:stretch>
              <a:fillRect l="-1217"/>
            </a:stretch>
          </a:blipFill>
        </p:spPr>
        <p:txBody>
          <a:bodyPr/>
          <a:lstStyle>
            <a:lvl1pPr marL="0" indent="0">
              <a:buNone/>
              <a:defRPr/>
            </a:lvl1pPr>
          </a:lstStyle>
          <a:p>
            <a:r>
              <a:rPr lang="en-US"/>
              <a:t>Click icon to add picture</a:t>
            </a:r>
            <a:endParaRPr lang="en-US" dirty="0"/>
          </a:p>
        </p:txBody>
      </p:sp>
      <p:cxnSp>
        <p:nvCxnSpPr>
          <p:cNvPr id="9" name="Straight Connector 8"/>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cxnSp>
        <p:nvCxnSpPr>
          <p:cNvPr id="4" name="Straight Connector 3"/>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34030" y="1001715"/>
            <a:ext cx="10923933" cy="746752"/>
          </a:xfrm>
        </p:spPr>
        <p:txBody>
          <a:bodyPr anchor="ctr">
            <a:normAutofit/>
          </a:bodyPr>
          <a:lstStyle>
            <a:lvl1pPr>
              <a:defRPr sz="4000"/>
            </a:lvl1pPr>
          </a:lstStyle>
          <a:p>
            <a:r>
              <a:rPr lang="en-US"/>
              <a:t>Click to edit Master title style</a:t>
            </a:r>
            <a:endParaRPr lang="en-US" dirty="0"/>
          </a:p>
        </p:txBody>
      </p:sp>
      <p:sp>
        <p:nvSpPr>
          <p:cNvPr id="6" name="Footer Placeholder 5"/>
          <p:cNvSpPr>
            <a:spLocks noGrp="1"/>
          </p:cNvSpPr>
          <p:nvPr>
            <p:ph type="ftr" sz="quarter" idx="11"/>
          </p:nvPr>
        </p:nvSpPr>
        <p:spPr/>
        <p:txBody>
          <a:bodyPr/>
          <a:lstStyle/>
          <a:p>
            <a:r>
              <a:rPr lang="en-US" dirty="0"/>
              <a:t>GROWTH MARKETING PLAN</a:t>
            </a:r>
            <a:endParaRPr lang="en-US" dirty="0"/>
          </a:p>
        </p:txBody>
      </p:sp>
      <p:sp>
        <p:nvSpPr>
          <p:cNvPr id="5" name="Date Placeholder 4"/>
          <p:cNvSpPr>
            <a:spLocks noGrp="1"/>
          </p:cNvSpPr>
          <p:nvPr>
            <p:ph type="dt" sz="half" idx="10"/>
          </p:nvPr>
        </p:nvSpPr>
        <p:spPr/>
        <p:txBody>
          <a:bodyPr/>
          <a:lstStyle/>
          <a:p>
            <a:fld id="{A7209E46-11CA-4696-94A6-42FA6258F836}" type="datetime1">
              <a:rPr lang="en-US" smtClean="0"/>
            </a:fld>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fld>
            <a:endParaRPr lang="en-US" dirty="0"/>
          </a:p>
        </p:txBody>
      </p:sp>
      <p:sp>
        <p:nvSpPr>
          <p:cNvPr id="11" name="Picture Placeholder 10"/>
          <p:cNvSpPr>
            <a:spLocks noGrp="1"/>
          </p:cNvSpPr>
          <p:nvPr>
            <p:ph type="pic" sz="quarter" idx="13"/>
          </p:nvPr>
        </p:nvSpPr>
        <p:spPr>
          <a:xfrm>
            <a:off x="634030" y="2129475"/>
            <a:ext cx="5652468" cy="4093526"/>
          </a:xfrm>
          <a:blipFill dpi="0" rotWithShape="1">
            <a:blip r:embed="rId2">
              <a:alphaModFix amt="60000"/>
            </a:blip>
            <a:srcRect/>
            <a:stretch>
              <a:fillRect/>
            </a:stretch>
          </a:blipFill>
        </p:spPr>
        <p:txBody>
          <a:bodyPr/>
          <a:lstStyle>
            <a:lvl1pPr marL="0" indent="0">
              <a:buNone/>
              <a:defRPr/>
            </a:lvl1pPr>
          </a:lstStyle>
          <a:p>
            <a:r>
              <a:rPr lang="en-US"/>
              <a:t>Click icon to add picture</a:t>
            </a:r>
            <a:endParaRPr lang="en-US" dirty="0"/>
          </a:p>
        </p:txBody>
      </p:sp>
      <p:sp>
        <p:nvSpPr>
          <p:cNvPr id="8" name="Content Placeholder 7"/>
          <p:cNvSpPr>
            <a:spLocks noGrp="1"/>
          </p:cNvSpPr>
          <p:nvPr>
            <p:ph sz="quarter" idx="14"/>
          </p:nvPr>
        </p:nvSpPr>
        <p:spPr>
          <a:xfrm>
            <a:off x="6843095" y="2129475"/>
            <a:ext cx="4714869" cy="4093526"/>
          </a:xfrm>
        </p:spPr>
        <p:txBody>
          <a:bodyPr>
            <a:normAutofit/>
          </a:bodyPr>
          <a:lstStyle>
            <a:lvl1pPr>
              <a:defRPr sz="1600"/>
            </a:lvl1pPr>
            <a:lvl2pPr>
              <a:defRPr sz="1600"/>
            </a:lvl2pPr>
            <a:lvl3pPr>
              <a:defRPr sz="1600"/>
            </a:lvl3pPr>
            <a:lvl4pPr>
              <a:defRPr sz="1600"/>
            </a:lvl4pPr>
            <a:lvl5pPr>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3" name="Straight Connector 2"/>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cxnSp>
        <p:nvCxnSpPr>
          <p:cNvPr id="3" name="Straight Connector 2"/>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34030" y="1001715"/>
            <a:ext cx="4714876" cy="1122374"/>
          </a:xfrm>
        </p:spPr>
        <p:txBody>
          <a:bodyPr>
            <a:noAutofit/>
          </a:bodyPr>
          <a:lstStyle>
            <a:lvl1pPr>
              <a:defRPr sz="4000"/>
            </a:lvl1pPr>
          </a:lstStyle>
          <a:p>
            <a:r>
              <a:rPr lang="en-US"/>
              <a:t>Click to edit Master title style</a:t>
            </a:r>
            <a:endParaRPr lang="en-US" dirty="0"/>
          </a:p>
        </p:txBody>
      </p:sp>
      <p:sp>
        <p:nvSpPr>
          <p:cNvPr id="6" name="Footer Placeholder 5"/>
          <p:cNvSpPr>
            <a:spLocks noGrp="1"/>
          </p:cNvSpPr>
          <p:nvPr>
            <p:ph type="ftr" sz="quarter" idx="11"/>
          </p:nvPr>
        </p:nvSpPr>
        <p:spPr/>
        <p:txBody>
          <a:bodyPr/>
          <a:lstStyle/>
          <a:p>
            <a:r>
              <a:rPr lang="en-US" dirty="0"/>
              <a:t>GROWTH MARKETING PLAN</a:t>
            </a:r>
            <a:endParaRPr lang="en-US" dirty="0"/>
          </a:p>
        </p:txBody>
      </p:sp>
      <p:sp>
        <p:nvSpPr>
          <p:cNvPr id="5" name="Date Placeholder 4"/>
          <p:cNvSpPr>
            <a:spLocks noGrp="1"/>
          </p:cNvSpPr>
          <p:nvPr>
            <p:ph type="dt" sz="half" idx="10"/>
          </p:nvPr>
        </p:nvSpPr>
        <p:spPr/>
        <p:txBody>
          <a:bodyPr/>
          <a:lstStyle/>
          <a:p>
            <a:fld id="{AA8799AB-4423-4AFC-BA85-5F70033F1076}" type="datetime1">
              <a:rPr lang="en-US" smtClean="0"/>
            </a:fld>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fld>
            <a:endParaRPr lang="en-US" dirty="0"/>
          </a:p>
        </p:txBody>
      </p:sp>
      <p:sp>
        <p:nvSpPr>
          <p:cNvPr id="11" name="Picture Placeholder 10"/>
          <p:cNvSpPr>
            <a:spLocks noGrp="1"/>
          </p:cNvSpPr>
          <p:nvPr>
            <p:ph type="pic" sz="quarter" idx="13"/>
          </p:nvPr>
        </p:nvSpPr>
        <p:spPr>
          <a:xfrm>
            <a:off x="634030" y="2496190"/>
            <a:ext cx="4672584" cy="3726810"/>
          </a:xfrm>
          <a:blipFill dpi="0" rotWithShape="1">
            <a:blip r:embed="rId2">
              <a:alphaModFix amt="60000"/>
            </a:blip>
            <a:srcRect/>
            <a:stretch>
              <a:fillRect/>
            </a:stretch>
          </a:blipFill>
        </p:spPr>
        <p:txBody>
          <a:bodyPr/>
          <a:lstStyle>
            <a:lvl1pPr marL="0" indent="0">
              <a:buNone/>
              <a:defRPr/>
            </a:lvl1pPr>
          </a:lstStyle>
          <a:p>
            <a:r>
              <a:rPr lang="en-US"/>
              <a:t>Click icon to add picture</a:t>
            </a:r>
            <a:endParaRPr lang="en-US" dirty="0"/>
          </a:p>
        </p:txBody>
      </p:sp>
      <p:sp>
        <p:nvSpPr>
          <p:cNvPr id="8" name="Content Placeholder 7"/>
          <p:cNvSpPr>
            <a:spLocks noGrp="1"/>
          </p:cNvSpPr>
          <p:nvPr>
            <p:ph sz="quarter" idx="14"/>
          </p:nvPr>
        </p:nvSpPr>
        <p:spPr>
          <a:xfrm>
            <a:off x="5905502" y="1001715"/>
            <a:ext cx="5652463" cy="5221285"/>
          </a:xfrm>
        </p:spPr>
        <p:txBody>
          <a:bodyPr>
            <a:normAutofit/>
          </a:bodyPr>
          <a:lstStyle>
            <a:lvl1pPr>
              <a:defRPr sz="1600"/>
            </a:lvl1pPr>
            <a:lvl2pPr>
              <a:defRPr sz="1600"/>
            </a:lvl2pPr>
            <a:lvl3pPr>
              <a:defRPr sz="1600"/>
            </a:lvl3pPr>
            <a:lvl4pPr>
              <a:defRPr sz="1600"/>
            </a:lvl4pPr>
            <a:lvl5pPr>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9" name="Straight Connector 8"/>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cxnSp>
        <p:nvCxnSpPr>
          <p:cNvPr id="4" name="Straight Connector 3"/>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34030" y="1001714"/>
            <a:ext cx="4328495" cy="1127759"/>
          </a:xfrm>
        </p:spPr>
        <p:txBody>
          <a:bodyPr anchor="t">
            <a:noAutofit/>
          </a:bodyPr>
          <a:lstStyle>
            <a:lvl1pPr>
              <a:defRPr sz="4000"/>
            </a:lvl1pPr>
          </a:lstStyle>
          <a:p>
            <a:r>
              <a:rPr lang="en-US"/>
              <a:t>Click to edit Master title style</a:t>
            </a:r>
            <a:endParaRPr lang="en-US" dirty="0"/>
          </a:p>
        </p:txBody>
      </p:sp>
      <p:sp>
        <p:nvSpPr>
          <p:cNvPr id="6" name="Footer Placeholder 5"/>
          <p:cNvSpPr>
            <a:spLocks noGrp="1"/>
          </p:cNvSpPr>
          <p:nvPr>
            <p:ph type="ftr" sz="quarter" idx="11"/>
          </p:nvPr>
        </p:nvSpPr>
        <p:spPr/>
        <p:txBody>
          <a:bodyPr/>
          <a:lstStyle/>
          <a:p>
            <a:r>
              <a:rPr lang="en-US" dirty="0"/>
              <a:t>GROWTH MARKETING PLAN</a:t>
            </a:r>
            <a:endParaRPr lang="en-US" dirty="0"/>
          </a:p>
        </p:txBody>
      </p:sp>
      <p:sp>
        <p:nvSpPr>
          <p:cNvPr id="5" name="Date Placeholder 4"/>
          <p:cNvSpPr>
            <a:spLocks noGrp="1"/>
          </p:cNvSpPr>
          <p:nvPr>
            <p:ph type="dt" sz="half" idx="10"/>
          </p:nvPr>
        </p:nvSpPr>
        <p:spPr/>
        <p:txBody>
          <a:bodyPr/>
          <a:lstStyle/>
          <a:p>
            <a:fld id="{9C9E56CF-865A-4DF6-93CB-5342FE600906}" type="datetime1">
              <a:rPr lang="en-US" smtClean="0"/>
            </a:fld>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fld>
            <a:endParaRPr lang="en-US" dirty="0"/>
          </a:p>
        </p:txBody>
      </p:sp>
      <p:sp>
        <p:nvSpPr>
          <p:cNvPr id="11" name="Picture Placeholder 10"/>
          <p:cNvSpPr>
            <a:spLocks noGrp="1"/>
          </p:cNvSpPr>
          <p:nvPr>
            <p:ph type="pic" sz="quarter" idx="13"/>
          </p:nvPr>
        </p:nvSpPr>
        <p:spPr>
          <a:xfrm>
            <a:off x="634030" y="2129475"/>
            <a:ext cx="4328495" cy="4093525"/>
          </a:xfrm>
          <a:blipFill dpi="0" rotWithShape="1">
            <a:blip r:embed="rId2">
              <a:alphaModFix amt="60000"/>
            </a:blip>
            <a:srcRect/>
            <a:stretch>
              <a:fillRect/>
            </a:stretch>
          </a:blipFill>
        </p:spPr>
        <p:txBody>
          <a:bodyPr/>
          <a:lstStyle>
            <a:lvl1pPr marL="285750" indent="-285750">
              <a:buFont typeface="Arial" panose="020B0604020202020204" pitchFamily="34" charset="0"/>
              <a:buChar char="•"/>
              <a:defRPr/>
            </a:lvl1pPr>
          </a:lstStyle>
          <a:p>
            <a:r>
              <a:rPr lang="en-US"/>
              <a:t>Click icon to add picture</a:t>
            </a:r>
            <a:endParaRPr lang="en-US" dirty="0"/>
          </a:p>
        </p:txBody>
      </p:sp>
      <p:sp>
        <p:nvSpPr>
          <p:cNvPr id="8" name="Content Placeholder 7"/>
          <p:cNvSpPr>
            <a:spLocks noGrp="1"/>
          </p:cNvSpPr>
          <p:nvPr>
            <p:ph sz="quarter" idx="14"/>
          </p:nvPr>
        </p:nvSpPr>
        <p:spPr>
          <a:xfrm>
            <a:off x="5348911" y="1001713"/>
            <a:ext cx="6209054" cy="5221287"/>
          </a:xfrm>
        </p:spPr>
        <p:txBody>
          <a:bodyPr>
            <a:normAutofit/>
          </a:bodyPr>
          <a:lstStyle>
            <a:lvl1pPr>
              <a:defRPr sz="1600"/>
            </a:lvl1pPr>
            <a:lvl2pPr>
              <a:defRPr sz="1600"/>
            </a:lvl2pPr>
            <a:lvl3pPr>
              <a:defRPr sz="1600"/>
            </a:lvl3pPr>
            <a:lvl4pPr>
              <a:defRPr sz="1600"/>
            </a:lvl4pPr>
            <a:lvl5pPr>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3" name="Straight Connector 2"/>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8">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34031" y="1001715"/>
            <a:ext cx="5955028" cy="5477511"/>
          </a:xfrm>
        </p:spPr>
        <p:txBody>
          <a:bodyPr anchor="b">
            <a:normAutofit/>
          </a:bodyPr>
          <a:lstStyle>
            <a:lvl1pPr>
              <a:defRPr sz="7200" b="0" i="0">
                <a:latin typeface="+mj-lt"/>
                <a:ea typeface="Dotum" panose="020B0600000101010101" pitchFamily="34" charset="-127"/>
                <a:cs typeface="Noto Sans Kannada Thin" panose="020B0202040504020204" pitchFamily="34" charset="0"/>
              </a:defRPr>
            </a:lvl1pPr>
          </a:lstStyle>
          <a:p>
            <a:r>
              <a:rPr lang="en-US"/>
              <a:t>Click to edit Master title style</a:t>
            </a:r>
            <a:endParaRPr lang="en-US" dirty="0"/>
          </a:p>
        </p:txBody>
      </p:sp>
      <p:sp>
        <p:nvSpPr>
          <p:cNvPr id="10" name="Footer Placeholder 9"/>
          <p:cNvSpPr>
            <a:spLocks noGrp="1"/>
          </p:cNvSpPr>
          <p:nvPr>
            <p:ph type="ftr" sz="quarter" idx="16"/>
          </p:nvPr>
        </p:nvSpPr>
        <p:spPr>
          <a:xfrm rot="16200000">
            <a:off x="-2067302" y="2231454"/>
            <a:ext cx="4564376" cy="429768"/>
          </a:xfrm>
        </p:spPr>
        <p:txBody>
          <a:bodyPr/>
          <a:lstStyle/>
          <a:p>
            <a:r>
              <a:rPr lang="en-US" dirty="0"/>
              <a:t>GROWTH MARKETING PLAN</a:t>
            </a:r>
            <a:endParaRPr lang="en-US" dirty="0"/>
          </a:p>
        </p:txBody>
      </p:sp>
      <p:sp>
        <p:nvSpPr>
          <p:cNvPr id="9" name="Date Placeholder 8"/>
          <p:cNvSpPr>
            <a:spLocks noGrp="1"/>
          </p:cNvSpPr>
          <p:nvPr>
            <p:ph type="dt" sz="half" idx="15"/>
          </p:nvPr>
        </p:nvSpPr>
        <p:spPr>
          <a:xfrm rot="16200000">
            <a:off x="-532352" y="5260879"/>
            <a:ext cx="1494475" cy="429768"/>
          </a:xfrm>
        </p:spPr>
        <p:txBody>
          <a:bodyPr/>
          <a:lstStyle/>
          <a:p>
            <a:fld id="{341E3BD6-1BE7-4293-98B0-C8B456DEC98E}" type="datetime1">
              <a:rPr lang="en-US" smtClean="0"/>
            </a:fld>
            <a:endParaRPr lang="en-US" dirty="0"/>
          </a:p>
        </p:txBody>
      </p:sp>
      <p:sp>
        <p:nvSpPr>
          <p:cNvPr id="12" name="Slide Number Placeholder 11"/>
          <p:cNvSpPr>
            <a:spLocks noGrp="1"/>
          </p:cNvSpPr>
          <p:nvPr>
            <p:ph type="sldNum" sz="quarter" idx="17"/>
          </p:nvPr>
        </p:nvSpPr>
        <p:spPr>
          <a:xfrm>
            <a:off x="1" y="6492875"/>
            <a:ext cx="429207" cy="365125"/>
          </a:xfrm>
        </p:spPr>
        <p:txBody>
          <a:bodyPr/>
          <a:lstStyle/>
          <a:p>
            <a:fld id="{CC057153-B650-4DEB-B370-79DDCFDCE934}" type="slidenum">
              <a:rPr lang="en-US" smtClean="0"/>
            </a:fld>
            <a:endParaRPr lang="en-US" dirty="0"/>
          </a:p>
        </p:txBody>
      </p:sp>
      <p:sp>
        <p:nvSpPr>
          <p:cNvPr id="11" name="Picture Placeholder 10"/>
          <p:cNvSpPr>
            <a:spLocks noGrp="1"/>
          </p:cNvSpPr>
          <p:nvPr>
            <p:ph type="pic" sz="quarter" idx="13"/>
          </p:nvPr>
        </p:nvSpPr>
        <p:spPr>
          <a:xfrm>
            <a:off x="7065403" y="-1"/>
            <a:ext cx="5131677" cy="6222999"/>
          </a:xfrm>
          <a:blipFill dpi="0" rotWithShape="1">
            <a:blip r:embed="rId2">
              <a:alphaModFix amt="60000"/>
            </a:blip>
            <a:srcRect/>
            <a:stretch>
              <a:fillRect l="-686" t="2" b="-4120"/>
            </a:stretch>
          </a:blipFill>
        </p:spPr>
        <p:txBody>
          <a:bodyPr/>
          <a:lstStyle>
            <a:lvl1pPr marL="0" indent="0">
              <a:buNone/>
              <a:defRPr/>
            </a:lvl1pPr>
          </a:lstStyle>
          <a:p>
            <a:r>
              <a:rPr lang="en-US"/>
              <a:t>Click icon to add picture</a:t>
            </a:r>
            <a:endParaRPr lang="en-US" dirty="0"/>
          </a:p>
        </p:txBody>
      </p:sp>
      <p:cxnSp>
        <p:nvCxnSpPr>
          <p:cNvPr id="4" name="Straight Connector 3"/>
          <p:cNvCxnSpPr/>
          <p:nvPr userDrawn="1"/>
        </p:nvCxnSpPr>
        <p:spPr>
          <a:xfrm>
            <a:off x="7060324"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Straight Connector 2"/>
          <p:cNvCxnSpPr/>
          <p:nvPr userDrawn="1"/>
        </p:nvCxnSpPr>
        <p:spPr>
          <a:xfrm>
            <a:off x="0" y="164150"/>
            <a:ext cx="706032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7"/>
          <p:cNvSpPr>
            <a:spLocks noGrp="1"/>
          </p:cNvSpPr>
          <p:nvPr>
            <p:ph sz="quarter" idx="14"/>
          </p:nvPr>
        </p:nvSpPr>
        <p:spPr>
          <a:xfrm>
            <a:off x="7177414" y="6375748"/>
            <a:ext cx="4847572" cy="363255"/>
          </a:xfrm>
        </p:spPr>
        <p:txBody>
          <a:bodyPr anchor="ctr">
            <a:normAutofit/>
          </a:bodyPr>
          <a:lstStyle>
            <a:lvl1pPr marL="0" indent="0">
              <a:buNone/>
              <a:defRPr sz="1600" b="0" i="0">
                <a:latin typeface="+mj-lt"/>
              </a:defRPr>
            </a:lvl1pPr>
            <a:lvl2pPr>
              <a:defRPr sz="1600" b="0" i="0">
                <a:latin typeface="Univers Light" panose="020B0403020202020204" pitchFamily="34" charset="0"/>
              </a:defRPr>
            </a:lvl2pPr>
            <a:lvl3pPr>
              <a:defRPr sz="1600" b="0" i="0">
                <a:latin typeface="Univers Light" panose="020B0403020202020204" pitchFamily="34" charset="0"/>
              </a:defRPr>
            </a:lvl3pPr>
            <a:lvl4pPr>
              <a:defRPr sz="1600" b="0" i="0">
                <a:latin typeface="Univers Light" panose="020B0403020202020204" pitchFamily="34" charset="0"/>
              </a:defRPr>
            </a:lvl4pPr>
            <a:lvl5pPr>
              <a:defRPr sz="1600" b="0" i="0">
                <a:latin typeface="Univers Light" panose="020B0403020202020204" pitchFamily="34" charset="0"/>
              </a:defRPr>
            </a:lvl5pPr>
          </a:lstStyle>
          <a:p>
            <a:pPr lvl="0"/>
            <a:r>
              <a:rPr lang="en-US"/>
              <a:t>Click to edit Master text styles</a:t>
            </a:r>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Number Large">
    <p:bg>
      <p:bgPr>
        <a:solidFill>
          <a:schemeClr val="accent1"/>
        </a:solidFill>
        <a:effectLst/>
      </p:bgPr>
    </p:bg>
    <p:spTree>
      <p:nvGrpSpPr>
        <p:cNvPr id="1" name=""/>
        <p:cNvGrpSpPr/>
        <p:nvPr/>
      </p:nvGrpSpPr>
      <p:grpSpPr>
        <a:xfrm>
          <a:off x="0" y="0"/>
          <a:ext cx="0" cy="0"/>
          <a:chOff x="0" y="0"/>
          <a:chExt cx="0" cy="0"/>
        </a:xfrm>
      </p:grpSpPr>
      <p:cxnSp>
        <p:nvCxnSpPr>
          <p:cNvPr id="6" name="Straight Connector 5"/>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itle 1"/>
          <p:cNvSpPr>
            <a:spLocks noGrp="1"/>
          </p:cNvSpPr>
          <p:nvPr>
            <p:ph type="title"/>
          </p:nvPr>
        </p:nvSpPr>
        <p:spPr>
          <a:xfrm>
            <a:off x="633470" y="5109525"/>
            <a:ext cx="10367905" cy="1207192"/>
          </a:xfrm>
        </p:spPr>
        <p:txBody>
          <a:bodyPr anchor="b">
            <a:normAutofit/>
          </a:bodyPr>
          <a:lstStyle>
            <a:lvl1pPr algn="l">
              <a:lnSpc>
                <a:spcPct val="90000"/>
              </a:lnSpc>
              <a:defRPr sz="2400" b="0" i="0" cap="none" baseline="0">
                <a:solidFill>
                  <a:schemeClr val="tx1"/>
                </a:solidFill>
                <a:latin typeface="+mj-lt"/>
              </a:defRPr>
            </a:lvl1pPr>
          </a:lstStyle>
          <a:p>
            <a:r>
              <a:rPr lang="en-US"/>
              <a:t>Click to edit Master title style</a:t>
            </a:r>
            <a:endParaRPr lang="en-US" dirty="0"/>
          </a:p>
        </p:txBody>
      </p:sp>
      <p:sp>
        <p:nvSpPr>
          <p:cNvPr id="4" name="Footer Placeholder 3"/>
          <p:cNvSpPr>
            <a:spLocks noGrp="1"/>
          </p:cNvSpPr>
          <p:nvPr>
            <p:ph type="ftr" sz="quarter" idx="11"/>
          </p:nvPr>
        </p:nvSpPr>
        <p:spPr/>
        <p:txBody>
          <a:bodyPr/>
          <a:lstStyle/>
          <a:p>
            <a:r>
              <a:rPr lang="en-US" dirty="0"/>
              <a:t>GROWTH MARKETING PLAN</a:t>
            </a:r>
            <a:endParaRPr lang="en-US" dirty="0"/>
          </a:p>
        </p:txBody>
      </p:sp>
      <p:sp>
        <p:nvSpPr>
          <p:cNvPr id="3" name="Date Placeholder 2"/>
          <p:cNvSpPr>
            <a:spLocks noGrp="1"/>
          </p:cNvSpPr>
          <p:nvPr>
            <p:ph type="dt" sz="half" idx="10"/>
          </p:nvPr>
        </p:nvSpPr>
        <p:spPr/>
        <p:txBody>
          <a:bodyPr/>
          <a:lstStyle/>
          <a:p>
            <a:fld id="{F2929A1B-A295-4715-B77A-F33006A42EEB}" type="datetime1">
              <a:rPr lang="en-US" smtClean="0"/>
            </a:fld>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fld>
            <a:endParaRPr lang="en-US" dirty="0"/>
          </a:p>
        </p:txBody>
      </p:sp>
      <p:cxnSp>
        <p:nvCxnSpPr>
          <p:cNvPr id="9" name="Straight Connector 8"/>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6"/>
          <p:cNvSpPr>
            <a:spLocks noGrp="1"/>
          </p:cNvSpPr>
          <p:nvPr>
            <p:ph sz="quarter" idx="13" hasCustomPrompt="1"/>
          </p:nvPr>
        </p:nvSpPr>
        <p:spPr>
          <a:xfrm>
            <a:off x="634030" y="1340489"/>
            <a:ext cx="10367349" cy="3388035"/>
          </a:xfrm>
        </p:spPr>
        <p:txBody>
          <a:bodyPr anchor="t">
            <a:noAutofit/>
          </a:bodyPr>
          <a:lstStyle>
            <a:lvl1pPr marL="0" indent="0" algn="l">
              <a:lnSpc>
                <a:spcPct val="90000"/>
              </a:lnSpc>
              <a:buNone/>
              <a:defRPr sz="30000" b="0" i="0">
                <a:solidFill>
                  <a:schemeClr val="tx1"/>
                </a:solidFill>
                <a:latin typeface="+mn-lt"/>
              </a:defRPr>
            </a:lvl1pPr>
          </a:lstStyle>
          <a:p>
            <a:pPr lvl="0"/>
            <a:r>
              <a:rPr lang="en-US" dirty="0"/>
              <a:t>##%</a:t>
            </a:r>
            <a:endParaRPr lang="en-US" dirty="0"/>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Number Large 2">
    <p:spTree>
      <p:nvGrpSpPr>
        <p:cNvPr id="1" name=""/>
        <p:cNvGrpSpPr/>
        <p:nvPr/>
      </p:nvGrpSpPr>
      <p:grpSpPr>
        <a:xfrm>
          <a:off x="0" y="0"/>
          <a:ext cx="0" cy="0"/>
          <a:chOff x="0" y="0"/>
          <a:chExt cx="0" cy="0"/>
        </a:xfrm>
      </p:grpSpPr>
      <p:cxnSp>
        <p:nvCxnSpPr>
          <p:cNvPr id="8" name="Straight Connector 7"/>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33470" y="5109525"/>
            <a:ext cx="10367905" cy="1207192"/>
          </a:xfrm>
        </p:spPr>
        <p:txBody>
          <a:bodyPr anchor="b">
            <a:normAutofit/>
          </a:bodyPr>
          <a:lstStyle>
            <a:lvl1pPr algn="l">
              <a:lnSpc>
                <a:spcPct val="90000"/>
              </a:lnSpc>
              <a:defRPr sz="2400" b="0" i="0" cap="none" baseline="0">
                <a:solidFill>
                  <a:schemeClr val="tx1"/>
                </a:solidFill>
                <a:latin typeface="+mj-lt"/>
              </a:defRPr>
            </a:lvl1pPr>
          </a:lstStyle>
          <a:p>
            <a:r>
              <a:rPr lang="en-US"/>
              <a:t>Click to edit Master title style</a:t>
            </a:r>
            <a:endParaRPr lang="en-US" dirty="0"/>
          </a:p>
        </p:txBody>
      </p:sp>
      <p:sp>
        <p:nvSpPr>
          <p:cNvPr id="4" name="Footer Placeholder 3"/>
          <p:cNvSpPr>
            <a:spLocks noGrp="1"/>
          </p:cNvSpPr>
          <p:nvPr>
            <p:ph type="ftr" sz="quarter" idx="11"/>
          </p:nvPr>
        </p:nvSpPr>
        <p:spPr/>
        <p:txBody>
          <a:bodyPr/>
          <a:lstStyle/>
          <a:p>
            <a:r>
              <a:rPr lang="en-US" dirty="0"/>
              <a:t>GROWTH MARKETING PLAN</a:t>
            </a:r>
            <a:endParaRPr lang="en-US" dirty="0"/>
          </a:p>
        </p:txBody>
      </p:sp>
      <p:sp>
        <p:nvSpPr>
          <p:cNvPr id="3" name="Date Placeholder 2"/>
          <p:cNvSpPr>
            <a:spLocks noGrp="1"/>
          </p:cNvSpPr>
          <p:nvPr>
            <p:ph type="dt" sz="half" idx="10"/>
          </p:nvPr>
        </p:nvSpPr>
        <p:spPr/>
        <p:txBody>
          <a:bodyPr/>
          <a:lstStyle/>
          <a:p>
            <a:fld id="{09CBD6C5-FCE0-436F-BDB9-607AA1896A18}" type="datetime1">
              <a:rPr lang="en-US" smtClean="0"/>
            </a:fld>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fld>
            <a:endParaRPr lang="en-US" dirty="0"/>
          </a:p>
        </p:txBody>
      </p:sp>
      <p:sp>
        <p:nvSpPr>
          <p:cNvPr id="7" name="Content Placeholder 6"/>
          <p:cNvSpPr>
            <a:spLocks noGrp="1"/>
          </p:cNvSpPr>
          <p:nvPr>
            <p:ph sz="quarter" idx="13" hasCustomPrompt="1"/>
          </p:nvPr>
        </p:nvSpPr>
        <p:spPr>
          <a:xfrm>
            <a:off x="634030" y="1340489"/>
            <a:ext cx="10367349" cy="3388035"/>
          </a:xfrm>
        </p:spPr>
        <p:txBody>
          <a:bodyPr anchor="t">
            <a:noAutofit/>
          </a:bodyPr>
          <a:lstStyle>
            <a:lvl1pPr marL="0" indent="0" algn="l">
              <a:lnSpc>
                <a:spcPct val="90000"/>
              </a:lnSpc>
              <a:buNone/>
              <a:defRPr sz="30000" b="0" i="0">
                <a:solidFill>
                  <a:schemeClr val="tx1"/>
                </a:solidFill>
                <a:latin typeface="+mn-lt"/>
              </a:defRPr>
            </a:lvl1pPr>
          </a:lstStyle>
          <a:p>
            <a:pPr lvl="0"/>
            <a:r>
              <a:rPr lang="en-US" dirty="0"/>
              <a:t>##%</a:t>
            </a:r>
            <a:endParaRPr lang="en-US" dirty="0"/>
          </a:p>
        </p:txBody>
      </p:sp>
      <p:cxnSp>
        <p:nvCxnSpPr>
          <p:cNvPr id="6" name="Straight Connector 5"/>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Number Large 3">
    <p:bg>
      <p:bgPr>
        <a:solidFill>
          <a:schemeClr val="accent6"/>
        </a:solidFill>
        <a:effectLst/>
      </p:bgPr>
    </p:bg>
    <p:spTree>
      <p:nvGrpSpPr>
        <p:cNvPr id="1" name=""/>
        <p:cNvGrpSpPr/>
        <p:nvPr/>
      </p:nvGrpSpPr>
      <p:grpSpPr>
        <a:xfrm>
          <a:off x="0" y="0"/>
          <a:ext cx="0" cy="0"/>
          <a:chOff x="0" y="0"/>
          <a:chExt cx="0" cy="0"/>
        </a:xfrm>
      </p:grpSpPr>
      <p:cxnSp>
        <p:nvCxnSpPr>
          <p:cNvPr id="6" name="Straight Connector 5"/>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itle 1"/>
          <p:cNvSpPr>
            <a:spLocks noGrp="1"/>
          </p:cNvSpPr>
          <p:nvPr>
            <p:ph type="title"/>
          </p:nvPr>
        </p:nvSpPr>
        <p:spPr>
          <a:xfrm>
            <a:off x="633470" y="5109525"/>
            <a:ext cx="10367905" cy="1207192"/>
          </a:xfrm>
        </p:spPr>
        <p:txBody>
          <a:bodyPr anchor="b">
            <a:normAutofit/>
          </a:bodyPr>
          <a:lstStyle>
            <a:lvl1pPr algn="l">
              <a:lnSpc>
                <a:spcPct val="90000"/>
              </a:lnSpc>
              <a:defRPr sz="2400" b="0" i="0" cap="none" baseline="0">
                <a:solidFill>
                  <a:schemeClr val="tx1"/>
                </a:solidFill>
                <a:latin typeface="+mj-lt"/>
              </a:defRPr>
            </a:lvl1pPr>
          </a:lstStyle>
          <a:p>
            <a:r>
              <a:rPr lang="en-US"/>
              <a:t>Click to edit Master title style</a:t>
            </a:r>
            <a:endParaRPr lang="en-US" dirty="0"/>
          </a:p>
        </p:txBody>
      </p:sp>
      <p:sp>
        <p:nvSpPr>
          <p:cNvPr id="4" name="Footer Placeholder 3"/>
          <p:cNvSpPr>
            <a:spLocks noGrp="1"/>
          </p:cNvSpPr>
          <p:nvPr>
            <p:ph type="ftr" sz="quarter" idx="11"/>
          </p:nvPr>
        </p:nvSpPr>
        <p:spPr/>
        <p:txBody>
          <a:bodyPr/>
          <a:lstStyle/>
          <a:p>
            <a:r>
              <a:rPr lang="en-US" dirty="0"/>
              <a:t>GROWTH MARKETING PLAN</a:t>
            </a:r>
            <a:endParaRPr lang="en-US" dirty="0"/>
          </a:p>
        </p:txBody>
      </p:sp>
      <p:sp>
        <p:nvSpPr>
          <p:cNvPr id="3" name="Date Placeholder 2"/>
          <p:cNvSpPr>
            <a:spLocks noGrp="1"/>
          </p:cNvSpPr>
          <p:nvPr>
            <p:ph type="dt" sz="half" idx="10"/>
          </p:nvPr>
        </p:nvSpPr>
        <p:spPr/>
        <p:txBody>
          <a:bodyPr/>
          <a:lstStyle/>
          <a:p>
            <a:fld id="{2B3A5A51-DB18-40F8-9807-F5A86B7E570D}" type="datetime1">
              <a:rPr lang="en-US" smtClean="0"/>
            </a:fld>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fld>
            <a:endParaRPr lang="en-US" dirty="0"/>
          </a:p>
        </p:txBody>
      </p:sp>
      <p:cxnSp>
        <p:nvCxnSpPr>
          <p:cNvPr id="9" name="Straight Connector 8"/>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6"/>
          <p:cNvSpPr>
            <a:spLocks noGrp="1"/>
          </p:cNvSpPr>
          <p:nvPr>
            <p:ph sz="quarter" idx="13" hasCustomPrompt="1"/>
          </p:nvPr>
        </p:nvSpPr>
        <p:spPr>
          <a:xfrm>
            <a:off x="634030" y="1340489"/>
            <a:ext cx="10367349" cy="3388035"/>
          </a:xfrm>
        </p:spPr>
        <p:txBody>
          <a:bodyPr anchor="t">
            <a:noAutofit/>
          </a:bodyPr>
          <a:lstStyle>
            <a:lvl1pPr marL="0" indent="0" algn="l">
              <a:lnSpc>
                <a:spcPct val="90000"/>
              </a:lnSpc>
              <a:buNone/>
              <a:defRPr sz="30000" b="0" i="0">
                <a:solidFill>
                  <a:schemeClr val="tx1"/>
                </a:solidFill>
                <a:latin typeface="+mn-lt"/>
              </a:defRPr>
            </a:lvl1pPr>
          </a:lstStyle>
          <a:p>
            <a:pPr lvl="0"/>
            <a:r>
              <a:rPr lang="en-US" dirty="0"/>
              <a:t>##%</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cxnSp>
        <p:nvCxnSpPr>
          <p:cNvPr id="51" name="Straight Connector 50"/>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12648" y="-1133856"/>
            <a:ext cx="10652760" cy="1133856"/>
          </a:xfrm>
        </p:spPr>
        <p:txBody>
          <a:bodyPr/>
          <a:lstStyle>
            <a:lvl1pPr>
              <a:defRPr cap="none" baseline="0"/>
            </a:lvl1pPr>
          </a:lstStyle>
          <a:p>
            <a:r>
              <a:rPr lang="en-US"/>
              <a:t>Click to edit Master title style</a:t>
            </a:r>
            <a:endParaRPr lang="en-US" dirty="0"/>
          </a:p>
        </p:txBody>
      </p:sp>
      <p:sp>
        <p:nvSpPr>
          <p:cNvPr id="4" name="Footer Placeholder 3"/>
          <p:cNvSpPr>
            <a:spLocks noGrp="1"/>
          </p:cNvSpPr>
          <p:nvPr>
            <p:ph type="ftr" sz="quarter" idx="11"/>
          </p:nvPr>
        </p:nvSpPr>
        <p:spPr/>
        <p:txBody>
          <a:bodyPr/>
          <a:lstStyle/>
          <a:p>
            <a:r>
              <a:rPr lang="en-US" dirty="0"/>
              <a:t>GROWTH MARKETING PLAN</a:t>
            </a:r>
            <a:endParaRPr lang="en-US" dirty="0"/>
          </a:p>
        </p:txBody>
      </p:sp>
      <p:sp>
        <p:nvSpPr>
          <p:cNvPr id="3" name="Date Placeholder 2"/>
          <p:cNvSpPr>
            <a:spLocks noGrp="1"/>
          </p:cNvSpPr>
          <p:nvPr>
            <p:ph type="dt" sz="half" idx="10"/>
          </p:nvPr>
        </p:nvSpPr>
        <p:spPr/>
        <p:txBody>
          <a:bodyPr/>
          <a:lstStyle/>
          <a:p>
            <a:fld id="{312BCB96-76D1-4464-9253-520F75095DE4}" type="datetime1">
              <a:rPr lang="en-US" smtClean="0"/>
            </a:fld>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fld>
            <a:endParaRPr lang="en-US" dirty="0"/>
          </a:p>
        </p:txBody>
      </p:sp>
      <p:sp>
        <p:nvSpPr>
          <p:cNvPr id="7" name="Content Placeholder 6"/>
          <p:cNvSpPr>
            <a:spLocks noGrp="1"/>
          </p:cNvSpPr>
          <p:nvPr>
            <p:ph sz="quarter" idx="13" hasCustomPrompt="1"/>
          </p:nvPr>
        </p:nvSpPr>
        <p:spPr>
          <a:xfrm>
            <a:off x="634030" y="1001715"/>
            <a:ext cx="9424374" cy="5221280"/>
          </a:xfrm>
        </p:spPr>
        <p:txBody>
          <a:bodyPr anchor="ctr">
            <a:noAutofit/>
          </a:bodyPr>
          <a:lstStyle>
            <a:lvl1pPr marL="0" indent="0">
              <a:lnSpc>
                <a:spcPct val="100000"/>
              </a:lnSpc>
              <a:buNone/>
              <a:defRPr sz="4000" b="1" cap="all" baseline="0"/>
            </a:lvl1pPr>
            <a:lvl2pPr marL="228600" indent="0">
              <a:lnSpc>
                <a:spcPct val="100000"/>
              </a:lnSpc>
              <a:buNone/>
              <a:defRPr sz="4000" b="1" cap="all" baseline="0"/>
            </a:lvl2pPr>
            <a:lvl3pPr marL="457200" indent="0">
              <a:lnSpc>
                <a:spcPct val="100000"/>
              </a:lnSpc>
              <a:buNone/>
              <a:defRPr sz="4000" b="1" cap="all" baseline="0"/>
            </a:lvl3pPr>
            <a:lvl4pPr marL="685800" indent="0">
              <a:lnSpc>
                <a:spcPct val="100000"/>
              </a:lnSpc>
              <a:buNone/>
              <a:defRPr sz="4000" b="1" cap="all" baseline="0"/>
            </a:lvl4pPr>
            <a:lvl5pPr marL="914400" indent="0">
              <a:lnSpc>
                <a:spcPct val="100000"/>
              </a:lnSpc>
              <a:buNone/>
              <a:defRPr sz="4000" b="1" cap="all" baseline="0"/>
            </a:lvl5pPr>
          </a:lstStyle>
          <a:p>
            <a:pPr lvl="0"/>
            <a:r>
              <a:rPr lang="en-US" dirty="0"/>
              <a:t>CLICK TO add STATEMENT</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cxnSp>
        <p:nvCxnSpPr>
          <p:cNvPr id="6" name="Straight Connector 5"/>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Statement 2">
    <p:bg>
      <p:bgPr>
        <a:solidFill>
          <a:schemeClr val="accent1"/>
        </a:solidFill>
        <a:effectLst/>
      </p:bgPr>
    </p:bg>
    <p:spTree>
      <p:nvGrpSpPr>
        <p:cNvPr id="1" name=""/>
        <p:cNvGrpSpPr/>
        <p:nvPr/>
      </p:nvGrpSpPr>
      <p:grpSpPr>
        <a:xfrm>
          <a:off x="0" y="0"/>
          <a:ext cx="0" cy="0"/>
          <a:chOff x="0" y="0"/>
          <a:chExt cx="0" cy="0"/>
        </a:xfrm>
      </p:grpSpPr>
      <p:cxnSp>
        <p:nvCxnSpPr>
          <p:cNvPr id="8" name="Straight Connector 7"/>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599396" y="-1133856"/>
            <a:ext cx="10652760" cy="1001330"/>
          </a:xfrm>
        </p:spPr>
        <p:txBody>
          <a:bodyPr/>
          <a:lstStyle>
            <a:lvl1pPr>
              <a:defRPr cap="none" baseline="0"/>
            </a:lvl1pPr>
          </a:lstStyle>
          <a:p>
            <a:r>
              <a:rPr lang="en-US"/>
              <a:t>Click to edit Master title style</a:t>
            </a:r>
            <a:endParaRPr lang="en-US" dirty="0"/>
          </a:p>
        </p:txBody>
      </p:sp>
      <p:sp>
        <p:nvSpPr>
          <p:cNvPr id="4" name="Footer Placeholder 3"/>
          <p:cNvSpPr>
            <a:spLocks noGrp="1"/>
          </p:cNvSpPr>
          <p:nvPr>
            <p:ph type="ftr" sz="quarter" idx="11"/>
          </p:nvPr>
        </p:nvSpPr>
        <p:spPr/>
        <p:txBody>
          <a:bodyPr/>
          <a:lstStyle/>
          <a:p>
            <a:r>
              <a:rPr lang="en-US" dirty="0"/>
              <a:t>GROWTH MARKETING PLAN</a:t>
            </a:r>
            <a:endParaRPr lang="en-US" dirty="0"/>
          </a:p>
        </p:txBody>
      </p:sp>
      <p:sp>
        <p:nvSpPr>
          <p:cNvPr id="3" name="Date Placeholder 2"/>
          <p:cNvSpPr>
            <a:spLocks noGrp="1"/>
          </p:cNvSpPr>
          <p:nvPr>
            <p:ph type="dt" sz="half" idx="10"/>
          </p:nvPr>
        </p:nvSpPr>
        <p:spPr/>
        <p:txBody>
          <a:bodyPr/>
          <a:lstStyle/>
          <a:p>
            <a:fld id="{623F8BC6-0973-431F-9F88-90604F102123}" type="datetime1">
              <a:rPr lang="en-US" smtClean="0"/>
            </a:fld>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fld>
            <a:endParaRPr lang="en-US" dirty="0"/>
          </a:p>
        </p:txBody>
      </p:sp>
      <p:sp>
        <p:nvSpPr>
          <p:cNvPr id="7" name="Content Placeholder 6"/>
          <p:cNvSpPr>
            <a:spLocks noGrp="1"/>
          </p:cNvSpPr>
          <p:nvPr>
            <p:ph sz="quarter" idx="13" hasCustomPrompt="1"/>
          </p:nvPr>
        </p:nvSpPr>
        <p:spPr>
          <a:xfrm>
            <a:off x="599396" y="1001715"/>
            <a:ext cx="9459008" cy="5378062"/>
          </a:xfrm>
        </p:spPr>
        <p:txBody>
          <a:bodyPr anchor="b">
            <a:noAutofit/>
          </a:bodyPr>
          <a:lstStyle>
            <a:lvl1pPr marL="0" indent="0">
              <a:lnSpc>
                <a:spcPct val="90000"/>
              </a:lnSpc>
              <a:buNone/>
              <a:defRPr sz="4000" b="1" cap="all" baseline="0">
                <a:latin typeface="+mn-lt"/>
              </a:defRPr>
            </a:lvl1pPr>
            <a:lvl2pPr marL="228600" indent="0">
              <a:lnSpc>
                <a:spcPct val="90000"/>
              </a:lnSpc>
              <a:buNone/>
              <a:defRPr sz="4000" b="1" cap="all" baseline="0">
                <a:latin typeface="+mn-lt"/>
              </a:defRPr>
            </a:lvl2pPr>
            <a:lvl3pPr marL="457200" indent="0">
              <a:lnSpc>
                <a:spcPct val="90000"/>
              </a:lnSpc>
              <a:buNone/>
              <a:defRPr sz="4000" b="1" cap="all" baseline="0">
                <a:latin typeface="+mn-lt"/>
              </a:defRPr>
            </a:lvl3pPr>
            <a:lvl4pPr marL="685800" indent="0">
              <a:lnSpc>
                <a:spcPct val="90000"/>
              </a:lnSpc>
              <a:buNone/>
              <a:defRPr sz="4000" b="1" cap="all" baseline="0">
                <a:latin typeface="+mn-lt"/>
              </a:defRPr>
            </a:lvl4pPr>
            <a:lvl5pPr marL="914400" indent="0">
              <a:lnSpc>
                <a:spcPct val="90000"/>
              </a:lnSpc>
              <a:buNone/>
              <a:defRPr sz="4000" b="1" cap="all" baseline="0">
                <a:latin typeface="+mn-lt"/>
              </a:defRPr>
            </a:lvl5pPr>
          </a:lstStyle>
          <a:p>
            <a:pPr lvl="0"/>
            <a:r>
              <a:rPr lang="en-US" dirty="0"/>
              <a:t>CLICK TO add STATEMENT</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cxnSp>
        <p:nvCxnSpPr>
          <p:cNvPr id="6" name="Straight Connector 5"/>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cxnSp>
        <p:nvCxnSpPr>
          <p:cNvPr id="8" name="Straight Connector 7"/>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12648" y="-1133856"/>
            <a:ext cx="10652760" cy="1133856"/>
          </a:xfrm>
        </p:spPr>
        <p:txBody>
          <a:bodyPr/>
          <a:lstStyle>
            <a:lvl1pPr>
              <a:defRPr cap="none" baseline="0"/>
            </a:lvl1pPr>
          </a:lstStyle>
          <a:p>
            <a:r>
              <a:rPr lang="en-US"/>
              <a:t>Click to edit Master title style</a:t>
            </a:r>
            <a:endParaRPr lang="en-US" dirty="0"/>
          </a:p>
        </p:txBody>
      </p:sp>
      <p:sp>
        <p:nvSpPr>
          <p:cNvPr id="4" name="Footer Placeholder 3"/>
          <p:cNvSpPr>
            <a:spLocks noGrp="1"/>
          </p:cNvSpPr>
          <p:nvPr>
            <p:ph type="ftr" sz="quarter" idx="11"/>
          </p:nvPr>
        </p:nvSpPr>
        <p:spPr/>
        <p:txBody>
          <a:bodyPr/>
          <a:lstStyle/>
          <a:p>
            <a:r>
              <a:rPr lang="en-US" dirty="0"/>
              <a:t>GROWTH MARKETING PLAN</a:t>
            </a:r>
            <a:endParaRPr lang="en-US" dirty="0"/>
          </a:p>
        </p:txBody>
      </p:sp>
      <p:sp>
        <p:nvSpPr>
          <p:cNvPr id="3" name="Date Placeholder 2"/>
          <p:cNvSpPr>
            <a:spLocks noGrp="1"/>
          </p:cNvSpPr>
          <p:nvPr>
            <p:ph type="dt" sz="half" idx="10"/>
          </p:nvPr>
        </p:nvSpPr>
        <p:spPr/>
        <p:txBody>
          <a:bodyPr/>
          <a:lstStyle/>
          <a:p>
            <a:fld id="{8340309F-82F1-48B4-8AF1-7FAFA4EA46A8}" type="datetime1">
              <a:rPr lang="en-US" smtClean="0"/>
            </a:fld>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fld>
            <a:endParaRPr lang="en-US" dirty="0"/>
          </a:p>
        </p:txBody>
      </p:sp>
      <p:sp>
        <p:nvSpPr>
          <p:cNvPr id="7" name="Content Placeholder 6"/>
          <p:cNvSpPr>
            <a:spLocks noGrp="1"/>
          </p:cNvSpPr>
          <p:nvPr>
            <p:ph sz="quarter" idx="13" hasCustomPrompt="1"/>
          </p:nvPr>
        </p:nvSpPr>
        <p:spPr>
          <a:xfrm>
            <a:off x="633479" y="1001713"/>
            <a:ext cx="10924473" cy="5378063"/>
          </a:xfrm>
        </p:spPr>
        <p:txBody>
          <a:bodyPr anchor="b">
            <a:noAutofit/>
          </a:bodyPr>
          <a:lstStyle>
            <a:lvl1pPr marL="0" indent="0">
              <a:lnSpc>
                <a:spcPct val="100000"/>
              </a:lnSpc>
              <a:buNone/>
              <a:defRPr sz="4000" b="0" i="0" cap="all" baseline="0">
                <a:latin typeface="+mn-lt"/>
              </a:defRPr>
            </a:lvl1pPr>
            <a:lvl2pPr marL="228600" indent="0">
              <a:lnSpc>
                <a:spcPct val="100000"/>
              </a:lnSpc>
              <a:buNone/>
              <a:defRPr sz="4000" b="0" i="0" cap="all" baseline="0">
                <a:latin typeface="+mn-lt"/>
              </a:defRPr>
            </a:lvl2pPr>
            <a:lvl3pPr marL="457200" indent="0">
              <a:lnSpc>
                <a:spcPct val="100000"/>
              </a:lnSpc>
              <a:buNone/>
              <a:defRPr sz="4000" b="0" i="0" cap="all" baseline="0">
                <a:latin typeface="+mn-lt"/>
              </a:defRPr>
            </a:lvl3pPr>
            <a:lvl4pPr marL="685800" indent="0">
              <a:lnSpc>
                <a:spcPct val="100000"/>
              </a:lnSpc>
              <a:buNone/>
              <a:defRPr sz="4000" b="0" i="0" cap="all" baseline="0">
                <a:latin typeface="+mn-lt"/>
              </a:defRPr>
            </a:lvl4pPr>
            <a:lvl5pPr marL="914400" indent="0">
              <a:lnSpc>
                <a:spcPct val="100000"/>
              </a:lnSpc>
              <a:buNone/>
              <a:defRPr sz="4000" b="0" i="0" cap="all" baseline="0">
                <a:latin typeface="+mn-lt"/>
              </a:defRPr>
            </a:lvl5pPr>
          </a:lstStyle>
          <a:p>
            <a:pPr lvl="0"/>
            <a:r>
              <a:rPr lang="en-US" dirty="0"/>
              <a:t>Click to add statement</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cxnSp>
        <p:nvCxnSpPr>
          <p:cNvPr id="6" name="Straight Connector 5"/>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cxnSp>
        <p:nvCxnSpPr>
          <p:cNvPr id="8" name="Straight Connector 7"/>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hasCustomPrompt="1"/>
          </p:nvPr>
        </p:nvSpPr>
        <p:spPr>
          <a:xfrm>
            <a:off x="634029" y="5907727"/>
            <a:ext cx="9980960" cy="381000"/>
          </a:xfrm>
        </p:spPr>
        <p:txBody>
          <a:bodyPr anchor="b">
            <a:normAutofit/>
          </a:bodyPr>
          <a:lstStyle>
            <a:lvl1pPr>
              <a:lnSpc>
                <a:spcPct val="120000"/>
              </a:lnSpc>
              <a:defRPr sz="1600" b="0" i="0" cap="none" baseline="0">
                <a:solidFill>
                  <a:schemeClr val="tx1"/>
                </a:solidFill>
                <a:latin typeface="+mj-lt"/>
              </a:defRPr>
            </a:lvl1pPr>
          </a:lstStyle>
          <a:p>
            <a:r>
              <a:rPr lang="en-US" dirty="0"/>
              <a:t>Quote Author</a:t>
            </a:r>
            <a:endParaRPr lang="en-US" dirty="0"/>
          </a:p>
        </p:txBody>
      </p:sp>
      <p:sp>
        <p:nvSpPr>
          <p:cNvPr id="4" name="Footer Placeholder 3"/>
          <p:cNvSpPr>
            <a:spLocks noGrp="1"/>
          </p:cNvSpPr>
          <p:nvPr>
            <p:ph type="ftr" sz="quarter" idx="11"/>
          </p:nvPr>
        </p:nvSpPr>
        <p:spPr/>
        <p:txBody>
          <a:bodyPr/>
          <a:lstStyle/>
          <a:p>
            <a:r>
              <a:rPr lang="en-US" dirty="0"/>
              <a:t>GROWTH MARKETING PLAN</a:t>
            </a:r>
            <a:endParaRPr lang="en-US" dirty="0"/>
          </a:p>
        </p:txBody>
      </p:sp>
      <p:sp>
        <p:nvSpPr>
          <p:cNvPr id="3" name="Date Placeholder 2"/>
          <p:cNvSpPr>
            <a:spLocks noGrp="1"/>
          </p:cNvSpPr>
          <p:nvPr>
            <p:ph type="dt" sz="half" idx="10"/>
          </p:nvPr>
        </p:nvSpPr>
        <p:spPr/>
        <p:txBody>
          <a:bodyPr/>
          <a:lstStyle/>
          <a:p>
            <a:fld id="{F2657C51-8093-4086-9EBD-6F9D3CF38435}" type="datetime1">
              <a:rPr lang="en-US" smtClean="0"/>
            </a:fld>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fld>
            <a:endParaRPr lang="en-US" dirty="0"/>
          </a:p>
        </p:txBody>
      </p:sp>
      <p:sp>
        <p:nvSpPr>
          <p:cNvPr id="7" name="Content Placeholder 6"/>
          <p:cNvSpPr>
            <a:spLocks noGrp="1"/>
          </p:cNvSpPr>
          <p:nvPr>
            <p:ph sz="quarter" idx="13" hasCustomPrompt="1"/>
          </p:nvPr>
        </p:nvSpPr>
        <p:spPr>
          <a:xfrm>
            <a:off x="634030" y="1001717"/>
            <a:ext cx="9980960" cy="3726808"/>
          </a:xfrm>
        </p:spPr>
        <p:txBody>
          <a:bodyPr anchor="t">
            <a:normAutofit/>
          </a:bodyPr>
          <a:lstStyle>
            <a:lvl1pPr marL="164465" indent="-164465">
              <a:lnSpc>
                <a:spcPct val="100000"/>
              </a:lnSpc>
              <a:spcBef>
                <a:spcPts val="0"/>
              </a:spcBef>
              <a:buNone/>
              <a:defRPr sz="4000" b="0" i="0" cap="all" baseline="0">
                <a:solidFill>
                  <a:schemeClr val="tx1"/>
                </a:solidFill>
                <a:latin typeface="+mn-lt"/>
              </a:defRPr>
            </a:lvl1pPr>
          </a:lstStyle>
          <a:p>
            <a:pPr lvl="0"/>
            <a:r>
              <a:rPr lang="en-US" dirty="0"/>
              <a:t>CLICK TO add QUOTE</a:t>
            </a:r>
            <a:endParaRPr lang="en-US" dirty="0"/>
          </a:p>
        </p:txBody>
      </p:sp>
      <p:cxnSp>
        <p:nvCxnSpPr>
          <p:cNvPr id="6" name="Straight Connector 5"/>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Quote 2">
    <p:bg>
      <p:bgPr>
        <a:solidFill>
          <a:schemeClr val="accent1"/>
        </a:solidFill>
        <a:effectLst/>
      </p:bgPr>
    </p:bg>
    <p:spTree>
      <p:nvGrpSpPr>
        <p:cNvPr id="1" name=""/>
        <p:cNvGrpSpPr/>
        <p:nvPr/>
      </p:nvGrpSpPr>
      <p:grpSpPr>
        <a:xfrm>
          <a:off x="0" y="0"/>
          <a:ext cx="0" cy="0"/>
          <a:chOff x="0" y="0"/>
          <a:chExt cx="0" cy="0"/>
        </a:xfrm>
      </p:grpSpPr>
      <p:cxnSp>
        <p:nvCxnSpPr>
          <p:cNvPr id="6" name="Straight Connector 5"/>
          <p:cNvCxnSpPr/>
          <p:nvPr userDrawn="1"/>
        </p:nvCxnSpPr>
        <p:spPr>
          <a:xfrm>
            <a:off x="429209" y="164150"/>
            <a:ext cx="1176279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hasCustomPrompt="1"/>
          </p:nvPr>
        </p:nvSpPr>
        <p:spPr>
          <a:xfrm>
            <a:off x="634028" y="5815584"/>
            <a:ext cx="10923925" cy="511644"/>
          </a:xfrm>
        </p:spPr>
        <p:txBody>
          <a:bodyPr anchor="b">
            <a:noAutofit/>
          </a:bodyPr>
          <a:lstStyle>
            <a:lvl1pPr>
              <a:lnSpc>
                <a:spcPct val="120000"/>
              </a:lnSpc>
              <a:defRPr sz="1600" b="0" i="0" cap="none" baseline="0">
                <a:solidFill>
                  <a:schemeClr val="bg1"/>
                </a:solidFill>
                <a:latin typeface="+mj-lt"/>
              </a:defRPr>
            </a:lvl1pPr>
          </a:lstStyle>
          <a:p>
            <a:r>
              <a:rPr lang="en-US" dirty="0"/>
              <a:t>Quote Author</a:t>
            </a:r>
            <a:endParaRPr lang="en-US" dirty="0"/>
          </a:p>
        </p:txBody>
      </p:sp>
      <p:sp>
        <p:nvSpPr>
          <p:cNvPr id="4" name="Footer Placeholder 3"/>
          <p:cNvSpPr>
            <a:spLocks noGrp="1"/>
          </p:cNvSpPr>
          <p:nvPr>
            <p:ph type="ftr" sz="quarter" idx="11"/>
          </p:nvPr>
        </p:nvSpPr>
        <p:spPr/>
        <p:txBody>
          <a:bodyPr/>
          <a:lstStyle>
            <a:lvl1pPr>
              <a:defRPr>
                <a:solidFill>
                  <a:schemeClr val="bg1"/>
                </a:solidFill>
              </a:defRPr>
            </a:lvl1pPr>
          </a:lstStyle>
          <a:p>
            <a:r>
              <a:rPr lang="en-US" dirty="0"/>
              <a:t>GROWTH MARKETING PLAN</a:t>
            </a:r>
            <a:endParaRPr lang="en-US" dirty="0"/>
          </a:p>
        </p:txBody>
      </p:sp>
      <p:sp>
        <p:nvSpPr>
          <p:cNvPr id="3" name="Date Placeholder 2"/>
          <p:cNvSpPr>
            <a:spLocks noGrp="1"/>
          </p:cNvSpPr>
          <p:nvPr>
            <p:ph type="dt" sz="half" idx="10"/>
          </p:nvPr>
        </p:nvSpPr>
        <p:spPr/>
        <p:txBody>
          <a:bodyPr/>
          <a:lstStyle>
            <a:lvl1pPr>
              <a:defRPr>
                <a:solidFill>
                  <a:schemeClr val="bg1"/>
                </a:solidFill>
              </a:defRPr>
            </a:lvl1pPr>
          </a:lstStyle>
          <a:p>
            <a:fld id="{83B3AEC4-477A-480C-8C3E-559E8B429188}" type="datetime1">
              <a:rPr lang="en-US" smtClean="0"/>
            </a:fld>
            <a:endParaRPr lang="en-US" dirty="0"/>
          </a:p>
        </p:txBody>
      </p:sp>
      <p:sp>
        <p:nvSpPr>
          <p:cNvPr id="5" name="Slide Number Placeholder 4"/>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fld>
            <a:endParaRPr lang="en-US" dirty="0"/>
          </a:p>
        </p:txBody>
      </p:sp>
      <p:sp>
        <p:nvSpPr>
          <p:cNvPr id="7" name="Content Placeholder 6"/>
          <p:cNvSpPr>
            <a:spLocks noGrp="1"/>
          </p:cNvSpPr>
          <p:nvPr>
            <p:ph sz="quarter" idx="13" hasCustomPrompt="1"/>
          </p:nvPr>
        </p:nvSpPr>
        <p:spPr>
          <a:xfrm>
            <a:off x="634029" y="1042416"/>
            <a:ext cx="10923925" cy="4037312"/>
          </a:xfrm>
        </p:spPr>
        <p:txBody>
          <a:bodyPr anchor="t">
            <a:normAutofit/>
          </a:bodyPr>
          <a:lstStyle>
            <a:lvl1pPr marL="164465" indent="-164465">
              <a:lnSpc>
                <a:spcPct val="100000"/>
              </a:lnSpc>
              <a:spcBef>
                <a:spcPts val="0"/>
              </a:spcBef>
              <a:buNone/>
              <a:defRPr sz="4000" b="0" i="0" cap="all" baseline="0">
                <a:solidFill>
                  <a:schemeClr val="bg1"/>
                </a:solidFill>
                <a:latin typeface="+mn-lt"/>
              </a:defRPr>
            </a:lvl1pPr>
          </a:lstStyle>
          <a:p>
            <a:pPr lvl="0"/>
            <a:r>
              <a:rPr lang="en-US" dirty="0"/>
              <a:t>CLICK TO add QUOTE</a:t>
            </a:r>
            <a:endParaRPr lang="en-US" dirty="0"/>
          </a:p>
        </p:txBody>
      </p:sp>
      <p:cxnSp>
        <p:nvCxnSpPr>
          <p:cNvPr id="8" name="Straight Connector 7"/>
          <p:cNvCxnSpPr/>
          <p:nvPr userDrawn="1"/>
        </p:nvCxnSpPr>
        <p:spPr>
          <a:xfrm>
            <a:off x="429793" y="0"/>
            <a:ext cx="0" cy="68580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Quote 3">
    <p:spTree>
      <p:nvGrpSpPr>
        <p:cNvPr id="1" name=""/>
        <p:cNvGrpSpPr/>
        <p:nvPr/>
      </p:nvGrpSpPr>
      <p:grpSpPr>
        <a:xfrm>
          <a:off x="0" y="0"/>
          <a:ext cx="0" cy="0"/>
          <a:chOff x="0" y="0"/>
          <a:chExt cx="0" cy="0"/>
        </a:xfrm>
      </p:grpSpPr>
      <p:cxnSp>
        <p:nvCxnSpPr>
          <p:cNvPr id="8" name="Straight Connector 7"/>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hasCustomPrompt="1"/>
          </p:nvPr>
        </p:nvSpPr>
        <p:spPr>
          <a:xfrm>
            <a:off x="639037" y="5749160"/>
            <a:ext cx="8956676" cy="567558"/>
          </a:xfrm>
        </p:spPr>
        <p:txBody>
          <a:bodyPr anchor="b">
            <a:normAutofit/>
          </a:bodyPr>
          <a:lstStyle>
            <a:lvl1pPr>
              <a:lnSpc>
                <a:spcPct val="120000"/>
              </a:lnSpc>
              <a:defRPr sz="1600" b="0" i="0" cap="none" baseline="0">
                <a:solidFill>
                  <a:schemeClr val="tx1"/>
                </a:solidFill>
                <a:latin typeface="+mj-lt"/>
              </a:defRPr>
            </a:lvl1pPr>
          </a:lstStyle>
          <a:p>
            <a:r>
              <a:rPr lang="en-US" dirty="0"/>
              <a:t>Quote Author</a:t>
            </a:r>
            <a:endParaRPr lang="en-US" dirty="0"/>
          </a:p>
        </p:txBody>
      </p:sp>
      <p:sp>
        <p:nvSpPr>
          <p:cNvPr id="4" name="Footer Placeholder 3"/>
          <p:cNvSpPr>
            <a:spLocks noGrp="1"/>
          </p:cNvSpPr>
          <p:nvPr>
            <p:ph type="ftr" sz="quarter" idx="11"/>
          </p:nvPr>
        </p:nvSpPr>
        <p:spPr/>
        <p:txBody>
          <a:bodyPr/>
          <a:lstStyle/>
          <a:p>
            <a:r>
              <a:rPr lang="en-US" dirty="0"/>
              <a:t>GROWTH MARKETING PLAN</a:t>
            </a:r>
            <a:endParaRPr lang="en-US" dirty="0"/>
          </a:p>
        </p:txBody>
      </p:sp>
      <p:sp>
        <p:nvSpPr>
          <p:cNvPr id="3" name="Date Placeholder 2"/>
          <p:cNvSpPr>
            <a:spLocks noGrp="1"/>
          </p:cNvSpPr>
          <p:nvPr>
            <p:ph type="dt" sz="half" idx="10"/>
          </p:nvPr>
        </p:nvSpPr>
        <p:spPr/>
        <p:txBody>
          <a:bodyPr/>
          <a:lstStyle/>
          <a:p>
            <a:fld id="{D7163BA6-8D49-4675-9508-BB867C793A49}" type="datetime1">
              <a:rPr lang="en-US" smtClean="0"/>
            </a:fld>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fld>
            <a:endParaRPr lang="en-US" dirty="0"/>
          </a:p>
        </p:txBody>
      </p:sp>
      <p:sp>
        <p:nvSpPr>
          <p:cNvPr id="7" name="Content Placeholder 6"/>
          <p:cNvSpPr>
            <a:spLocks noGrp="1"/>
          </p:cNvSpPr>
          <p:nvPr>
            <p:ph sz="quarter" idx="13" hasCustomPrompt="1"/>
          </p:nvPr>
        </p:nvSpPr>
        <p:spPr>
          <a:xfrm>
            <a:off x="634030" y="1001715"/>
            <a:ext cx="9037984" cy="3726810"/>
          </a:xfrm>
        </p:spPr>
        <p:txBody>
          <a:bodyPr anchor="t">
            <a:normAutofit/>
          </a:bodyPr>
          <a:lstStyle>
            <a:lvl1pPr marL="164465" indent="-164465">
              <a:lnSpc>
                <a:spcPct val="100000"/>
              </a:lnSpc>
              <a:spcBef>
                <a:spcPts val="0"/>
              </a:spcBef>
              <a:buNone/>
              <a:defRPr sz="4000" b="0" i="0" cap="all" baseline="0">
                <a:latin typeface="+mn-lt"/>
              </a:defRPr>
            </a:lvl1pPr>
          </a:lstStyle>
          <a:p>
            <a:pPr lvl="0"/>
            <a:r>
              <a:rPr lang="en-US" dirty="0"/>
              <a:t>CLICK TO add QUOTE</a:t>
            </a:r>
            <a:endParaRPr lang="en-US" dirty="0"/>
          </a:p>
        </p:txBody>
      </p:sp>
      <p:cxnSp>
        <p:nvCxnSpPr>
          <p:cNvPr id="6" name="Straight Connector 5"/>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cxnSp>
        <p:nvCxnSpPr>
          <p:cNvPr id="4" name="Straight Connector 3"/>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34030" y="1001715"/>
            <a:ext cx="10923934" cy="1127756"/>
          </a:xfrm>
        </p:spPr>
        <p:txBody>
          <a:bodyPr/>
          <a:lstStyle/>
          <a:p>
            <a:r>
              <a:rPr lang="en-US"/>
              <a:t>Click to edit Master title style</a:t>
            </a:r>
            <a:endParaRPr lang="en-US" dirty="0"/>
          </a:p>
        </p:txBody>
      </p:sp>
      <p:sp>
        <p:nvSpPr>
          <p:cNvPr id="6" name="Footer Placeholder 5"/>
          <p:cNvSpPr>
            <a:spLocks noGrp="1"/>
          </p:cNvSpPr>
          <p:nvPr>
            <p:ph type="ftr" sz="quarter" idx="11"/>
          </p:nvPr>
        </p:nvSpPr>
        <p:spPr/>
        <p:txBody>
          <a:bodyPr/>
          <a:lstStyle/>
          <a:p>
            <a:r>
              <a:rPr lang="en-US" dirty="0"/>
              <a:t>GROWTH MARKETING PLAN</a:t>
            </a:r>
            <a:endParaRPr lang="en-US" dirty="0"/>
          </a:p>
        </p:txBody>
      </p:sp>
      <p:sp>
        <p:nvSpPr>
          <p:cNvPr id="5" name="Date Placeholder 4"/>
          <p:cNvSpPr>
            <a:spLocks noGrp="1"/>
          </p:cNvSpPr>
          <p:nvPr>
            <p:ph type="dt" sz="half" idx="10"/>
          </p:nvPr>
        </p:nvSpPr>
        <p:spPr/>
        <p:txBody>
          <a:bodyPr/>
          <a:lstStyle/>
          <a:p>
            <a:fld id="{81C58E83-499B-42C0-A29C-116A7958FAB2}" type="datetime1">
              <a:rPr lang="en-US" smtClean="0"/>
            </a:fld>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fld>
            <a:endParaRPr lang="en-US" dirty="0"/>
          </a:p>
        </p:txBody>
      </p:sp>
      <p:sp>
        <p:nvSpPr>
          <p:cNvPr id="9" name="Text Placeholder 8"/>
          <p:cNvSpPr>
            <a:spLocks noGrp="1"/>
          </p:cNvSpPr>
          <p:nvPr>
            <p:ph type="body" sz="quarter" idx="13"/>
          </p:nvPr>
        </p:nvSpPr>
        <p:spPr>
          <a:xfrm>
            <a:off x="634030" y="2129474"/>
            <a:ext cx="5266090" cy="4093525"/>
          </a:xfrm>
        </p:spPr>
        <p:txBody>
          <a:bodyPr>
            <a:normAutofit/>
          </a:bodyPr>
          <a:lstStyle>
            <a:lvl1pPr>
              <a:defRPr sz="1600"/>
            </a:lvl1pPr>
            <a:lvl2pPr>
              <a:defRPr sz="1600"/>
            </a:lvl2pPr>
            <a:lvl3pPr>
              <a:defRPr sz="1600"/>
            </a:lvl3pPr>
            <a:lvl4pPr>
              <a:defRPr sz="1600"/>
            </a:lvl4pPr>
            <a:lvl5pPr>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11" name="Text Placeholder 10"/>
          <p:cNvSpPr>
            <a:spLocks noGrp="1"/>
          </p:cNvSpPr>
          <p:nvPr>
            <p:ph type="body" sz="quarter" idx="14"/>
          </p:nvPr>
        </p:nvSpPr>
        <p:spPr>
          <a:xfrm>
            <a:off x="6291886" y="2129473"/>
            <a:ext cx="5266078" cy="4093526"/>
          </a:xfrm>
        </p:spPr>
        <p:txBody>
          <a:bodyPr/>
          <a:lstStyle>
            <a:lvl1pPr>
              <a:defRPr sz="1600"/>
            </a:lvl1pPr>
            <a:lvl2pPr>
              <a:defRPr sz="1600"/>
            </a:lvl2pPr>
            <a:lvl3pPr>
              <a:defRPr sz="1600"/>
            </a:lvl3pPr>
            <a:lvl4pPr>
              <a:defRPr sz="1600"/>
            </a:lvl4pPr>
            <a:lvl5pPr>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3" name="Straight Connector 2"/>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cxnSp>
        <p:nvCxnSpPr>
          <p:cNvPr id="6" name="Straight Connector 5"/>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34030" y="1001714"/>
            <a:ext cx="10923934" cy="688973"/>
          </a:xfrm>
        </p:spPr>
        <p:txBody>
          <a:bodyPr>
            <a:normAutofit/>
          </a:bodyPr>
          <a:lstStyle>
            <a:lvl1pPr>
              <a:defRPr sz="4000"/>
            </a:lvl1pPr>
          </a:lstStyle>
          <a:p>
            <a:r>
              <a:rPr lang="en-US"/>
              <a:t>Click to edit Master title style</a:t>
            </a:r>
            <a:endParaRPr lang="en-US" dirty="0"/>
          </a:p>
        </p:txBody>
      </p:sp>
      <p:sp>
        <p:nvSpPr>
          <p:cNvPr id="8" name="Footer Placeholder 7"/>
          <p:cNvSpPr>
            <a:spLocks noGrp="1"/>
          </p:cNvSpPr>
          <p:nvPr>
            <p:ph type="ftr" sz="quarter" idx="11"/>
          </p:nvPr>
        </p:nvSpPr>
        <p:spPr/>
        <p:txBody>
          <a:bodyPr/>
          <a:lstStyle/>
          <a:p>
            <a:r>
              <a:rPr lang="en-US" dirty="0"/>
              <a:t>GROWTH MARKETING PLAN</a:t>
            </a:r>
            <a:endParaRPr lang="en-US" dirty="0"/>
          </a:p>
        </p:txBody>
      </p:sp>
      <p:sp>
        <p:nvSpPr>
          <p:cNvPr id="7" name="Date Placeholder 6"/>
          <p:cNvSpPr>
            <a:spLocks noGrp="1"/>
          </p:cNvSpPr>
          <p:nvPr>
            <p:ph type="dt" sz="half" idx="10"/>
          </p:nvPr>
        </p:nvSpPr>
        <p:spPr/>
        <p:txBody>
          <a:bodyPr/>
          <a:lstStyle/>
          <a:p>
            <a:fld id="{24F4FD23-2163-447C-A80D-D0B4B313F4F9}" type="datetime1">
              <a:rPr lang="en-US" smtClean="0"/>
            </a:fld>
            <a:endParaRPr lang="en-US" dirty="0"/>
          </a:p>
        </p:txBody>
      </p:sp>
      <p:sp>
        <p:nvSpPr>
          <p:cNvPr id="9" name="Slide Number Placeholder 8"/>
          <p:cNvSpPr>
            <a:spLocks noGrp="1"/>
          </p:cNvSpPr>
          <p:nvPr>
            <p:ph type="sldNum" sz="quarter" idx="12"/>
          </p:nvPr>
        </p:nvSpPr>
        <p:spPr/>
        <p:txBody>
          <a:bodyPr/>
          <a:lstStyle/>
          <a:p>
            <a:fld id="{CC057153-B650-4DEB-B370-79DDCFDCE934}" type="slidenum">
              <a:rPr lang="en-US" smtClean="0"/>
            </a:fld>
            <a:endParaRPr lang="en-US" dirty="0"/>
          </a:p>
        </p:txBody>
      </p:sp>
      <p:sp>
        <p:nvSpPr>
          <p:cNvPr id="3" name="Text Placeholder 2"/>
          <p:cNvSpPr>
            <a:spLocks noGrp="1"/>
          </p:cNvSpPr>
          <p:nvPr>
            <p:ph type="body" idx="1"/>
          </p:nvPr>
        </p:nvSpPr>
        <p:spPr>
          <a:xfrm>
            <a:off x="633472" y="1685735"/>
            <a:ext cx="5266644" cy="810454"/>
          </a:xfrm>
        </p:spPr>
        <p:txBody>
          <a:bodyPr anchor="b">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11" name="Text Placeholder 10"/>
          <p:cNvSpPr>
            <a:spLocks noGrp="1"/>
          </p:cNvSpPr>
          <p:nvPr>
            <p:ph type="body" sz="quarter" idx="13"/>
          </p:nvPr>
        </p:nvSpPr>
        <p:spPr>
          <a:xfrm>
            <a:off x="634596" y="2496190"/>
            <a:ext cx="5265520" cy="3726810"/>
          </a:xfrm>
        </p:spPr>
        <p:txBody>
          <a:bodyPr>
            <a:normAutofit/>
          </a:bodyPr>
          <a:lstStyle>
            <a:lvl1pPr>
              <a:defRPr sz="1600"/>
            </a:lvl1pPr>
            <a:lvl2pPr>
              <a:defRPr sz="1600"/>
            </a:lvl2pPr>
            <a:lvl3pPr>
              <a:defRPr sz="1600"/>
            </a:lvl3pPr>
            <a:lvl4pPr>
              <a:defRPr sz="1600"/>
            </a:lvl4pPr>
            <a:lvl5pPr>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5" name="Text Placeholder 4"/>
          <p:cNvSpPr>
            <a:spLocks noGrp="1"/>
          </p:cNvSpPr>
          <p:nvPr>
            <p:ph type="body" sz="quarter" idx="3"/>
          </p:nvPr>
        </p:nvSpPr>
        <p:spPr>
          <a:xfrm>
            <a:off x="6286500" y="1685735"/>
            <a:ext cx="5271464" cy="810454"/>
          </a:xfrm>
        </p:spPr>
        <p:txBody>
          <a:bodyPr anchor="b">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13" name="Text Placeholder 12"/>
          <p:cNvSpPr>
            <a:spLocks noGrp="1"/>
          </p:cNvSpPr>
          <p:nvPr>
            <p:ph type="body" sz="quarter" idx="14"/>
          </p:nvPr>
        </p:nvSpPr>
        <p:spPr>
          <a:xfrm>
            <a:off x="6286500" y="2496190"/>
            <a:ext cx="5271464" cy="3726810"/>
          </a:xfrm>
        </p:spPr>
        <p:txBody>
          <a:bodyPr>
            <a:normAutofit/>
          </a:bodyPr>
          <a:lstStyle>
            <a:lvl1pPr>
              <a:defRPr sz="1600"/>
            </a:lvl1pPr>
            <a:lvl2pPr>
              <a:defRPr sz="1600"/>
            </a:lvl2pPr>
            <a:lvl3pPr>
              <a:defRPr sz="1600"/>
            </a:lvl3pPr>
            <a:lvl4pPr>
              <a:defRPr sz="1600"/>
            </a:lvl4pPr>
            <a:lvl5pPr>
              <a:defRPr sz="1600"/>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4" name="Straight Connector 3"/>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7" name="Straight Connector 6"/>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34030" y="1001714"/>
            <a:ext cx="10923933" cy="1127761"/>
          </a:xfrm>
        </p:spPr>
        <p:txBody>
          <a:bodyPr>
            <a:normAutofit/>
          </a:bodyPr>
          <a:lstStyle>
            <a:lvl1pPr>
              <a:defRPr sz="4000"/>
            </a:lvl1pPr>
          </a:lstStyle>
          <a:p>
            <a:r>
              <a:rPr lang="en-US"/>
              <a:t>Click to edit Master title style</a:t>
            </a:r>
            <a:endParaRPr lang="en-US" dirty="0"/>
          </a:p>
        </p:txBody>
      </p:sp>
      <p:sp>
        <p:nvSpPr>
          <p:cNvPr id="4" name="Footer Placeholder 3"/>
          <p:cNvSpPr>
            <a:spLocks noGrp="1"/>
          </p:cNvSpPr>
          <p:nvPr>
            <p:ph type="ftr" sz="quarter" idx="11"/>
          </p:nvPr>
        </p:nvSpPr>
        <p:spPr/>
        <p:txBody>
          <a:bodyPr/>
          <a:lstStyle/>
          <a:p>
            <a:r>
              <a:rPr lang="en-US" dirty="0"/>
              <a:t>GROWTH MARKETING PLAN</a:t>
            </a:r>
            <a:endParaRPr lang="en-US" dirty="0"/>
          </a:p>
        </p:txBody>
      </p:sp>
      <p:sp>
        <p:nvSpPr>
          <p:cNvPr id="3" name="Date Placeholder 2"/>
          <p:cNvSpPr>
            <a:spLocks noGrp="1"/>
          </p:cNvSpPr>
          <p:nvPr>
            <p:ph type="dt" sz="half" idx="10"/>
          </p:nvPr>
        </p:nvSpPr>
        <p:spPr/>
        <p:txBody>
          <a:bodyPr/>
          <a:lstStyle/>
          <a:p>
            <a:fld id="{26CE927C-C7F8-47B0-9A1C-DEAC93AC4235}" type="datetime1">
              <a:rPr lang="en-US" smtClean="0"/>
            </a:fld>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fld>
            <a:endParaRPr lang="en-US" dirty="0"/>
          </a:p>
        </p:txBody>
      </p:sp>
      <p:cxnSp>
        <p:nvCxnSpPr>
          <p:cNvPr id="6" name="Straight Connector 5"/>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cxnSp>
        <p:nvCxnSpPr>
          <p:cNvPr id="5" name="Straight Connector 4"/>
          <p:cNvCxnSpPr/>
          <p:nvPr/>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 name="Footer Placeholder 2"/>
          <p:cNvSpPr>
            <a:spLocks noGrp="1"/>
          </p:cNvSpPr>
          <p:nvPr>
            <p:ph type="ftr" sz="quarter" idx="11"/>
          </p:nvPr>
        </p:nvSpPr>
        <p:spPr/>
        <p:txBody>
          <a:bodyPr/>
          <a:lstStyle/>
          <a:p>
            <a:r>
              <a:rPr lang="en-US" dirty="0"/>
              <a:t>GROWTH MARKETING PLAN</a:t>
            </a:r>
            <a:endParaRPr lang="en-US" dirty="0"/>
          </a:p>
        </p:txBody>
      </p:sp>
      <p:sp>
        <p:nvSpPr>
          <p:cNvPr id="2" name="Date Placeholder 1"/>
          <p:cNvSpPr>
            <a:spLocks noGrp="1"/>
          </p:cNvSpPr>
          <p:nvPr>
            <p:ph type="dt" sz="half" idx="10"/>
          </p:nvPr>
        </p:nvSpPr>
        <p:spPr/>
        <p:txBody>
          <a:bodyPr/>
          <a:lstStyle/>
          <a:p>
            <a:fld id="{AEEB669C-B2F2-4540-973C-9431C4193843}" type="datetime1">
              <a:rPr lang="en-US" smtClean="0"/>
            </a:fld>
            <a:endParaRPr lang="en-US" dirty="0"/>
          </a:p>
        </p:txBody>
      </p:sp>
      <p:sp>
        <p:nvSpPr>
          <p:cNvPr id="4" name="Slide Number Placeholder 3"/>
          <p:cNvSpPr>
            <a:spLocks noGrp="1"/>
          </p:cNvSpPr>
          <p:nvPr>
            <p:ph type="sldNum" sz="quarter" idx="12"/>
          </p:nvPr>
        </p:nvSpPr>
        <p:spPr/>
        <p:txBody>
          <a:bodyPr/>
          <a:lstStyle/>
          <a:p>
            <a:fld id="{CC057153-B650-4DEB-B370-79DDCFDCE934}" type="slidenum">
              <a:rPr lang="en-US" smtClean="0"/>
            </a:fld>
            <a:endParaRPr lang="en-US" dirty="0"/>
          </a:p>
        </p:txBody>
      </p:sp>
      <p:cxnSp>
        <p:nvCxnSpPr>
          <p:cNvPr id="7" name="Straight Connector 6"/>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4031" y="1001716"/>
            <a:ext cx="4328496" cy="1122374"/>
          </a:xfrm>
        </p:spPr>
        <p:txBody>
          <a:bodyPr anchor="t">
            <a:noAutofit/>
          </a:bodyPr>
          <a:lstStyle>
            <a:lvl1pPr>
              <a:defRPr sz="4000"/>
            </a:lvl1pPr>
          </a:lstStyle>
          <a:p>
            <a:r>
              <a:rPr lang="en-US"/>
              <a:t>Click to edit Master title style</a:t>
            </a:r>
            <a:endParaRPr lang="en-US" dirty="0"/>
          </a:p>
        </p:txBody>
      </p:sp>
      <p:sp>
        <p:nvSpPr>
          <p:cNvPr id="6" name="Footer Placeholder 5"/>
          <p:cNvSpPr>
            <a:spLocks noGrp="1"/>
          </p:cNvSpPr>
          <p:nvPr>
            <p:ph type="ftr" sz="quarter" idx="11"/>
          </p:nvPr>
        </p:nvSpPr>
        <p:spPr/>
        <p:txBody>
          <a:bodyPr/>
          <a:lstStyle/>
          <a:p>
            <a:r>
              <a:rPr lang="en-US" dirty="0"/>
              <a:t>GROWTH MARKETING PLAN</a:t>
            </a:r>
            <a:endParaRPr lang="en-US" dirty="0"/>
          </a:p>
        </p:txBody>
      </p:sp>
      <p:sp>
        <p:nvSpPr>
          <p:cNvPr id="5" name="Date Placeholder 4"/>
          <p:cNvSpPr>
            <a:spLocks noGrp="1"/>
          </p:cNvSpPr>
          <p:nvPr>
            <p:ph type="dt" sz="half" idx="10"/>
          </p:nvPr>
        </p:nvSpPr>
        <p:spPr/>
        <p:txBody>
          <a:bodyPr/>
          <a:lstStyle/>
          <a:p>
            <a:fld id="{01E0AE40-9A04-413D-8631-F7A90F9EBCFC}" type="datetime1">
              <a:rPr lang="en-US" smtClean="0"/>
            </a:fld>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fld>
            <a:endParaRPr lang="en-US" dirty="0"/>
          </a:p>
        </p:txBody>
      </p:sp>
      <p:cxnSp>
        <p:nvCxnSpPr>
          <p:cNvPr id="9" name="Straight Connector 8"/>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 Placeholder 3"/>
          <p:cNvSpPr>
            <a:spLocks noGrp="1"/>
          </p:cNvSpPr>
          <p:nvPr>
            <p:ph type="body" sz="half" idx="2"/>
          </p:nvPr>
        </p:nvSpPr>
        <p:spPr>
          <a:xfrm>
            <a:off x="634020" y="2496190"/>
            <a:ext cx="4328506" cy="3726810"/>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sp>
        <p:nvSpPr>
          <p:cNvPr id="3" name="Content Placeholder 2"/>
          <p:cNvSpPr>
            <a:spLocks noGrp="1"/>
          </p:cNvSpPr>
          <p:nvPr>
            <p:ph idx="1"/>
          </p:nvPr>
        </p:nvSpPr>
        <p:spPr>
          <a:xfrm>
            <a:off x="5348910" y="1001715"/>
            <a:ext cx="6209053" cy="5221285"/>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8" name="Straight Connector 7"/>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4030" y="1001715"/>
            <a:ext cx="3771899" cy="1875474"/>
          </a:xfrm>
        </p:spPr>
        <p:txBody>
          <a:bodyPr anchor="t">
            <a:normAutofit/>
          </a:bodyPr>
          <a:lstStyle>
            <a:lvl1pPr>
              <a:defRPr sz="4000"/>
            </a:lvl1pPr>
          </a:lstStyle>
          <a:p>
            <a:r>
              <a:rPr lang="en-US"/>
              <a:t>Click to edit Master title style</a:t>
            </a:r>
            <a:endParaRPr lang="en-US" dirty="0"/>
          </a:p>
        </p:txBody>
      </p:sp>
      <p:sp>
        <p:nvSpPr>
          <p:cNvPr id="6" name="Footer Placeholder 5"/>
          <p:cNvSpPr>
            <a:spLocks noGrp="1"/>
          </p:cNvSpPr>
          <p:nvPr>
            <p:ph type="ftr" sz="quarter" idx="11"/>
          </p:nvPr>
        </p:nvSpPr>
        <p:spPr/>
        <p:txBody>
          <a:bodyPr/>
          <a:lstStyle/>
          <a:p>
            <a:r>
              <a:rPr lang="en-US" dirty="0"/>
              <a:t>GROWTH MARKETING PLAN</a:t>
            </a:r>
            <a:endParaRPr lang="en-US" dirty="0"/>
          </a:p>
        </p:txBody>
      </p:sp>
      <p:sp>
        <p:nvSpPr>
          <p:cNvPr id="5" name="Date Placeholder 4"/>
          <p:cNvSpPr>
            <a:spLocks noGrp="1"/>
          </p:cNvSpPr>
          <p:nvPr>
            <p:ph type="dt" sz="half" idx="10"/>
          </p:nvPr>
        </p:nvSpPr>
        <p:spPr/>
        <p:txBody>
          <a:bodyPr/>
          <a:lstStyle/>
          <a:p>
            <a:fld id="{D8694C3A-EE25-431B-80B1-4EF91AFC3103}" type="datetime1">
              <a:rPr lang="en-US" smtClean="0"/>
            </a:fld>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fld>
            <a:endParaRPr lang="en-US" dirty="0"/>
          </a:p>
        </p:txBody>
      </p:sp>
      <p:sp>
        <p:nvSpPr>
          <p:cNvPr id="4" name="Text Placeholder 3"/>
          <p:cNvSpPr>
            <a:spLocks noGrp="1"/>
          </p:cNvSpPr>
          <p:nvPr>
            <p:ph type="body" sz="half" idx="2"/>
          </p:nvPr>
        </p:nvSpPr>
        <p:spPr>
          <a:xfrm>
            <a:off x="634029" y="3242949"/>
            <a:ext cx="3771899" cy="306325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endParaRPr lang="en-US"/>
          </a:p>
        </p:txBody>
      </p:sp>
      <p:cxnSp>
        <p:nvCxnSpPr>
          <p:cNvPr id="9" name="Straight Connector 8"/>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 name="Picture Placeholder 2"/>
          <p:cNvSpPr>
            <a:spLocks noGrp="1"/>
          </p:cNvSpPr>
          <p:nvPr>
            <p:ph type="pic" idx="1"/>
          </p:nvPr>
        </p:nvSpPr>
        <p:spPr>
          <a:xfrm>
            <a:off x="4962527" y="634999"/>
            <a:ext cx="6595437" cy="5588001"/>
          </a:xfrm>
          <a:blipFill dpi="0" rotWithShape="1">
            <a:blip r:embed="rId2">
              <a:alphaModFix amt="60000"/>
            </a:blip>
            <a:srcRect/>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cxnSp>
        <p:nvCxnSpPr>
          <p:cNvPr id="8" name="Straight Connector 7"/>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34030" y="1373816"/>
            <a:ext cx="8481399" cy="1607128"/>
          </a:xfrm>
        </p:spPr>
        <p:txBody>
          <a:bodyPr anchor="b">
            <a:noAutofit/>
          </a:bodyPr>
          <a:lstStyle>
            <a:lvl1pPr>
              <a:defRPr sz="7200">
                <a:solidFill>
                  <a:schemeClr val="tx1"/>
                </a:solidFill>
              </a:defRPr>
            </a:lvl1pPr>
          </a:lstStyle>
          <a:p>
            <a:r>
              <a:rPr lang="en-US"/>
              <a:t>Click to edit Master title style</a:t>
            </a:r>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a:t>GROWTH MARKETING PLAN</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B4C3B674-A5BF-456A-8269-F8CA9F763AF0}" type="datetime1">
              <a:rPr lang="en-US" smtClean="0"/>
            </a:fld>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fld>
            <a:endParaRPr lang="en-US" dirty="0"/>
          </a:p>
        </p:txBody>
      </p:sp>
      <p:cxnSp>
        <p:nvCxnSpPr>
          <p:cNvPr id="7" name="Straight Connector 6"/>
          <p:cNvCxnSpPr/>
          <p:nvPr userDrawn="1"/>
        </p:nvCxnSpPr>
        <p:spPr>
          <a:xfrm>
            <a:off x="429209" y="164150"/>
            <a:ext cx="1176279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Content Placeholder 7"/>
          <p:cNvSpPr>
            <a:spLocks noGrp="1"/>
          </p:cNvSpPr>
          <p:nvPr>
            <p:ph sz="quarter" idx="13"/>
          </p:nvPr>
        </p:nvSpPr>
        <p:spPr>
          <a:xfrm>
            <a:off x="633481" y="3615051"/>
            <a:ext cx="10367898" cy="2607949"/>
          </a:xfrm>
        </p:spPr>
        <p:txBody>
          <a:bodyPr>
            <a:normAutofit/>
          </a:bodyPr>
          <a:lstStyle>
            <a:lvl1pPr marL="0" indent="0">
              <a:buNone/>
              <a:defRPr sz="1600">
                <a:solidFill>
                  <a:schemeClr val="tx1"/>
                </a:solidFill>
              </a:defRPr>
            </a:lvl1pPr>
            <a:lvl2pPr marL="228600" indent="0">
              <a:buNone/>
              <a:defRPr sz="1600">
                <a:solidFill>
                  <a:schemeClr val="tx1"/>
                </a:solidFill>
              </a:defRPr>
            </a:lvl2pPr>
            <a:lvl3pPr marL="457200" indent="0">
              <a:buNone/>
              <a:defRPr sz="1600">
                <a:solidFill>
                  <a:schemeClr val="tx1"/>
                </a:solidFill>
              </a:defRPr>
            </a:lvl3pPr>
            <a:lvl4pPr marL="685800" indent="0">
              <a:buNone/>
              <a:defRPr sz="1600">
                <a:solidFill>
                  <a:schemeClr val="tx1"/>
                </a:solidFill>
              </a:defRPr>
            </a:lvl4pPr>
            <a:lvl5pPr marL="914400" indent="0">
              <a:buNone/>
              <a:defRPr sz="1600">
                <a:solidFill>
                  <a:schemeClr val="tx1"/>
                </a:solidFill>
              </a:defRPr>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3" name="Straight Connector 2"/>
          <p:cNvCxnSpPr/>
          <p:nvPr userDrawn="1"/>
        </p:nvCxnSpPr>
        <p:spPr>
          <a:xfrm>
            <a:off x="429793" y="0"/>
            <a:ext cx="0" cy="685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overrideClrMapping bg1="lt1" tx1="dk1" bg2="lt2" tx2="dk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nclusion 2">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34030" y="1756098"/>
            <a:ext cx="10923925" cy="2595476"/>
          </a:xfrm>
        </p:spPr>
        <p:txBody>
          <a:bodyPr anchor="b">
            <a:noAutofit/>
          </a:bodyPr>
          <a:lstStyle>
            <a:lvl1pPr>
              <a:defRPr sz="4000" b="0" i="0">
                <a:solidFill>
                  <a:schemeClr val="bg1"/>
                </a:solidFill>
                <a:latin typeface="+mn-lt"/>
              </a:defRPr>
            </a:lvl1pPr>
          </a:lstStyle>
          <a:p>
            <a:r>
              <a:rPr lang="en-US"/>
              <a:t>Click to edit Master title style</a:t>
            </a:r>
            <a:endParaRPr lang="en-US" dirty="0"/>
          </a:p>
        </p:txBody>
      </p:sp>
      <p:cxnSp>
        <p:nvCxnSpPr>
          <p:cNvPr id="8" name="Straight Connector 7"/>
          <p:cNvCxnSpPr/>
          <p:nvPr userDrawn="1"/>
        </p:nvCxnSpPr>
        <p:spPr>
          <a:xfrm>
            <a:off x="429209" y="164150"/>
            <a:ext cx="1176279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Footer Placeholder 4"/>
          <p:cNvSpPr>
            <a:spLocks noGrp="1"/>
          </p:cNvSpPr>
          <p:nvPr>
            <p:ph type="ftr" sz="quarter" idx="11"/>
          </p:nvPr>
        </p:nvSpPr>
        <p:spPr/>
        <p:txBody>
          <a:bodyPr/>
          <a:lstStyle>
            <a:lvl1pPr>
              <a:defRPr>
                <a:solidFill>
                  <a:schemeClr val="bg1"/>
                </a:solidFill>
              </a:defRPr>
            </a:lvl1pPr>
          </a:lstStyle>
          <a:p>
            <a:r>
              <a:rPr lang="en-US" dirty="0"/>
              <a:t>GROWTH MARKETING PLAN</a:t>
            </a:r>
            <a:endParaRPr lang="en-US" dirty="0"/>
          </a:p>
        </p:txBody>
      </p:sp>
      <p:sp>
        <p:nvSpPr>
          <p:cNvPr id="4" name="Date Placeholder 3"/>
          <p:cNvSpPr>
            <a:spLocks noGrp="1"/>
          </p:cNvSpPr>
          <p:nvPr>
            <p:ph type="dt" sz="half" idx="10"/>
          </p:nvPr>
        </p:nvSpPr>
        <p:spPr/>
        <p:txBody>
          <a:bodyPr/>
          <a:lstStyle>
            <a:lvl1pPr>
              <a:defRPr>
                <a:solidFill>
                  <a:schemeClr val="bg1"/>
                </a:solidFill>
              </a:defRPr>
            </a:lvl1pPr>
          </a:lstStyle>
          <a:p>
            <a:fld id="{2C9D3C1B-3A72-4E86-BA17-923EE76E5763}" type="datetime1">
              <a:rPr lang="en-US" smtClean="0"/>
            </a:fld>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fld>
            <a:endParaRPr lang="en-US" dirty="0"/>
          </a:p>
        </p:txBody>
      </p:sp>
      <p:sp>
        <p:nvSpPr>
          <p:cNvPr id="7" name="Content Placeholder 6"/>
          <p:cNvSpPr>
            <a:spLocks noGrp="1"/>
          </p:cNvSpPr>
          <p:nvPr>
            <p:ph sz="quarter" idx="14"/>
          </p:nvPr>
        </p:nvSpPr>
        <p:spPr>
          <a:xfrm>
            <a:off x="633485" y="4732574"/>
            <a:ext cx="6595990" cy="1605164"/>
          </a:xfrm>
        </p:spPr>
        <p:txBody>
          <a:bodyPr anchor="b">
            <a:noAutofit/>
          </a:bodyPr>
          <a:lstStyle>
            <a:lvl1pPr marL="0" indent="0">
              <a:lnSpc>
                <a:spcPct val="120000"/>
              </a:lnSpc>
              <a:spcBef>
                <a:spcPts val="1000"/>
              </a:spcBef>
              <a:buNone/>
              <a:defRPr sz="1600">
                <a:solidFill>
                  <a:schemeClr val="bg1"/>
                </a:solidFill>
              </a:defRPr>
            </a:lvl1pPr>
            <a:lvl2pPr marL="228600" indent="0">
              <a:lnSpc>
                <a:spcPct val="120000"/>
              </a:lnSpc>
              <a:spcBef>
                <a:spcPts val="1000"/>
              </a:spcBef>
              <a:buNone/>
              <a:defRPr sz="1600">
                <a:solidFill>
                  <a:schemeClr val="bg1"/>
                </a:solidFill>
              </a:defRPr>
            </a:lvl2pPr>
            <a:lvl3pPr marL="457200" indent="0">
              <a:lnSpc>
                <a:spcPct val="120000"/>
              </a:lnSpc>
              <a:spcBef>
                <a:spcPts val="1000"/>
              </a:spcBef>
              <a:buNone/>
              <a:defRPr sz="1600">
                <a:solidFill>
                  <a:schemeClr val="bg1"/>
                </a:solidFill>
              </a:defRPr>
            </a:lvl3pPr>
            <a:lvl4pPr marL="685800" indent="0">
              <a:lnSpc>
                <a:spcPct val="120000"/>
              </a:lnSpc>
              <a:spcBef>
                <a:spcPts val="1000"/>
              </a:spcBef>
              <a:buNone/>
              <a:defRPr sz="1600">
                <a:solidFill>
                  <a:schemeClr val="bg1"/>
                </a:solidFill>
              </a:defRPr>
            </a:lvl4pPr>
            <a:lvl5pPr marL="914400" indent="0">
              <a:lnSpc>
                <a:spcPct val="120000"/>
              </a:lnSpc>
              <a:spcBef>
                <a:spcPts val="1000"/>
              </a:spcBef>
              <a:buNone/>
              <a:defRPr sz="1600">
                <a:solidFill>
                  <a:schemeClr val="bg1"/>
                </a:solidFill>
              </a:defRPr>
            </a:lvl5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cxnSp>
        <p:nvCxnSpPr>
          <p:cNvPr id="3" name="Straight Connector 2"/>
          <p:cNvCxnSpPr/>
          <p:nvPr userDrawn="1"/>
        </p:nvCxnSpPr>
        <p:spPr>
          <a:xfrm>
            <a:off x="429793" y="0"/>
            <a:ext cx="0" cy="68580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1" Type="http://schemas.openxmlformats.org/officeDocument/2006/relationships/theme" Target="../theme/theme1.xml"/><Relationship Id="rId50" Type="http://schemas.openxmlformats.org/officeDocument/2006/relationships/slideLayout" Target="../slideLayouts/slideLayout50.xml"/><Relationship Id="rId5" Type="http://schemas.openxmlformats.org/officeDocument/2006/relationships/slideLayout" Target="../slideLayouts/slideLayout5.xml"/><Relationship Id="rId49" Type="http://schemas.openxmlformats.org/officeDocument/2006/relationships/slideLayout" Target="../slideLayouts/slideLayout49.xml"/><Relationship Id="rId48" Type="http://schemas.openxmlformats.org/officeDocument/2006/relationships/slideLayout" Target="../slideLayouts/slideLayout48.xml"/><Relationship Id="rId47" Type="http://schemas.openxmlformats.org/officeDocument/2006/relationships/slideLayout" Target="../slideLayouts/slideLayout47.xml"/><Relationship Id="rId46" Type="http://schemas.openxmlformats.org/officeDocument/2006/relationships/slideLayout" Target="../slideLayouts/slideLayout46.xml"/><Relationship Id="rId45" Type="http://schemas.openxmlformats.org/officeDocument/2006/relationships/slideLayout" Target="../slideLayouts/slideLayout45.xml"/><Relationship Id="rId44" Type="http://schemas.openxmlformats.org/officeDocument/2006/relationships/slideLayout" Target="../slideLayouts/slideLayout44.xml"/><Relationship Id="rId43" Type="http://schemas.openxmlformats.org/officeDocument/2006/relationships/slideLayout" Target="../slideLayouts/slideLayout43.xml"/><Relationship Id="rId42" Type="http://schemas.openxmlformats.org/officeDocument/2006/relationships/slideLayout" Target="../slideLayouts/slideLayout42.xml"/><Relationship Id="rId41" Type="http://schemas.openxmlformats.org/officeDocument/2006/relationships/slideLayout" Target="../slideLayouts/slideLayout41.xml"/><Relationship Id="rId40" Type="http://schemas.openxmlformats.org/officeDocument/2006/relationships/slideLayout" Target="../slideLayouts/slideLayout40.xml"/><Relationship Id="rId4" Type="http://schemas.openxmlformats.org/officeDocument/2006/relationships/slideLayout" Target="../slideLayouts/slideLayout4.xml"/><Relationship Id="rId39" Type="http://schemas.openxmlformats.org/officeDocument/2006/relationships/slideLayout" Target="../slideLayouts/slideLayout39.xml"/><Relationship Id="rId38" Type="http://schemas.openxmlformats.org/officeDocument/2006/relationships/slideLayout" Target="../slideLayouts/slideLayout38.xml"/><Relationship Id="rId37" Type="http://schemas.openxmlformats.org/officeDocument/2006/relationships/slideLayout" Target="../slideLayouts/slideLayout37.xml"/><Relationship Id="rId36" Type="http://schemas.openxmlformats.org/officeDocument/2006/relationships/slideLayout" Target="../slideLayouts/slideLayout36.xml"/><Relationship Id="rId35" Type="http://schemas.openxmlformats.org/officeDocument/2006/relationships/slideLayout" Target="../slideLayouts/slideLayout35.xml"/><Relationship Id="rId34" Type="http://schemas.openxmlformats.org/officeDocument/2006/relationships/slideLayout" Target="../slideLayouts/slideLayout34.xml"/><Relationship Id="rId33" Type="http://schemas.openxmlformats.org/officeDocument/2006/relationships/slideLayout" Target="../slideLayouts/slideLayout33.xml"/><Relationship Id="rId32" Type="http://schemas.openxmlformats.org/officeDocument/2006/relationships/slideLayout" Target="../slideLayouts/slideLayout32.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3" Type="http://schemas.openxmlformats.org/officeDocument/2006/relationships/slideLayout" Target="../slideLayouts/slideLayout3.xml"/><Relationship Id="rId29" Type="http://schemas.openxmlformats.org/officeDocument/2006/relationships/slideLayout" Target="../slideLayouts/slideLayout29.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2" y="6492513"/>
            <a:ext cx="429207" cy="365125"/>
          </a:xfrm>
          <a:prstGeom prst="rect">
            <a:avLst/>
          </a:prstGeom>
        </p:spPr>
        <p:txBody>
          <a:bodyPr vert="horz" lIns="91440" tIns="45720" rIns="91440" bIns="45720" rtlCol="0" anchor="ctr"/>
          <a:lstStyle>
            <a:lvl1pPr algn="ctr">
              <a:defRPr sz="800" b="0" i="0">
                <a:solidFill>
                  <a:schemeClr val="tx1"/>
                </a:solidFill>
                <a:latin typeface="+mn-lt"/>
                <a:ea typeface="Batang" panose="02030600000101010101" pitchFamily="18" charset="-127"/>
              </a:defRPr>
            </a:lvl1pPr>
          </a:lstStyle>
          <a:p>
            <a:fld id="{CC057153-B650-4DEB-B370-79DDCFDCE934}" type="slidenum">
              <a:rPr lang="en-US" smtClean="0"/>
            </a:fld>
            <a:endParaRPr lang="en-US" dirty="0"/>
          </a:p>
        </p:txBody>
      </p:sp>
      <p:sp>
        <p:nvSpPr>
          <p:cNvPr id="5" name="Footer Placeholder 4"/>
          <p:cNvSpPr>
            <a:spLocks noGrp="1"/>
          </p:cNvSpPr>
          <p:nvPr>
            <p:ph type="ftr" sz="quarter" idx="3"/>
          </p:nvPr>
        </p:nvSpPr>
        <p:spPr>
          <a:xfrm rot="16200000">
            <a:off x="-2067304" y="2231454"/>
            <a:ext cx="4564376" cy="429768"/>
          </a:xfrm>
          <a:prstGeom prst="rect">
            <a:avLst/>
          </a:prstGeom>
        </p:spPr>
        <p:txBody>
          <a:bodyPr vert="horz" lIns="91440" tIns="45720" rIns="91440" bIns="45720" rtlCol="0" anchor="ctr"/>
          <a:lstStyle>
            <a:lvl1pPr algn="r">
              <a:defRPr sz="800" b="0" i="0">
                <a:solidFill>
                  <a:schemeClr val="tx1"/>
                </a:solidFill>
                <a:latin typeface="+mn-lt"/>
                <a:ea typeface="Batang" panose="02030600000101010101" pitchFamily="18" charset="-127"/>
              </a:defRPr>
            </a:lvl1pPr>
          </a:lstStyle>
          <a:p>
            <a:r>
              <a:rPr lang="en-US" dirty="0"/>
              <a:t>GROWTH MARKETING PLAN</a:t>
            </a:r>
            <a:endParaRPr lang="en-US" dirty="0"/>
          </a:p>
        </p:txBody>
      </p:sp>
      <p:sp>
        <p:nvSpPr>
          <p:cNvPr id="4" name="Date Placeholder 3"/>
          <p:cNvSpPr>
            <a:spLocks noGrp="1"/>
          </p:cNvSpPr>
          <p:nvPr>
            <p:ph type="dt" sz="half" idx="2"/>
          </p:nvPr>
        </p:nvSpPr>
        <p:spPr>
          <a:xfrm rot="16200000">
            <a:off x="-532352" y="5260879"/>
            <a:ext cx="1494475" cy="429768"/>
          </a:xfrm>
          <a:prstGeom prst="rect">
            <a:avLst/>
          </a:prstGeom>
        </p:spPr>
        <p:txBody>
          <a:bodyPr vert="horz" lIns="91440" tIns="45720" rIns="91440" bIns="45720" rtlCol="0" anchor="ctr"/>
          <a:lstStyle>
            <a:lvl1pPr algn="l">
              <a:defRPr sz="800" b="0" i="0">
                <a:solidFill>
                  <a:schemeClr val="tx1"/>
                </a:solidFill>
                <a:latin typeface="+mn-lt"/>
                <a:ea typeface="Batang" panose="02030600000101010101" pitchFamily="18" charset="-127"/>
              </a:defRPr>
            </a:lvl1pPr>
          </a:lstStyle>
          <a:p>
            <a:fld id="{652F8955-0F19-465D-B095-4EFD5ED08188}" type="datetime1">
              <a:rPr lang="en-US" smtClean="0"/>
            </a:fld>
            <a:endParaRPr lang="en-US" dirty="0"/>
          </a:p>
        </p:txBody>
      </p:sp>
      <p:sp>
        <p:nvSpPr>
          <p:cNvPr id="3" name="Text Placeholder 2"/>
          <p:cNvSpPr>
            <a:spLocks noGrp="1"/>
          </p:cNvSpPr>
          <p:nvPr>
            <p:ph type="body" idx="1"/>
          </p:nvPr>
        </p:nvSpPr>
        <p:spPr>
          <a:xfrm>
            <a:off x="634030" y="2129474"/>
            <a:ext cx="10923934" cy="4093525"/>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2" name="Title Placeholder 1"/>
          <p:cNvSpPr>
            <a:spLocks noGrp="1"/>
          </p:cNvSpPr>
          <p:nvPr>
            <p:ph type="title"/>
          </p:nvPr>
        </p:nvSpPr>
        <p:spPr>
          <a:xfrm>
            <a:off x="634030" y="1001714"/>
            <a:ext cx="10923934" cy="755659"/>
          </a:xfrm>
          <a:prstGeom prst="rect">
            <a:avLst/>
          </a:prstGeom>
        </p:spPr>
        <p:txBody>
          <a:bodyPr vert="horz" lIns="91440" tIns="45720" rIns="91440" bIns="45720" rtlCol="0" anchor="t">
            <a:normAutofit/>
          </a:bodyPr>
          <a:lstStyle/>
          <a:p>
            <a:r>
              <a:rPr lang="en-US"/>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 id="2147483695" r:id="rId47"/>
    <p:sldLayoutId id="2147483696" r:id="rId48"/>
    <p:sldLayoutId id="2147483697" r:id="rId49"/>
    <p:sldLayoutId id="2147483698" r:id="rId50"/>
  </p:sldLayoutIdLst>
  <p:hf hdr="0" dt="0"/>
  <p:txStyles>
    <p:titleStyle>
      <a:lvl1pPr algn="l" defTabSz="914400" rtl="0" eaLnBrk="1" latinLnBrk="0" hangingPunct="1">
        <a:lnSpc>
          <a:spcPct val="90000"/>
        </a:lnSpc>
        <a:spcBef>
          <a:spcPct val="0"/>
        </a:spcBef>
        <a:buNone/>
        <a:defRPr sz="4000" b="0" i="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600" b="0" i="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0.xml"/><Relationship Id="rId1" Type="http://schemas.openxmlformats.org/officeDocument/2006/relationships/image" Target="../media/image1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image" Target="../media/image15.jpeg"/><Relationship Id="rId1" Type="http://schemas.openxmlformats.org/officeDocument/2006/relationships/hyperlink" Target="https://uk.fashionnetwork.com/news/Zara-beats-home-grown-firms-to-be-most-prominent-fashion-name-in-uk,1545401.html" TargetMode="External"/></Relationships>
</file>

<file path=ppt/slides/_rels/slide11.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9.svg"/><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3506665" y="1735016"/>
            <a:ext cx="5758962" cy="646331"/>
          </a:xfrm>
          <a:prstGeom prst="rect">
            <a:avLst/>
          </a:prstGeom>
          <a:noFill/>
        </p:spPr>
        <p:txBody>
          <a:bodyPr wrap="square" rtlCol="0">
            <a:spAutoFit/>
          </a:bodyPr>
          <a:lstStyle/>
          <a:p>
            <a:endParaRPr lang="en-GB" dirty="0"/>
          </a:p>
          <a:p>
            <a:endParaRPr lang="en-GB" dirty="0"/>
          </a:p>
        </p:txBody>
      </p:sp>
      <p:sp>
        <p:nvSpPr>
          <p:cNvPr id="2" name="Title 1"/>
          <p:cNvSpPr txBox="1"/>
          <p:nvPr/>
        </p:nvSpPr>
        <p:spPr>
          <a:xfrm>
            <a:off x="3333135" y="750131"/>
            <a:ext cx="6431743" cy="668361"/>
          </a:xfrm>
          <a:prstGeom prst="rect">
            <a:avLst/>
          </a:prstGeom>
        </p:spPr>
        <p:txBody>
          <a:bodyPr vert="horz" lIns="91440" tIns="45720" rIns="91440" bIns="45720" rtlCol="0" anchor="b">
            <a:normAutofit fontScale="90000" lnSpcReduction="20000"/>
          </a:bodyPr>
          <a:lstStyle>
            <a:lvl1pPr algn="l" defTabSz="914400" rtl="0" eaLnBrk="1" latinLnBrk="0" hangingPunct="1">
              <a:lnSpc>
                <a:spcPct val="90000"/>
              </a:lnSpc>
              <a:spcBef>
                <a:spcPct val="0"/>
              </a:spcBef>
              <a:buNone/>
              <a:defRPr sz="7200" b="0" i="0" kern="1200" cap="all" baseline="0">
                <a:solidFill>
                  <a:schemeClr val="bg1"/>
                </a:solidFill>
                <a:latin typeface="+mj-lt"/>
                <a:ea typeface="+mj-ea"/>
                <a:cs typeface="+mj-cs"/>
              </a:defRPr>
            </a:lvl1pPr>
          </a:lstStyle>
          <a:p>
            <a:pPr algn="ctr"/>
            <a:r>
              <a:rPr lang="en-US" sz="2800" b="1">
                <a:latin typeface="Aharoni" panose="02010803020104030203" pitchFamily="2" charset="-79"/>
                <a:cs typeface="Aharoni" panose="02010803020104030203" pitchFamily="2" charset="-79"/>
              </a:rPr>
              <a:t>Information system in business modernizing </a:t>
            </a:r>
            <a:endParaRPr lang="en-US" sz="2800" b="1" dirty="0">
              <a:latin typeface="Aharoni" panose="02010803020104030203" pitchFamily="2" charset="-79"/>
              <a:cs typeface="Aharoni" panose="02010803020104030203" pitchFamily="2" charset="-79"/>
            </a:endParaRPr>
          </a:p>
        </p:txBody>
      </p:sp>
      <p:sp>
        <p:nvSpPr>
          <p:cNvPr id="4" name="Title 1"/>
          <p:cNvSpPr txBox="1"/>
          <p:nvPr/>
        </p:nvSpPr>
        <p:spPr>
          <a:xfrm>
            <a:off x="2738698" y="1735016"/>
            <a:ext cx="7620615" cy="4337539"/>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7200" b="0" i="0" kern="1200" cap="all" baseline="0">
                <a:solidFill>
                  <a:schemeClr val="tx1"/>
                </a:solidFill>
                <a:latin typeface="+mj-lt"/>
                <a:ea typeface="Dotum" panose="020B0600000101010101" pitchFamily="34" charset="-127"/>
                <a:cs typeface="Noto Sans Kannada Thin" panose="020B0202040504020204" pitchFamily="34" charset="0"/>
              </a:defRPr>
            </a:lvl1pPr>
          </a:lstStyle>
          <a:p>
            <a:pPr algn="ctr"/>
            <a:r>
              <a:rPr lang="en-US" sz="2800" b="1" u="sng" dirty="0">
                <a:solidFill>
                  <a:schemeClr val="bg1"/>
                </a:solidFill>
                <a:latin typeface="Abadi" panose="020F0502020204030204" pitchFamily="34" charset="0"/>
                <a:cs typeface="Aharoni" panose="02010803020104030203" pitchFamily="2" charset="-79"/>
              </a:rPr>
              <a:t>Name</a:t>
            </a:r>
            <a:r>
              <a:rPr lang="en-US" sz="2800" dirty="0">
                <a:solidFill>
                  <a:schemeClr val="bg1"/>
                </a:solidFill>
                <a:latin typeface="Abadi" panose="020F0502020204030204" pitchFamily="34" charset="0"/>
                <a:cs typeface="Aharoni" panose="02010803020104030203" pitchFamily="2" charset="-79"/>
              </a:rPr>
              <a:t> –</a:t>
            </a:r>
            <a:endParaRPr lang="en-US" sz="2800" dirty="0">
              <a:solidFill>
                <a:schemeClr val="bg1"/>
              </a:solidFill>
              <a:latin typeface="Abadi" panose="020F0502020204030204" pitchFamily="34" charset="0"/>
              <a:cs typeface="Aharoni" panose="02010803020104030203" pitchFamily="2" charset="-79"/>
            </a:endParaRPr>
          </a:p>
          <a:p>
            <a:pPr algn="ctr"/>
            <a:r>
              <a:rPr lang="en-US" sz="2800" dirty="0">
                <a:solidFill>
                  <a:schemeClr val="bg1"/>
                </a:solidFill>
                <a:latin typeface="Abadi" panose="020F0502020204030204" pitchFamily="34" charset="0"/>
                <a:cs typeface="Aharoni" panose="02010803020104030203" pitchFamily="2" charset="-79"/>
              </a:rPr>
              <a:t> sheraz </a:t>
            </a:r>
            <a:endParaRPr lang="en-US" sz="2800" dirty="0">
              <a:solidFill>
                <a:schemeClr val="bg1"/>
              </a:solidFill>
              <a:latin typeface="Abadi" panose="020F0502020204030204" pitchFamily="34" charset="0"/>
              <a:cs typeface="Aharoni" panose="02010803020104030203" pitchFamily="2" charset="-79"/>
            </a:endParaRPr>
          </a:p>
          <a:p>
            <a:pPr algn="ctr"/>
            <a:r>
              <a:rPr lang="en-US" sz="2800" dirty="0">
                <a:solidFill>
                  <a:schemeClr val="bg1"/>
                </a:solidFill>
                <a:latin typeface="Abadi" panose="020F0502020204030204" pitchFamily="34" charset="0"/>
                <a:cs typeface="Aharoni" panose="02010803020104030203" pitchFamily="2" charset="-79"/>
              </a:rPr>
              <a:t> Gheorghe </a:t>
            </a:r>
            <a:endParaRPr lang="en-US" sz="2800" dirty="0">
              <a:solidFill>
                <a:schemeClr val="bg1"/>
              </a:solidFill>
              <a:latin typeface="Abadi" panose="020F0502020204030204" pitchFamily="34" charset="0"/>
              <a:cs typeface="Aharoni" panose="02010803020104030203" pitchFamily="2" charset="-79"/>
            </a:endParaRPr>
          </a:p>
          <a:p>
            <a:pPr algn="ctr"/>
            <a:r>
              <a:rPr lang="en-US" sz="2800" dirty="0" err="1">
                <a:solidFill>
                  <a:schemeClr val="bg1"/>
                </a:solidFill>
                <a:latin typeface="Abadi" panose="020F0502020204030204" pitchFamily="34" charset="0"/>
                <a:cs typeface="Aharoni" panose="02010803020104030203" pitchFamily="2" charset="-79"/>
              </a:rPr>
              <a:t>tabita</a:t>
            </a:r>
            <a:r>
              <a:rPr lang="en-US" sz="2800" dirty="0">
                <a:solidFill>
                  <a:schemeClr val="bg1"/>
                </a:solidFill>
                <a:latin typeface="Abadi" panose="020F0502020204030204" pitchFamily="34" charset="0"/>
                <a:cs typeface="Aharoni" panose="02010803020104030203" pitchFamily="2" charset="-79"/>
              </a:rPr>
              <a:t>  </a:t>
            </a:r>
            <a:endParaRPr lang="en-US" sz="2800" dirty="0">
              <a:solidFill>
                <a:schemeClr val="bg1"/>
              </a:solidFill>
              <a:latin typeface="Abadi" panose="020F0502020204030204" pitchFamily="34" charset="0"/>
              <a:cs typeface="Aharoni" panose="02010803020104030203" pitchFamily="2" charset="-79"/>
            </a:endParaRPr>
          </a:p>
          <a:p>
            <a:pPr algn="ctr"/>
            <a:r>
              <a:rPr lang="en-US" sz="2800" dirty="0">
                <a:solidFill>
                  <a:schemeClr val="bg1"/>
                </a:solidFill>
                <a:latin typeface="Abadi" panose="020F0502020204030204" pitchFamily="34" charset="0"/>
                <a:cs typeface="Aharoni" panose="02010803020104030203" pitchFamily="2" charset="-79"/>
              </a:rPr>
              <a:t>         </a:t>
            </a:r>
            <a:endParaRPr lang="en-US" sz="2800" dirty="0">
              <a:solidFill>
                <a:schemeClr val="bg1"/>
              </a:solidFill>
              <a:latin typeface="Abadi" panose="020F0502020204030204" pitchFamily="34" charset="0"/>
              <a:cs typeface="Aharoni" panose="02010803020104030203" pitchFamily="2" charset="-79"/>
            </a:endParaRPr>
          </a:p>
          <a:p>
            <a:pPr algn="ctr"/>
            <a:r>
              <a:rPr lang="en-US" sz="2800" b="1" dirty="0">
                <a:solidFill>
                  <a:schemeClr val="bg1"/>
                </a:solidFill>
                <a:latin typeface="Abadi" panose="020F0502020204030204" pitchFamily="34" charset="0"/>
                <a:cs typeface="Aharoni" panose="02010803020104030203" pitchFamily="2" charset="-79"/>
              </a:rPr>
              <a:t>Module name </a:t>
            </a:r>
            <a:endParaRPr lang="en-US" sz="2800" b="1" dirty="0">
              <a:solidFill>
                <a:schemeClr val="bg1"/>
              </a:solidFill>
              <a:latin typeface="Abadi" panose="020F0502020204030204" pitchFamily="34" charset="0"/>
              <a:cs typeface="Aharoni" panose="02010803020104030203" pitchFamily="2" charset="-79"/>
            </a:endParaRPr>
          </a:p>
          <a:p>
            <a:pPr algn="ctr"/>
            <a:r>
              <a:rPr lang="en-US" sz="2800" dirty="0">
                <a:solidFill>
                  <a:schemeClr val="bg1"/>
                </a:solidFill>
                <a:latin typeface="Abadi" panose="020F0502020204030204" pitchFamily="34" charset="0"/>
                <a:cs typeface="Aharoni" panose="02010803020104030203" pitchFamily="2" charset="-79"/>
              </a:rPr>
              <a:t>-managing business information </a:t>
            </a:r>
            <a:endParaRPr lang="en-US" sz="2800" dirty="0">
              <a:solidFill>
                <a:schemeClr val="bg1"/>
              </a:solidFill>
              <a:latin typeface="Abadi" panose="020F0502020204030204" pitchFamily="34" charset="0"/>
              <a:cs typeface="Aharoni" panose="02010803020104030203" pitchFamily="2" charset="-79"/>
            </a:endParaRPr>
          </a:p>
          <a:p>
            <a:pPr algn="ctr"/>
            <a:endParaRPr lang="en-US" sz="2800" dirty="0">
              <a:solidFill>
                <a:schemeClr val="bg1"/>
              </a:solidFill>
              <a:latin typeface="Abadi" panose="020F0502020204030204" pitchFamily="34" charset="0"/>
              <a:cs typeface="Aharoni" panose="02010803020104030203" pitchFamily="2" charset="-79"/>
            </a:endParaRPr>
          </a:p>
          <a:p>
            <a:pPr algn="ctr"/>
            <a:r>
              <a:rPr lang="en-US" sz="2800" b="1" dirty="0">
                <a:solidFill>
                  <a:schemeClr val="bg1"/>
                </a:solidFill>
                <a:latin typeface="Abadi" panose="020F0502020204030204" pitchFamily="34" charset="0"/>
                <a:cs typeface="Aharoni" panose="02010803020104030203" pitchFamily="2" charset="-79"/>
              </a:rPr>
              <a:t>Module code </a:t>
            </a:r>
            <a:r>
              <a:rPr lang="en-US" sz="2800" dirty="0">
                <a:solidFill>
                  <a:schemeClr val="bg1"/>
                </a:solidFill>
                <a:latin typeface="Abadi" panose="020F0502020204030204" pitchFamily="34" charset="0"/>
                <a:cs typeface="Aharoni" panose="02010803020104030203" pitchFamily="2" charset="-79"/>
              </a:rPr>
              <a:t>– LCLM 5004</a:t>
            </a:r>
            <a:endParaRPr lang="en-US" sz="2800" dirty="0">
              <a:solidFill>
                <a:schemeClr val="bg1"/>
              </a:solidFill>
              <a:latin typeface="Abadi" panose="020F0502020204030204" pitchFamily="34" charset="0"/>
              <a:cs typeface="Aharoni" panose="02010803020104030203" pitchFamily="2" charset="-79"/>
            </a:endParaRPr>
          </a:p>
          <a:p>
            <a:r>
              <a:rPr lang="en-US" sz="2800" b="1" dirty="0">
                <a:latin typeface="Aharoni" panose="02010803020104030203" pitchFamily="2" charset="-79"/>
                <a:cs typeface="Aharoni" panose="02010803020104030203" pitchFamily="2" charset="-79"/>
              </a:rPr>
              <a:t> </a:t>
            </a:r>
            <a:endParaRPr lang="en-US" sz="2800" b="1" dirty="0">
              <a:latin typeface="Aharoni" panose="02010803020104030203" pitchFamily="2" charset="-79"/>
              <a:cs typeface="Aharoni" panose="02010803020104030203" pitchFamily="2" charset="-79"/>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97126" y="1395007"/>
            <a:ext cx="4796545" cy="679600"/>
          </a:xfrm>
        </p:spPr>
        <p:txBody>
          <a:bodyPr>
            <a:normAutofit fontScale="90000"/>
          </a:bodyPr>
          <a:lstStyle/>
          <a:p>
            <a:r>
              <a:rPr lang="en-US" dirty="0"/>
              <a:t>What is information system ?</a:t>
            </a:r>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fld>
            <a:endParaRPr lang="en-US" dirty="0"/>
          </a:p>
        </p:txBody>
      </p:sp>
      <p:sp>
        <p:nvSpPr>
          <p:cNvPr id="3" name="Content Placeholder 2"/>
          <p:cNvSpPr>
            <a:spLocks noGrp="1"/>
          </p:cNvSpPr>
          <p:nvPr>
            <p:ph sz="quarter" idx="13"/>
          </p:nvPr>
        </p:nvSpPr>
        <p:spPr>
          <a:xfrm>
            <a:off x="6776581" y="2886088"/>
            <a:ext cx="3891419" cy="1897306"/>
          </a:xfrm>
        </p:spPr>
        <p:txBody>
          <a:bodyPr anchor="ctr">
            <a:noAutofit/>
          </a:bodyPr>
          <a:lstStyle/>
          <a:p>
            <a:pPr marL="342900" indent="-342900">
              <a:buFont typeface="Arial" panose="020B0604020202020204" pitchFamily="34" charset="0"/>
              <a:buChar char="•"/>
            </a:pPr>
            <a:r>
              <a:rPr lang="en-GB" sz="2000" dirty="0"/>
              <a:t>is a system that uses data, technology, and people to gather, store, and process information. </a:t>
            </a:r>
            <a:endParaRPr lang="en-GB" sz="2000" dirty="0"/>
          </a:p>
          <a:p>
            <a:pPr marL="342900" indent="-342900">
              <a:buFont typeface="Arial" panose="020B0604020202020204" pitchFamily="34" charset="0"/>
              <a:buChar char="•"/>
            </a:pPr>
            <a:r>
              <a:rPr lang="en-GB" sz="2000" dirty="0"/>
              <a:t>Then people utilise this information system to help with day- to-day operations </a:t>
            </a:r>
            <a:endParaRPr lang="en-US" sz="2000" dirty="0"/>
          </a:p>
        </p:txBody>
      </p:sp>
      <p:pic>
        <p:nvPicPr>
          <p:cNvPr id="7" name="Picture 6" descr="Infinite question marks in 3D rendering"/>
          <p:cNvPicPr>
            <a:picLocks noChangeAspect="1"/>
          </p:cNvPicPr>
          <p:nvPr/>
        </p:nvPicPr>
        <p:blipFill>
          <a:blip r:embed="rId1">
            <a:alphaModFix amt="85000"/>
            <a:extLst>
              <a:ext uri="{28A0092B-C50C-407E-A947-70E740481C1C}">
                <a14:useLocalDpi xmlns:a14="http://schemas.microsoft.com/office/drawing/2010/main" val="0"/>
              </a:ext>
            </a:extLst>
          </a:blip>
          <a:stretch>
            <a:fillRect/>
          </a:stretch>
        </p:blipFill>
        <p:spPr>
          <a:xfrm>
            <a:off x="602769" y="529900"/>
            <a:ext cx="5079574" cy="57982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CC057153-B650-4DEB-B370-79DDCFDCE934}" type="slidenum">
              <a:rPr lang="en-US" smtClean="0"/>
            </a:fld>
            <a:endParaRPr lang="en-US" dirty="0"/>
          </a:p>
        </p:txBody>
      </p:sp>
      <p:sp>
        <p:nvSpPr>
          <p:cNvPr id="12" name="TextBox 11"/>
          <p:cNvSpPr txBox="1"/>
          <p:nvPr/>
        </p:nvSpPr>
        <p:spPr>
          <a:xfrm>
            <a:off x="3558674" y="182925"/>
            <a:ext cx="6376737" cy="584775"/>
          </a:xfrm>
          <a:prstGeom prst="rect">
            <a:avLst/>
          </a:prstGeom>
          <a:noFill/>
        </p:spPr>
        <p:txBody>
          <a:bodyPr wrap="square">
            <a:spAutoFit/>
          </a:bodyPr>
          <a:lstStyle/>
          <a:p>
            <a:r>
              <a:rPr lang="en-US" sz="3200" dirty="0"/>
              <a:t>Types of information system. </a:t>
            </a:r>
            <a:endParaRPr lang="en-GB" sz="3200" dirty="0"/>
          </a:p>
        </p:txBody>
      </p:sp>
      <p:sp>
        <p:nvSpPr>
          <p:cNvPr id="14" name="TextBox 13"/>
          <p:cNvSpPr txBox="1"/>
          <p:nvPr/>
        </p:nvSpPr>
        <p:spPr>
          <a:xfrm>
            <a:off x="809596" y="5655747"/>
            <a:ext cx="8151783" cy="1200329"/>
          </a:xfrm>
          <a:prstGeom prst="rect">
            <a:avLst/>
          </a:prstGeom>
          <a:noFill/>
        </p:spPr>
        <p:txBody>
          <a:bodyPr wrap="square">
            <a:spAutoFit/>
          </a:bodyPr>
          <a:lstStyle/>
          <a:p>
            <a:pPr algn="ctr"/>
            <a:r>
              <a:rPr lang="en-GB" sz="2400" dirty="0"/>
              <a:t>Information systems can function at several levels, ranging from operational transitions to strategic decision-making.</a:t>
            </a:r>
            <a:endParaRPr lang="en-GB" sz="2400" dirty="0"/>
          </a:p>
        </p:txBody>
      </p:sp>
      <p:sp>
        <p:nvSpPr>
          <p:cNvPr id="34" name="Freeform: Shape 33"/>
          <p:cNvSpPr/>
          <p:nvPr/>
        </p:nvSpPr>
        <p:spPr>
          <a:xfrm>
            <a:off x="825923" y="3594638"/>
            <a:ext cx="4820755" cy="1913667"/>
          </a:xfrm>
          <a:custGeom>
            <a:avLst/>
            <a:gdLst>
              <a:gd name="csX0" fmla="*/ 1284107 w 3098436"/>
              <a:gd name="csY0" fmla="*/ 0 h 1913667"/>
              <a:gd name="csX1" fmla="*/ 1699765 w 3098436"/>
              <a:gd name="csY1" fmla="*/ 175784 h 1913667"/>
              <a:gd name="csX2" fmla="*/ 1712465 w 3098436"/>
              <a:gd name="csY2" fmla="*/ 191500 h 1913667"/>
              <a:gd name="csX3" fmla="*/ 1816681 w 3098436"/>
              <a:gd name="csY3" fmla="*/ 158470 h 1913667"/>
              <a:gd name="csX4" fmla="*/ 1935149 w 3098436"/>
              <a:gd name="csY4" fmla="*/ 146277 h 1913667"/>
              <a:gd name="csX5" fmla="*/ 2350807 w 3098436"/>
              <a:gd name="csY5" fmla="*/ 322061 h 1913667"/>
              <a:gd name="csX6" fmla="*/ 2421974 w 3098436"/>
              <a:gd name="csY6" fmla="*/ 410126 h 1913667"/>
              <a:gd name="csX7" fmla="*/ 2435739 w 3098436"/>
              <a:gd name="csY7" fmla="*/ 407437 h 1913667"/>
              <a:gd name="csX8" fmla="*/ 2510607 w 3098436"/>
              <a:gd name="csY8" fmla="*/ 402615 h 1913667"/>
              <a:gd name="csX9" fmla="*/ 3098436 w 3098436"/>
              <a:gd name="csY9" fmla="*/ 1002780 h 1913667"/>
              <a:gd name="csX10" fmla="*/ 2629075 w 3098436"/>
              <a:gd name="csY10" fmla="*/ 1590752 h 1913667"/>
              <a:gd name="csX11" fmla="*/ 2563105 w 3098436"/>
              <a:gd name="csY11" fmla="*/ 1597542 h 1913667"/>
              <a:gd name="csX12" fmla="*/ 2538783 w 3098436"/>
              <a:gd name="csY12" fmla="*/ 1643291 h 1913667"/>
              <a:gd name="csX13" fmla="*/ 2051346 w 3098436"/>
              <a:gd name="csY13" fmla="*/ 1907898 h 1913667"/>
              <a:gd name="csX14" fmla="*/ 1722685 w 3098436"/>
              <a:gd name="csY14" fmla="*/ 1805399 h 1913667"/>
              <a:gd name="csX15" fmla="*/ 1648532 w 3098436"/>
              <a:gd name="csY15" fmla="*/ 1742934 h 1913667"/>
              <a:gd name="csX16" fmla="*/ 1567532 w 3098436"/>
              <a:gd name="csY16" fmla="*/ 1811168 h 1913667"/>
              <a:gd name="csX17" fmla="*/ 1238871 w 3098436"/>
              <a:gd name="csY17" fmla="*/ 1913667 h 1913667"/>
              <a:gd name="csX18" fmla="*/ 823213 w 3098436"/>
              <a:gd name="csY18" fmla="*/ 1737883 h 1913667"/>
              <a:gd name="csX19" fmla="*/ 761772 w 3098436"/>
              <a:gd name="csY19" fmla="*/ 1661853 h 1913667"/>
              <a:gd name="csX20" fmla="*/ 706297 w 3098436"/>
              <a:gd name="csY20" fmla="*/ 1679435 h 1913667"/>
              <a:gd name="csX21" fmla="*/ 587829 w 3098436"/>
              <a:gd name="csY21" fmla="*/ 1691628 h 1913667"/>
              <a:gd name="csX22" fmla="*/ 0 w 3098436"/>
              <a:gd name="csY22" fmla="*/ 1091463 h 1913667"/>
              <a:gd name="csX23" fmla="*/ 587829 w 3098436"/>
              <a:gd name="csY23" fmla="*/ 491298 h 1913667"/>
              <a:gd name="csX24" fmla="*/ 705828 w 3098436"/>
              <a:gd name="csY24" fmla="*/ 503443 h 1913667"/>
              <a:gd name="csX25" fmla="*/ 708220 w 3098436"/>
              <a:gd name="csY25" fmla="*/ 479211 h 1913667"/>
              <a:gd name="csX26" fmla="*/ 1284107 w 3098436"/>
              <a:gd name="csY26" fmla="*/ 0 h 191366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3098436" h="1913667">
                <a:moveTo>
                  <a:pt x="1284107" y="0"/>
                </a:moveTo>
                <a:cubicBezTo>
                  <a:pt x="1446431" y="0"/>
                  <a:pt x="1593389" y="67176"/>
                  <a:pt x="1699765" y="175784"/>
                </a:cubicBezTo>
                <a:lnTo>
                  <a:pt x="1712465" y="191500"/>
                </a:lnTo>
                <a:lnTo>
                  <a:pt x="1816681" y="158470"/>
                </a:lnTo>
                <a:cubicBezTo>
                  <a:pt x="1854947" y="150475"/>
                  <a:pt x="1894568" y="146277"/>
                  <a:pt x="1935149" y="146277"/>
                </a:cubicBezTo>
                <a:cubicBezTo>
                  <a:pt x="2097474" y="146277"/>
                  <a:pt x="2244431" y="213453"/>
                  <a:pt x="2350807" y="322061"/>
                </a:cubicBezTo>
                <a:lnTo>
                  <a:pt x="2421974" y="410126"/>
                </a:lnTo>
                <a:lnTo>
                  <a:pt x="2435739" y="407437"/>
                </a:lnTo>
                <a:cubicBezTo>
                  <a:pt x="2460256" y="404255"/>
                  <a:pt x="2485244" y="402615"/>
                  <a:pt x="2510607" y="402615"/>
                </a:cubicBezTo>
                <a:cubicBezTo>
                  <a:pt x="2835256" y="402615"/>
                  <a:pt x="3098436" y="671318"/>
                  <a:pt x="3098436" y="1002780"/>
                </a:cubicBezTo>
                <a:cubicBezTo>
                  <a:pt x="3098436" y="1292809"/>
                  <a:pt x="2896939" y="1534789"/>
                  <a:pt x="2629075" y="1590752"/>
                </a:cubicBezTo>
                <a:lnTo>
                  <a:pt x="2563105" y="1597542"/>
                </a:lnTo>
                <a:lnTo>
                  <a:pt x="2538783" y="1643291"/>
                </a:lnTo>
                <a:cubicBezTo>
                  <a:pt x="2433146" y="1802936"/>
                  <a:pt x="2254252" y="1907898"/>
                  <a:pt x="2051346" y="1907898"/>
                </a:cubicBezTo>
                <a:cubicBezTo>
                  <a:pt x="1929603" y="1907898"/>
                  <a:pt x="1816503" y="1870112"/>
                  <a:pt x="1722685" y="1805399"/>
                </a:cubicBezTo>
                <a:lnTo>
                  <a:pt x="1648532" y="1742934"/>
                </a:lnTo>
                <a:lnTo>
                  <a:pt x="1567532" y="1811168"/>
                </a:lnTo>
                <a:cubicBezTo>
                  <a:pt x="1473713" y="1875881"/>
                  <a:pt x="1360614" y="1913667"/>
                  <a:pt x="1238871" y="1913667"/>
                </a:cubicBezTo>
                <a:cubicBezTo>
                  <a:pt x="1076546" y="1913667"/>
                  <a:pt x="929589" y="1846491"/>
                  <a:pt x="823213" y="1737883"/>
                </a:cubicBezTo>
                <a:lnTo>
                  <a:pt x="761772" y="1661853"/>
                </a:lnTo>
                <a:lnTo>
                  <a:pt x="706297" y="1679435"/>
                </a:lnTo>
                <a:cubicBezTo>
                  <a:pt x="668031" y="1687430"/>
                  <a:pt x="628410" y="1691628"/>
                  <a:pt x="587829" y="1691628"/>
                </a:cubicBezTo>
                <a:cubicBezTo>
                  <a:pt x="263180" y="1691628"/>
                  <a:pt x="0" y="1422925"/>
                  <a:pt x="0" y="1091463"/>
                </a:cubicBezTo>
                <a:cubicBezTo>
                  <a:pt x="0" y="760001"/>
                  <a:pt x="263180" y="491298"/>
                  <a:pt x="587829" y="491298"/>
                </a:cubicBezTo>
                <a:lnTo>
                  <a:pt x="705828" y="503443"/>
                </a:lnTo>
                <a:lnTo>
                  <a:pt x="708220" y="479211"/>
                </a:lnTo>
                <a:cubicBezTo>
                  <a:pt x="763033" y="205726"/>
                  <a:pt x="1000039" y="0"/>
                  <a:pt x="1284107" y="0"/>
                </a:cubicBezTo>
                <a:close/>
              </a:path>
            </a:pathLst>
          </a:cu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6" name="TextBox 15"/>
          <p:cNvSpPr txBox="1"/>
          <p:nvPr/>
        </p:nvSpPr>
        <p:spPr>
          <a:xfrm>
            <a:off x="8644022" y="6492513"/>
            <a:ext cx="4085389" cy="369332"/>
          </a:xfrm>
          <a:prstGeom prst="rect">
            <a:avLst/>
          </a:prstGeom>
          <a:noFill/>
        </p:spPr>
        <p:txBody>
          <a:bodyPr wrap="square">
            <a:spAutoFit/>
          </a:bodyPr>
          <a:lstStyle/>
          <a:p>
            <a:pPr algn="ctr"/>
            <a:r>
              <a:rPr lang="en-GB" dirty="0"/>
              <a:t>(Laudon and Laudon,2021).</a:t>
            </a:r>
            <a:endParaRPr lang="en-GB" dirty="0"/>
          </a:p>
        </p:txBody>
      </p:sp>
      <p:sp>
        <p:nvSpPr>
          <p:cNvPr id="18" name="TextBox 17"/>
          <p:cNvSpPr txBox="1"/>
          <p:nvPr/>
        </p:nvSpPr>
        <p:spPr>
          <a:xfrm>
            <a:off x="1059317" y="4103985"/>
            <a:ext cx="4085389" cy="461665"/>
          </a:xfrm>
          <a:prstGeom prst="rect">
            <a:avLst/>
          </a:prstGeom>
          <a:noFill/>
        </p:spPr>
        <p:txBody>
          <a:bodyPr wrap="square">
            <a:spAutoFit/>
          </a:bodyPr>
          <a:lstStyle/>
          <a:p>
            <a:pPr algn="ctr"/>
            <a:r>
              <a:rPr lang="en-GB" sz="2400" b="1" dirty="0"/>
              <a:t>MIS</a:t>
            </a:r>
            <a:endParaRPr lang="en-GB" sz="2400" b="1" dirty="0"/>
          </a:p>
        </p:txBody>
      </p:sp>
      <p:sp>
        <p:nvSpPr>
          <p:cNvPr id="28" name="Freeform: Shape 27"/>
          <p:cNvSpPr/>
          <p:nvPr/>
        </p:nvSpPr>
        <p:spPr>
          <a:xfrm>
            <a:off x="825923" y="1376806"/>
            <a:ext cx="4820755" cy="1913667"/>
          </a:xfrm>
          <a:custGeom>
            <a:avLst/>
            <a:gdLst>
              <a:gd name="csX0" fmla="*/ 1284107 w 3098436"/>
              <a:gd name="csY0" fmla="*/ 0 h 1913667"/>
              <a:gd name="csX1" fmla="*/ 1699765 w 3098436"/>
              <a:gd name="csY1" fmla="*/ 175784 h 1913667"/>
              <a:gd name="csX2" fmla="*/ 1712465 w 3098436"/>
              <a:gd name="csY2" fmla="*/ 191500 h 1913667"/>
              <a:gd name="csX3" fmla="*/ 1816681 w 3098436"/>
              <a:gd name="csY3" fmla="*/ 158470 h 1913667"/>
              <a:gd name="csX4" fmla="*/ 1935149 w 3098436"/>
              <a:gd name="csY4" fmla="*/ 146277 h 1913667"/>
              <a:gd name="csX5" fmla="*/ 2350807 w 3098436"/>
              <a:gd name="csY5" fmla="*/ 322061 h 1913667"/>
              <a:gd name="csX6" fmla="*/ 2421974 w 3098436"/>
              <a:gd name="csY6" fmla="*/ 410126 h 1913667"/>
              <a:gd name="csX7" fmla="*/ 2435739 w 3098436"/>
              <a:gd name="csY7" fmla="*/ 407437 h 1913667"/>
              <a:gd name="csX8" fmla="*/ 2510607 w 3098436"/>
              <a:gd name="csY8" fmla="*/ 402615 h 1913667"/>
              <a:gd name="csX9" fmla="*/ 3098436 w 3098436"/>
              <a:gd name="csY9" fmla="*/ 1002780 h 1913667"/>
              <a:gd name="csX10" fmla="*/ 2629075 w 3098436"/>
              <a:gd name="csY10" fmla="*/ 1590752 h 1913667"/>
              <a:gd name="csX11" fmla="*/ 2563105 w 3098436"/>
              <a:gd name="csY11" fmla="*/ 1597542 h 1913667"/>
              <a:gd name="csX12" fmla="*/ 2538783 w 3098436"/>
              <a:gd name="csY12" fmla="*/ 1643291 h 1913667"/>
              <a:gd name="csX13" fmla="*/ 2051346 w 3098436"/>
              <a:gd name="csY13" fmla="*/ 1907898 h 1913667"/>
              <a:gd name="csX14" fmla="*/ 1722685 w 3098436"/>
              <a:gd name="csY14" fmla="*/ 1805399 h 1913667"/>
              <a:gd name="csX15" fmla="*/ 1648532 w 3098436"/>
              <a:gd name="csY15" fmla="*/ 1742934 h 1913667"/>
              <a:gd name="csX16" fmla="*/ 1567532 w 3098436"/>
              <a:gd name="csY16" fmla="*/ 1811168 h 1913667"/>
              <a:gd name="csX17" fmla="*/ 1238871 w 3098436"/>
              <a:gd name="csY17" fmla="*/ 1913667 h 1913667"/>
              <a:gd name="csX18" fmla="*/ 823213 w 3098436"/>
              <a:gd name="csY18" fmla="*/ 1737883 h 1913667"/>
              <a:gd name="csX19" fmla="*/ 761772 w 3098436"/>
              <a:gd name="csY19" fmla="*/ 1661853 h 1913667"/>
              <a:gd name="csX20" fmla="*/ 706297 w 3098436"/>
              <a:gd name="csY20" fmla="*/ 1679435 h 1913667"/>
              <a:gd name="csX21" fmla="*/ 587829 w 3098436"/>
              <a:gd name="csY21" fmla="*/ 1691628 h 1913667"/>
              <a:gd name="csX22" fmla="*/ 0 w 3098436"/>
              <a:gd name="csY22" fmla="*/ 1091463 h 1913667"/>
              <a:gd name="csX23" fmla="*/ 587829 w 3098436"/>
              <a:gd name="csY23" fmla="*/ 491298 h 1913667"/>
              <a:gd name="csX24" fmla="*/ 705828 w 3098436"/>
              <a:gd name="csY24" fmla="*/ 503443 h 1913667"/>
              <a:gd name="csX25" fmla="*/ 708220 w 3098436"/>
              <a:gd name="csY25" fmla="*/ 479211 h 1913667"/>
              <a:gd name="csX26" fmla="*/ 1284107 w 3098436"/>
              <a:gd name="csY26" fmla="*/ 0 h 191366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3098436" h="1913667">
                <a:moveTo>
                  <a:pt x="1284107" y="0"/>
                </a:moveTo>
                <a:cubicBezTo>
                  <a:pt x="1446431" y="0"/>
                  <a:pt x="1593389" y="67176"/>
                  <a:pt x="1699765" y="175784"/>
                </a:cubicBezTo>
                <a:lnTo>
                  <a:pt x="1712465" y="191500"/>
                </a:lnTo>
                <a:lnTo>
                  <a:pt x="1816681" y="158470"/>
                </a:lnTo>
                <a:cubicBezTo>
                  <a:pt x="1854947" y="150475"/>
                  <a:pt x="1894568" y="146277"/>
                  <a:pt x="1935149" y="146277"/>
                </a:cubicBezTo>
                <a:cubicBezTo>
                  <a:pt x="2097474" y="146277"/>
                  <a:pt x="2244431" y="213453"/>
                  <a:pt x="2350807" y="322061"/>
                </a:cubicBezTo>
                <a:lnTo>
                  <a:pt x="2421974" y="410126"/>
                </a:lnTo>
                <a:lnTo>
                  <a:pt x="2435739" y="407437"/>
                </a:lnTo>
                <a:cubicBezTo>
                  <a:pt x="2460256" y="404255"/>
                  <a:pt x="2485244" y="402615"/>
                  <a:pt x="2510607" y="402615"/>
                </a:cubicBezTo>
                <a:cubicBezTo>
                  <a:pt x="2835256" y="402615"/>
                  <a:pt x="3098436" y="671318"/>
                  <a:pt x="3098436" y="1002780"/>
                </a:cubicBezTo>
                <a:cubicBezTo>
                  <a:pt x="3098436" y="1292809"/>
                  <a:pt x="2896939" y="1534789"/>
                  <a:pt x="2629075" y="1590752"/>
                </a:cubicBezTo>
                <a:lnTo>
                  <a:pt x="2563105" y="1597542"/>
                </a:lnTo>
                <a:lnTo>
                  <a:pt x="2538783" y="1643291"/>
                </a:lnTo>
                <a:cubicBezTo>
                  <a:pt x="2433146" y="1802936"/>
                  <a:pt x="2254252" y="1907898"/>
                  <a:pt x="2051346" y="1907898"/>
                </a:cubicBezTo>
                <a:cubicBezTo>
                  <a:pt x="1929603" y="1907898"/>
                  <a:pt x="1816503" y="1870112"/>
                  <a:pt x="1722685" y="1805399"/>
                </a:cubicBezTo>
                <a:lnTo>
                  <a:pt x="1648532" y="1742934"/>
                </a:lnTo>
                <a:lnTo>
                  <a:pt x="1567532" y="1811168"/>
                </a:lnTo>
                <a:cubicBezTo>
                  <a:pt x="1473713" y="1875881"/>
                  <a:pt x="1360614" y="1913667"/>
                  <a:pt x="1238871" y="1913667"/>
                </a:cubicBezTo>
                <a:cubicBezTo>
                  <a:pt x="1076546" y="1913667"/>
                  <a:pt x="929589" y="1846491"/>
                  <a:pt x="823213" y="1737883"/>
                </a:cubicBezTo>
                <a:lnTo>
                  <a:pt x="761772" y="1661853"/>
                </a:lnTo>
                <a:lnTo>
                  <a:pt x="706297" y="1679435"/>
                </a:lnTo>
                <a:cubicBezTo>
                  <a:pt x="668031" y="1687430"/>
                  <a:pt x="628410" y="1691628"/>
                  <a:pt x="587829" y="1691628"/>
                </a:cubicBezTo>
                <a:cubicBezTo>
                  <a:pt x="263180" y="1691628"/>
                  <a:pt x="0" y="1422925"/>
                  <a:pt x="0" y="1091463"/>
                </a:cubicBezTo>
                <a:cubicBezTo>
                  <a:pt x="0" y="760001"/>
                  <a:pt x="263180" y="491298"/>
                  <a:pt x="587829" y="491298"/>
                </a:cubicBezTo>
                <a:lnTo>
                  <a:pt x="705828" y="503443"/>
                </a:lnTo>
                <a:lnTo>
                  <a:pt x="708220" y="479211"/>
                </a:lnTo>
                <a:cubicBezTo>
                  <a:pt x="763033" y="205726"/>
                  <a:pt x="1000039" y="0"/>
                  <a:pt x="1284107" y="0"/>
                </a:cubicBezTo>
                <a:close/>
              </a:path>
            </a:pathLst>
          </a:cu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30" name="Freeform: Shape 29"/>
          <p:cNvSpPr/>
          <p:nvPr/>
        </p:nvSpPr>
        <p:spPr>
          <a:xfrm>
            <a:off x="7371242" y="3323697"/>
            <a:ext cx="4820755" cy="1913667"/>
          </a:xfrm>
          <a:custGeom>
            <a:avLst/>
            <a:gdLst>
              <a:gd name="csX0" fmla="*/ 1284107 w 3098436"/>
              <a:gd name="csY0" fmla="*/ 0 h 1913667"/>
              <a:gd name="csX1" fmla="*/ 1699765 w 3098436"/>
              <a:gd name="csY1" fmla="*/ 175784 h 1913667"/>
              <a:gd name="csX2" fmla="*/ 1712465 w 3098436"/>
              <a:gd name="csY2" fmla="*/ 191500 h 1913667"/>
              <a:gd name="csX3" fmla="*/ 1816681 w 3098436"/>
              <a:gd name="csY3" fmla="*/ 158470 h 1913667"/>
              <a:gd name="csX4" fmla="*/ 1935149 w 3098436"/>
              <a:gd name="csY4" fmla="*/ 146277 h 1913667"/>
              <a:gd name="csX5" fmla="*/ 2350807 w 3098436"/>
              <a:gd name="csY5" fmla="*/ 322061 h 1913667"/>
              <a:gd name="csX6" fmla="*/ 2421974 w 3098436"/>
              <a:gd name="csY6" fmla="*/ 410126 h 1913667"/>
              <a:gd name="csX7" fmla="*/ 2435739 w 3098436"/>
              <a:gd name="csY7" fmla="*/ 407437 h 1913667"/>
              <a:gd name="csX8" fmla="*/ 2510607 w 3098436"/>
              <a:gd name="csY8" fmla="*/ 402615 h 1913667"/>
              <a:gd name="csX9" fmla="*/ 3098436 w 3098436"/>
              <a:gd name="csY9" fmla="*/ 1002780 h 1913667"/>
              <a:gd name="csX10" fmla="*/ 2629075 w 3098436"/>
              <a:gd name="csY10" fmla="*/ 1590752 h 1913667"/>
              <a:gd name="csX11" fmla="*/ 2563105 w 3098436"/>
              <a:gd name="csY11" fmla="*/ 1597542 h 1913667"/>
              <a:gd name="csX12" fmla="*/ 2538783 w 3098436"/>
              <a:gd name="csY12" fmla="*/ 1643291 h 1913667"/>
              <a:gd name="csX13" fmla="*/ 2051346 w 3098436"/>
              <a:gd name="csY13" fmla="*/ 1907898 h 1913667"/>
              <a:gd name="csX14" fmla="*/ 1722685 w 3098436"/>
              <a:gd name="csY14" fmla="*/ 1805399 h 1913667"/>
              <a:gd name="csX15" fmla="*/ 1648532 w 3098436"/>
              <a:gd name="csY15" fmla="*/ 1742934 h 1913667"/>
              <a:gd name="csX16" fmla="*/ 1567532 w 3098436"/>
              <a:gd name="csY16" fmla="*/ 1811168 h 1913667"/>
              <a:gd name="csX17" fmla="*/ 1238871 w 3098436"/>
              <a:gd name="csY17" fmla="*/ 1913667 h 1913667"/>
              <a:gd name="csX18" fmla="*/ 823213 w 3098436"/>
              <a:gd name="csY18" fmla="*/ 1737883 h 1913667"/>
              <a:gd name="csX19" fmla="*/ 761772 w 3098436"/>
              <a:gd name="csY19" fmla="*/ 1661853 h 1913667"/>
              <a:gd name="csX20" fmla="*/ 706297 w 3098436"/>
              <a:gd name="csY20" fmla="*/ 1679435 h 1913667"/>
              <a:gd name="csX21" fmla="*/ 587829 w 3098436"/>
              <a:gd name="csY21" fmla="*/ 1691628 h 1913667"/>
              <a:gd name="csX22" fmla="*/ 0 w 3098436"/>
              <a:gd name="csY22" fmla="*/ 1091463 h 1913667"/>
              <a:gd name="csX23" fmla="*/ 587829 w 3098436"/>
              <a:gd name="csY23" fmla="*/ 491298 h 1913667"/>
              <a:gd name="csX24" fmla="*/ 705828 w 3098436"/>
              <a:gd name="csY24" fmla="*/ 503443 h 1913667"/>
              <a:gd name="csX25" fmla="*/ 708220 w 3098436"/>
              <a:gd name="csY25" fmla="*/ 479211 h 1913667"/>
              <a:gd name="csX26" fmla="*/ 1284107 w 3098436"/>
              <a:gd name="csY26" fmla="*/ 0 h 191366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3098436" h="1913667">
                <a:moveTo>
                  <a:pt x="1284107" y="0"/>
                </a:moveTo>
                <a:cubicBezTo>
                  <a:pt x="1446431" y="0"/>
                  <a:pt x="1593389" y="67176"/>
                  <a:pt x="1699765" y="175784"/>
                </a:cubicBezTo>
                <a:lnTo>
                  <a:pt x="1712465" y="191500"/>
                </a:lnTo>
                <a:lnTo>
                  <a:pt x="1816681" y="158470"/>
                </a:lnTo>
                <a:cubicBezTo>
                  <a:pt x="1854947" y="150475"/>
                  <a:pt x="1894568" y="146277"/>
                  <a:pt x="1935149" y="146277"/>
                </a:cubicBezTo>
                <a:cubicBezTo>
                  <a:pt x="2097474" y="146277"/>
                  <a:pt x="2244431" y="213453"/>
                  <a:pt x="2350807" y="322061"/>
                </a:cubicBezTo>
                <a:lnTo>
                  <a:pt x="2421974" y="410126"/>
                </a:lnTo>
                <a:lnTo>
                  <a:pt x="2435739" y="407437"/>
                </a:lnTo>
                <a:cubicBezTo>
                  <a:pt x="2460256" y="404255"/>
                  <a:pt x="2485244" y="402615"/>
                  <a:pt x="2510607" y="402615"/>
                </a:cubicBezTo>
                <a:cubicBezTo>
                  <a:pt x="2835256" y="402615"/>
                  <a:pt x="3098436" y="671318"/>
                  <a:pt x="3098436" y="1002780"/>
                </a:cubicBezTo>
                <a:cubicBezTo>
                  <a:pt x="3098436" y="1292809"/>
                  <a:pt x="2896939" y="1534789"/>
                  <a:pt x="2629075" y="1590752"/>
                </a:cubicBezTo>
                <a:lnTo>
                  <a:pt x="2563105" y="1597542"/>
                </a:lnTo>
                <a:lnTo>
                  <a:pt x="2538783" y="1643291"/>
                </a:lnTo>
                <a:cubicBezTo>
                  <a:pt x="2433146" y="1802936"/>
                  <a:pt x="2254252" y="1907898"/>
                  <a:pt x="2051346" y="1907898"/>
                </a:cubicBezTo>
                <a:cubicBezTo>
                  <a:pt x="1929603" y="1907898"/>
                  <a:pt x="1816503" y="1870112"/>
                  <a:pt x="1722685" y="1805399"/>
                </a:cubicBezTo>
                <a:lnTo>
                  <a:pt x="1648532" y="1742934"/>
                </a:lnTo>
                <a:lnTo>
                  <a:pt x="1567532" y="1811168"/>
                </a:lnTo>
                <a:cubicBezTo>
                  <a:pt x="1473713" y="1875881"/>
                  <a:pt x="1360614" y="1913667"/>
                  <a:pt x="1238871" y="1913667"/>
                </a:cubicBezTo>
                <a:cubicBezTo>
                  <a:pt x="1076546" y="1913667"/>
                  <a:pt x="929589" y="1846491"/>
                  <a:pt x="823213" y="1737883"/>
                </a:cubicBezTo>
                <a:lnTo>
                  <a:pt x="761772" y="1661853"/>
                </a:lnTo>
                <a:lnTo>
                  <a:pt x="706297" y="1679435"/>
                </a:lnTo>
                <a:cubicBezTo>
                  <a:pt x="668031" y="1687430"/>
                  <a:pt x="628410" y="1691628"/>
                  <a:pt x="587829" y="1691628"/>
                </a:cubicBezTo>
                <a:cubicBezTo>
                  <a:pt x="263180" y="1691628"/>
                  <a:pt x="0" y="1422925"/>
                  <a:pt x="0" y="1091463"/>
                </a:cubicBezTo>
                <a:cubicBezTo>
                  <a:pt x="0" y="760001"/>
                  <a:pt x="263180" y="491298"/>
                  <a:pt x="587829" y="491298"/>
                </a:cubicBezTo>
                <a:lnTo>
                  <a:pt x="705828" y="503443"/>
                </a:lnTo>
                <a:lnTo>
                  <a:pt x="708220" y="479211"/>
                </a:lnTo>
                <a:cubicBezTo>
                  <a:pt x="763033" y="205726"/>
                  <a:pt x="1000039" y="0"/>
                  <a:pt x="1284107" y="0"/>
                </a:cubicBezTo>
                <a:close/>
              </a:path>
            </a:pathLst>
          </a:cu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32" name="Freeform: Shape 31"/>
          <p:cNvSpPr/>
          <p:nvPr/>
        </p:nvSpPr>
        <p:spPr>
          <a:xfrm>
            <a:off x="7141023" y="1200838"/>
            <a:ext cx="4820755" cy="1913667"/>
          </a:xfrm>
          <a:custGeom>
            <a:avLst/>
            <a:gdLst>
              <a:gd name="csX0" fmla="*/ 1284107 w 3098436"/>
              <a:gd name="csY0" fmla="*/ 0 h 1913667"/>
              <a:gd name="csX1" fmla="*/ 1699765 w 3098436"/>
              <a:gd name="csY1" fmla="*/ 175784 h 1913667"/>
              <a:gd name="csX2" fmla="*/ 1712465 w 3098436"/>
              <a:gd name="csY2" fmla="*/ 191500 h 1913667"/>
              <a:gd name="csX3" fmla="*/ 1816681 w 3098436"/>
              <a:gd name="csY3" fmla="*/ 158470 h 1913667"/>
              <a:gd name="csX4" fmla="*/ 1935149 w 3098436"/>
              <a:gd name="csY4" fmla="*/ 146277 h 1913667"/>
              <a:gd name="csX5" fmla="*/ 2350807 w 3098436"/>
              <a:gd name="csY5" fmla="*/ 322061 h 1913667"/>
              <a:gd name="csX6" fmla="*/ 2421974 w 3098436"/>
              <a:gd name="csY6" fmla="*/ 410126 h 1913667"/>
              <a:gd name="csX7" fmla="*/ 2435739 w 3098436"/>
              <a:gd name="csY7" fmla="*/ 407437 h 1913667"/>
              <a:gd name="csX8" fmla="*/ 2510607 w 3098436"/>
              <a:gd name="csY8" fmla="*/ 402615 h 1913667"/>
              <a:gd name="csX9" fmla="*/ 3098436 w 3098436"/>
              <a:gd name="csY9" fmla="*/ 1002780 h 1913667"/>
              <a:gd name="csX10" fmla="*/ 2629075 w 3098436"/>
              <a:gd name="csY10" fmla="*/ 1590752 h 1913667"/>
              <a:gd name="csX11" fmla="*/ 2563105 w 3098436"/>
              <a:gd name="csY11" fmla="*/ 1597542 h 1913667"/>
              <a:gd name="csX12" fmla="*/ 2538783 w 3098436"/>
              <a:gd name="csY12" fmla="*/ 1643291 h 1913667"/>
              <a:gd name="csX13" fmla="*/ 2051346 w 3098436"/>
              <a:gd name="csY13" fmla="*/ 1907898 h 1913667"/>
              <a:gd name="csX14" fmla="*/ 1722685 w 3098436"/>
              <a:gd name="csY14" fmla="*/ 1805399 h 1913667"/>
              <a:gd name="csX15" fmla="*/ 1648532 w 3098436"/>
              <a:gd name="csY15" fmla="*/ 1742934 h 1913667"/>
              <a:gd name="csX16" fmla="*/ 1567532 w 3098436"/>
              <a:gd name="csY16" fmla="*/ 1811168 h 1913667"/>
              <a:gd name="csX17" fmla="*/ 1238871 w 3098436"/>
              <a:gd name="csY17" fmla="*/ 1913667 h 1913667"/>
              <a:gd name="csX18" fmla="*/ 823213 w 3098436"/>
              <a:gd name="csY18" fmla="*/ 1737883 h 1913667"/>
              <a:gd name="csX19" fmla="*/ 761772 w 3098436"/>
              <a:gd name="csY19" fmla="*/ 1661853 h 1913667"/>
              <a:gd name="csX20" fmla="*/ 706297 w 3098436"/>
              <a:gd name="csY20" fmla="*/ 1679435 h 1913667"/>
              <a:gd name="csX21" fmla="*/ 587829 w 3098436"/>
              <a:gd name="csY21" fmla="*/ 1691628 h 1913667"/>
              <a:gd name="csX22" fmla="*/ 0 w 3098436"/>
              <a:gd name="csY22" fmla="*/ 1091463 h 1913667"/>
              <a:gd name="csX23" fmla="*/ 587829 w 3098436"/>
              <a:gd name="csY23" fmla="*/ 491298 h 1913667"/>
              <a:gd name="csX24" fmla="*/ 705828 w 3098436"/>
              <a:gd name="csY24" fmla="*/ 503443 h 1913667"/>
              <a:gd name="csX25" fmla="*/ 708220 w 3098436"/>
              <a:gd name="csY25" fmla="*/ 479211 h 1913667"/>
              <a:gd name="csX26" fmla="*/ 1284107 w 3098436"/>
              <a:gd name="csY26" fmla="*/ 0 h 191366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3098436" h="1913667">
                <a:moveTo>
                  <a:pt x="1284107" y="0"/>
                </a:moveTo>
                <a:cubicBezTo>
                  <a:pt x="1446431" y="0"/>
                  <a:pt x="1593389" y="67176"/>
                  <a:pt x="1699765" y="175784"/>
                </a:cubicBezTo>
                <a:lnTo>
                  <a:pt x="1712465" y="191500"/>
                </a:lnTo>
                <a:lnTo>
                  <a:pt x="1816681" y="158470"/>
                </a:lnTo>
                <a:cubicBezTo>
                  <a:pt x="1854947" y="150475"/>
                  <a:pt x="1894568" y="146277"/>
                  <a:pt x="1935149" y="146277"/>
                </a:cubicBezTo>
                <a:cubicBezTo>
                  <a:pt x="2097474" y="146277"/>
                  <a:pt x="2244431" y="213453"/>
                  <a:pt x="2350807" y="322061"/>
                </a:cubicBezTo>
                <a:lnTo>
                  <a:pt x="2421974" y="410126"/>
                </a:lnTo>
                <a:lnTo>
                  <a:pt x="2435739" y="407437"/>
                </a:lnTo>
                <a:cubicBezTo>
                  <a:pt x="2460256" y="404255"/>
                  <a:pt x="2485244" y="402615"/>
                  <a:pt x="2510607" y="402615"/>
                </a:cubicBezTo>
                <a:cubicBezTo>
                  <a:pt x="2835256" y="402615"/>
                  <a:pt x="3098436" y="671318"/>
                  <a:pt x="3098436" y="1002780"/>
                </a:cubicBezTo>
                <a:cubicBezTo>
                  <a:pt x="3098436" y="1292809"/>
                  <a:pt x="2896939" y="1534789"/>
                  <a:pt x="2629075" y="1590752"/>
                </a:cubicBezTo>
                <a:lnTo>
                  <a:pt x="2563105" y="1597542"/>
                </a:lnTo>
                <a:lnTo>
                  <a:pt x="2538783" y="1643291"/>
                </a:lnTo>
                <a:cubicBezTo>
                  <a:pt x="2433146" y="1802936"/>
                  <a:pt x="2254252" y="1907898"/>
                  <a:pt x="2051346" y="1907898"/>
                </a:cubicBezTo>
                <a:cubicBezTo>
                  <a:pt x="1929603" y="1907898"/>
                  <a:pt x="1816503" y="1870112"/>
                  <a:pt x="1722685" y="1805399"/>
                </a:cubicBezTo>
                <a:lnTo>
                  <a:pt x="1648532" y="1742934"/>
                </a:lnTo>
                <a:lnTo>
                  <a:pt x="1567532" y="1811168"/>
                </a:lnTo>
                <a:cubicBezTo>
                  <a:pt x="1473713" y="1875881"/>
                  <a:pt x="1360614" y="1913667"/>
                  <a:pt x="1238871" y="1913667"/>
                </a:cubicBezTo>
                <a:cubicBezTo>
                  <a:pt x="1076546" y="1913667"/>
                  <a:pt x="929589" y="1846491"/>
                  <a:pt x="823213" y="1737883"/>
                </a:cubicBezTo>
                <a:lnTo>
                  <a:pt x="761772" y="1661853"/>
                </a:lnTo>
                <a:lnTo>
                  <a:pt x="706297" y="1679435"/>
                </a:lnTo>
                <a:cubicBezTo>
                  <a:pt x="668031" y="1687430"/>
                  <a:pt x="628410" y="1691628"/>
                  <a:pt x="587829" y="1691628"/>
                </a:cubicBezTo>
                <a:cubicBezTo>
                  <a:pt x="263180" y="1691628"/>
                  <a:pt x="0" y="1422925"/>
                  <a:pt x="0" y="1091463"/>
                </a:cubicBezTo>
                <a:cubicBezTo>
                  <a:pt x="0" y="760001"/>
                  <a:pt x="263180" y="491298"/>
                  <a:pt x="587829" y="491298"/>
                </a:cubicBezTo>
                <a:lnTo>
                  <a:pt x="705828" y="503443"/>
                </a:lnTo>
                <a:lnTo>
                  <a:pt x="708220" y="479211"/>
                </a:lnTo>
                <a:cubicBezTo>
                  <a:pt x="763033" y="205726"/>
                  <a:pt x="1000039" y="0"/>
                  <a:pt x="1284107" y="0"/>
                </a:cubicBezTo>
                <a:close/>
              </a:path>
            </a:pathLst>
          </a:cu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0" name="TextBox 19"/>
          <p:cNvSpPr txBox="1"/>
          <p:nvPr/>
        </p:nvSpPr>
        <p:spPr>
          <a:xfrm>
            <a:off x="1177281" y="1801402"/>
            <a:ext cx="4085389" cy="461665"/>
          </a:xfrm>
          <a:prstGeom prst="rect">
            <a:avLst/>
          </a:prstGeom>
          <a:noFill/>
        </p:spPr>
        <p:txBody>
          <a:bodyPr wrap="square">
            <a:spAutoFit/>
          </a:bodyPr>
          <a:lstStyle/>
          <a:p>
            <a:pPr algn="ctr"/>
            <a:r>
              <a:rPr lang="en-GB" sz="2400" b="1" dirty="0"/>
              <a:t>TPS</a:t>
            </a:r>
            <a:endParaRPr lang="en-GB" sz="2400" b="1" dirty="0"/>
          </a:p>
        </p:txBody>
      </p:sp>
      <p:sp>
        <p:nvSpPr>
          <p:cNvPr id="22" name="TextBox 21"/>
          <p:cNvSpPr txBox="1"/>
          <p:nvPr/>
        </p:nvSpPr>
        <p:spPr>
          <a:xfrm>
            <a:off x="7508705" y="1886187"/>
            <a:ext cx="4085389" cy="461665"/>
          </a:xfrm>
          <a:prstGeom prst="rect">
            <a:avLst/>
          </a:prstGeom>
          <a:noFill/>
        </p:spPr>
        <p:txBody>
          <a:bodyPr wrap="square">
            <a:spAutoFit/>
          </a:bodyPr>
          <a:lstStyle/>
          <a:p>
            <a:pPr algn="ctr"/>
            <a:r>
              <a:rPr lang="en-GB" sz="2400" b="1" dirty="0"/>
              <a:t>DSS</a:t>
            </a:r>
            <a:endParaRPr lang="en-GB" sz="2400" b="1" dirty="0"/>
          </a:p>
        </p:txBody>
      </p:sp>
      <p:sp>
        <p:nvSpPr>
          <p:cNvPr id="24" name="TextBox 23"/>
          <p:cNvSpPr txBox="1"/>
          <p:nvPr/>
        </p:nvSpPr>
        <p:spPr>
          <a:xfrm>
            <a:off x="7738926" y="3628142"/>
            <a:ext cx="4085389" cy="461665"/>
          </a:xfrm>
          <a:prstGeom prst="rect">
            <a:avLst/>
          </a:prstGeom>
          <a:noFill/>
        </p:spPr>
        <p:txBody>
          <a:bodyPr wrap="square">
            <a:spAutoFit/>
          </a:bodyPr>
          <a:lstStyle/>
          <a:p>
            <a:pPr algn="ctr"/>
            <a:r>
              <a:rPr lang="en-GB" sz="2400" b="1" dirty="0"/>
              <a:t>CRM</a:t>
            </a:r>
            <a:endParaRPr lang="en-GB" sz="2400" b="1" dirty="0"/>
          </a:p>
        </p:txBody>
      </p:sp>
      <p:sp>
        <p:nvSpPr>
          <p:cNvPr id="3" name="TextBox 2"/>
          <p:cNvSpPr txBox="1"/>
          <p:nvPr/>
        </p:nvSpPr>
        <p:spPr>
          <a:xfrm>
            <a:off x="1177279" y="2210919"/>
            <a:ext cx="4085389" cy="461665"/>
          </a:xfrm>
          <a:prstGeom prst="rect">
            <a:avLst/>
          </a:prstGeom>
          <a:noFill/>
        </p:spPr>
        <p:txBody>
          <a:bodyPr wrap="square">
            <a:spAutoFit/>
          </a:bodyPr>
          <a:lstStyle/>
          <a:p>
            <a:pPr algn="ctr"/>
            <a:r>
              <a:rPr lang="en-GB" sz="2400" dirty="0"/>
              <a:t>Transaction process system </a:t>
            </a:r>
            <a:endParaRPr lang="en-GB" sz="2400" dirty="0"/>
          </a:p>
        </p:txBody>
      </p:sp>
      <p:sp>
        <p:nvSpPr>
          <p:cNvPr id="5" name="TextBox 4"/>
          <p:cNvSpPr txBox="1"/>
          <p:nvPr/>
        </p:nvSpPr>
        <p:spPr>
          <a:xfrm>
            <a:off x="7371241" y="4089807"/>
            <a:ext cx="4820756" cy="830997"/>
          </a:xfrm>
          <a:prstGeom prst="rect">
            <a:avLst/>
          </a:prstGeom>
          <a:noFill/>
        </p:spPr>
        <p:txBody>
          <a:bodyPr wrap="square">
            <a:spAutoFit/>
          </a:bodyPr>
          <a:lstStyle/>
          <a:p>
            <a:pPr algn="ctr"/>
            <a:r>
              <a:rPr lang="en-GB" sz="2400" dirty="0"/>
              <a:t>Customer relationship management </a:t>
            </a:r>
            <a:endParaRPr lang="en-GB" sz="2400" dirty="0"/>
          </a:p>
        </p:txBody>
      </p:sp>
      <p:sp>
        <p:nvSpPr>
          <p:cNvPr id="8" name="TextBox 7"/>
          <p:cNvSpPr txBox="1"/>
          <p:nvPr/>
        </p:nvSpPr>
        <p:spPr>
          <a:xfrm>
            <a:off x="7525033" y="2142272"/>
            <a:ext cx="4820756" cy="461665"/>
          </a:xfrm>
          <a:prstGeom prst="rect">
            <a:avLst/>
          </a:prstGeom>
          <a:noFill/>
        </p:spPr>
        <p:txBody>
          <a:bodyPr wrap="square">
            <a:spAutoFit/>
          </a:bodyPr>
          <a:lstStyle/>
          <a:p>
            <a:pPr algn="ctr"/>
            <a:r>
              <a:rPr lang="en-GB" sz="2400" dirty="0"/>
              <a:t>Decision support system  </a:t>
            </a:r>
            <a:endParaRPr lang="en-GB" sz="2400" dirty="0"/>
          </a:p>
        </p:txBody>
      </p:sp>
      <p:sp>
        <p:nvSpPr>
          <p:cNvPr id="36" name="TextBox 35"/>
          <p:cNvSpPr txBox="1"/>
          <p:nvPr/>
        </p:nvSpPr>
        <p:spPr>
          <a:xfrm>
            <a:off x="1059317" y="4522368"/>
            <a:ext cx="4820756" cy="461665"/>
          </a:xfrm>
          <a:prstGeom prst="rect">
            <a:avLst/>
          </a:prstGeom>
          <a:noFill/>
        </p:spPr>
        <p:txBody>
          <a:bodyPr wrap="square">
            <a:spAutoFit/>
          </a:bodyPr>
          <a:lstStyle/>
          <a:p>
            <a:pPr algn="ctr"/>
            <a:r>
              <a:rPr lang="en-GB" sz="2400" dirty="0"/>
              <a:t>Management information system </a:t>
            </a:r>
            <a:endParaRPr lang="en-GB"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8539" y="409187"/>
            <a:ext cx="4364200" cy="1113476"/>
          </a:xfrm>
        </p:spPr>
        <p:txBody>
          <a:bodyPr/>
          <a:lstStyle/>
          <a:p>
            <a:r>
              <a:rPr lang="en-US" dirty="0"/>
              <a:t>Transaction processing systems  (TPS)</a:t>
            </a:r>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fld>
            <a:endParaRPr lang="en-US" dirty="0"/>
          </a:p>
        </p:txBody>
      </p:sp>
      <p:sp>
        <p:nvSpPr>
          <p:cNvPr id="19" name="Rectangle: Rounded Corners 18"/>
          <p:cNvSpPr/>
          <p:nvPr/>
        </p:nvSpPr>
        <p:spPr>
          <a:xfrm>
            <a:off x="1649621" y="2743200"/>
            <a:ext cx="2563760" cy="27921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Rounded Corners 20"/>
          <p:cNvSpPr/>
          <p:nvPr/>
        </p:nvSpPr>
        <p:spPr>
          <a:xfrm>
            <a:off x="5084513" y="2743200"/>
            <a:ext cx="2563760" cy="2792186"/>
          </a:xfrm>
          <a:prstGeom prst="round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sz="quarter" idx="14"/>
          </p:nvPr>
        </p:nvSpPr>
        <p:spPr>
          <a:xfrm>
            <a:off x="5304737" y="977957"/>
            <a:ext cx="6208724" cy="1113477"/>
          </a:xfrm>
        </p:spPr>
        <p:txBody>
          <a:bodyPr/>
          <a:lstStyle/>
          <a:p>
            <a:pPr algn="ctr"/>
            <a:r>
              <a:rPr lang="en-GB" dirty="0"/>
              <a:t>A transaction processing system keeps track off and handles regular business transactions. </a:t>
            </a:r>
            <a:endParaRPr lang="en-US" dirty="0"/>
          </a:p>
        </p:txBody>
      </p:sp>
      <p:sp>
        <p:nvSpPr>
          <p:cNvPr id="11" name="Content Placeholder 2"/>
          <p:cNvSpPr txBox="1"/>
          <p:nvPr/>
        </p:nvSpPr>
        <p:spPr>
          <a:xfrm>
            <a:off x="1884773" y="2901672"/>
            <a:ext cx="2328608" cy="1864895"/>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Font typeface="Arial" panose="020B0604020202020204" pitchFamily="34" charset="0"/>
              <a:buNone/>
              <a:defRPr sz="1600" b="0" i="0" kern="1200">
                <a:solidFill>
                  <a:schemeClr val="tx1"/>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u="sng" dirty="0"/>
              <a:t>example</a:t>
            </a:r>
            <a:endParaRPr lang="en-US" u="sng" dirty="0"/>
          </a:p>
          <a:p>
            <a:pPr marL="285750" indent="-285750">
              <a:buFont typeface="Arial" panose="020B0604020202020204" pitchFamily="34" charset="0"/>
              <a:buChar char="•"/>
            </a:pPr>
            <a:r>
              <a:rPr lang="en-US" dirty="0"/>
              <a:t>Online purchase </a:t>
            </a:r>
            <a:endParaRPr lang="en-US" dirty="0"/>
          </a:p>
          <a:p>
            <a:pPr marL="285750" indent="-285750">
              <a:buFont typeface="Arial" panose="020B0604020202020204" pitchFamily="34" charset="0"/>
              <a:buChar char="•"/>
            </a:pPr>
            <a:r>
              <a:rPr lang="en-US" dirty="0"/>
              <a:t>Card payments </a:t>
            </a:r>
            <a:endParaRPr lang="en-US" dirty="0"/>
          </a:p>
          <a:p>
            <a:pPr marL="285750" indent="-285750">
              <a:buFont typeface="Arial" panose="020B0604020202020204" pitchFamily="34" charset="0"/>
              <a:buChar char="•"/>
            </a:pPr>
            <a:r>
              <a:rPr lang="en-US" dirty="0"/>
              <a:t>booking system </a:t>
            </a:r>
            <a:endParaRPr lang="en-US" dirty="0"/>
          </a:p>
          <a:p>
            <a:pPr marL="285750" indent="-285750">
              <a:buFont typeface="Arial" panose="020B0604020202020204" pitchFamily="34" charset="0"/>
              <a:buChar char="•"/>
            </a:pPr>
            <a:r>
              <a:rPr lang="en-US" dirty="0"/>
              <a:t>Pay roll </a:t>
            </a:r>
            <a:endParaRPr lang="en-US" dirty="0"/>
          </a:p>
        </p:txBody>
      </p:sp>
      <p:sp>
        <p:nvSpPr>
          <p:cNvPr id="23" name="Rectangle: Rounded Corners 22"/>
          <p:cNvSpPr/>
          <p:nvPr/>
        </p:nvSpPr>
        <p:spPr>
          <a:xfrm>
            <a:off x="8565163" y="2759529"/>
            <a:ext cx="2563760" cy="27921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Content Placeholder 2"/>
          <p:cNvSpPr txBox="1"/>
          <p:nvPr/>
        </p:nvSpPr>
        <p:spPr>
          <a:xfrm>
            <a:off x="5257626" y="2901672"/>
            <a:ext cx="2328608" cy="214589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Font typeface="Arial" panose="020B0604020202020204" pitchFamily="34" charset="0"/>
              <a:buNone/>
              <a:defRPr sz="1600" b="0" i="0" kern="1200">
                <a:solidFill>
                  <a:schemeClr val="tx1"/>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u="sng" dirty="0"/>
              <a:t> benefits </a:t>
            </a:r>
            <a:endParaRPr lang="en-US" u="sng" dirty="0"/>
          </a:p>
          <a:p>
            <a:pPr marL="285750" indent="-285750">
              <a:buFont typeface="Arial" panose="020B0604020202020204" pitchFamily="34" charset="0"/>
              <a:buChar char="•"/>
            </a:pPr>
            <a:r>
              <a:rPr lang="en-US" dirty="0"/>
              <a:t> accurate records </a:t>
            </a:r>
            <a:endParaRPr lang="en-US" dirty="0"/>
          </a:p>
          <a:p>
            <a:pPr marL="285750" indent="-285750">
              <a:buFont typeface="Arial" panose="020B0604020202020204" pitchFamily="34" charset="0"/>
              <a:buChar char="•"/>
            </a:pPr>
            <a:r>
              <a:rPr lang="en-US" dirty="0"/>
              <a:t>Fast processing </a:t>
            </a:r>
            <a:endParaRPr lang="en-US" dirty="0"/>
          </a:p>
          <a:p>
            <a:pPr marL="285750" indent="-285750">
              <a:buFont typeface="Arial" panose="020B0604020202020204" pitchFamily="34" charset="0"/>
              <a:buChar char="•"/>
            </a:pPr>
            <a:r>
              <a:rPr lang="en-US" dirty="0"/>
              <a:t>Support reliable data  </a:t>
            </a:r>
            <a:endParaRPr lang="en-US" dirty="0"/>
          </a:p>
          <a:p>
            <a:pPr marL="285750" indent="-285750">
              <a:buFont typeface="Arial" panose="020B0604020202020204" pitchFamily="34" charset="0"/>
              <a:buChar char="•"/>
            </a:pPr>
            <a:r>
              <a:rPr lang="en-US" dirty="0"/>
              <a:t>Reduce manual work</a:t>
            </a:r>
            <a:endParaRPr lang="en-US" dirty="0"/>
          </a:p>
        </p:txBody>
      </p:sp>
      <p:sp>
        <p:nvSpPr>
          <p:cNvPr id="15" name="Content Placeholder 2"/>
          <p:cNvSpPr txBox="1"/>
          <p:nvPr/>
        </p:nvSpPr>
        <p:spPr>
          <a:xfrm>
            <a:off x="8630479" y="2901672"/>
            <a:ext cx="2328608" cy="1113477"/>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Font typeface="Arial" panose="020B0604020202020204" pitchFamily="34" charset="0"/>
              <a:buNone/>
              <a:defRPr sz="1600" b="0" i="0" kern="1200">
                <a:solidFill>
                  <a:schemeClr val="tx1"/>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u="sng" dirty="0"/>
              <a:t> flaws </a:t>
            </a:r>
            <a:endParaRPr lang="en-US" u="sng" dirty="0"/>
          </a:p>
          <a:p>
            <a:pPr marL="285750" indent="-285750">
              <a:buFont typeface="Arial" panose="020B0604020202020204" pitchFamily="34" charset="0"/>
              <a:buChar char="•"/>
            </a:pPr>
            <a:r>
              <a:rPr lang="en-US" dirty="0"/>
              <a:t>Needs accurate data </a:t>
            </a:r>
            <a:endParaRPr lang="en-US" dirty="0"/>
          </a:p>
          <a:p>
            <a:pPr marL="285750" indent="-285750">
              <a:buFont typeface="Arial" panose="020B0604020202020204" pitchFamily="34" charset="0"/>
              <a:buChar char="•"/>
            </a:pPr>
            <a:r>
              <a:rPr lang="en-US" dirty="0"/>
              <a:t>System break down</a:t>
            </a:r>
            <a:endParaRPr lang="en-US" dirty="0"/>
          </a:p>
          <a:p>
            <a:pPr marL="285750" indent="-285750">
              <a:buFont typeface="Arial" panose="020B0604020202020204" pitchFamily="34" charset="0"/>
              <a:buChar char="•"/>
            </a:pPr>
            <a:r>
              <a:rPr lang="en-US" dirty="0"/>
              <a:t>Cybersecurity threats </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1" grpId="0"/>
      <p:bldP spid="13" grpId="0"/>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p:nvPr/>
        </p:nvSpPr>
        <p:spPr>
          <a:xfrm>
            <a:off x="626898" y="985709"/>
            <a:ext cx="6688301" cy="1682017"/>
          </a:xfrm>
          <a:prstGeom prst="rect">
            <a:avLst/>
          </a:prstGeom>
        </p:spPr>
        <p:txBody>
          <a:bodyPr vert="horz" lIns="91440" tIns="45720" rIns="91440" bIns="45720" rtlCol="0" anchor="b">
            <a:normAutofit fontScale="62500" lnSpcReduction="20000"/>
          </a:bodyPr>
          <a:lstStyle>
            <a:lvl1pPr algn="l" defTabSz="914400" rtl="0" eaLnBrk="1" latinLnBrk="0" hangingPunct="1">
              <a:lnSpc>
                <a:spcPct val="90000"/>
              </a:lnSpc>
              <a:spcBef>
                <a:spcPct val="0"/>
              </a:spcBef>
              <a:buNone/>
              <a:defRPr sz="7200" b="0" i="0" kern="1200" cap="all" baseline="0">
                <a:solidFill>
                  <a:schemeClr val="bg1"/>
                </a:solidFill>
                <a:latin typeface="+mj-lt"/>
                <a:ea typeface="+mj-ea"/>
                <a:cs typeface="+mj-cs"/>
              </a:defRPr>
            </a:lvl1pPr>
          </a:lstStyle>
          <a:p>
            <a:r>
              <a:rPr lang="en-US" dirty="0"/>
              <a:t>Management  information system</a:t>
            </a:r>
            <a:endParaRPr lang="en-US" dirty="0"/>
          </a:p>
          <a:p>
            <a:r>
              <a:rPr lang="en-US" dirty="0"/>
              <a:t>(MIS) </a:t>
            </a:r>
            <a:endParaRPr lang="en-US" dirty="0"/>
          </a:p>
        </p:txBody>
      </p:sp>
      <p:sp>
        <p:nvSpPr>
          <p:cNvPr id="4" name="Content Placeholder 2"/>
          <p:cNvSpPr txBox="1"/>
          <p:nvPr/>
        </p:nvSpPr>
        <p:spPr>
          <a:xfrm>
            <a:off x="4490357" y="2022987"/>
            <a:ext cx="7382332" cy="948814"/>
          </a:xfrm>
          <a:prstGeom prst="rect">
            <a:avLst/>
          </a:prstGeom>
        </p:spPr>
        <p:txBody>
          <a:bodyPr/>
          <a:lstStyle>
            <a:lvl1pPr marL="228600" indent="-228600" algn="l" defTabSz="914400" rtl="0" eaLnBrk="1" latinLnBrk="0" hangingPunct="1">
              <a:lnSpc>
                <a:spcPct val="120000"/>
              </a:lnSpc>
              <a:spcBef>
                <a:spcPts val="1000"/>
              </a:spcBef>
              <a:buFont typeface="Arial" panose="020B0604020202020204" pitchFamily="34" charset="0"/>
              <a:buChar char="•"/>
              <a:defRPr sz="1600" b="0" i="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000" dirty="0">
                <a:solidFill>
                  <a:schemeClr val="bg1"/>
                </a:solidFill>
              </a:rPr>
              <a:t>Operates the data to transform it into valuable management information by a MIS. </a:t>
            </a:r>
            <a:endParaRPr lang="en-US" sz="2000" dirty="0">
              <a:solidFill>
                <a:schemeClr val="bg1"/>
              </a:solidFill>
            </a:endParaRPr>
          </a:p>
        </p:txBody>
      </p:sp>
      <p:sp>
        <p:nvSpPr>
          <p:cNvPr id="6" name="Content Placeholder 2"/>
          <p:cNvSpPr txBox="1"/>
          <p:nvPr/>
        </p:nvSpPr>
        <p:spPr>
          <a:xfrm>
            <a:off x="1950087" y="3151414"/>
            <a:ext cx="2328608" cy="1864895"/>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Font typeface="Arial" panose="020B0604020202020204" pitchFamily="34" charset="0"/>
              <a:buNone/>
              <a:defRPr sz="1600" b="0" i="0" kern="1200">
                <a:solidFill>
                  <a:schemeClr val="tx1"/>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u="sng" dirty="0">
                <a:solidFill>
                  <a:schemeClr val="bg1"/>
                </a:solidFill>
              </a:rPr>
              <a:t>example</a:t>
            </a:r>
            <a:endParaRPr lang="en-US" u="sng" dirty="0">
              <a:solidFill>
                <a:schemeClr val="bg1"/>
              </a:solidFill>
            </a:endParaRPr>
          </a:p>
          <a:p>
            <a:pPr marL="285750" indent="-285750">
              <a:buFont typeface="Arial" panose="020B0604020202020204" pitchFamily="34" charset="0"/>
              <a:buChar char="•"/>
            </a:pPr>
            <a:r>
              <a:rPr lang="en-US" dirty="0">
                <a:solidFill>
                  <a:schemeClr val="bg1"/>
                </a:solidFill>
              </a:rPr>
              <a:t>Employee performance  </a:t>
            </a:r>
            <a:endParaRPr lang="en-US" dirty="0">
              <a:solidFill>
                <a:schemeClr val="bg1"/>
              </a:solidFill>
            </a:endParaRPr>
          </a:p>
          <a:p>
            <a:pPr marL="285750" indent="-285750">
              <a:buFont typeface="Arial" panose="020B0604020202020204" pitchFamily="34" charset="0"/>
              <a:buChar char="•"/>
            </a:pPr>
            <a:r>
              <a:rPr lang="en-US" dirty="0">
                <a:solidFill>
                  <a:schemeClr val="bg1"/>
                </a:solidFill>
              </a:rPr>
              <a:t>Inventory reports  </a:t>
            </a:r>
            <a:endParaRPr lang="en-US" dirty="0">
              <a:solidFill>
                <a:schemeClr val="bg1"/>
              </a:solidFill>
            </a:endParaRPr>
          </a:p>
          <a:p>
            <a:pPr marL="285750" indent="-285750">
              <a:buFont typeface="Arial" panose="020B0604020202020204" pitchFamily="34" charset="0"/>
              <a:buChar char="•"/>
            </a:pPr>
            <a:r>
              <a:rPr lang="en-US" dirty="0">
                <a:solidFill>
                  <a:schemeClr val="bg1"/>
                </a:solidFill>
              </a:rPr>
              <a:t>Monthly sale reports </a:t>
            </a:r>
            <a:endParaRPr lang="en-US" dirty="0">
              <a:solidFill>
                <a:schemeClr val="bg1"/>
              </a:solidFill>
            </a:endParaRPr>
          </a:p>
          <a:p>
            <a:pPr marL="285750" indent="-285750">
              <a:buFont typeface="Arial" panose="020B0604020202020204" pitchFamily="34" charset="0"/>
              <a:buChar char="•"/>
            </a:pPr>
            <a:r>
              <a:rPr lang="en-US" dirty="0">
                <a:solidFill>
                  <a:schemeClr val="bg1"/>
                </a:solidFill>
              </a:rPr>
              <a:t>Finance reports </a:t>
            </a:r>
            <a:endParaRPr lang="en-US" dirty="0">
              <a:solidFill>
                <a:schemeClr val="bg1"/>
              </a:solidFill>
            </a:endParaRPr>
          </a:p>
        </p:txBody>
      </p:sp>
      <p:sp>
        <p:nvSpPr>
          <p:cNvPr id="7" name="Content Placeholder 2"/>
          <p:cNvSpPr txBox="1"/>
          <p:nvPr/>
        </p:nvSpPr>
        <p:spPr>
          <a:xfrm>
            <a:off x="5322940" y="3151414"/>
            <a:ext cx="2328608" cy="214589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Font typeface="Arial" panose="020B0604020202020204" pitchFamily="34" charset="0"/>
              <a:buNone/>
              <a:defRPr sz="1600" b="0" i="0" kern="1200">
                <a:solidFill>
                  <a:schemeClr val="tx1"/>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u="sng" dirty="0">
                <a:solidFill>
                  <a:schemeClr val="bg1"/>
                </a:solidFill>
              </a:rPr>
              <a:t> benefits </a:t>
            </a:r>
            <a:endParaRPr lang="en-US" u="sng" dirty="0">
              <a:solidFill>
                <a:schemeClr val="bg1"/>
              </a:solidFill>
            </a:endParaRPr>
          </a:p>
          <a:p>
            <a:pPr marL="285750" indent="-285750">
              <a:buFont typeface="Arial" panose="020B0604020202020204" pitchFamily="34" charset="0"/>
              <a:buChar char="•"/>
            </a:pPr>
            <a:r>
              <a:rPr lang="en-US" dirty="0">
                <a:solidFill>
                  <a:schemeClr val="bg1"/>
                </a:solidFill>
              </a:rPr>
              <a:t> identifies problem  </a:t>
            </a:r>
            <a:endParaRPr lang="en-US" dirty="0">
              <a:solidFill>
                <a:schemeClr val="bg1"/>
              </a:solidFill>
            </a:endParaRPr>
          </a:p>
          <a:p>
            <a:pPr marL="285750" indent="-285750">
              <a:buFont typeface="Arial" panose="020B0604020202020204" pitchFamily="34" charset="0"/>
              <a:buChar char="•"/>
            </a:pPr>
            <a:r>
              <a:rPr lang="en-US" dirty="0">
                <a:solidFill>
                  <a:schemeClr val="bg1"/>
                </a:solidFill>
              </a:rPr>
              <a:t>Improves communication </a:t>
            </a:r>
            <a:endParaRPr lang="en-US" dirty="0">
              <a:solidFill>
                <a:schemeClr val="bg1"/>
              </a:solidFill>
            </a:endParaRPr>
          </a:p>
          <a:p>
            <a:pPr marL="285750" indent="-285750">
              <a:buFont typeface="Arial" panose="020B0604020202020204" pitchFamily="34" charset="0"/>
              <a:buChar char="•"/>
            </a:pPr>
            <a:r>
              <a:rPr lang="en-US" dirty="0">
                <a:solidFill>
                  <a:schemeClr val="bg1"/>
                </a:solidFill>
              </a:rPr>
              <a:t>Helps monitor performance  </a:t>
            </a:r>
            <a:endParaRPr lang="en-US" dirty="0">
              <a:solidFill>
                <a:schemeClr val="bg1"/>
              </a:solidFill>
            </a:endParaRPr>
          </a:p>
        </p:txBody>
      </p:sp>
      <p:sp>
        <p:nvSpPr>
          <p:cNvPr id="8" name="Content Placeholder 2"/>
          <p:cNvSpPr txBox="1"/>
          <p:nvPr/>
        </p:nvSpPr>
        <p:spPr>
          <a:xfrm>
            <a:off x="8695793" y="3151414"/>
            <a:ext cx="2328608" cy="1113477"/>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Font typeface="Arial" panose="020B0604020202020204" pitchFamily="34" charset="0"/>
              <a:buNone/>
              <a:defRPr sz="1600" b="0" i="0" kern="1200">
                <a:solidFill>
                  <a:schemeClr val="tx1"/>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u="sng" dirty="0">
                <a:solidFill>
                  <a:schemeClr val="bg1"/>
                </a:solidFill>
              </a:rPr>
              <a:t> flaws </a:t>
            </a:r>
            <a:endParaRPr lang="en-US" u="sng" dirty="0">
              <a:solidFill>
                <a:schemeClr val="bg1"/>
              </a:solidFill>
            </a:endParaRPr>
          </a:p>
          <a:p>
            <a:pPr marL="285750" indent="-285750">
              <a:buFont typeface="Arial" panose="020B0604020202020204" pitchFamily="34" charset="0"/>
              <a:buChar char="•"/>
            </a:pPr>
            <a:r>
              <a:rPr lang="en-US" dirty="0">
                <a:solidFill>
                  <a:schemeClr val="bg1"/>
                </a:solidFill>
              </a:rPr>
              <a:t>Depends on accurate data </a:t>
            </a:r>
            <a:endParaRPr lang="en-US" dirty="0">
              <a:solidFill>
                <a:schemeClr val="bg1"/>
              </a:solidFill>
            </a:endParaRPr>
          </a:p>
          <a:p>
            <a:pPr marL="285750" indent="-285750">
              <a:buFont typeface="Arial" panose="020B0604020202020204" pitchFamily="34" charset="0"/>
              <a:buChar char="•"/>
            </a:pPr>
            <a:endParaRPr lang="en-US" dirty="0">
              <a:solidFill>
                <a:schemeClr val="bg1"/>
              </a:solidFill>
            </a:endParaRPr>
          </a:p>
        </p:txBody>
      </p:sp>
      <p:sp>
        <p:nvSpPr>
          <p:cNvPr id="11" name="Oval 10"/>
          <p:cNvSpPr/>
          <p:nvPr/>
        </p:nvSpPr>
        <p:spPr>
          <a:xfrm>
            <a:off x="8547686" y="4527443"/>
            <a:ext cx="3388447" cy="2145891"/>
          </a:xfrm>
          <a:prstGeom prst="ellipse">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dirty="0"/>
          </a:p>
        </p:txBody>
      </p:sp>
      <p:sp>
        <p:nvSpPr>
          <p:cNvPr id="10" name="Content Placeholder 2"/>
          <p:cNvSpPr txBox="1"/>
          <p:nvPr/>
        </p:nvSpPr>
        <p:spPr>
          <a:xfrm>
            <a:off x="8913853" y="4822897"/>
            <a:ext cx="2656115" cy="948814"/>
          </a:xfrm>
          <a:prstGeom prst="rect">
            <a:avLst/>
          </a:prstGeom>
        </p:spPr>
        <p:txBody>
          <a:bodyPr/>
          <a:lstStyle>
            <a:lvl1pPr marL="228600" indent="-228600" algn="l" defTabSz="914400" rtl="0" eaLnBrk="1" latinLnBrk="0" hangingPunct="1">
              <a:lnSpc>
                <a:spcPct val="120000"/>
              </a:lnSpc>
              <a:spcBef>
                <a:spcPts val="1000"/>
              </a:spcBef>
              <a:buFont typeface="Arial" panose="020B0604020202020204" pitchFamily="34" charset="0"/>
              <a:buChar char="•"/>
              <a:defRPr sz="1600" b="0" i="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chemeClr val="bg1"/>
                </a:solidFill>
              </a:rPr>
              <a:t>A manager can use a MIS dashboard to identify which product are selling the most </a:t>
            </a:r>
            <a:endParaRPr lang="en-US" sz="1800" dirty="0">
              <a:solidFill>
                <a:schemeClr val="bg1"/>
              </a:solidFill>
            </a:endParaRPr>
          </a:p>
        </p:txBody>
      </p:sp>
      <p:sp>
        <p:nvSpPr>
          <p:cNvPr id="14" name="TextBox 13"/>
          <p:cNvSpPr txBox="1"/>
          <p:nvPr/>
        </p:nvSpPr>
        <p:spPr>
          <a:xfrm>
            <a:off x="-92608" y="6488668"/>
            <a:ext cx="4085389" cy="369332"/>
          </a:xfrm>
          <a:prstGeom prst="rect">
            <a:avLst/>
          </a:prstGeom>
          <a:noFill/>
        </p:spPr>
        <p:txBody>
          <a:bodyPr wrap="square">
            <a:spAutoFit/>
          </a:bodyPr>
          <a:lstStyle/>
          <a:p>
            <a:pPr algn="ctr"/>
            <a:r>
              <a:rPr lang="en-GB" dirty="0">
                <a:solidFill>
                  <a:schemeClr val="bg1"/>
                </a:solidFill>
              </a:rPr>
              <a:t>(Laudon and Laudon,2021).</a:t>
            </a:r>
            <a:endParaRPr lang="en-GB"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xEl>
                                              <p:pRg st="0" end="0"/>
                                            </p:txEl>
                                          </p:spTgt>
                                        </p:tgtEl>
                                        <p:attrNameLst>
                                          <p:attrName>style.visibility</p:attrName>
                                        </p:attrNameLst>
                                      </p:cBhvr>
                                      <p:to>
                                        <p:strVal val="visible"/>
                                      </p:to>
                                    </p:set>
                                    <p:anim calcmode="lin" valueType="num">
                                      <p:cBhvr additive="base">
                                        <p:cTn id="31"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p:bldP spid="7" grpId="0"/>
      <p:bldP spid="8" grpId="0"/>
      <p:bldP spid="10"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Rounded Corners 29"/>
          <p:cNvSpPr/>
          <p:nvPr/>
        </p:nvSpPr>
        <p:spPr>
          <a:xfrm>
            <a:off x="1884773" y="2743200"/>
            <a:ext cx="9074314" cy="27921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Rounded Corners 27"/>
          <p:cNvSpPr/>
          <p:nvPr/>
        </p:nvSpPr>
        <p:spPr>
          <a:xfrm>
            <a:off x="1884773" y="2743200"/>
            <a:ext cx="6524441" cy="2792186"/>
          </a:xfrm>
          <a:prstGeom prst="round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Rounded Corners 25"/>
          <p:cNvSpPr/>
          <p:nvPr/>
        </p:nvSpPr>
        <p:spPr>
          <a:xfrm>
            <a:off x="1884773" y="2743200"/>
            <a:ext cx="2998254" cy="27921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lide Number Placeholder 6"/>
          <p:cNvSpPr>
            <a:spLocks noGrp="1"/>
          </p:cNvSpPr>
          <p:nvPr>
            <p:ph type="sldNum" sz="quarter" idx="12"/>
          </p:nvPr>
        </p:nvSpPr>
        <p:spPr/>
        <p:txBody>
          <a:bodyPr/>
          <a:lstStyle/>
          <a:p>
            <a:fld id="{CC057153-B650-4DEB-B370-79DDCFDCE934}" type="slidenum">
              <a:rPr lang="en-US" smtClean="0"/>
            </a:fld>
            <a:endParaRPr lang="en-US" dirty="0"/>
          </a:p>
        </p:txBody>
      </p:sp>
      <p:sp>
        <p:nvSpPr>
          <p:cNvPr id="14" name="Title 1"/>
          <p:cNvSpPr txBox="1"/>
          <p:nvPr/>
        </p:nvSpPr>
        <p:spPr>
          <a:xfrm>
            <a:off x="626898" y="538669"/>
            <a:ext cx="6688301" cy="1682017"/>
          </a:xfrm>
          <a:prstGeom prst="rect">
            <a:avLst/>
          </a:prstGeom>
        </p:spPr>
        <p:txBody>
          <a:bodyPr vert="horz" lIns="91440" tIns="45720" rIns="91440" bIns="45720" rtlCol="0" anchor="b">
            <a:normAutofit fontScale="62500" lnSpcReduction="20000"/>
          </a:bodyPr>
          <a:lstStyle>
            <a:lvl1pPr algn="l" defTabSz="914400" rtl="0" eaLnBrk="1" latinLnBrk="0" hangingPunct="1">
              <a:lnSpc>
                <a:spcPct val="90000"/>
              </a:lnSpc>
              <a:spcBef>
                <a:spcPct val="0"/>
              </a:spcBef>
              <a:buNone/>
              <a:defRPr sz="7200" b="0" i="0" kern="1200" cap="all" baseline="0">
                <a:solidFill>
                  <a:schemeClr val="bg1"/>
                </a:solidFill>
                <a:latin typeface="+mj-lt"/>
                <a:ea typeface="+mj-ea"/>
                <a:cs typeface="+mj-cs"/>
              </a:defRPr>
            </a:lvl1pPr>
          </a:lstStyle>
          <a:p>
            <a:r>
              <a:rPr lang="en-US" dirty="0">
                <a:solidFill>
                  <a:schemeClr val="tx1"/>
                </a:solidFill>
              </a:rPr>
              <a:t>Decision support system</a:t>
            </a:r>
            <a:endParaRPr lang="en-US" dirty="0">
              <a:solidFill>
                <a:schemeClr val="tx1"/>
              </a:solidFill>
            </a:endParaRPr>
          </a:p>
          <a:p>
            <a:r>
              <a:rPr lang="en-US" dirty="0">
                <a:solidFill>
                  <a:schemeClr val="tx1"/>
                </a:solidFill>
              </a:rPr>
              <a:t>(</a:t>
            </a:r>
            <a:r>
              <a:rPr lang="en-US" dirty="0" err="1">
                <a:solidFill>
                  <a:schemeClr val="tx1"/>
                </a:solidFill>
              </a:rPr>
              <a:t>dss</a:t>
            </a:r>
            <a:r>
              <a:rPr lang="en-US" dirty="0">
                <a:solidFill>
                  <a:schemeClr val="tx1"/>
                </a:solidFill>
              </a:rPr>
              <a:t>)</a:t>
            </a:r>
            <a:endParaRPr lang="en-US" dirty="0">
              <a:solidFill>
                <a:schemeClr val="tx1"/>
              </a:solidFill>
            </a:endParaRPr>
          </a:p>
        </p:txBody>
      </p:sp>
      <p:sp>
        <p:nvSpPr>
          <p:cNvPr id="15" name="Content Placeholder 2"/>
          <p:cNvSpPr txBox="1"/>
          <p:nvPr/>
        </p:nvSpPr>
        <p:spPr>
          <a:xfrm>
            <a:off x="1884773" y="2901672"/>
            <a:ext cx="2328608" cy="1864895"/>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Font typeface="Arial" panose="020B0604020202020204" pitchFamily="34" charset="0"/>
              <a:buNone/>
              <a:defRPr sz="1600" b="0" i="0" kern="1200">
                <a:solidFill>
                  <a:schemeClr val="tx1"/>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u="sng" dirty="0"/>
              <a:t>example</a:t>
            </a:r>
            <a:endParaRPr lang="en-US" u="sng" dirty="0"/>
          </a:p>
          <a:p>
            <a:pPr marL="285750" indent="-285750">
              <a:buFont typeface="Arial" panose="020B0604020202020204" pitchFamily="34" charset="0"/>
              <a:buChar char="•"/>
            </a:pPr>
            <a:r>
              <a:rPr lang="en-US" dirty="0"/>
              <a:t>Predicting future sales </a:t>
            </a:r>
            <a:endParaRPr lang="en-US" dirty="0"/>
          </a:p>
          <a:p>
            <a:pPr marL="285750" indent="-285750">
              <a:buFont typeface="Arial" panose="020B0604020202020204" pitchFamily="34" charset="0"/>
              <a:buChar char="•"/>
            </a:pPr>
            <a:r>
              <a:rPr lang="en-US" dirty="0"/>
              <a:t>Planning stock  </a:t>
            </a:r>
            <a:endParaRPr lang="en-US" dirty="0"/>
          </a:p>
          <a:p>
            <a:pPr marL="285750" indent="-285750">
              <a:buFont typeface="Arial" panose="020B0604020202020204" pitchFamily="34" charset="0"/>
              <a:buChar char="•"/>
            </a:pPr>
            <a:r>
              <a:rPr lang="en-US" dirty="0"/>
              <a:t>Forecasting customers demands  </a:t>
            </a:r>
            <a:endParaRPr lang="en-US" dirty="0"/>
          </a:p>
        </p:txBody>
      </p:sp>
      <p:sp>
        <p:nvSpPr>
          <p:cNvPr id="16" name="Content Placeholder 2"/>
          <p:cNvSpPr txBox="1"/>
          <p:nvPr/>
        </p:nvSpPr>
        <p:spPr>
          <a:xfrm>
            <a:off x="5257626" y="2901672"/>
            <a:ext cx="2328608" cy="214589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Font typeface="Arial" panose="020B0604020202020204" pitchFamily="34" charset="0"/>
              <a:buNone/>
              <a:defRPr sz="1600" b="0" i="0" kern="1200">
                <a:solidFill>
                  <a:schemeClr val="tx1"/>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u="sng" dirty="0"/>
              <a:t>   benefits </a:t>
            </a:r>
            <a:endParaRPr lang="en-US" u="sng" dirty="0"/>
          </a:p>
          <a:p>
            <a:pPr marL="285750" indent="-285750">
              <a:buFont typeface="Arial" panose="020B0604020202020204" pitchFamily="34" charset="0"/>
              <a:buChar char="•"/>
            </a:pPr>
            <a:r>
              <a:rPr lang="en-US" dirty="0"/>
              <a:t> improve mangers decision making </a:t>
            </a:r>
            <a:endParaRPr lang="en-US" dirty="0"/>
          </a:p>
          <a:p>
            <a:pPr marL="285750" indent="-285750">
              <a:buFont typeface="Arial" panose="020B0604020202020204" pitchFamily="34" charset="0"/>
              <a:buChar char="•"/>
            </a:pPr>
            <a:r>
              <a:rPr lang="en-US" dirty="0"/>
              <a:t>Supports business planning  </a:t>
            </a:r>
            <a:endParaRPr lang="en-US" dirty="0"/>
          </a:p>
        </p:txBody>
      </p:sp>
      <p:sp>
        <p:nvSpPr>
          <p:cNvPr id="17" name="Content Placeholder 2"/>
          <p:cNvSpPr txBox="1"/>
          <p:nvPr/>
        </p:nvSpPr>
        <p:spPr>
          <a:xfrm>
            <a:off x="8630479" y="2901672"/>
            <a:ext cx="2328608" cy="1113477"/>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Font typeface="Arial" panose="020B0604020202020204" pitchFamily="34" charset="0"/>
              <a:buNone/>
              <a:defRPr sz="1600" b="0" i="0" kern="1200">
                <a:solidFill>
                  <a:schemeClr val="tx1"/>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u="sng" dirty="0"/>
              <a:t> flaws </a:t>
            </a:r>
            <a:endParaRPr lang="en-US" u="sng" dirty="0"/>
          </a:p>
          <a:p>
            <a:pPr marL="285750" indent="-285750" algn="ctr">
              <a:buFont typeface="Arial" panose="020B0604020202020204" pitchFamily="34" charset="0"/>
              <a:buChar char="•"/>
            </a:pPr>
            <a:r>
              <a:rPr lang="en-US" dirty="0"/>
              <a:t>Can be expensive </a:t>
            </a:r>
            <a:endParaRPr lang="en-US" dirty="0"/>
          </a:p>
          <a:p>
            <a:pPr marL="285750" indent="-285750" algn="ctr">
              <a:buFont typeface="Arial" panose="020B0604020202020204" pitchFamily="34" charset="0"/>
              <a:buChar char="•"/>
            </a:pPr>
            <a:r>
              <a:rPr lang="en-US" dirty="0"/>
              <a:t>Prediction may be incorrect </a:t>
            </a:r>
            <a:endParaRPr lang="en-US" dirty="0"/>
          </a:p>
        </p:txBody>
      </p:sp>
      <p:sp>
        <p:nvSpPr>
          <p:cNvPr id="18" name="Content Placeholder 2"/>
          <p:cNvSpPr txBox="1"/>
          <p:nvPr/>
        </p:nvSpPr>
        <p:spPr>
          <a:xfrm>
            <a:off x="4499426" y="1612365"/>
            <a:ext cx="7382332" cy="948814"/>
          </a:xfrm>
          <a:prstGeom prst="rect">
            <a:avLst/>
          </a:prstGeom>
        </p:spPr>
        <p:txBody>
          <a:bodyPr/>
          <a:lstStyle>
            <a:lvl1pPr marL="228600" indent="-228600" algn="l" defTabSz="914400" rtl="0" eaLnBrk="1" latinLnBrk="0" hangingPunct="1">
              <a:lnSpc>
                <a:spcPct val="120000"/>
              </a:lnSpc>
              <a:spcBef>
                <a:spcPts val="1000"/>
              </a:spcBef>
              <a:buFont typeface="Arial" panose="020B0604020202020204" pitchFamily="34" charset="0"/>
              <a:buChar char="•"/>
              <a:defRPr sz="1600" b="0" i="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dirty="0"/>
              <a:t>By using data and analysis this system help the manager to make a better decision </a:t>
            </a:r>
            <a:endParaRPr lang="en-US" sz="2000" dirty="0"/>
          </a:p>
        </p:txBody>
      </p:sp>
      <p:sp>
        <p:nvSpPr>
          <p:cNvPr id="21" name="Oval 20"/>
          <p:cNvSpPr/>
          <p:nvPr/>
        </p:nvSpPr>
        <p:spPr>
          <a:xfrm>
            <a:off x="5927272" y="5388055"/>
            <a:ext cx="6008864" cy="1299738"/>
          </a:xfrm>
          <a:prstGeom prst="ellipse">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dirty="0"/>
          </a:p>
        </p:txBody>
      </p:sp>
      <p:sp>
        <p:nvSpPr>
          <p:cNvPr id="22" name="Content Placeholder 2"/>
          <p:cNvSpPr txBox="1"/>
          <p:nvPr/>
        </p:nvSpPr>
        <p:spPr>
          <a:xfrm>
            <a:off x="6193974" y="5579196"/>
            <a:ext cx="5473968" cy="948814"/>
          </a:xfrm>
          <a:prstGeom prst="rect">
            <a:avLst/>
          </a:prstGeom>
        </p:spPr>
        <p:txBody>
          <a:bodyPr/>
          <a:lstStyle>
            <a:lvl1pPr marL="228600" indent="-228600" algn="l" defTabSz="914400" rtl="0" eaLnBrk="1" latinLnBrk="0" hangingPunct="1">
              <a:lnSpc>
                <a:spcPct val="120000"/>
              </a:lnSpc>
              <a:spcBef>
                <a:spcPts val="1000"/>
              </a:spcBef>
              <a:buFont typeface="Arial" panose="020B0604020202020204" pitchFamily="34" charset="0"/>
              <a:buChar char="•"/>
              <a:defRPr sz="1600" b="0" i="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1800" dirty="0"/>
              <a:t>a clothing business uses past sales data to estimate how many product it needs for the next season </a:t>
            </a:r>
            <a:endParaRPr lang="en-US" sz="1800" dirty="0"/>
          </a:p>
        </p:txBody>
      </p:sp>
      <p:sp>
        <p:nvSpPr>
          <p:cNvPr id="24" name="TextBox 23"/>
          <p:cNvSpPr txBox="1"/>
          <p:nvPr/>
        </p:nvSpPr>
        <p:spPr>
          <a:xfrm>
            <a:off x="-1" y="6488306"/>
            <a:ext cx="4085389" cy="369332"/>
          </a:xfrm>
          <a:prstGeom prst="rect">
            <a:avLst/>
          </a:prstGeom>
          <a:noFill/>
        </p:spPr>
        <p:txBody>
          <a:bodyPr wrap="square">
            <a:spAutoFit/>
          </a:bodyPr>
          <a:lstStyle/>
          <a:p>
            <a:pPr algn="ctr"/>
            <a:r>
              <a:rPr lang="en-GB" dirty="0">
                <a:solidFill>
                  <a:schemeClr val="bg1"/>
                </a:solidFill>
              </a:rPr>
              <a:t>(</a:t>
            </a:r>
            <a:r>
              <a:rPr lang="en-GB" dirty="0"/>
              <a:t>(Stair and Reynolds,2001).</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cBhvr additive="base">
                                        <p:cTn id="25" dur="50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2">
                                            <p:txEl>
                                              <p:pRg st="0" end="0"/>
                                            </p:txEl>
                                          </p:spTgt>
                                        </p:tgtEl>
                                        <p:attrNameLst>
                                          <p:attrName>style.visibility</p:attrName>
                                        </p:attrNameLst>
                                      </p:cBhvr>
                                      <p:to>
                                        <p:strVal val="visible"/>
                                      </p:to>
                                    </p:set>
                                    <p:anim calcmode="lin" valueType="num">
                                      <p:cBhvr additive="base">
                                        <p:cTn id="31" dur="500" fill="hold"/>
                                        <p:tgtEl>
                                          <p:spTgt spid="22">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build="p"/>
      <p:bldP spid="2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fld id="{CC057153-B650-4DEB-B370-79DDCFDCE934}" type="slidenum">
              <a:rPr lang="en-US" smtClean="0"/>
            </a:fld>
            <a:endParaRPr lang="en-US" dirty="0"/>
          </a:p>
        </p:txBody>
      </p:sp>
      <p:sp>
        <p:nvSpPr>
          <p:cNvPr id="14" name="Title 1"/>
          <p:cNvSpPr txBox="1"/>
          <p:nvPr/>
        </p:nvSpPr>
        <p:spPr>
          <a:xfrm>
            <a:off x="626898" y="538669"/>
            <a:ext cx="6688301" cy="1682017"/>
          </a:xfrm>
          <a:prstGeom prst="rect">
            <a:avLst/>
          </a:prstGeom>
        </p:spPr>
        <p:txBody>
          <a:bodyPr vert="horz" lIns="91440" tIns="45720" rIns="91440" bIns="45720" rtlCol="0" anchor="b">
            <a:normAutofit fontScale="47500" lnSpcReduction="20000"/>
          </a:bodyPr>
          <a:lstStyle>
            <a:lvl1pPr algn="l" defTabSz="914400" rtl="0" eaLnBrk="1" latinLnBrk="0" hangingPunct="1">
              <a:lnSpc>
                <a:spcPct val="90000"/>
              </a:lnSpc>
              <a:spcBef>
                <a:spcPct val="0"/>
              </a:spcBef>
              <a:buNone/>
              <a:defRPr sz="7200" b="0" i="0" kern="1200" cap="all" baseline="0">
                <a:solidFill>
                  <a:schemeClr val="bg1"/>
                </a:solidFill>
                <a:latin typeface="+mj-lt"/>
                <a:ea typeface="+mj-ea"/>
                <a:cs typeface="+mj-cs"/>
              </a:defRPr>
            </a:lvl1pPr>
          </a:lstStyle>
          <a:p>
            <a:r>
              <a:rPr lang="en-US" dirty="0">
                <a:solidFill>
                  <a:schemeClr val="tx1"/>
                </a:solidFill>
              </a:rPr>
              <a:t>Customers relationship management</a:t>
            </a:r>
            <a:endParaRPr lang="en-US" dirty="0">
              <a:solidFill>
                <a:schemeClr val="tx1"/>
              </a:solidFill>
            </a:endParaRPr>
          </a:p>
          <a:p>
            <a:r>
              <a:rPr lang="en-US" dirty="0">
                <a:solidFill>
                  <a:schemeClr val="tx1"/>
                </a:solidFill>
              </a:rPr>
              <a:t>(CRM) </a:t>
            </a:r>
            <a:endParaRPr lang="en-US" dirty="0">
              <a:solidFill>
                <a:schemeClr val="tx1"/>
              </a:solidFill>
            </a:endParaRPr>
          </a:p>
        </p:txBody>
      </p:sp>
      <p:sp>
        <p:nvSpPr>
          <p:cNvPr id="15" name="Content Placeholder 2"/>
          <p:cNvSpPr txBox="1"/>
          <p:nvPr/>
        </p:nvSpPr>
        <p:spPr>
          <a:xfrm>
            <a:off x="1538010" y="2771277"/>
            <a:ext cx="2328608" cy="2095902"/>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Font typeface="Arial" panose="020B0604020202020204" pitchFamily="34" charset="0"/>
              <a:buNone/>
              <a:defRPr sz="1600" b="0" i="0" kern="1200">
                <a:solidFill>
                  <a:schemeClr val="tx1"/>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u="sng" dirty="0"/>
              <a:t>Example</a:t>
            </a:r>
            <a:r>
              <a:rPr lang="en-US" dirty="0"/>
              <a:t>  </a:t>
            </a:r>
            <a:endParaRPr lang="en-US" dirty="0"/>
          </a:p>
          <a:p>
            <a:pPr marL="285750" indent="-285750">
              <a:buFont typeface="Arial" panose="020B0604020202020204" pitchFamily="34" charset="0"/>
              <a:buChar char="•"/>
            </a:pPr>
            <a:r>
              <a:rPr lang="en-US" dirty="0"/>
              <a:t>Customer payment </a:t>
            </a:r>
            <a:endParaRPr lang="en-US" dirty="0"/>
          </a:p>
          <a:p>
            <a:pPr marL="285750" indent="-285750">
              <a:buFont typeface="Arial" panose="020B0604020202020204" pitchFamily="34" charset="0"/>
              <a:buChar char="•"/>
            </a:pPr>
            <a:r>
              <a:rPr lang="en-US" dirty="0"/>
              <a:t>Online orders </a:t>
            </a:r>
            <a:endParaRPr lang="en-US" dirty="0"/>
          </a:p>
          <a:p>
            <a:pPr marL="285750" indent="-285750">
              <a:buFont typeface="Arial" panose="020B0604020202020204" pitchFamily="34" charset="0"/>
              <a:buChar char="•"/>
            </a:pPr>
            <a:r>
              <a:rPr lang="en-US" dirty="0"/>
              <a:t>Sales and receipts </a:t>
            </a:r>
            <a:endParaRPr lang="en-US" dirty="0"/>
          </a:p>
          <a:p>
            <a:pPr marL="285750" indent="-285750">
              <a:buFont typeface="Arial" panose="020B0604020202020204" pitchFamily="34" charset="0"/>
              <a:buChar char="•"/>
            </a:pPr>
            <a:r>
              <a:rPr lang="en-US" dirty="0"/>
              <a:t>Employee wages  </a:t>
            </a:r>
            <a:endParaRPr lang="en-US" dirty="0"/>
          </a:p>
        </p:txBody>
      </p:sp>
      <p:sp>
        <p:nvSpPr>
          <p:cNvPr id="16" name="Content Placeholder 2"/>
          <p:cNvSpPr txBox="1"/>
          <p:nvPr/>
        </p:nvSpPr>
        <p:spPr>
          <a:xfrm>
            <a:off x="5193629" y="2582636"/>
            <a:ext cx="2328608" cy="214589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Font typeface="Arial" panose="020B0604020202020204" pitchFamily="34" charset="0"/>
              <a:buNone/>
              <a:defRPr sz="1600" b="0" i="0" kern="1200">
                <a:solidFill>
                  <a:schemeClr val="tx1"/>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u="sng" dirty="0"/>
              <a:t>   benefits </a:t>
            </a:r>
            <a:endParaRPr lang="en-US" u="sng" dirty="0"/>
          </a:p>
          <a:p>
            <a:pPr marL="285750" indent="-285750">
              <a:buFont typeface="Arial" panose="020B0604020202020204" pitchFamily="34" charset="0"/>
              <a:buChar char="•"/>
            </a:pPr>
            <a:r>
              <a:rPr lang="en-US" dirty="0"/>
              <a:t> saves time</a:t>
            </a:r>
            <a:endParaRPr lang="en-US" dirty="0"/>
          </a:p>
          <a:p>
            <a:pPr marL="285750" indent="-285750">
              <a:buFont typeface="Arial" panose="020B0604020202020204" pitchFamily="34" charset="0"/>
              <a:buChar char="•"/>
            </a:pPr>
            <a:r>
              <a:rPr lang="en-US" dirty="0"/>
              <a:t>Reduce manual work</a:t>
            </a:r>
            <a:endParaRPr lang="en-US" dirty="0"/>
          </a:p>
          <a:p>
            <a:pPr marL="285750" indent="-285750">
              <a:buFont typeface="Arial" panose="020B0604020202020204" pitchFamily="34" charset="0"/>
              <a:buChar char="•"/>
            </a:pPr>
            <a:r>
              <a:rPr lang="en-US" dirty="0"/>
              <a:t>Improves business efficiency   </a:t>
            </a:r>
            <a:endParaRPr lang="en-US" dirty="0"/>
          </a:p>
        </p:txBody>
      </p:sp>
      <p:sp>
        <p:nvSpPr>
          <p:cNvPr id="17" name="Content Placeholder 2"/>
          <p:cNvSpPr txBox="1"/>
          <p:nvPr/>
        </p:nvSpPr>
        <p:spPr>
          <a:xfrm>
            <a:off x="8499849" y="2872261"/>
            <a:ext cx="2505608" cy="1113477"/>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Font typeface="Arial" panose="020B0604020202020204" pitchFamily="34" charset="0"/>
              <a:buNone/>
              <a:defRPr sz="1600" b="0" i="0" kern="1200">
                <a:solidFill>
                  <a:schemeClr val="tx1"/>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u="sng" dirty="0"/>
              <a:t> flaws </a:t>
            </a:r>
            <a:endParaRPr lang="en-US" u="sng" dirty="0"/>
          </a:p>
          <a:p>
            <a:pPr marL="285750" indent="-285750" algn="ctr">
              <a:buFont typeface="Arial" panose="020B0604020202020204" pitchFamily="34" charset="0"/>
              <a:buChar char="•"/>
            </a:pPr>
            <a:r>
              <a:rPr lang="en-US" dirty="0"/>
              <a:t>System failure</a:t>
            </a:r>
            <a:endParaRPr lang="en-US" dirty="0"/>
          </a:p>
          <a:p>
            <a:pPr marL="285750" indent="-285750" algn="ctr">
              <a:buFont typeface="Arial" panose="020B0604020202020204" pitchFamily="34" charset="0"/>
              <a:buChar char="•"/>
            </a:pPr>
            <a:r>
              <a:rPr lang="en-US" dirty="0"/>
              <a:t>  Incorrect information </a:t>
            </a:r>
            <a:endParaRPr lang="en-US" dirty="0"/>
          </a:p>
        </p:txBody>
      </p:sp>
      <p:sp>
        <p:nvSpPr>
          <p:cNvPr id="18" name="Content Placeholder 2"/>
          <p:cNvSpPr txBox="1"/>
          <p:nvPr/>
        </p:nvSpPr>
        <p:spPr>
          <a:xfrm>
            <a:off x="6947090" y="1046701"/>
            <a:ext cx="4697187" cy="948814"/>
          </a:xfrm>
          <a:prstGeom prst="rect">
            <a:avLst/>
          </a:prstGeom>
        </p:spPr>
        <p:txBody>
          <a:bodyPr/>
          <a:lstStyle>
            <a:lvl1pPr marL="228600" indent="-228600" algn="l" defTabSz="914400" rtl="0" eaLnBrk="1" latinLnBrk="0" hangingPunct="1">
              <a:lnSpc>
                <a:spcPct val="120000"/>
              </a:lnSpc>
              <a:spcBef>
                <a:spcPts val="1000"/>
              </a:spcBef>
              <a:buFont typeface="Arial" panose="020B0604020202020204" pitchFamily="34" charset="0"/>
              <a:buChar char="•"/>
              <a:defRPr sz="1600" b="0" i="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000" dirty="0"/>
              <a:t>maintains client data and aids in customer service </a:t>
            </a:r>
            <a:endParaRPr lang="en-US" sz="2000" dirty="0"/>
          </a:p>
        </p:txBody>
      </p:sp>
      <p:sp>
        <p:nvSpPr>
          <p:cNvPr id="24" name="TextBox 23"/>
          <p:cNvSpPr txBox="1"/>
          <p:nvPr/>
        </p:nvSpPr>
        <p:spPr>
          <a:xfrm>
            <a:off x="-1" y="6488306"/>
            <a:ext cx="4085389" cy="369332"/>
          </a:xfrm>
          <a:prstGeom prst="rect">
            <a:avLst/>
          </a:prstGeom>
          <a:noFill/>
        </p:spPr>
        <p:txBody>
          <a:bodyPr wrap="square">
            <a:spAutoFit/>
          </a:bodyPr>
          <a:lstStyle/>
          <a:p>
            <a:pPr algn="ctr"/>
            <a:r>
              <a:rPr lang="en-GB" dirty="0">
                <a:solidFill>
                  <a:schemeClr val="bg1"/>
                </a:solidFill>
              </a:rPr>
              <a:t>(</a:t>
            </a:r>
            <a:r>
              <a:rPr lang="en-GB" dirty="0"/>
              <a:t>(Stair and Reynolds,2001).</a:t>
            </a:r>
            <a:endParaRPr lang="en-GB" dirty="0"/>
          </a:p>
        </p:txBody>
      </p:sp>
      <p:sp>
        <p:nvSpPr>
          <p:cNvPr id="5" name="Oval 4"/>
          <p:cNvSpPr/>
          <p:nvPr/>
        </p:nvSpPr>
        <p:spPr>
          <a:xfrm>
            <a:off x="5600700" y="5175784"/>
            <a:ext cx="6335486" cy="159080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Content Placeholder 2"/>
          <p:cNvSpPr txBox="1"/>
          <p:nvPr/>
        </p:nvSpPr>
        <p:spPr>
          <a:xfrm>
            <a:off x="6193974" y="5579196"/>
            <a:ext cx="5473968" cy="948814"/>
          </a:xfrm>
          <a:prstGeom prst="rect">
            <a:avLst/>
          </a:prstGeom>
        </p:spPr>
        <p:txBody>
          <a:bodyPr/>
          <a:lstStyle>
            <a:lvl1pPr marL="228600" indent="-228600" algn="l" defTabSz="914400" rtl="0" eaLnBrk="1" latinLnBrk="0" hangingPunct="1">
              <a:lnSpc>
                <a:spcPct val="120000"/>
              </a:lnSpc>
              <a:spcBef>
                <a:spcPts val="1000"/>
              </a:spcBef>
              <a:buFont typeface="Arial" panose="020B0604020202020204" pitchFamily="34" charset="0"/>
              <a:buChar char="•"/>
              <a:defRPr sz="1600" b="0" i="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1800" dirty="0"/>
              <a:t>A checkout system is used by a supermarket to track purchases and update inventory. </a:t>
            </a:r>
            <a:endParaRPr lang="en-US" sz="1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cBhvr additive="base">
                                        <p:cTn id="25" dur="50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0" end="0"/>
                                            </p:txEl>
                                          </p:spTgt>
                                        </p:tgtEl>
                                        <p:attrNameLst>
                                          <p:attrName>style.visibility</p:attrName>
                                        </p:attrNameLst>
                                      </p:cBhvr>
                                      <p:to>
                                        <p:strVal val="visible"/>
                                      </p:to>
                                    </p:set>
                                    <p:anim calcmode="lin" valueType="num">
                                      <p:cBhvr additive="base">
                                        <p:cTn id="31"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build="p"/>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CC057153-B650-4DEB-B370-79DDCFDCE934}" type="slidenum">
              <a:rPr lang="en-US" smtClean="0"/>
            </a:fld>
            <a:endParaRPr lang="en-US" dirty="0"/>
          </a:p>
        </p:txBody>
      </p:sp>
      <p:graphicFrame>
        <p:nvGraphicFramePr>
          <p:cNvPr id="10" name="Table 9"/>
          <p:cNvGraphicFramePr>
            <a:graphicFrameLocks noGrp="1"/>
          </p:cNvGraphicFramePr>
          <p:nvPr/>
        </p:nvGraphicFramePr>
        <p:xfrm>
          <a:off x="986972" y="1052317"/>
          <a:ext cx="6540500" cy="4834347"/>
        </p:xfrm>
        <a:graphic>
          <a:graphicData uri="http://schemas.openxmlformats.org/drawingml/2006/table">
            <a:tbl>
              <a:tblPr firstRow="1" bandRow="1">
                <a:tableStyleId>{284E427A-3D55-4303-BF80-6455036E1DE7}</a:tableStyleId>
              </a:tblPr>
              <a:tblGrid>
                <a:gridCol w="1635125"/>
                <a:gridCol w="1635125"/>
                <a:gridCol w="1635125"/>
                <a:gridCol w="1635125"/>
              </a:tblGrid>
              <a:tr h="537635">
                <a:tc>
                  <a:txBody>
                    <a:bodyPr/>
                    <a:lstStyle/>
                    <a:p>
                      <a:r>
                        <a:rPr lang="en-GB" dirty="0"/>
                        <a:t>System </a:t>
                      </a:r>
                      <a:endParaRPr lang="en-GB" dirty="0"/>
                    </a:p>
                  </a:txBody>
                  <a:tcPr/>
                </a:tc>
                <a:tc>
                  <a:txBody>
                    <a:bodyPr/>
                    <a:lstStyle/>
                    <a:p>
                      <a:r>
                        <a:rPr lang="en-GB" dirty="0"/>
                        <a:t>Main purpose </a:t>
                      </a:r>
                      <a:endParaRPr lang="en-GB" dirty="0"/>
                    </a:p>
                  </a:txBody>
                  <a:tcPr/>
                </a:tc>
                <a:tc>
                  <a:txBody>
                    <a:bodyPr/>
                    <a:lstStyle/>
                    <a:p>
                      <a:r>
                        <a:rPr lang="en-GB" dirty="0"/>
                        <a:t>Main benefit</a:t>
                      </a:r>
                      <a:endParaRPr lang="en-GB" dirty="0"/>
                    </a:p>
                  </a:txBody>
                  <a:tcPr/>
                </a:tc>
                <a:tc>
                  <a:txBody>
                    <a:bodyPr/>
                    <a:lstStyle/>
                    <a:p>
                      <a:r>
                        <a:rPr lang="en-GB" dirty="0"/>
                        <a:t>Limitations </a:t>
                      </a:r>
                      <a:endParaRPr lang="en-GB" dirty="0"/>
                    </a:p>
                  </a:txBody>
                  <a:tcPr/>
                </a:tc>
              </a:tr>
              <a:tr h="1074178">
                <a:tc>
                  <a:txBody>
                    <a:bodyPr/>
                    <a:lstStyle/>
                    <a:p>
                      <a:r>
                        <a:rPr lang="en-GB" dirty="0"/>
                        <a:t>TPS</a:t>
                      </a:r>
                      <a:endParaRPr lang="en-GB" dirty="0"/>
                    </a:p>
                  </a:txBody>
                  <a:tcPr/>
                </a:tc>
                <a:tc>
                  <a:txBody>
                    <a:bodyPr/>
                    <a:lstStyle/>
                    <a:p>
                      <a:r>
                        <a:rPr lang="en-GB" dirty="0"/>
                        <a:t>To record transaction </a:t>
                      </a:r>
                      <a:endParaRPr lang="en-GB" dirty="0"/>
                    </a:p>
                  </a:txBody>
                  <a:tcPr/>
                </a:tc>
                <a:tc>
                  <a:txBody>
                    <a:bodyPr/>
                    <a:lstStyle/>
                    <a:p>
                      <a:r>
                        <a:rPr lang="en-GB" dirty="0"/>
                        <a:t>Faster day-to-day</a:t>
                      </a:r>
                      <a:endParaRPr lang="en-GB" dirty="0"/>
                    </a:p>
                    <a:p>
                      <a:r>
                        <a:rPr lang="en-GB" dirty="0"/>
                        <a:t>Operations </a:t>
                      </a:r>
                      <a:endParaRPr lang="en-GB" dirty="0"/>
                    </a:p>
                  </a:txBody>
                  <a:tcPr/>
                </a:tc>
                <a:tc>
                  <a:txBody>
                    <a:bodyPr/>
                    <a:lstStyle/>
                    <a:p>
                      <a:r>
                        <a:rPr lang="en-GB" dirty="0"/>
                        <a:t>Technical failures </a:t>
                      </a:r>
                      <a:endParaRPr lang="en-GB" dirty="0"/>
                    </a:p>
                  </a:txBody>
                  <a:tcPr/>
                </a:tc>
              </a:tr>
              <a:tr h="1074178">
                <a:tc>
                  <a:txBody>
                    <a:bodyPr/>
                    <a:lstStyle/>
                    <a:p>
                      <a:r>
                        <a:rPr lang="en-GB" dirty="0"/>
                        <a:t>MIS</a:t>
                      </a:r>
                      <a:endParaRPr lang="en-GB" dirty="0"/>
                    </a:p>
                  </a:txBody>
                  <a:tcPr/>
                </a:tc>
                <a:tc>
                  <a:txBody>
                    <a:bodyPr/>
                    <a:lstStyle/>
                    <a:p>
                      <a:r>
                        <a:rPr lang="en-GB" dirty="0"/>
                        <a:t>Produce reports </a:t>
                      </a:r>
                      <a:endParaRPr lang="en-GB" dirty="0"/>
                    </a:p>
                  </a:txBody>
                  <a:tcPr/>
                </a:tc>
                <a:tc>
                  <a:txBody>
                    <a:bodyPr/>
                    <a:lstStyle/>
                    <a:p>
                      <a:r>
                        <a:rPr lang="en-GB" dirty="0"/>
                        <a:t>Better monitoring </a:t>
                      </a:r>
                      <a:endParaRPr lang="en-GB" dirty="0"/>
                    </a:p>
                  </a:txBody>
                  <a:tcPr/>
                </a:tc>
                <a:tc>
                  <a:txBody>
                    <a:bodyPr/>
                    <a:lstStyle/>
                    <a:p>
                      <a:r>
                        <a:rPr lang="en-GB" dirty="0"/>
                        <a:t>Depends on accurate data</a:t>
                      </a:r>
                      <a:endParaRPr lang="en-GB" dirty="0"/>
                    </a:p>
                  </a:txBody>
                  <a:tcPr/>
                </a:tc>
              </a:tr>
              <a:tr h="1074178">
                <a:tc>
                  <a:txBody>
                    <a:bodyPr/>
                    <a:lstStyle/>
                    <a:p>
                      <a:r>
                        <a:rPr lang="en-GB" dirty="0"/>
                        <a:t>DSS</a:t>
                      </a:r>
                      <a:endParaRPr lang="en-GB" dirty="0"/>
                    </a:p>
                  </a:txBody>
                  <a:tcPr/>
                </a:tc>
                <a:tc>
                  <a:txBody>
                    <a:bodyPr/>
                    <a:lstStyle/>
                    <a:p>
                      <a:r>
                        <a:rPr lang="en-GB" dirty="0"/>
                        <a:t>Supports decisions </a:t>
                      </a:r>
                      <a:endParaRPr lang="en-GB" dirty="0"/>
                    </a:p>
                  </a:txBody>
                  <a:tcPr/>
                </a:tc>
                <a:tc>
                  <a:txBody>
                    <a:bodyPr/>
                    <a:lstStyle/>
                    <a:p>
                      <a:r>
                        <a:rPr lang="en-GB" dirty="0"/>
                        <a:t>Better planning </a:t>
                      </a:r>
                      <a:endParaRPr lang="en-GB" dirty="0"/>
                    </a:p>
                  </a:txBody>
                  <a:tcPr/>
                </a:tc>
                <a:tc>
                  <a:txBody>
                    <a:bodyPr/>
                    <a:lstStyle/>
                    <a:p>
                      <a:r>
                        <a:rPr lang="en-GB" dirty="0"/>
                        <a:t>Predictions may be wrong</a:t>
                      </a:r>
                      <a:endParaRPr lang="en-GB" dirty="0"/>
                    </a:p>
                  </a:txBody>
                  <a:tcPr/>
                </a:tc>
              </a:tr>
              <a:tr h="1074178">
                <a:tc>
                  <a:txBody>
                    <a:bodyPr/>
                    <a:lstStyle/>
                    <a:p>
                      <a:r>
                        <a:rPr lang="en-GB" dirty="0"/>
                        <a:t>CRM</a:t>
                      </a:r>
                      <a:endParaRPr lang="en-GB" dirty="0"/>
                    </a:p>
                  </a:txBody>
                  <a:tcPr/>
                </a:tc>
                <a:tc>
                  <a:txBody>
                    <a:bodyPr/>
                    <a:lstStyle/>
                    <a:p>
                      <a:endParaRPr lang="en-GB"/>
                    </a:p>
                  </a:txBody>
                  <a:tcPr/>
                </a:tc>
                <a:tc>
                  <a:txBody>
                    <a:bodyPr/>
                    <a:lstStyle/>
                    <a:p>
                      <a:endParaRPr lang="en-GB" dirty="0"/>
                    </a:p>
                  </a:txBody>
                  <a:tcPr/>
                </a:tc>
                <a:tc>
                  <a:txBody>
                    <a:bodyPr/>
                    <a:lstStyle/>
                    <a:p>
                      <a:r>
                        <a:rPr lang="en-GB" dirty="0"/>
                        <a:t>Privacy risk </a:t>
                      </a:r>
                      <a:endParaRPr lang="en-GB" dirty="0"/>
                    </a:p>
                  </a:txBody>
                  <a:tcPr/>
                </a:tc>
              </a:tr>
            </a:tbl>
          </a:graphicData>
        </a:graphic>
      </p:graphicFrame>
      <p:sp>
        <p:nvSpPr>
          <p:cNvPr id="12" name="Title 1"/>
          <p:cNvSpPr txBox="1"/>
          <p:nvPr/>
        </p:nvSpPr>
        <p:spPr>
          <a:xfrm>
            <a:off x="1198399" y="210519"/>
            <a:ext cx="11194988" cy="78377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7200" b="0" i="0" kern="1200" cap="all" baseline="0">
                <a:solidFill>
                  <a:schemeClr val="bg1"/>
                </a:solidFill>
                <a:latin typeface="+mj-lt"/>
                <a:ea typeface="+mj-ea"/>
                <a:cs typeface="+mj-cs"/>
              </a:defRPr>
            </a:lvl1pPr>
          </a:lstStyle>
          <a:p>
            <a:r>
              <a:rPr lang="en-US" sz="4000" dirty="0">
                <a:solidFill>
                  <a:schemeClr val="tx1"/>
                </a:solidFill>
              </a:rPr>
              <a:t>Camparison of information system </a:t>
            </a:r>
            <a:endParaRPr lang="en-US" sz="4000" dirty="0">
              <a:solidFill>
                <a:schemeClr val="tx1"/>
              </a:solidFill>
            </a:endParaRPr>
          </a:p>
        </p:txBody>
      </p:sp>
      <p:sp>
        <p:nvSpPr>
          <p:cNvPr id="13" name="Content Placeholder 2"/>
          <p:cNvSpPr>
            <a:spLocks noGrp="1"/>
          </p:cNvSpPr>
          <p:nvPr>
            <p:ph sz="quarter" idx="13"/>
          </p:nvPr>
        </p:nvSpPr>
        <p:spPr>
          <a:xfrm>
            <a:off x="7852450" y="2072930"/>
            <a:ext cx="3891419" cy="2712139"/>
          </a:xfrm>
        </p:spPr>
        <p:txBody>
          <a:bodyPr anchor="ctr">
            <a:noAutofit/>
          </a:bodyPr>
          <a:lstStyle/>
          <a:p>
            <a:r>
              <a:rPr lang="en-GB" sz="2000" dirty="0"/>
              <a:t>a growing business may benefit from using these systems together rather then relying on only one system </a:t>
            </a:r>
            <a:endParaRPr lang="en-GB" sz="2000" dirty="0"/>
          </a:p>
        </p:txBody>
      </p:sp>
      <p:sp>
        <p:nvSpPr>
          <p:cNvPr id="16" name="TextBox 15"/>
          <p:cNvSpPr txBox="1"/>
          <p:nvPr/>
        </p:nvSpPr>
        <p:spPr>
          <a:xfrm>
            <a:off x="-555173" y="6488306"/>
            <a:ext cx="4085389" cy="369332"/>
          </a:xfrm>
          <a:prstGeom prst="rect">
            <a:avLst/>
          </a:prstGeom>
          <a:noFill/>
        </p:spPr>
        <p:txBody>
          <a:bodyPr wrap="square">
            <a:spAutoFit/>
          </a:bodyPr>
          <a:lstStyle/>
          <a:p>
            <a:pPr algn="ctr"/>
            <a:r>
              <a:rPr lang="en-GB" dirty="0">
                <a:solidFill>
                  <a:schemeClr val="bg1"/>
                </a:solidFill>
              </a:rPr>
              <a:t>(</a:t>
            </a:r>
            <a:r>
              <a:rPr lang="en-GB" dirty="0"/>
              <a:t>(davenport,1998).</a:t>
            </a: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p:nvPr/>
        </p:nvSpPr>
        <p:spPr>
          <a:xfrm>
            <a:off x="344935" y="4434207"/>
            <a:ext cx="3406782" cy="1113476"/>
          </a:xfrm>
          <a:prstGeom prst="rect">
            <a:avLst/>
          </a:prstGeom>
        </p:spPr>
        <p:txBody>
          <a:bodyPr vert="horz" lIns="91440" tIns="45720" rIns="91440" bIns="45720" rtlCol="0" anchor="b">
            <a:normAutofit fontScale="32500" lnSpcReduction="20000"/>
          </a:bodyPr>
          <a:lstStyle>
            <a:lvl1pPr algn="l" defTabSz="914400" rtl="0" eaLnBrk="1" latinLnBrk="0" hangingPunct="1">
              <a:lnSpc>
                <a:spcPct val="90000"/>
              </a:lnSpc>
              <a:spcBef>
                <a:spcPct val="0"/>
              </a:spcBef>
              <a:buNone/>
              <a:defRPr sz="7200" b="0" i="0" kern="1200" cap="all" baseline="0">
                <a:solidFill>
                  <a:schemeClr val="bg1"/>
                </a:solidFill>
                <a:latin typeface="+mj-lt"/>
                <a:ea typeface="+mj-ea"/>
                <a:cs typeface="+mj-cs"/>
              </a:defRPr>
            </a:lvl1pPr>
          </a:lstStyle>
          <a:p>
            <a:pPr algn="ctr"/>
            <a:r>
              <a:rPr lang="en-US" u="sng" dirty="0"/>
              <a:t>Ethical issue:</a:t>
            </a:r>
            <a:endParaRPr lang="en-US" u="sng" dirty="0"/>
          </a:p>
          <a:p>
            <a:pPr algn="ctr"/>
            <a:endParaRPr lang="en-US" u="sng" dirty="0"/>
          </a:p>
          <a:p>
            <a:pPr algn="ctr"/>
            <a:r>
              <a:rPr lang="en-US" dirty="0"/>
              <a:t> ai &amp; employee monitoring </a:t>
            </a:r>
            <a:endParaRPr lang="en-US" dirty="0"/>
          </a:p>
        </p:txBody>
      </p:sp>
      <p:sp>
        <p:nvSpPr>
          <p:cNvPr id="7" name="Title 1"/>
          <p:cNvSpPr txBox="1"/>
          <p:nvPr/>
        </p:nvSpPr>
        <p:spPr>
          <a:xfrm>
            <a:off x="716638" y="1028699"/>
            <a:ext cx="2663376" cy="1113476"/>
          </a:xfrm>
          <a:prstGeom prst="rect">
            <a:avLst/>
          </a:prstGeom>
        </p:spPr>
        <p:txBody>
          <a:bodyPr vert="horz" lIns="91440" tIns="45720" rIns="91440" bIns="45720" rtlCol="0" anchor="b">
            <a:normAutofit fontScale="32500" lnSpcReduction="20000"/>
          </a:bodyPr>
          <a:lstStyle>
            <a:lvl1pPr algn="l" defTabSz="914400" rtl="0" eaLnBrk="1" latinLnBrk="0" hangingPunct="1">
              <a:lnSpc>
                <a:spcPct val="90000"/>
              </a:lnSpc>
              <a:spcBef>
                <a:spcPct val="0"/>
              </a:spcBef>
              <a:buNone/>
              <a:defRPr sz="7200" b="0" i="0" kern="1200" cap="all" baseline="0">
                <a:solidFill>
                  <a:schemeClr val="bg1"/>
                </a:solidFill>
                <a:latin typeface="+mj-lt"/>
                <a:ea typeface="+mj-ea"/>
                <a:cs typeface="+mj-cs"/>
              </a:defRPr>
            </a:lvl1pPr>
          </a:lstStyle>
          <a:p>
            <a:pPr algn="ctr"/>
            <a:r>
              <a:rPr lang="en-US" u="sng" dirty="0"/>
              <a:t>Ethical issue: </a:t>
            </a:r>
            <a:endParaRPr lang="en-US" u="sng" dirty="0"/>
          </a:p>
          <a:p>
            <a:pPr algn="ctr"/>
            <a:endParaRPr lang="en-US" u="sng" dirty="0"/>
          </a:p>
          <a:p>
            <a:pPr algn="ctr"/>
            <a:r>
              <a:rPr lang="en-US" dirty="0"/>
              <a:t>data privacy and security </a:t>
            </a:r>
            <a:endParaRPr lang="en-US" dirty="0"/>
          </a:p>
        </p:txBody>
      </p:sp>
      <p:cxnSp>
        <p:nvCxnSpPr>
          <p:cNvPr id="9" name="Straight Connector 8"/>
          <p:cNvCxnSpPr/>
          <p:nvPr/>
        </p:nvCxnSpPr>
        <p:spPr>
          <a:xfrm>
            <a:off x="716638" y="3575958"/>
            <a:ext cx="11131549" cy="0"/>
          </a:xfrm>
          <a:prstGeom prst="line">
            <a:avLst/>
          </a:prstGeom>
        </p:spPr>
        <p:style>
          <a:lnRef idx="1">
            <a:schemeClr val="dk1"/>
          </a:lnRef>
          <a:fillRef idx="0">
            <a:schemeClr val="dk1"/>
          </a:fillRef>
          <a:effectRef idx="0">
            <a:schemeClr val="dk1"/>
          </a:effectRef>
          <a:fontRef idx="minor">
            <a:schemeClr val="tx1"/>
          </a:fontRef>
        </p:style>
      </p:cxnSp>
      <p:sp>
        <p:nvSpPr>
          <p:cNvPr id="13" name="TextBox 12"/>
          <p:cNvSpPr txBox="1"/>
          <p:nvPr/>
        </p:nvSpPr>
        <p:spPr>
          <a:xfrm>
            <a:off x="3879851" y="4132579"/>
            <a:ext cx="2073723" cy="2585323"/>
          </a:xfrm>
          <a:prstGeom prst="rect">
            <a:avLst/>
          </a:prstGeom>
          <a:noFill/>
        </p:spPr>
        <p:txBody>
          <a:bodyPr wrap="square" rtlCol="0">
            <a:spAutoFit/>
          </a:bodyPr>
          <a:lstStyle/>
          <a:p>
            <a:pPr algn="ctr"/>
            <a:r>
              <a:rPr lang="en-GB" dirty="0">
                <a:solidFill>
                  <a:schemeClr val="bg1"/>
                </a:solidFill>
              </a:rPr>
              <a:t>Artificial intelligence ai can help business to analyse data and make prediction. However, it can also create ethical problem </a:t>
            </a:r>
            <a:endParaRPr lang="en-GB" dirty="0">
              <a:solidFill>
                <a:schemeClr val="bg1"/>
              </a:solidFill>
            </a:endParaRPr>
          </a:p>
          <a:p>
            <a:pPr algn="ctr"/>
            <a:endParaRPr lang="en-GB" dirty="0">
              <a:solidFill>
                <a:schemeClr val="bg1"/>
              </a:solidFill>
            </a:endParaRPr>
          </a:p>
        </p:txBody>
      </p:sp>
      <p:sp>
        <p:nvSpPr>
          <p:cNvPr id="17" name="TextBox 16"/>
          <p:cNvSpPr txBox="1"/>
          <p:nvPr/>
        </p:nvSpPr>
        <p:spPr>
          <a:xfrm>
            <a:off x="6466121" y="930724"/>
            <a:ext cx="2346784" cy="1754326"/>
          </a:xfrm>
          <a:prstGeom prst="rect">
            <a:avLst/>
          </a:prstGeom>
          <a:noFill/>
        </p:spPr>
        <p:txBody>
          <a:bodyPr wrap="square">
            <a:spAutoFit/>
          </a:bodyPr>
          <a:lstStyle/>
          <a:p>
            <a:pPr marL="285750" indent="-285750" algn="ctr">
              <a:buFont typeface="Arial" panose="020B0604020202020204" pitchFamily="34" charset="0"/>
              <a:buChar char="•"/>
            </a:pPr>
            <a:r>
              <a:rPr lang="en-GB" sz="1800" dirty="0">
                <a:solidFill>
                  <a:schemeClr val="bg1"/>
                </a:solidFill>
              </a:rPr>
              <a:t>Information being stolen</a:t>
            </a:r>
            <a:endParaRPr lang="en-GB" sz="1800" dirty="0">
              <a:solidFill>
                <a:schemeClr val="bg1"/>
              </a:solidFill>
            </a:endParaRPr>
          </a:p>
          <a:p>
            <a:pPr marL="285750" indent="-285750" algn="ctr">
              <a:buFont typeface="Arial" panose="020B0604020202020204" pitchFamily="34" charset="0"/>
              <a:buChar char="•"/>
            </a:pPr>
            <a:r>
              <a:rPr lang="en-GB" sz="1800" dirty="0">
                <a:solidFill>
                  <a:schemeClr val="bg1"/>
                </a:solidFill>
              </a:rPr>
              <a:t>Weak password</a:t>
            </a:r>
            <a:endParaRPr lang="en-GB" sz="1800" dirty="0">
              <a:solidFill>
                <a:schemeClr val="bg1"/>
              </a:solidFill>
            </a:endParaRPr>
          </a:p>
          <a:p>
            <a:pPr marL="285750" indent="-285750" algn="ctr">
              <a:buFont typeface="Arial" panose="020B0604020202020204" pitchFamily="34" charset="0"/>
              <a:buChar char="•"/>
            </a:pPr>
            <a:r>
              <a:rPr lang="en-GB" sz="1800" dirty="0">
                <a:solidFill>
                  <a:schemeClr val="bg1"/>
                </a:solidFill>
              </a:rPr>
              <a:t>Data being shared without permission </a:t>
            </a:r>
            <a:endParaRPr lang="en-GB" sz="1800" dirty="0">
              <a:solidFill>
                <a:schemeClr val="bg1"/>
              </a:solidFill>
            </a:endParaRPr>
          </a:p>
        </p:txBody>
      </p:sp>
      <p:sp>
        <p:nvSpPr>
          <p:cNvPr id="19" name="TextBox 18"/>
          <p:cNvSpPr txBox="1"/>
          <p:nvPr/>
        </p:nvSpPr>
        <p:spPr>
          <a:xfrm>
            <a:off x="9209314" y="808555"/>
            <a:ext cx="2638873" cy="1754326"/>
          </a:xfrm>
          <a:prstGeom prst="rect">
            <a:avLst/>
          </a:prstGeom>
          <a:noFill/>
        </p:spPr>
        <p:txBody>
          <a:bodyPr wrap="square">
            <a:spAutoFit/>
          </a:bodyPr>
          <a:lstStyle/>
          <a:p>
            <a:pPr marL="285750" indent="-285750" algn="ctr">
              <a:buFont typeface="Arial" panose="020B0604020202020204" pitchFamily="34" charset="0"/>
              <a:buChar char="•"/>
            </a:pPr>
            <a:r>
              <a:rPr lang="en-GB" sz="1800" dirty="0">
                <a:solidFill>
                  <a:schemeClr val="bg1"/>
                </a:solidFill>
              </a:rPr>
              <a:t>Multi-factor authentication </a:t>
            </a:r>
            <a:endParaRPr lang="en-GB" sz="1800" dirty="0">
              <a:solidFill>
                <a:schemeClr val="bg1"/>
              </a:solidFill>
            </a:endParaRPr>
          </a:p>
          <a:p>
            <a:pPr marL="285750" indent="-285750" algn="ctr">
              <a:buFont typeface="Arial" panose="020B0604020202020204" pitchFamily="34" charset="0"/>
              <a:buChar char="•"/>
            </a:pPr>
            <a:r>
              <a:rPr lang="en-GB" dirty="0">
                <a:solidFill>
                  <a:schemeClr val="bg1"/>
                </a:solidFill>
              </a:rPr>
              <a:t>Limit access to sensitive information </a:t>
            </a:r>
            <a:endParaRPr lang="en-GB" dirty="0">
              <a:solidFill>
                <a:schemeClr val="bg1"/>
              </a:solidFill>
            </a:endParaRPr>
          </a:p>
          <a:p>
            <a:pPr marL="285750" indent="-285750" algn="ctr">
              <a:buFont typeface="Arial" panose="020B0604020202020204" pitchFamily="34" charset="0"/>
              <a:buChar char="•"/>
            </a:pPr>
            <a:r>
              <a:rPr lang="en-GB" dirty="0">
                <a:solidFill>
                  <a:schemeClr val="bg1"/>
                </a:solidFill>
              </a:rPr>
              <a:t>Train employee in data protection </a:t>
            </a:r>
            <a:endParaRPr lang="en-GB" sz="1800" dirty="0">
              <a:solidFill>
                <a:schemeClr val="bg1"/>
              </a:solidFill>
            </a:endParaRPr>
          </a:p>
        </p:txBody>
      </p:sp>
      <p:sp>
        <p:nvSpPr>
          <p:cNvPr id="21" name="Arrow: Right 20"/>
          <p:cNvSpPr/>
          <p:nvPr/>
        </p:nvSpPr>
        <p:spPr>
          <a:xfrm>
            <a:off x="9031968" y="5009742"/>
            <a:ext cx="354691" cy="280708"/>
          </a:xfrm>
          <a:prstGeom prst="rightArrow">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dirty="0"/>
          </a:p>
        </p:txBody>
      </p:sp>
      <p:sp>
        <p:nvSpPr>
          <p:cNvPr id="23" name="Arrow: Right 22"/>
          <p:cNvSpPr/>
          <p:nvPr/>
        </p:nvSpPr>
        <p:spPr>
          <a:xfrm>
            <a:off x="8992035" y="1685718"/>
            <a:ext cx="354691" cy="280708"/>
          </a:xfrm>
          <a:prstGeom prst="rightArrow">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dirty="0"/>
          </a:p>
        </p:txBody>
      </p:sp>
      <p:sp>
        <p:nvSpPr>
          <p:cNvPr id="25" name="TextBox 24"/>
          <p:cNvSpPr txBox="1"/>
          <p:nvPr/>
        </p:nvSpPr>
        <p:spPr>
          <a:xfrm>
            <a:off x="3879851" y="1115784"/>
            <a:ext cx="2073723" cy="1754326"/>
          </a:xfrm>
          <a:prstGeom prst="rect">
            <a:avLst/>
          </a:prstGeom>
          <a:noFill/>
        </p:spPr>
        <p:txBody>
          <a:bodyPr wrap="square" rtlCol="0">
            <a:spAutoFit/>
          </a:bodyPr>
          <a:lstStyle/>
          <a:p>
            <a:pPr algn="ctr"/>
            <a:r>
              <a:rPr lang="en-GB" dirty="0">
                <a:solidFill>
                  <a:schemeClr val="bg1"/>
                </a:solidFill>
              </a:rPr>
              <a:t>business collect customers /employees accessing private information </a:t>
            </a:r>
            <a:endParaRPr lang="en-GB" dirty="0">
              <a:solidFill>
                <a:schemeClr val="bg1"/>
              </a:solidFill>
            </a:endParaRPr>
          </a:p>
          <a:p>
            <a:pPr algn="ctr"/>
            <a:endParaRPr lang="en-GB" dirty="0">
              <a:solidFill>
                <a:schemeClr val="bg1"/>
              </a:solidFill>
            </a:endParaRPr>
          </a:p>
        </p:txBody>
      </p:sp>
      <p:sp>
        <p:nvSpPr>
          <p:cNvPr id="27" name="TextBox 26"/>
          <p:cNvSpPr txBox="1"/>
          <p:nvPr/>
        </p:nvSpPr>
        <p:spPr>
          <a:xfrm>
            <a:off x="9524072" y="221178"/>
            <a:ext cx="2073723" cy="646331"/>
          </a:xfrm>
          <a:prstGeom prst="rect">
            <a:avLst/>
          </a:prstGeom>
          <a:noFill/>
        </p:spPr>
        <p:txBody>
          <a:bodyPr wrap="square" rtlCol="0">
            <a:spAutoFit/>
          </a:bodyPr>
          <a:lstStyle/>
          <a:p>
            <a:pPr algn="ctr"/>
            <a:r>
              <a:rPr lang="en-GB" b="1" u="sng" dirty="0">
                <a:solidFill>
                  <a:schemeClr val="bg1"/>
                </a:solidFill>
              </a:rPr>
              <a:t>Problem </a:t>
            </a:r>
            <a:endParaRPr lang="en-GB" b="1" u="sng" dirty="0">
              <a:solidFill>
                <a:schemeClr val="bg1"/>
              </a:solidFill>
            </a:endParaRPr>
          </a:p>
          <a:p>
            <a:pPr algn="ctr"/>
            <a:endParaRPr lang="en-GB" dirty="0">
              <a:solidFill>
                <a:schemeClr val="bg1"/>
              </a:solidFill>
            </a:endParaRPr>
          </a:p>
        </p:txBody>
      </p:sp>
      <p:sp>
        <p:nvSpPr>
          <p:cNvPr id="29" name="TextBox 28"/>
          <p:cNvSpPr txBox="1"/>
          <p:nvPr/>
        </p:nvSpPr>
        <p:spPr>
          <a:xfrm>
            <a:off x="6739182" y="248157"/>
            <a:ext cx="2073723" cy="369332"/>
          </a:xfrm>
          <a:prstGeom prst="rect">
            <a:avLst/>
          </a:prstGeom>
          <a:noFill/>
        </p:spPr>
        <p:txBody>
          <a:bodyPr wrap="square" rtlCol="0">
            <a:spAutoFit/>
          </a:bodyPr>
          <a:lstStyle/>
          <a:p>
            <a:pPr algn="ctr"/>
            <a:r>
              <a:rPr lang="en-GB" b="1" u="sng" dirty="0">
                <a:solidFill>
                  <a:schemeClr val="bg1"/>
                </a:solidFill>
              </a:rPr>
              <a:t>Solution</a:t>
            </a:r>
            <a:r>
              <a:rPr lang="en-GB" dirty="0">
                <a:solidFill>
                  <a:schemeClr val="bg1"/>
                </a:solidFill>
              </a:rPr>
              <a:t> </a:t>
            </a:r>
            <a:endParaRPr lang="en-GB" dirty="0">
              <a:solidFill>
                <a:schemeClr val="bg1"/>
              </a:solidFill>
            </a:endParaRPr>
          </a:p>
        </p:txBody>
      </p:sp>
      <p:sp>
        <p:nvSpPr>
          <p:cNvPr id="31" name="TextBox 30"/>
          <p:cNvSpPr txBox="1"/>
          <p:nvPr/>
        </p:nvSpPr>
        <p:spPr>
          <a:xfrm>
            <a:off x="6830111" y="4409577"/>
            <a:ext cx="2073723" cy="2031325"/>
          </a:xfrm>
          <a:prstGeom prst="rect">
            <a:avLst/>
          </a:prstGeom>
          <a:noFill/>
        </p:spPr>
        <p:txBody>
          <a:bodyPr wrap="square" rtlCol="0">
            <a:spAutoFit/>
          </a:bodyPr>
          <a:lstStyle/>
          <a:p>
            <a:pPr marL="285750" indent="-285750" algn="ctr">
              <a:buFont typeface="Arial" panose="020B0604020202020204" pitchFamily="34" charset="0"/>
              <a:buChar char="•"/>
            </a:pPr>
            <a:r>
              <a:rPr lang="en-GB" dirty="0">
                <a:solidFill>
                  <a:schemeClr val="bg1"/>
                </a:solidFill>
              </a:rPr>
              <a:t>Incorrect prediction can lead to poor decision</a:t>
            </a:r>
            <a:endParaRPr lang="en-GB" dirty="0">
              <a:solidFill>
                <a:schemeClr val="bg1"/>
              </a:solidFill>
            </a:endParaRPr>
          </a:p>
          <a:p>
            <a:pPr marL="285750" indent="-285750" algn="ctr">
              <a:buFont typeface="Arial" panose="020B0604020202020204" pitchFamily="34" charset="0"/>
              <a:buChar char="•"/>
            </a:pPr>
            <a:r>
              <a:rPr lang="en-GB" dirty="0">
                <a:solidFill>
                  <a:schemeClr val="bg1"/>
                </a:solidFill>
              </a:rPr>
              <a:t>AI decision may be biased </a:t>
            </a:r>
            <a:endParaRPr lang="en-GB" dirty="0">
              <a:solidFill>
                <a:schemeClr val="bg1"/>
              </a:solidFill>
            </a:endParaRPr>
          </a:p>
          <a:p>
            <a:pPr marL="285750" indent="-285750" algn="ctr">
              <a:buFont typeface="Arial" panose="020B0604020202020204" pitchFamily="34" charset="0"/>
              <a:buChar char="•"/>
            </a:pPr>
            <a:r>
              <a:rPr lang="en-GB" dirty="0">
                <a:solidFill>
                  <a:schemeClr val="bg1"/>
                </a:solidFill>
              </a:rPr>
              <a:t> </a:t>
            </a:r>
            <a:endParaRPr lang="en-GB" dirty="0">
              <a:solidFill>
                <a:schemeClr val="bg1"/>
              </a:solidFill>
            </a:endParaRPr>
          </a:p>
        </p:txBody>
      </p:sp>
      <p:sp>
        <p:nvSpPr>
          <p:cNvPr id="33" name="TextBox 32"/>
          <p:cNvSpPr txBox="1"/>
          <p:nvPr/>
        </p:nvSpPr>
        <p:spPr>
          <a:xfrm>
            <a:off x="9780371" y="4589036"/>
            <a:ext cx="2073723" cy="2031325"/>
          </a:xfrm>
          <a:prstGeom prst="rect">
            <a:avLst/>
          </a:prstGeom>
          <a:noFill/>
        </p:spPr>
        <p:txBody>
          <a:bodyPr wrap="square" rtlCol="0">
            <a:spAutoFit/>
          </a:bodyPr>
          <a:lstStyle/>
          <a:p>
            <a:pPr marL="285750" indent="-285750" algn="ctr">
              <a:buFont typeface="Arial" panose="020B0604020202020204" pitchFamily="34" charset="0"/>
              <a:buChar char="•"/>
            </a:pPr>
            <a:r>
              <a:rPr lang="en-GB" dirty="0">
                <a:solidFill>
                  <a:schemeClr val="bg1"/>
                </a:solidFill>
              </a:rPr>
              <a:t>Make decision fair and transparent</a:t>
            </a:r>
            <a:endParaRPr lang="en-GB" dirty="0">
              <a:solidFill>
                <a:schemeClr val="bg1"/>
              </a:solidFill>
            </a:endParaRPr>
          </a:p>
          <a:p>
            <a:pPr marL="285750" indent="-285750" algn="ctr">
              <a:buFont typeface="Arial" panose="020B0604020202020204" pitchFamily="34" charset="0"/>
              <a:buChar char="•"/>
            </a:pPr>
            <a:r>
              <a:rPr lang="en-GB" dirty="0">
                <a:solidFill>
                  <a:schemeClr val="bg1"/>
                </a:solidFill>
              </a:rPr>
              <a:t>Explain how data is used </a:t>
            </a:r>
            <a:endParaRPr lang="en-GB" dirty="0">
              <a:solidFill>
                <a:schemeClr val="bg1"/>
              </a:solidFill>
            </a:endParaRPr>
          </a:p>
          <a:p>
            <a:pPr algn="ctr"/>
            <a:r>
              <a:rPr lang="en-GB" dirty="0">
                <a:solidFill>
                  <a:schemeClr val="bg1"/>
                </a:solidFill>
              </a:rPr>
              <a:t> </a:t>
            </a:r>
            <a:endParaRPr lang="en-GB" dirty="0">
              <a:solidFill>
                <a:schemeClr val="bg1"/>
              </a:solidFill>
            </a:endParaRPr>
          </a:p>
          <a:p>
            <a:pPr algn="ctr"/>
            <a:endParaRPr lang="en-GB" dirty="0">
              <a:solidFill>
                <a:schemeClr val="bg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7"/>
          </p:nvPr>
        </p:nvSpPr>
        <p:spPr/>
        <p:txBody>
          <a:bodyPr/>
          <a:lstStyle/>
          <a:p>
            <a:fld id="{CC057153-B650-4DEB-B370-79DDCFDCE934}" type="slidenum">
              <a:rPr lang="en-US" smtClean="0"/>
            </a:fld>
            <a:endParaRPr lang="en-US" dirty="0"/>
          </a:p>
        </p:txBody>
      </p:sp>
      <p:sp>
        <p:nvSpPr>
          <p:cNvPr id="14" name="Title 1"/>
          <p:cNvSpPr>
            <a:spLocks noGrp="1"/>
          </p:cNvSpPr>
          <p:nvPr>
            <p:ph type="title"/>
          </p:nvPr>
        </p:nvSpPr>
        <p:spPr>
          <a:xfrm>
            <a:off x="678539" y="409187"/>
            <a:ext cx="4364200" cy="1113476"/>
          </a:xfrm>
        </p:spPr>
        <p:txBody>
          <a:bodyPr/>
          <a:lstStyle/>
          <a:p>
            <a:r>
              <a:rPr lang="en-US" sz="1800" dirty="0"/>
              <a:t>Case study: </a:t>
            </a:r>
            <a:r>
              <a:rPr lang="en-US" dirty="0" err="1"/>
              <a:t>zara</a:t>
            </a:r>
            <a:r>
              <a:rPr lang="en-US" dirty="0"/>
              <a:t> </a:t>
            </a:r>
            <a:endParaRPr lang="en-US" dirty="0"/>
          </a:p>
        </p:txBody>
      </p:sp>
      <p:sp>
        <p:nvSpPr>
          <p:cNvPr id="17" name="TextBox 16"/>
          <p:cNvSpPr txBox="1"/>
          <p:nvPr/>
        </p:nvSpPr>
        <p:spPr>
          <a:xfrm>
            <a:off x="429208" y="2286185"/>
            <a:ext cx="4975130" cy="923330"/>
          </a:xfrm>
          <a:prstGeom prst="rect">
            <a:avLst/>
          </a:prstGeom>
          <a:noFill/>
        </p:spPr>
        <p:txBody>
          <a:bodyPr wrap="square" rtlCol="0">
            <a:spAutoFit/>
          </a:bodyPr>
          <a:lstStyle/>
          <a:p>
            <a:pPr algn="ctr"/>
            <a:r>
              <a:rPr lang="en-GB" dirty="0"/>
              <a:t>Fashion trend changes quickly making it difficult to demand customer needs </a:t>
            </a:r>
            <a:endParaRPr lang="en-GB" dirty="0"/>
          </a:p>
          <a:p>
            <a:pPr algn="ctr"/>
            <a:endParaRPr lang="en-GB" dirty="0">
              <a:solidFill>
                <a:schemeClr val="bg1"/>
              </a:solidFill>
            </a:endParaRPr>
          </a:p>
        </p:txBody>
      </p:sp>
      <p:sp>
        <p:nvSpPr>
          <p:cNvPr id="33" name="Thought Bubble: Cloud 32"/>
          <p:cNvSpPr/>
          <p:nvPr/>
        </p:nvSpPr>
        <p:spPr>
          <a:xfrm rot="412131">
            <a:off x="5062740" y="1845970"/>
            <a:ext cx="2462080" cy="784830"/>
          </a:xfrm>
          <a:prstGeom prst="cloudCallout">
            <a:avLst>
              <a:gd name="adj1" fmla="val -51306"/>
              <a:gd name="adj2" fmla="val 71462"/>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2568991" y="3382862"/>
            <a:ext cx="5146480" cy="923330"/>
          </a:xfrm>
          <a:prstGeom prst="rect">
            <a:avLst/>
          </a:prstGeom>
          <a:noFill/>
        </p:spPr>
        <p:txBody>
          <a:bodyPr wrap="square" rtlCol="0">
            <a:spAutoFit/>
          </a:bodyPr>
          <a:lstStyle/>
          <a:p>
            <a:pPr algn="ctr"/>
            <a:r>
              <a:rPr lang="en-GB" dirty="0"/>
              <a:t>Information system assist the company in gathering sales data and adapting to shift in customer demands </a:t>
            </a:r>
            <a:endParaRPr lang="en-GB" dirty="0"/>
          </a:p>
        </p:txBody>
      </p:sp>
      <p:sp>
        <p:nvSpPr>
          <p:cNvPr id="23" name="TextBox 22"/>
          <p:cNvSpPr txBox="1"/>
          <p:nvPr/>
        </p:nvSpPr>
        <p:spPr>
          <a:xfrm>
            <a:off x="1344858" y="1178189"/>
            <a:ext cx="5867662" cy="923330"/>
          </a:xfrm>
          <a:prstGeom prst="rect">
            <a:avLst/>
          </a:prstGeom>
          <a:noFill/>
        </p:spPr>
        <p:txBody>
          <a:bodyPr wrap="square" rtlCol="0">
            <a:spAutoFit/>
          </a:bodyPr>
          <a:lstStyle/>
          <a:p>
            <a:pPr algn="ctr"/>
            <a:r>
              <a:rPr lang="en-GB" dirty="0"/>
              <a:t>Zara uses technology and information to connect it store, stock management and supply chains </a:t>
            </a:r>
            <a:endParaRPr lang="en-GB" dirty="0"/>
          </a:p>
          <a:p>
            <a:pPr algn="ctr"/>
            <a:endParaRPr lang="en-GB" dirty="0">
              <a:solidFill>
                <a:schemeClr val="bg1"/>
              </a:solidFill>
            </a:endParaRPr>
          </a:p>
        </p:txBody>
      </p:sp>
      <p:sp>
        <p:nvSpPr>
          <p:cNvPr id="25" name="TextBox 24"/>
          <p:cNvSpPr txBox="1"/>
          <p:nvPr/>
        </p:nvSpPr>
        <p:spPr>
          <a:xfrm>
            <a:off x="45862" y="4183915"/>
            <a:ext cx="4125398" cy="1200329"/>
          </a:xfrm>
          <a:prstGeom prst="rect">
            <a:avLst/>
          </a:prstGeom>
          <a:noFill/>
        </p:spPr>
        <p:txBody>
          <a:bodyPr wrap="square" rtlCol="0">
            <a:spAutoFit/>
          </a:bodyPr>
          <a:lstStyle/>
          <a:p>
            <a:pPr algn="ctr"/>
            <a:endParaRPr lang="en-GB" dirty="0"/>
          </a:p>
          <a:p>
            <a:pPr marL="285750" indent="-285750" algn="ctr">
              <a:buFont typeface="Arial" panose="020B0604020202020204" pitchFamily="34" charset="0"/>
              <a:buChar char="•"/>
            </a:pPr>
            <a:r>
              <a:rPr lang="en-GB" dirty="0"/>
              <a:t>Improve stock control</a:t>
            </a:r>
            <a:endParaRPr lang="en-GB" dirty="0"/>
          </a:p>
          <a:p>
            <a:pPr marL="285750" indent="-285750" algn="ctr">
              <a:buFont typeface="Arial" panose="020B0604020202020204" pitchFamily="34" charset="0"/>
              <a:buChar char="•"/>
            </a:pPr>
            <a:r>
              <a:rPr lang="en-GB" dirty="0"/>
              <a:t>Better business planning</a:t>
            </a:r>
            <a:endParaRPr lang="en-GB" dirty="0"/>
          </a:p>
          <a:p>
            <a:pPr marL="285750" indent="-285750" algn="ctr">
              <a:buFont typeface="Arial" panose="020B0604020202020204" pitchFamily="34" charset="0"/>
              <a:buChar char="•"/>
            </a:pPr>
            <a:r>
              <a:rPr lang="en-GB" dirty="0"/>
              <a:t>Faster response to customer  </a:t>
            </a:r>
            <a:endParaRPr lang="en-GB" dirty="0"/>
          </a:p>
        </p:txBody>
      </p:sp>
      <p:sp>
        <p:nvSpPr>
          <p:cNvPr id="35" name="Thought Bubble: Cloud 34"/>
          <p:cNvSpPr/>
          <p:nvPr/>
        </p:nvSpPr>
        <p:spPr>
          <a:xfrm rot="412131">
            <a:off x="469198" y="3005068"/>
            <a:ext cx="1824181" cy="778224"/>
          </a:xfrm>
          <a:prstGeom prst="cloudCallout">
            <a:avLst>
              <a:gd name="adj1" fmla="val 70483"/>
              <a:gd name="adj2" fmla="val 41578"/>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TextBox 36"/>
          <p:cNvSpPr txBox="1"/>
          <p:nvPr/>
        </p:nvSpPr>
        <p:spPr>
          <a:xfrm>
            <a:off x="5435699" y="2062114"/>
            <a:ext cx="1716161" cy="646331"/>
          </a:xfrm>
          <a:prstGeom prst="rect">
            <a:avLst/>
          </a:prstGeom>
          <a:noFill/>
        </p:spPr>
        <p:txBody>
          <a:bodyPr wrap="square" rtlCol="0">
            <a:spAutoFit/>
          </a:bodyPr>
          <a:lstStyle/>
          <a:p>
            <a:pPr algn="ctr"/>
            <a:r>
              <a:rPr lang="en-GB" dirty="0"/>
              <a:t>problem </a:t>
            </a:r>
            <a:endParaRPr lang="en-GB" dirty="0"/>
          </a:p>
          <a:p>
            <a:pPr algn="ctr"/>
            <a:endParaRPr lang="en-GB" dirty="0">
              <a:solidFill>
                <a:schemeClr val="bg1"/>
              </a:solidFill>
            </a:endParaRPr>
          </a:p>
        </p:txBody>
      </p:sp>
      <p:sp>
        <p:nvSpPr>
          <p:cNvPr id="32" name="TextBox 31"/>
          <p:cNvSpPr txBox="1"/>
          <p:nvPr/>
        </p:nvSpPr>
        <p:spPr>
          <a:xfrm>
            <a:off x="523207" y="3243252"/>
            <a:ext cx="1716161" cy="646331"/>
          </a:xfrm>
          <a:prstGeom prst="rect">
            <a:avLst/>
          </a:prstGeom>
          <a:noFill/>
        </p:spPr>
        <p:txBody>
          <a:bodyPr wrap="square" rtlCol="0">
            <a:spAutoFit/>
          </a:bodyPr>
          <a:lstStyle/>
          <a:p>
            <a:pPr algn="ctr"/>
            <a:r>
              <a:rPr lang="en-GB" dirty="0"/>
              <a:t>Solution </a:t>
            </a:r>
            <a:endParaRPr lang="en-GB" dirty="0"/>
          </a:p>
          <a:p>
            <a:pPr algn="ctr"/>
            <a:endParaRPr lang="en-GB" dirty="0">
              <a:solidFill>
                <a:schemeClr val="bg1"/>
              </a:solidFill>
            </a:endParaRPr>
          </a:p>
        </p:txBody>
      </p:sp>
      <p:sp>
        <p:nvSpPr>
          <p:cNvPr id="39" name="Thought Bubble: Cloud 38"/>
          <p:cNvSpPr/>
          <p:nvPr/>
        </p:nvSpPr>
        <p:spPr>
          <a:xfrm rot="412131">
            <a:off x="4079195" y="4396078"/>
            <a:ext cx="1824181" cy="778224"/>
          </a:xfrm>
          <a:prstGeom prst="cloudCallout">
            <a:avLst>
              <a:gd name="adj1" fmla="val -61391"/>
              <a:gd name="adj2" fmla="val 57572"/>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TextBox 40"/>
          <p:cNvSpPr txBox="1"/>
          <p:nvPr/>
        </p:nvSpPr>
        <p:spPr>
          <a:xfrm>
            <a:off x="4133204" y="4540391"/>
            <a:ext cx="1716161" cy="646331"/>
          </a:xfrm>
          <a:prstGeom prst="rect">
            <a:avLst/>
          </a:prstGeom>
          <a:noFill/>
        </p:spPr>
        <p:txBody>
          <a:bodyPr wrap="square" rtlCol="0">
            <a:spAutoFit/>
          </a:bodyPr>
          <a:lstStyle/>
          <a:p>
            <a:pPr algn="ctr"/>
            <a:r>
              <a:rPr lang="en-GB" dirty="0"/>
              <a:t>Help to … </a:t>
            </a:r>
            <a:endParaRPr lang="en-GB" dirty="0"/>
          </a:p>
          <a:p>
            <a:pPr algn="ctr"/>
            <a:endParaRPr lang="en-GB" dirty="0">
              <a:solidFill>
                <a:schemeClr val="bg1"/>
              </a:solidFill>
            </a:endParaRPr>
          </a:p>
        </p:txBody>
      </p:sp>
      <p:sp>
        <p:nvSpPr>
          <p:cNvPr id="43" name="TextBox 42"/>
          <p:cNvSpPr txBox="1"/>
          <p:nvPr/>
        </p:nvSpPr>
        <p:spPr>
          <a:xfrm>
            <a:off x="1111087" y="5802482"/>
            <a:ext cx="6096000" cy="646331"/>
          </a:xfrm>
          <a:prstGeom prst="rect">
            <a:avLst/>
          </a:prstGeom>
          <a:noFill/>
        </p:spPr>
        <p:txBody>
          <a:bodyPr wrap="square">
            <a:spAutoFit/>
          </a:bodyPr>
          <a:lstStyle/>
          <a:p>
            <a:r>
              <a:rPr lang="en-GB" dirty="0"/>
              <a:t>Information systems can help businesses become more competitive and quickly respond to customer requests. </a:t>
            </a:r>
            <a:endParaRPr lang="en-GB" dirty="0"/>
          </a:p>
        </p:txBody>
      </p:sp>
      <p:sp>
        <p:nvSpPr>
          <p:cNvPr id="45" name="TextBox 44"/>
          <p:cNvSpPr txBox="1"/>
          <p:nvPr/>
        </p:nvSpPr>
        <p:spPr>
          <a:xfrm>
            <a:off x="4896969" y="6505525"/>
            <a:ext cx="3523712" cy="338554"/>
          </a:xfrm>
          <a:prstGeom prst="rect">
            <a:avLst/>
          </a:prstGeom>
          <a:noFill/>
        </p:spPr>
        <p:txBody>
          <a:bodyPr wrap="square">
            <a:spAutoFit/>
          </a:bodyPr>
          <a:lstStyle/>
          <a:p>
            <a:r>
              <a:rPr lang="en-GB" sz="1600" dirty="0"/>
              <a:t>(Ghemawat and </a:t>
            </a:r>
            <a:r>
              <a:rPr lang="en-GB" sz="1600" dirty="0" err="1"/>
              <a:t>Nueno</a:t>
            </a:r>
            <a:r>
              <a:rPr lang="en-GB" sz="1600" dirty="0"/>
              <a:t>, 2006).</a:t>
            </a:r>
            <a:endParaRPr lang="en-GB" sz="1600" dirty="0"/>
          </a:p>
        </p:txBody>
      </p:sp>
      <p:pic>
        <p:nvPicPr>
          <p:cNvPr id="48" name="Picture 47" descr="Zara beats home-grown firms to be 'most prominent' fashion name in UK -  FashionNetwork United Kingdom">
            <a:hlinkClick r:id="rId1"/>
          </p:cNvPr>
          <p:cNvPicPr>
            <a:picLocks noChangeAspect="1"/>
          </p:cNvPicPr>
          <p:nvPr/>
        </p:nvPicPr>
        <p:blipFill>
          <a:blip r:embed="rId2"/>
          <a:stretch>
            <a:fillRect/>
          </a:stretch>
        </p:blipFill>
        <p:spPr>
          <a:xfrm>
            <a:off x="7951091" y="198173"/>
            <a:ext cx="4241939" cy="644881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58215" y="815975"/>
            <a:ext cx="4574540" cy="556260"/>
          </a:xfrm>
        </p:spPr>
        <p:txBody>
          <a:bodyPr>
            <a:normAutofit fontScale="90000"/>
          </a:bodyPr>
          <a:lstStyle/>
          <a:p>
            <a:pPr algn="ctr"/>
            <a:r>
              <a:rPr lang="en-US" sz="3200" dirty="0"/>
              <a:t>Recommendation </a:t>
            </a:r>
            <a:endParaRPr lang="en-US" sz="3200" dirty="0"/>
          </a:p>
        </p:txBody>
      </p:sp>
      <p:sp>
        <p:nvSpPr>
          <p:cNvPr id="6" name="Slide Number Placeholder 5"/>
          <p:cNvSpPr>
            <a:spLocks noGrp="1"/>
          </p:cNvSpPr>
          <p:nvPr>
            <p:ph type="sldNum" sz="quarter" idx="12"/>
          </p:nvPr>
        </p:nvSpPr>
        <p:spPr/>
        <p:txBody>
          <a:bodyPr/>
          <a:lstStyle/>
          <a:p>
            <a:fld id="{CC057153-B650-4DEB-B370-79DDCFDCE934}" type="slidenum">
              <a:rPr lang="en-US" smtClean="0"/>
            </a:fld>
            <a:endParaRPr lang="en-US" dirty="0"/>
          </a:p>
        </p:txBody>
      </p:sp>
      <p:sp>
        <p:nvSpPr>
          <p:cNvPr id="9" name="TextBox 8"/>
          <p:cNvSpPr txBox="1"/>
          <p:nvPr/>
        </p:nvSpPr>
        <p:spPr>
          <a:xfrm>
            <a:off x="900240" y="1644432"/>
            <a:ext cx="4453781" cy="646331"/>
          </a:xfrm>
          <a:prstGeom prst="rect">
            <a:avLst/>
          </a:prstGeom>
          <a:noFill/>
        </p:spPr>
        <p:txBody>
          <a:bodyPr wrap="square">
            <a:spAutoFit/>
          </a:bodyPr>
          <a:lstStyle/>
          <a:p>
            <a:pPr algn="ctr"/>
            <a:r>
              <a:rPr lang="en-GB" dirty="0"/>
              <a:t>For growing a business, I recommend the following:</a:t>
            </a:r>
            <a:endParaRPr lang="en-GB" dirty="0"/>
          </a:p>
        </p:txBody>
      </p:sp>
      <p:sp>
        <p:nvSpPr>
          <p:cNvPr id="11" name="TextBox 10"/>
          <p:cNvSpPr txBox="1"/>
          <p:nvPr/>
        </p:nvSpPr>
        <p:spPr>
          <a:xfrm>
            <a:off x="181708" y="2936759"/>
            <a:ext cx="5937738" cy="2585323"/>
          </a:xfrm>
          <a:prstGeom prst="rect">
            <a:avLst/>
          </a:prstGeom>
          <a:noFill/>
        </p:spPr>
        <p:txBody>
          <a:bodyPr wrap="square">
            <a:spAutoFit/>
          </a:bodyPr>
          <a:lstStyle/>
          <a:p>
            <a:pPr algn="ctr"/>
            <a:r>
              <a:rPr lang="en-GB" dirty="0"/>
              <a:t>Using TPS to improve daily transaction </a:t>
            </a:r>
            <a:endParaRPr lang="en-GB" dirty="0"/>
          </a:p>
          <a:p>
            <a:pPr algn="ctr"/>
            <a:endParaRPr lang="en-GB" dirty="0"/>
          </a:p>
          <a:p>
            <a:pPr algn="ctr"/>
            <a:r>
              <a:rPr lang="en-GB" dirty="0"/>
              <a:t>Using MIS to monitor business performance </a:t>
            </a:r>
            <a:endParaRPr lang="en-GB" dirty="0"/>
          </a:p>
          <a:p>
            <a:pPr algn="ctr"/>
            <a:endParaRPr lang="en-GB" dirty="0"/>
          </a:p>
          <a:p>
            <a:pPr algn="ctr"/>
            <a:r>
              <a:rPr lang="en-GB" dirty="0"/>
              <a:t>Use DSS to support planning and decision </a:t>
            </a:r>
            <a:endParaRPr lang="en-GB" dirty="0"/>
          </a:p>
          <a:p>
            <a:pPr algn="ctr"/>
            <a:endParaRPr lang="en-GB" dirty="0"/>
          </a:p>
          <a:p>
            <a:pPr algn="ctr"/>
            <a:r>
              <a:rPr lang="en-GB" dirty="0"/>
              <a:t>Invest in cybersecurity and employee training </a:t>
            </a:r>
            <a:endParaRPr lang="en-GB" dirty="0"/>
          </a:p>
          <a:p>
            <a:pPr algn="ctr"/>
            <a:endParaRPr lang="en-GB" dirty="0"/>
          </a:p>
          <a:p>
            <a:pPr algn="ctr"/>
            <a:r>
              <a:rPr lang="en-GB" dirty="0"/>
              <a:t>Follow data protection rules and use AI responsible </a:t>
            </a:r>
            <a:endParaRPr lang="en-GB" dirty="0"/>
          </a:p>
        </p:txBody>
      </p:sp>
      <p:pic>
        <p:nvPicPr>
          <p:cNvPr id="15" name="Graphic 14" descr="Thumbs up sign with solid fill"/>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rot="20503601" flipH="1">
            <a:off x="6617431" y="859222"/>
            <a:ext cx="681270" cy="681270"/>
          </a:xfrm>
          <a:prstGeom prst="rect">
            <a:avLst/>
          </a:prstGeom>
        </p:spPr>
      </p:pic>
      <p:sp>
        <p:nvSpPr>
          <p:cNvPr id="16" name="Title 1"/>
          <p:cNvSpPr txBox="1"/>
          <p:nvPr/>
        </p:nvSpPr>
        <p:spPr>
          <a:xfrm>
            <a:off x="7151075" y="815810"/>
            <a:ext cx="4337540" cy="55646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000" b="0" i="0" kern="1200" cap="all" baseline="0">
                <a:solidFill>
                  <a:schemeClr val="tx1"/>
                </a:solidFill>
                <a:latin typeface="+mj-lt"/>
                <a:ea typeface="+mj-ea"/>
                <a:cs typeface="+mj-cs"/>
              </a:defRPr>
            </a:lvl1pPr>
          </a:lstStyle>
          <a:p>
            <a:pPr algn="ctr"/>
            <a:r>
              <a:rPr lang="en-US" sz="3200" dirty="0"/>
              <a:t>Conclusion </a:t>
            </a:r>
            <a:endParaRPr lang="en-US" sz="3200" dirty="0"/>
          </a:p>
        </p:txBody>
      </p:sp>
      <p:sp>
        <p:nvSpPr>
          <p:cNvPr id="18" name="TextBox 17"/>
          <p:cNvSpPr txBox="1"/>
          <p:nvPr/>
        </p:nvSpPr>
        <p:spPr>
          <a:xfrm>
            <a:off x="7452945" y="2725560"/>
            <a:ext cx="3733800" cy="2585323"/>
          </a:xfrm>
          <a:prstGeom prst="rect">
            <a:avLst/>
          </a:prstGeom>
          <a:noFill/>
        </p:spPr>
        <p:txBody>
          <a:bodyPr wrap="square">
            <a:spAutoFit/>
          </a:bodyPr>
          <a:lstStyle/>
          <a:p>
            <a:pPr algn="ctr"/>
            <a:r>
              <a:rPr lang="en-GB" dirty="0"/>
              <a:t>Efficiency, decision-making, and customer service are all enhanced by information systems. Businesses must, however, take ethical risk, cost, security, and privacy into account. The greatest strategy is to choose and successfully integrate systems that satisfy business needs.</a:t>
            </a:r>
            <a:endParaRPr lang="en-GB" dirty="0"/>
          </a:p>
        </p:txBody>
      </p:sp>
      <p:pic>
        <p:nvPicPr>
          <p:cNvPr id="20" name="Graphic 19" descr="Thumbs up sign with solid fill"/>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096399">
            <a:off x="6001481" y="859223"/>
            <a:ext cx="681270" cy="68127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p:nvPr/>
        </p:nvSpPr>
        <p:spPr>
          <a:xfrm>
            <a:off x="4217376" y="639964"/>
            <a:ext cx="4337540" cy="556465"/>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7200" b="0" i="0" kern="1200" cap="all" baseline="0">
                <a:solidFill>
                  <a:schemeClr val="bg1"/>
                </a:solidFill>
                <a:latin typeface="+mj-lt"/>
                <a:ea typeface="+mj-ea"/>
                <a:cs typeface="+mj-cs"/>
              </a:defRPr>
            </a:lvl1pPr>
          </a:lstStyle>
          <a:p>
            <a:pPr algn="ctr"/>
            <a:r>
              <a:rPr lang="en-US" sz="3200" dirty="0"/>
              <a:t>References </a:t>
            </a:r>
            <a:endParaRPr lang="en-US" sz="3200" dirty="0"/>
          </a:p>
        </p:txBody>
      </p:sp>
      <p:sp>
        <p:nvSpPr>
          <p:cNvPr id="10" name="TextBox 9"/>
          <p:cNvSpPr txBox="1"/>
          <p:nvPr/>
        </p:nvSpPr>
        <p:spPr>
          <a:xfrm>
            <a:off x="3506665" y="1735016"/>
            <a:ext cx="5758962" cy="4801314"/>
          </a:xfrm>
          <a:prstGeom prst="rect">
            <a:avLst/>
          </a:prstGeom>
          <a:noFill/>
        </p:spPr>
        <p:txBody>
          <a:bodyPr wrap="square" rtlCol="0">
            <a:spAutoFit/>
          </a:bodyPr>
          <a:lstStyle/>
          <a:p>
            <a:r>
              <a:rPr lang="en-GB" dirty="0">
                <a:solidFill>
                  <a:schemeClr val="bg1"/>
                </a:solidFill>
              </a:rPr>
              <a:t>Laudon, K.C. and Laudon, J.P. (2021) Management Information System: Managing the Digital Firm. 17</a:t>
            </a:r>
            <a:r>
              <a:rPr lang="en-GB" baseline="30000" dirty="0">
                <a:solidFill>
                  <a:schemeClr val="bg1"/>
                </a:solidFill>
              </a:rPr>
              <a:t>th</a:t>
            </a:r>
            <a:r>
              <a:rPr lang="en-GB" dirty="0">
                <a:solidFill>
                  <a:schemeClr val="bg1"/>
                </a:solidFill>
              </a:rPr>
              <a:t> </a:t>
            </a:r>
            <a:r>
              <a:rPr lang="en-GB" dirty="0" err="1">
                <a:solidFill>
                  <a:schemeClr val="bg1"/>
                </a:solidFill>
              </a:rPr>
              <a:t>edn</a:t>
            </a:r>
            <a:r>
              <a:rPr lang="en-GB" dirty="0">
                <a:solidFill>
                  <a:schemeClr val="bg1"/>
                </a:solidFill>
              </a:rPr>
              <a:t>. Harlow: Pearson </a:t>
            </a:r>
            <a:endParaRPr lang="en-GB" dirty="0">
              <a:solidFill>
                <a:schemeClr val="bg1"/>
              </a:solidFill>
            </a:endParaRPr>
          </a:p>
          <a:p>
            <a:endParaRPr lang="en-GB" dirty="0">
              <a:solidFill>
                <a:schemeClr val="bg1"/>
              </a:solidFill>
            </a:endParaRPr>
          </a:p>
          <a:p>
            <a:r>
              <a:rPr lang="en-GB" dirty="0">
                <a:solidFill>
                  <a:schemeClr val="bg1"/>
                </a:solidFill>
              </a:rPr>
              <a:t>Davenport, Y.H. (1998) ‘Putting the enterprise into the enterprise system’, Harvard business Review, 76, pp 121 – 131 </a:t>
            </a:r>
            <a:endParaRPr lang="en-GB" dirty="0">
              <a:solidFill>
                <a:schemeClr val="bg1"/>
              </a:solidFill>
            </a:endParaRPr>
          </a:p>
          <a:p>
            <a:endParaRPr lang="en-GB" dirty="0">
              <a:solidFill>
                <a:schemeClr val="bg1"/>
              </a:solidFill>
            </a:endParaRPr>
          </a:p>
          <a:p>
            <a:r>
              <a:rPr lang="en-GB" dirty="0">
                <a:solidFill>
                  <a:schemeClr val="bg1"/>
                </a:solidFill>
              </a:rPr>
              <a:t>Stair, R and Reynolds, G. (2021) Principle of information system. 14</a:t>
            </a:r>
            <a:r>
              <a:rPr lang="en-GB" baseline="30000" dirty="0">
                <a:solidFill>
                  <a:schemeClr val="bg1"/>
                </a:solidFill>
              </a:rPr>
              <a:t>th</a:t>
            </a:r>
            <a:r>
              <a:rPr lang="en-GB" dirty="0">
                <a:solidFill>
                  <a:schemeClr val="bg1"/>
                </a:solidFill>
              </a:rPr>
              <a:t> </a:t>
            </a:r>
            <a:r>
              <a:rPr lang="en-GB" dirty="0" err="1">
                <a:solidFill>
                  <a:schemeClr val="bg1"/>
                </a:solidFill>
              </a:rPr>
              <a:t>edn</a:t>
            </a:r>
            <a:r>
              <a:rPr lang="en-GB" dirty="0">
                <a:solidFill>
                  <a:schemeClr val="bg1"/>
                </a:solidFill>
              </a:rPr>
              <a:t>. Boston: Cengage Learning </a:t>
            </a:r>
            <a:endParaRPr lang="en-GB" dirty="0">
              <a:solidFill>
                <a:schemeClr val="bg1"/>
              </a:solidFill>
            </a:endParaRPr>
          </a:p>
          <a:p>
            <a:endParaRPr lang="en-GB" dirty="0">
              <a:solidFill>
                <a:schemeClr val="bg1"/>
              </a:solidFill>
            </a:endParaRPr>
          </a:p>
          <a:p>
            <a:r>
              <a:rPr lang="en-GB" dirty="0">
                <a:solidFill>
                  <a:schemeClr val="bg1"/>
                </a:solidFill>
              </a:rPr>
              <a:t>Ghemawat, P. and </a:t>
            </a:r>
            <a:r>
              <a:rPr lang="en-GB" dirty="0" err="1">
                <a:solidFill>
                  <a:schemeClr val="bg1"/>
                </a:solidFill>
              </a:rPr>
              <a:t>Nueno</a:t>
            </a:r>
            <a:r>
              <a:rPr lang="en-GB" dirty="0">
                <a:solidFill>
                  <a:schemeClr val="bg1"/>
                </a:solidFill>
              </a:rPr>
              <a:t>, J.L (2006) ZARA: Fast Fashion. Harvard Business school case 203-497. Boston: Harvard business school </a:t>
            </a:r>
            <a:endParaRPr lang="en-GB" dirty="0">
              <a:solidFill>
                <a:schemeClr val="bg1"/>
              </a:solidFill>
            </a:endParaRPr>
          </a:p>
          <a:p>
            <a:endParaRPr lang="en-GB" dirty="0"/>
          </a:p>
          <a:p>
            <a:endParaRPr lang="en-GB" dirty="0"/>
          </a:p>
        </p:txBody>
      </p:sp>
    </p:spTree>
  </p:cSld>
  <p:clrMapOvr>
    <a:masterClrMapping/>
  </p:clrMapOvr>
</p:sld>
</file>

<file path=ppt/theme/theme1.xml><?xml version="1.0" encoding="utf-8"?>
<a:theme xmlns:a="http://schemas.openxmlformats.org/drawingml/2006/main" name="JapandiLinearHarmony">
  <a:themeElements>
    <a:clrScheme name="Japandi Linear Harmony">
      <a:dk1>
        <a:srgbClr val="000000"/>
      </a:dk1>
      <a:lt1>
        <a:srgbClr val="FFFFFF"/>
      </a:lt1>
      <a:dk2>
        <a:srgbClr val="2C3932"/>
      </a:dk2>
      <a:lt2>
        <a:srgbClr val="FEFDFB"/>
      </a:lt2>
      <a:accent1>
        <a:srgbClr val="ECE7DA"/>
      </a:accent1>
      <a:accent2>
        <a:srgbClr val="8A835B"/>
      </a:accent2>
      <a:accent3>
        <a:srgbClr val="D7D9CF"/>
      </a:accent3>
      <a:accent4>
        <a:srgbClr val="A39382"/>
      </a:accent4>
      <a:accent5>
        <a:srgbClr val="87A3BF"/>
      </a:accent5>
      <a:accent6>
        <a:srgbClr val="343826"/>
      </a:accent6>
      <a:hlink>
        <a:srgbClr val="169C9A"/>
      </a:hlink>
      <a:folHlink>
        <a:srgbClr val="E15C3D"/>
      </a:folHlink>
    </a:clrScheme>
    <a:fontScheme name="Custom 24">
      <a:majorFont>
        <a:latin typeface="Nunito Sans"/>
        <a:ea typeface=""/>
        <a:cs typeface=""/>
      </a:majorFont>
      <a:minorFont>
        <a:latin typeface="Nunito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EEC3793-C1BC-496C-A03C-202DFFC513D6}">
  <ds:schemaRefs/>
</ds:datastoreItem>
</file>

<file path=customXml/itemProps2.xml><?xml version="1.0" encoding="utf-8"?>
<ds:datastoreItem xmlns:ds="http://schemas.openxmlformats.org/officeDocument/2006/customXml" ds:itemID="{D1CEDABF-7176-4A42-8EF9-E5D4DD31FF6C}">
  <ds:schemaRefs/>
</ds:datastoreItem>
</file>

<file path=customXml/itemProps3.xml><?xml version="1.0" encoding="utf-8"?>
<ds:datastoreItem xmlns:ds="http://schemas.openxmlformats.org/officeDocument/2006/customXml" ds:itemID="{D3301439-688F-4D19-B908-B48B62C56078}">
  <ds:schemaRefs/>
</ds:datastoreItem>
</file>

<file path=docProps/app.xml><?xml version="1.0" encoding="utf-8"?>
<Properties xmlns="http://schemas.openxmlformats.org/officeDocument/2006/extended-properties" xmlns:vt="http://schemas.openxmlformats.org/officeDocument/2006/docPropsVTypes">
  <Template>{2C1A681F-9B67-4A6C-8F5A-EE3335827F79}9a8ca73c-9ec2-4fbe-abc4-e368f4cb1a3b-TF575ccade-082f-4251-9f61-e4053e242b00_win32</Template>
  <TotalTime>0</TotalTime>
  <Words>4835</Words>
  <Application>WPS Presentation</Application>
  <PresentationFormat>Widescreen</PresentationFormat>
  <Paragraphs>285</Paragraphs>
  <Slides>12</Slides>
  <Notes>0</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12</vt:i4>
      </vt:variant>
    </vt:vector>
  </HeadingPairs>
  <TitlesOfParts>
    <vt:vector size="34" baseType="lpstr">
      <vt:lpstr>Arial</vt:lpstr>
      <vt:lpstr>SimSun</vt:lpstr>
      <vt:lpstr>Wingdings</vt:lpstr>
      <vt:lpstr>Batang</vt:lpstr>
      <vt:lpstr>Constantia</vt:lpstr>
      <vt:lpstr>Dotum</vt:lpstr>
      <vt:lpstr>Malgun Gothic</vt:lpstr>
      <vt:lpstr>Noto Sans Kannada Thin</vt:lpstr>
      <vt:lpstr>Yu Gothic UI Light</vt:lpstr>
      <vt:lpstr>Univers Light</vt:lpstr>
      <vt:lpstr>Yu Gothic UI Semilight</vt:lpstr>
      <vt:lpstr>Aharoni</vt:lpstr>
      <vt:lpstr>Yu Gothic UI Semibold</vt:lpstr>
      <vt:lpstr>Abadi</vt:lpstr>
      <vt:lpstr>Nunito Sans</vt:lpstr>
      <vt:lpstr>Segoe Print</vt:lpstr>
      <vt:lpstr>Calibri</vt:lpstr>
      <vt:lpstr>Microsoft YaHei</vt:lpstr>
      <vt:lpstr>Arial Unicode MS</vt:lpstr>
      <vt:lpstr>Aptos</vt:lpstr>
      <vt:lpstr>Segoe UI</vt:lpstr>
      <vt:lpstr>JapandiLinearHarmony</vt:lpstr>
      <vt:lpstr>PowerPoint 演示文稿</vt:lpstr>
      <vt:lpstr>What is information system ?</vt:lpstr>
      <vt:lpstr>PowerPoint 演示文稿</vt:lpstr>
      <vt:lpstr>Transaction processing systems  (TPS)</vt:lpstr>
      <vt:lpstr>PowerPoint 演示文稿</vt:lpstr>
      <vt:lpstr>PowerPoint 演示文稿</vt:lpstr>
      <vt:lpstr>PowerPoint 演示文稿</vt:lpstr>
      <vt:lpstr>PowerPoint 演示文稿</vt:lpstr>
      <vt:lpstr>PowerPoint 演示文稿</vt:lpstr>
      <vt:lpstr>Case study: zara </vt:lpstr>
      <vt:lpstr>Recommendation </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sheraz badil</dc:creator>
  <cp:lastModifiedBy>Sheraz Badil</cp:lastModifiedBy>
  <cp:revision>4</cp:revision>
  <dcterms:created xsi:type="dcterms:W3CDTF">2026-10-05T11:56:00Z</dcterms:created>
  <dcterms:modified xsi:type="dcterms:W3CDTF">2026-10-11T21:07:58Z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y fmtid="{D5CDD505-2E9C-101B-9397-08002B2CF9AE}" pid="4" name="KSOProductBuildVer">
    <vt:lpwstr>1033-12.1.0.28485</vt:lpwstr>
  </property>
  <property fmtid="{D5CDD505-2E9C-101B-9397-08002B2CF9AE}" pid="5" name="ICV">
    <vt:lpwstr>5EFB60E1311C4BBA89CAD1554E56C322_12</vt:lpwstr>
  </property>
</Properties>
</file>