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2920133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3206947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1479121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81A42A-AD08-44D6-BF32-5D3333085684}"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417352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81A42A-AD08-44D6-BF32-5D3333085684}" type="datetimeFigureOut">
              <a:rPr lang="en-GB" smtClean="0"/>
              <a:t>07/01/2019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251686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3136214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58508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1983071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F81A42A-AD08-44D6-BF32-5D3333085684}"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1632078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F81A42A-AD08-44D6-BF32-5D3333085684}"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128449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2408141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232232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2682327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1861307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36164139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2642088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81A42A-AD08-44D6-BF32-5D3333085684}"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1E4F07-501A-4DAB-8B56-B347D597A9B1}" type="slidenum">
              <a:rPr lang="en-GB" smtClean="0"/>
              <a:t>‹#›</a:t>
            </a:fld>
            <a:endParaRPr lang="en-GB"/>
          </a:p>
        </p:txBody>
      </p:sp>
    </p:spTree>
    <p:extLst>
      <p:ext uri="{BB962C8B-B14F-4D97-AF65-F5344CB8AC3E}">
        <p14:creationId xmlns:p14="http://schemas.microsoft.com/office/powerpoint/2010/main" val="3655551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F81A42A-AD08-44D6-BF32-5D3333085684}" type="datetimeFigureOut">
              <a:rPr lang="en-GB" smtClean="0"/>
              <a:t>07/01/2019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31E4F07-501A-4DAB-8B56-B347D597A9B1}" type="slidenum">
              <a:rPr lang="en-GB" smtClean="0"/>
              <a:t>‹#›</a:t>
            </a:fld>
            <a:endParaRPr lang="en-GB"/>
          </a:p>
        </p:txBody>
      </p:sp>
    </p:spTree>
    <p:extLst>
      <p:ext uri="{BB962C8B-B14F-4D97-AF65-F5344CB8AC3E}">
        <p14:creationId xmlns:p14="http://schemas.microsoft.com/office/powerpoint/2010/main" val="30209248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3022A-0128-4B35-A74E-BB510F204D3E}"/>
              </a:ext>
            </a:extLst>
          </p:cNvPr>
          <p:cNvSpPr>
            <a:spLocks noGrp="1"/>
          </p:cNvSpPr>
          <p:nvPr>
            <p:ph type="ctrTitle"/>
          </p:nvPr>
        </p:nvSpPr>
        <p:spPr/>
        <p:txBody>
          <a:bodyPr/>
          <a:lstStyle/>
          <a:p>
            <a:r>
              <a:rPr lang="en-GB" dirty="0"/>
              <a:t>Alex Ranby game diary</a:t>
            </a:r>
            <a:br>
              <a:rPr lang="en-GB" dirty="0"/>
            </a:br>
            <a:r>
              <a:rPr lang="en-GB" dirty="0"/>
              <a:t>on “project blizzard battle”</a:t>
            </a:r>
          </a:p>
        </p:txBody>
      </p:sp>
      <p:sp>
        <p:nvSpPr>
          <p:cNvPr id="3" name="Subtitle 2">
            <a:extLst>
              <a:ext uri="{FF2B5EF4-FFF2-40B4-BE49-F238E27FC236}">
                <a16:creationId xmlns:a16="http://schemas.microsoft.com/office/drawing/2014/main" id="{0E2E6BEB-DDCE-46C0-9AF4-522E14468D11}"/>
              </a:ext>
            </a:extLst>
          </p:cNvPr>
          <p:cNvSpPr>
            <a:spLocks noGrp="1"/>
          </p:cNvSpPr>
          <p:nvPr>
            <p:ph type="subTitle" idx="1"/>
          </p:nvPr>
        </p:nvSpPr>
        <p:spPr/>
        <p:txBody>
          <a:bodyPr/>
          <a:lstStyle/>
          <a:p>
            <a:r>
              <a:rPr lang="en-GB" dirty="0"/>
              <a:t>1801744</a:t>
            </a:r>
          </a:p>
          <a:p>
            <a:endParaRPr lang="en-GB" dirty="0"/>
          </a:p>
        </p:txBody>
      </p:sp>
    </p:spTree>
    <p:extLst>
      <p:ext uri="{BB962C8B-B14F-4D97-AF65-F5344CB8AC3E}">
        <p14:creationId xmlns:p14="http://schemas.microsoft.com/office/powerpoint/2010/main" val="1327752560"/>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2F5F4-6563-409F-9D78-8155504296F0}"/>
              </a:ext>
            </a:extLst>
          </p:cNvPr>
          <p:cNvSpPr>
            <a:spLocks noGrp="1"/>
          </p:cNvSpPr>
          <p:nvPr>
            <p:ph type="title"/>
          </p:nvPr>
        </p:nvSpPr>
        <p:spPr>
          <a:xfrm>
            <a:off x="650669" y="629266"/>
            <a:ext cx="3330328" cy="1641986"/>
          </a:xfrm>
        </p:spPr>
        <p:txBody>
          <a:bodyPr>
            <a:normAutofit/>
          </a:bodyPr>
          <a:lstStyle/>
          <a:p>
            <a:r>
              <a:rPr lang="en-GB" dirty="0"/>
              <a:t>Week one</a:t>
            </a:r>
          </a:p>
        </p:txBody>
      </p:sp>
      <p:pic>
        <p:nvPicPr>
          <p:cNvPr id="5" name="Picture 4" descr="A picture containing building, outdoor, covered&#10;&#10;Description generated with high confidence">
            <a:extLst>
              <a:ext uri="{FF2B5EF4-FFF2-40B4-BE49-F238E27FC236}">
                <a16:creationId xmlns:a16="http://schemas.microsoft.com/office/drawing/2014/main" id="{94D987DC-0013-4B06-8AFF-3642AA3C6AE4}"/>
              </a:ext>
            </a:extLst>
          </p:cNvPr>
          <p:cNvPicPr>
            <a:picLocks noChangeAspect="1"/>
          </p:cNvPicPr>
          <p:nvPr/>
        </p:nvPicPr>
        <p:blipFill rotWithShape="1">
          <a:blip r:embed="rId3">
            <a:extLst>
              <a:ext uri="{28A0092B-C50C-407E-A947-70E740481C1C}">
                <a14:useLocalDpi xmlns:a14="http://schemas.microsoft.com/office/drawing/2010/main" val="0"/>
              </a:ext>
            </a:extLst>
          </a:blip>
          <a:srcRect l="31654" r="17085"/>
          <a:stretch/>
        </p:blipFill>
        <p:spPr>
          <a:xfrm>
            <a:off x="4634680" y="10"/>
            <a:ext cx="7560130" cy="6857990"/>
          </a:xfrm>
          <a:prstGeom prst="rect">
            <a:avLst/>
          </a:prstGeom>
        </p:spPr>
      </p:pic>
      <p:sp>
        <p:nvSpPr>
          <p:cNvPr id="10" name="Rectangle 9">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9304E69-844C-4F79-8B31-F975C3C5585C}"/>
              </a:ext>
            </a:extLst>
          </p:cNvPr>
          <p:cNvSpPr>
            <a:spLocks noGrp="1"/>
          </p:cNvSpPr>
          <p:nvPr>
            <p:ph idx="1"/>
          </p:nvPr>
        </p:nvSpPr>
        <p:spPr>
          <a:xfrm>
            <a:off x="650669" y="2438400"/>
            <a:ext cx="3330328" cy="3809999"/>
          </a:xfrm>
        </p:spPr>
        <p:txBody>
          <a:bodyPr>
            <a:normAutofit/>
          </a:bodyPr>
          <a:lstStyle/>
          <a:p>
            <a:pPr>
              <a:lnSpc>
                <a:spcPct val="90000"/>
              </a:lnSpc>
            </a:pPr>
            <a:r>
              <a:rPr lang="en-GB" sz="1300"/>
              <a:t>I had to learn the system again after not using for 3 months. I have learnt the basic controls of the engine. I was tasked to create a level for a game that I will design.</a:t>
            </a:r>
          </a:p>
          <a:p>
            <a:pPr>
              <a:lnSpc>
                <a:spcPct val="90000"/>
              </a:lnSpc>
            </a:pPr>
            <a:r>
              <a:rPr lang="en-GB" sz="1300"/>
              <a:t>Using the infinity blade Iceland's pack and the village pack I had downloaded for free I made a basic square level with old stone huts, Trees, a cabin, tombstones, paths and some torches on stands that glow orange.</a:t>
            </a:r>
          </a:p>
          <a:p>
            <a:pPr>
              <a:lnSpc>
                <a:spcPct val="90000"/>
              </a:lnSpc>
            </a:pPr>
            <a:r>
              <a:rPr lang="en-GB" sz="1300"/>
              <a:t>I left the level spacious so that the player can move around and look around. </a:t>
            </a:r>
          </a:p>
          <a:p>
            <a:pPr>
              <a:lnSpc>
                <a:spcPct val="90000"/>
              </a:lnSpc>
            </a:pPr>
            <a:r>
              <a:rPr lang="en-GB" sz="1300"/>
              <a:t>In the third person character project format</a:t>
            </a:r>
          </a:p>
        </p:txBody>
      </p:sp>
    </p:spTree>
    <p:extLst>
      <p:ext uri="{BB962C8B-B14F-4D97-AF65-F5344CB8AC3E}">
        <p14:creationId xmlns:p14="http://schemas.microsoft.com/office/powerpoint/2010/main" val="124257291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C3115-9D7F-4CE0-B41D-70BBF4C52BC6}"/>
              </a:ext>
            </a:extLst>
          </p:cNvPr>
          <p:cNvSpPr>
            <a:spLocks noGrp="1"/>
          </p:cNvSpPr>
          <p:nvPr>
            <p:ph type="title"/>
          </p:nvPr>
        </p:nvSpPr>
        <p:spPr>
          <a:xfrm>
            <a:off x="648930" y="629266"/>
            <a:ext cx="9252154" cy="1223983"/>
          </a:xfrm>
        </p:spPr>
        <p:txBody>
          <a:bodyPr>
            <a:normAutofit/>
          </a:bodyPr>
          <a:lstStyle/>
          <a:p>
            <a:r>
              <a:rPr lang="en-GB" dirty="0"/>
              <a:t>Week two </a:t>
            </a:r>
          </a:p>
        </p:txBody>
      </p:sp>
      <p:sp>
        <p:nvSpPr>
          <p:cNvPr id="3" name="Content Placeholder 2">
            <a:extLst>
              <a:ext uri="{FF2B5EF4-FFF2-40B4-BE49-F238E27FC236}">
                <a16:creationId xmlns:a16="http://schemas.microsoft.com/office/drawing/2014/main" id="{4982CD2E-9CBD-438F-8FEF-08F471D2114A}"/>
              </a:ext>
            </a:extLst>
          </p:cNvPr>
          <p:cNvSpPr>
            <a:spLocks noGrp="1"/>
          </p:cNvSpPr>
          <p:nvPr>
            <p:ph idx="1"/>
          </p:nvPr>
        </p:nvSpPr>
        <p:spPr>
          <a:xfrm>
            <a:off x="1103311" y="2052214"/>
            <a:ext cx="4338409" cy="4196185"/>
          </a:xfrm>
        </p:spPr>
        <p:txBody>
          <a:bodyPr>
            <a:normAutofit/>
          </a:bodyPr>
          <a:lstStyle/>
          <a:p>
            <a:pPr>
              <a:lnSpc>
                <a:spcPct val="90000"/>
              </a:lnSpc>
            </a:pPr>
            <a:r>
              <a:rPr lang="en-GB" sz="1400"/>
              <a:t>I took the walls from the first room without the houses and I put it next to the first room and I placed houses next to the entrance of the room. </a:t>
            </a:r>
          </a:p>
          <a:p>
            <a:pPr>
              <a:lnSpc>
                <a:spcPct val="90000"/>
              </a:lnSpc>
            </a:pPr>
            <a:r>
              <a:rPr lang="en-GB" sz="1400"/>
              <a:t>I created a path from the first room to the second and added the walls. </a:t>
            </a:r>
          </a:p>
          <a:p>
            <a:pPr>
              <a:lnSpc>
                <a:spcPct val="90000"/>
              </a:lnSpc>
            </a:pPr>
            <a:r>
              <a:rPr lang="en-GB" sz="1400"/>
              <a:t>In the second room I added a shrine where the player will spawn and start the level. I added trees, Shards of ice which can hurt the player and more fire torches round the room.</a:t>
            </a:r>
          </a:p>
          <a:p>
            <a:pPr>
              <a:lnSpc>
                <a:spcPct val="90000"/>
              </a:lnSpc>
            </a:pPr>
            <a:r>
              <a:rPr lang="en-GB" sz="1400"/>
              <a:t>I also added the snow particles from the ice lands pack and fill the whole two rooms with them. Just enough for the game to handle it.</a:t>
            </a:r>
          </a:p>
          <a:p>
            <a:pPr>
              <a:lnSpc>
                <a:spcPct val="90000"/>
              </a:lnSpc>
            </a:pPr>
            <a:r>
              <a:rPr lang="en-GB" sz="1400"/>
              <a:t>I then copied the second room and flipped it putting the copy on the opposite side.</a:t>
            </a:r>
          </a:p>
        </p:txBody>
      </p:sp>
      <p:pic>
        <p:nvPicPr>
          <p:cNvPr id="5" name="Picture 4" descr="A picture containing building, outdoor, covered&#10;&#10;Description generated with high confidence">
            <a:extLst>
              <a:ext uri="{FF2B5EF4-FFF2-40B4-BE49-F238E27FC236}">
                <a16:creationId xmlns:a16="http://schemas.microsoft.com/office/drawing/2014/main" id="{0FB9229C-16EC-4267-918E-BD68811E7E6F}"/>
              </a:ext>
            </a:extLst>
          </p:cNvPr>
          <p:cNvPicPr>
            <a:picLocks noChangeAspect="1"/>
          </p:cNvPicPr>
          <p:nvPr/>
        </p:nvPicPr>
        <p:blipFill rotWithShape="1">
          <a:blip r:embed="rId3">
            <a:extLst>
              <a:ext uri="{28A0092B-C50C-407E-A947-70E740481C1C}">
                <a14:useLocalDpi xmlns:a14="http://schemas.microsoft.com/office/drawing/2010/main" val="0"/>
              </a:ext>
            </a:extLst>
          </a:blip>
          <a:srcRect l="27079" r="12509" b="-1"/>
          <a:stretch/>
        </p:blipFill>
        <p:spPr>
          <a:xfrm>
            <a:off x="6091916" y="2052213"/>
            <a:ext cx="5451627"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6455181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29B4-0663-45A2-B006-3791B5FAE31C}"/>
              </a:ext>
            </a:extLst>
          </p:cNvPr>
          <p:cNvSpPr>
            <a:spLocks noGrp="1"/>
          </p:cNvSpPr>
          <p:nvPr>
            <p:ph type="title"/>
          </p:nvPr>
        </p:nvSpPr>
        <p:spPr>
          <a:xfrm>
            <a:off x="648930" y="629266"/>
            <a:ext cx="9252154" cy="1223983"/>
          </a:xfrm>
        </p:spPr>
        <p:txBody>
          <a:bodyPr>
            <a:normAutofit/>
          </a:bodyPr>
          <a:lstStyle/>
          <a:p>
            <a:r>
              <a:rPr lang="en-GB" dirty="0"/>
              <a:t>Week three </a:t>
            </a:r>
          </a:p>
        </p:txBody>
      </p:sp>
      <p:sp>
        <p:nvSpPr>
          <p:cNvPr id="3" name="Content Placeholder 2">
            <a:extLst>
              <a:ext uri="{FF2B5EF4-FFF2-40B4-BE49-F238E27FC236}">
                <a16:creationId xmlns:a16="http://schemas.microsoft.com/office/drawing/2014/main" id="{DE55E2FD-159E-4891-923A-498B4954E75A}"/>
              </a:ext>
            </a:extLst>
          </p:cNvPr>
          <p:cNvSpPr>
            <a:spLocks noGrp="1"/>
          </p:cNvSpPr>
          <p:nvPr>
            <p:ph idx="1"/>
          </p:nvPr>
        </p:nvSpPr>
        <p:spPr>
          <a:xfrm>
            <a:off x="1103311" y="2052214"/>
            <a:ext cx="4338409" cy="4196185"/>
          </a:xfrm>
        </p:spPr>
        <p:txBody>
          <a:bodyPr>
            <a:normAutofit/>
          </a:bodyPr>
          <a:lstStyle/>
          <a:p>
            <a:r>
              <a:rPr lang="en-GB" dirty="0"/>
              <a:t>I added another room in a to the level in the shape of a rectangle that would act as the towns “entrance” as the playable character wont be able to leave.</a:t>
            </a:r>
          </a:p>
          <a:p>
            <a:r>
              <a:rPr lang="en-GB" dirty="0"/>
              <a:t>Then I downloaded the soul cave pack for free to create a rock tunnel through from the first room to the fourth room.</a:t>
            </a:r>
          </a:p>
          <a:p>
            <a:endParaRPr lang="en-GB" dirty="0"/>
          </a:p>
        </p:txBody>
      </p:sp>
      <p:pic>
        <p:nvPicPr>
          <p:cNvPr id="5" name="Picture 4" descr="A picture containing outdoor, snow, ground&#10;&#10;Description generated with high confidence">
            <a:extLst>
              <a:ext uri="{FF2B5EF4-FFF2-40B4-BE49-F238E27FC236}">
                <a16:creationId xmlns:a16="http://schemas.microsoft.com/office/drawing/2014/main" id="{D102552B-47C6-43F4-935D-EF662EFF5B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1916" y="2801028"/>
            <a:ext cx="5451627" cy="2698554"/>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25721826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09595-517C-4EC6-BC60-A453162EACD4}"/>
              </a:ext>
            </a:extLst>
          </p:cNvPr>
          <p:cNvSpPr>
            <a:spLocks noGrp="1"/>
          </p:cNvSpPr>
          <p:nvPr>
            <p:ph type="title"/>
          </p:nvPr>
        </p:nvSpPr>
        <p:spPr/>
        <p:txBody>
          <a:bodyPr/>
          <a:lstStyle/>
          <a:p>
            <a:r>
              <a:rPr lang="en-GB" dirty="0"/>
              <a:t>Week four</a:t>
            </a:r>
          </a:p>
        </p:txBody>
      </p:sp>
      <p:sp>
        <p:nvSpPr>
          <p:cNvPr id="3" name="Content Placeholder 2">
            <a:extLst>
              <a:ext uri="{FF2B5EF4-FFF2-40B4-BE49-F238E27FC236}">
                <a16:creationId xmlns:a16="http://schemas.microsoft.com/office/drawing/2014/main" id="{E99A6936-44CB-42E8-BCAA-548587514E5C}"/>
              </a:ext>
            </a:extLst>
          </p:cNvPr>
          <p:cNvSpPr>
            <a:spLocks noGrp="1"/>
          </p:cNvSpPr>
          <p:nvPr>
            <p:ph idx="1"/>
          </p:nvPr>
        </p:nvSpPr>
        <p:spPr>
          <a:xfrm>
            <a:off x="4240695" y="4611756"/>
            <a:ext cx="7391400" cy="2040834"/>
          </a:xfrm>
        </p:spPr>
        <p:txBody>
          <a:bodyPr>
            <a:normAutofit fontScale="85000" lnSpcReduction="20000"/>
          </a:bodyPr>
          <a:lstStyle/>
          <a:p>
            <a:r>
              <a:rPr lang="en-GB" dirty="0"/>
              <a:t>I didn’t do too much to the level. I added snow particles into the other rooms that hadn’t been filled in. </a:t>
            </a:r>
          </a:p>
          <a:p>
            <a:r>
              <a:rPr lang="en-GB" dirty="0"/>
              <a:t>I wanted to add some elevation to the level so I added a set of stairs and some boss floor objects to create a small set of stairs that lead from the floor to the top of a stone house.</a:t>
            </a:r>
          </a:p>
          <a:p>
            <a:r>
              <a:rPr lang="en-GB" dirty="0"/>
              <a:t>You could see through the bottom of the boss floors if you looked up so I too ice blocks and coated the bottom of the floor.  And add icicles to make them stand out more. </a:t>
            </a:r>
          </a:p>
        </p:txBody>
      </p:sp>
      <p:pic>
        <p:nvPicPr>
          <p:cNvPr id="5" name="Picture 4" descr="A picture containing building, outdoor, covered&#10;&#10;Description generated with high confidence">
            <a:extLst>
              <a:ext uri="{FF2B5EF4-FFF2-40B4-BE49-F238E27FC236}">
                <a16:creationId xmlns:a16="http://schemas.microsoft.com/office/drawing/2014/main" id="{C86B975E-1CD2-4161-AEA7-9E5C2DAC0C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7113" y="452718"/>
            <a:ext cx="7852277" cy="3646389"/>
          </a:xfrm>
          <a:prstGeom prst="rect">
            <a:avLst/>
          </a:prstGeom>
        </p:spPr>
      </p:pic>
      <p:sp>
        <p:nvSpPr>
          <p:cNvPr id="6" name="Oval 5">
            <a:extLst>
              <a:ext uri="{FF2B5EF4-FFF2-40B4-BE49-F238E27FC236}">
                <a16:creationId xmlns:a16="http://schemas.microsoft.com/office/drawing/2014/main" id="{18C7773E-689A-4E21-AA3A-B22BE01B3205}"/>
              </a:ext>
            </a:extLst>
          </p:cNvPr>
          <p:cNvSpPr/>
          <p:nvPr/>
        </p:nvSpPr>
        <p:spPr>
          <a:xfrm>
            <a:off x="7765366" y="872196"/>
            <a:ext cx="742530" cy="718065"/>
          </a:xfrm>
          <a:prstGeom prst="ellipse">
            <a:avLst/>
          </a:prstGeom>
          <a:noFill/>
          <a:ln>
            <a:noFill/>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a:noFill/>
            </a:endParaRPr>
          </a:p>
        </p:txBody>
      </p:sp>
      <p:sp>
        <p:nvSpPr>
          <p:cNvPr id="7" name="Oval 6">
            <a:extLst>
              <a:ext uri="{FF2B5EF4-FFF2-40B4-BE49-F238E27FC236}">
                <a16:creationId xmlns:a16="http://schemas.microsoft.com/office/drawing/2014/main" id="{F7C0C326-8388-46C5-B8D8-31C6137C913C}"/>
              </a:ext>
            </a:extLst>
          </p:cNvPr>
          <p:cNvSpPr/>
          <p:nvPr/>
        </p:nvSpPr>
        <p:spPr>
          <a:xfrm>
            <a:off x="7633252" y="702365"/>
            <a:ext cx="874644" cy="887896"/>
          </a:xfrm>
          <a:prstGeom prst="ellipse">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
        <p:nvSpPr>
          <p:cNvPr id="9" name="Oval 8">
            <a:extLst>
              <a:ext uri="{FF2B5EF4-FFF2-40B4-BE49-F238E27FC236}">
                <a16:creationId xmlns:a16="http://schemas.microsoft.com/office/drawing/2014/main" id="{3C29FF99-8D21-4466-B8F9-947AC337CE38}"/>
              </a:ext>
            </a:extLst>
          </p:cNvPr>
          <p:cNvSpPr/>
          <p:nvPr/>
        </p:nvSpPr>
        <p:spPr>
          <a:xfrm>
            <a:off x="7374427" y="2365897"/>
            <a:ext cx="874644" cy="887896"/>
          </a:xfrm>
          <a:prstGeom prst="ellipse">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Tree>
    <p:extLst>
      <p:ext uri="{BB962C8B-B14F-4D97-AF65-F5344CB8AC3E}">
        <p14:creationId xmlns:p14="http://schemas.microsoft.com/office/powerpoint/2010/main" val="1415399912"/>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A732B-E880-4C10-9834-C4622FB2E7AF}"/>
              </a:ext>
            </a:extLst>
          </p:cNvPr>
          <p:cNvSpPr>
            <a:spLocks noGrp="1"/>
          </p:cNvSpPr>
          <p:nvPr>
            <p:ph type="title"/>
          </p:nvPr>
        </p:nvSpPr>
        <p:spPr>
          <a:xfrm>
            <a:off x="648929" y="1450259"/>
            <a:ext cx="3753599" cy="1442153"/>
          </a:xfrm>
        </p:spPr>
        <p:txBody>
          <a:bodyPr>
            <a:normAutofit/>
          </a:bodyPr>
          <a:lstStyle/>
          <a:p>
            <a:r>
              <a:rPr lang="en-GB" sz="3600"/>
              <a:t>Week five </a:t>
            </a:r>
          </a:p>
        </p:txBody>
      </p:sp>
      <p:sp>
        <p:nvSpPr>
          <p:cNvPr id="3" name="Content Placeholder 2">
            <a:extLst>
              <a:ext uri="{FF2B5EF4-FFF2-40B4-BE49-F238E27FC236}">
                <a16:creationId xmlns:a16="http://schemas.microsoft.com/office/drawing/2014/main" id="{01AF7A73-D9D5-4715-87EE-21390A359231}"/>
              </a:ext>
            </a:extLst>
          </p:cNvPr>
          <p:cNvSpPr>
            <a:spLocks noGrp="1"/>
          </p:cNvSpPr>
          <p:nvPr>
            <p:ph idx="1"/>
          </p:nvPr>
        </p:nvSpPr>
        <p:spPr>
          <a:xfrm>
            <a:off x="647700" y="3072385"/>
            <a:ext cx="3754987" cy="2947415"/>
          </a:xfrm>
        </p:spPr>
        <p:txBody>
          <a:bodyPr>
            <a:normAutofit/>
          </a:bodyPr>
          <a:lstStyle/>
          <a:p>
            <a:pPr>
              <a:lnSpc>
                <a:spcPct val="90000"/>
              </a:lnSpc>
            </a:pPr>
            <a:r>
              <a:rPr lang="en-GB" sz="1100"/>
              <a:t>I worked of making a fifth room at the top of a second set of stairs I added opposite the first set of stairs. The fifth room is the same size as the other rooms but to the same elevation as the cave so you feel that your higher up as you climb. </a:t>
            </a:r>
          </a:p>
          <a:p>
            <a:pPr>
              <a:lnSpc>
                <a:spcPct val="90000"/>
              </a:lnSpc>
            </a:pPr>
            <a:r>
              <a:rPr lang="en-GB" sz="1100"/>
              <a:t>Houses at the entrance of the rooms and trees around too. I’ve  added another set of stairs which leads to a fort wall and gate using the infinity blade Icelands pack </a:t>
            </a:r>
          </a:p>
          <a:p>
            <a:pPr>
              <a:lnSpc>
                <a:spcPct val="90000"/>
              </a:lnSpc>
            </a:pPr>
            <a:r>
              <a:rPr lang="en-GB" sz="1100"/>
              <a:t>Next to the walkway is a pit that the player can fall down and get damaged to death. </a:t>
            </a:r>
          </a:p>
        </p:txBody>
      </p:sp>
      <p:pic>
        <p:nvPicPr>
          <p:cNvPr id="5" name="Picture 4">
            <a:extLst>
              <a:ext uri="{FF2B5EF4-FFF2-40B4-BE49-F238E27FC236}">
                <a16:creationId xmlns:a16="http://schemas.microsoft.com/office/drawing/2014/main" id="{D921CA7A-D8B2-4168-AAC9-AA24C9872517}"/>
              </a:ext>
            </a:extLst>
          </p:cNvPr>
          <p:cNvPicPr>
            <a:picLocks noChangeAspect="1"/>
          </p:cNvPicPr>
          <p:nvPr/>
        </p:nvPicPr>
        <p:blipFill rotWithShape="1">
          <a:blip r:embed="rId3">
            <a:extLst>
              <a:ext uri="{28A0092B-C50C-407E-A947-70E740481C1C}">
                <a14:useLocalDpi xmlns:a14="http://schemas.microsoft.com/office/drawing/2010/main" val="0"/>
              </a:ext>
            </a:extLst>
          </a:blip>
          <a:srcRect l="19382" r="10310"/>
          <a:stretch/>
        </p:blipFill>
        <p:spPr>
          <a:xfrm>
            <a:off x="5050389" y="1447799"/>
            <a:ext cx="6493910" cy="4572001"/>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1800771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939B2-E990-4B05-8BA6-B7DEEDFED600}"/>
              </a:ext>
            </a:extLst>
          </p:cNvPr>
          <p:cNvSpPr>
            <a:spLocks noGrp="1"/>
          </p:cNvSpPr>
          <p:nvPr>
            <p:ph type="title"/>
          </p:nvPr>
        </p:nvSpPr>
        <p:spPr>
          <a:xfrm>
            <a:off x="646111" y="609601"/>
            <a:ext cx="3325731" cy="1675975"/>
          </a:xfrm>
        </p:spPr>
        <p:txBody>
          <a:bodyPr>
            <a:normAutofit/>
          </a:bodyPr>
          <a:lstStyle/>
          <a:p>
            <a:r>
              <a:rPr lang="en-GB"/>
              <a:t>Week 6 </a:t>
            </a:r>
            <a:endParaRPr lang="en-GB" dirty="0"/>
          </a:p>
        </p:txBody>
      </p:sp>
      <p:pic>
        <p:nvPicPr>
          <p:cNvPr id="5" name="Picture 4">
            <a:extLst>
              <a:ext uri="{FF2B5EF4-FFF2-40B4-BE49-F238E27FC236}">
                <a16:creationId xmlns:a16="http://schemas.microsoft.com/office/drawing/2014/main" id="{58761B18-9527-4DD1-BCDF-24AC83983DBC}"/>
              </a:ext>
            </a:extLst>
          </p:cNvPr>
          <p:cNvPicPr>
            <a:picLocks noChangeAspect="1"/>
          </p:cNvPicPr>
          <p:nvPr/>
        </p:nvPicPr>
        <p:blipFill rotWithShape="1">
          <a:blip r:embed="rId3">
            <a:extLst>
              <a:ext uri="{28A0092B-C50C-407E-A947-70E740481C1C}">
                <a14:useLocalDpi xmlns:a14="http://schemas.microsoft.com/office/drawing/2010/main" val="0"/>
              </a:ext>
            </a:extLst>
          </a:blip>
          <a:srcRect l="31335" r="38739" b="1"/>
          <a:stretch/>
        </p:blipFill>
        <p:spPr>
          <a:xfrm>
            <a:off x="4613644" y="609368"/>
            <a:ext cx="3409037" cy="5638797"/>
          </a:xfrm>
          <a:prstGeom prst="rect">
            <a:avLst/>
          </a:prstGeom>
          <a:effectLst>
            <a:outerShdw blurRad="50800" dist="38100" dir="5400000" algn="t" rotWithShape="0">
              <a:prstClr val="black">
                <a:alpha val="43000"/>
              </a:prstClr>
            </a:outerShdw>
          </a:effectLst>
        </p:spPr>
      </p:pic>
      <p:pic>
        <p:nvPicPr>
          <p:cNvPr id="7" name="Picture 6" descr="A blurry photo of a city&#10;&#10;Description generated with high confidence">
            <a:extLst>
              <a:ext uri="{FF2B5EF4-FFF2-40B4-BE49-F238E27FC236}">
                <a16:creationId xmlns:a16="http://schemas.microsoft.com/office/drawing/2014/main" id="{4CF3EB03-2193-4616-933A-FAA1E79985C1}"/>
              </a:ext>
            </a:extLst>
          </p:cNvPr>
          <p:cNvPicPr>
            <a:picLocks noChangeAspect="1"/>
          </p:cNvPicPr>
          <p:nvPr/>
        </p:nvPicPr>
        <p:blipFill rotWithShape="1">
          <a:blip r:embed="rId4">
            <a:extLst>
              <a:ext uri="{28A0092B-C50C-407E-A947-70E740481C1C}">
                <a14:useLocalDpi xmlns:a14="http://schemas.microsoft.com/office/drawing/2010/main" val="0"/>
              </a:ext>
            </a:extLst>
          </a:blip>
          <a:srcRect l="30651" r="39423" b="1"/>
          <a:stretch/>
        </p:blipFill>
        <p:spPr>
          <a:xfrm>
            <a:off x="8135262" y="609601"/>
            <a:ext cx="3409037" cy="5638797"/>
          </a:xfrm>
          <a:prstGeom prst="rect">
            <a:avLst/>
          </a:prstGeom>
          <a:effectLst>
            <a:outerShdw blurRad="50800" dist="38100" dir="5400000" algn="t" rotWithShape="0">
              <a:prstClr val="black">
                <a:alpha val="43000"/>
              </a:prstClr>
            </a:outerShdw>
          </a:effectLst>
        </p:spPr>
      </p:pic>
      <p:sp>
        <p:nvSpPr>
          <p:cNvPr id="28" name="Rectangle 27">
            <a:extLst>
              <a:ext uri="{FF2B5EF4-FFF2-40B4-BE49-F238E27FC236}">
                <a16:creationId xmlns:a16="http://schemas.microsoft.com/office/drawing/2014/main" id="{B54E2689-26D4-44B0-9175-57BD88CF2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C84FCD1-CA9D-414B-9F4C-596BDBAB50FA}"/>
              </a:ext>
            </a:extLst>
          </p:cNvPr>
          <p:cNvSpPr>
            <a:spLocks noGrp="1"/>
          </p:cNvSpPr>
          <p:nvPr>
            <p:ph idx="1"/>
          </p:nvPr>
        </p:nvSpPr>
        <p:spPr>
          <a:xfrm>
            <a:off x="642176" y="2484544"/>
            <a:ext cx="3329666" cy="3763855"/>
          </a:xfrm>
        </p:spPr>
        <p:txBody>
          <a:bodyPr>
            <a:normAutofit/>
          </a:bodyPr>
          <a:lstStyle/>
          <a:p>
            <a:pPr>
              <a:lnSpc>
                <a:spcPct val="90000"/>
              </a:lnSpc>
            </a:pPr>
            <a:r>
              <a:rPr lang="en-GB" sz="1100" dirty="0"/>
              <a:t>This week I added a court yard using the Iceland fortress walls and walk-ways for the walls and three smaller ones on the three free sides to the court yard. The floor is boss tiles. </a:t>
            </a:r>
          </a:p>
          <a:p>
            <a:pPr>
              <a:lnSpc>
                <a:spcPct val="90000"/>
              </a:lnSpc>
            </a:pPr>
            <a:r>
              <a:rPr lang="en-GB" sz="1100" dirty="0"/>
              <a:t>I also used wooden pikes to line the edge of the walkway and to make some walls to hide behind from a possible boss fight.</a:t>
            </a:r>
          </a:p>
          <a:p>
            <a:pPr>
              <a:lnSpc>
                <a:spcPct val="90000"/>
              </a:lnSpc>
            </a:pPr>
            <a:r>
              <a:rPr lang="en-GB" sz="1100" dirty="0"/>
              <a:t>I also added fallen rocks to the ground and some rocks and fire pits around to make the castle look like a battle has taken place. </a:t>
            </a:r>
          </a:p>
          <a:p>
            <a:pPr>
              <a:lnSpc>
                <a:spcPct val="90000"/>
              </a:lnSpc>
            </a:pPr>
            <a:r>
              <a:rPr lang="en-GB" sz="1100" dirty="0"/>
              <a:t>I then made my own snow particles and spread them around the level while deleting the other snow particle as I've managed to make optimised snow.</a:t>
            </a:r>
          </a:p>
        </p:txBody>
      </p:sp>
    </p:spTree>
    <p:extLst>
      <p:ext uri="{BB962C8B-B14F-4D97-AF65-F5344CB8AC3E}">
        <p14:creationId xmlns:p14="http://schemas.microsoft.com/office/powerpoint/2010/main" val="31009213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4</TotalTime>
  <Words>636</Words>
  <Application>Microsoft Office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vt:lpstr>
      <vt:lpstr>Alex Ranby game diary on “project blizzard battle”</vt:lpstr>
      <vt:lpstr>Week one</vt:lpstr>
      <vt:lpstr>Week two </vt:lpstr>
      <vt:lpstr>Week three </vt:lpstr>
      <vt:lpstr>Week four</vt:lpstr>
      <vt:lpstr>Week five </vt:lpstr>
      <vt:lpstr>Week 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 Ranby game diary on “project blizzard battle”</dc:title>
  <dc:creator>Nerys Thomas</dc:creator>
  <cp:lastModifiedBy>Nerys Thomas</cp:lastModifiedBy>
  <cp:revision>2</cp:revision>
  <dcterms:created xsi:type="dcterms:W3CDTF">2019-01-07T23:25:00Z</dcterms:created>
  <dcterms:modified xsi:type="dcterms:W3CDTF">2019-01-07T23:29:30Z</dcterms:modified>
</cp:coreProperties>
</file>