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194E-1634-C438-9284-D83CE0A0F1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DF13F2-E0E9-0629-59FD-FA432A42B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6704A-1D6A-0896-8728-81A8519B6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FA0D2-0D8F-135F-14E6-6431C3103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B3D13-040F-FBEB-FB0F-99716DAEC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28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A89D2-8613-CB31-64E5-BBDF82C0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2F6A7-F7B3-2855-A259-A9DAAA226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02FA6-6791-440C-EC4F-7E83EBAC4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6995-C007-2BBB-73A9-E53794547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9EBC7-4FD7-74B2-B3C1-C49B74ED2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51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6C0A4-55C0-88C5-FE42-49C642ACF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2793C-1E82-5F71-D755-D3964A7DA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A2098-E1CC-E297-27C9-A015D4478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98655-C2F4-71BA-46AA-D0EBF3159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CD601-6775-7253-FFF7-8044956D2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70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FF46D-4379-3D18-1C10-BAFCD9DED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8B597-ED43-AA39-0ADA-E2758C988F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2D8080-CAA4-D668-66F6-75D6A4758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282A6-05F5-27F7-10AF-98042E964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5C33C4-5C35-DFD1-FF76-E945781F4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0DB69-76E3-B704-21A6-E249DC8E0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8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84E71-EFDD-91C7-1269-ABA4EF0AF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3E0B2-DC7D-A505-38A6-84A59A59E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4AA445-EB38-5CCA-D7B1-D8D86922B5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0D8AD-AFA9-7133-14AE-3F701F87F1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92B70A-8300-0F05-4F84-CD20BFBC4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D4C105-B098-637F-B43B-C21E3C6AE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7C7A08-6ADF-6638-708D-52CEDC2FD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150228-13B3-6F31-1B7B-CDB0B7F0E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24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4C793-B6B0-0AD3-1285-400813A13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819A12-BB2B-6AEF-A3F0-45C99A198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1BE35F-C37D-0978-56BD-87EFF2FE1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5BE90B-64EA-BD00-5393-7519DDAB0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99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226DB4-72DC-4FE1-1A51-93BEBB4D9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5CDFCB-2F95-500F-425A-CFD53E72A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41D71F-1EC5-CC0B-0CB3-11493CF6A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264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5DDB3-1238-1D2B-B80A-DACADE668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730D0-5BBD-DC89-3422-3FE20061D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BCDF24-C1DC-076C-269E-45ADD9F64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D9AB9-3FA5-7DE4-3322-7F7E0BB42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E9B10D-BE52-3E05-861E-9111716D7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025B7C-24F1-6710-F5A2-CDC3EC7DF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841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774FD-9DDB-CB59-0940-E596E3C24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1332E2-9C63-B203-1839-912DA28695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88171-DA9F-A01B-9CB0-3A5A90FCC5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6C9196-BDE3-442E-085B-47199B571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5E3049-C79A-AFAF-1AFD-01E5C1BEE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1A2D4C-8B36-EFD4-5F8A-55D176759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87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DF310-8B36-85F1-1C93-59B82E660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28F434-37DE-CA35-744A-AAC38F3E84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2A110-3FD4-BE72-6407-3978CB132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CAA09-05A4-195C-FD6B-C6C180888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48FDB-BDF9-B454-057D-FE23667B5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444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7E4035-D15F-4856-F773-FE3DE47295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B2DC59-F9FD-0EA8-1042-8BA87E12D4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DC6E0-F7DA-2598-46AC-960940FF1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6F880-DE49-5D9C-92BD-D477926B9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45014-4910-5A97-8063-C01F962DB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499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92249F-A80C-83EA-1BB0-DA0D4B3A2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7F1E9-A18E-4BC1-5540-F1E42D77E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88E75-9113-7797-1A81-2C9EDEC6C4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FA83C-7BE7-4181-85DA-DCBBB1D8BA5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CF80A-AED9-F9F6-7C72-1DB661EE8F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476A0-F051-CB28-4980-EEA5176475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D8C6C-22B5-494F-B1E1-9E9F2C402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497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6949A2BE-4CDC-B394-DC23-1D09196B5E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697" y="0"/>
            <a:ext cx="48486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4725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&#10;&#10;Description automatically generated">
            <a:extLst>
              <a:ext uri="{FF2B5EF4-FFF2-40B4-BE49-F238E27FC236}">
                <a16:creationId xmlns:a16="http://schemas.microsoft.com/office/drawing/2014/main" id="{BE028E81-5566-5FD5-35E8-96CC53097B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698" y="0"/>
            <a:ext cx="4848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528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2BF8F-5982-A728-FD59-7A0650082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52" y="2856079"/>
            <a:ext cx="300858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5" name="Picture 4" descr="A picture containing text, sky&#10;&#10;Description automatically generated">
            <a:extLst>
              <a:ext uri="{FF2B5EF4-FFF2-40B4-BE49-F238E27FC236}">
                <a16:creationId xmlns:a16="http://schemas.microsoft.com/office/drawing/2014/main" id="{18A4A950-6652-76AA-65A6-C1822E0365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697" y="0"/>
            <a:ext cx="48486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289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13</TotalTime>
  <Words>1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Marius-Aurelian Lupoae (2127268)</dc:creator>
  <cp:lastModifiedBy>Marius-Aurelian Lupoae (2127268)</cp:lastModifiedBy>
  <cp:revision>3</cp:revision>
  <dcterms:created xsi:type="dcterms:W3CDTF">2023-06-01T17:10:05Z</dcterms:created>
  <dcterms:modified xsi:type="dcterms:W3CDTF">2023-06-01T17:24:04Z</dcterms:modified>
</cp:coreProperties>
</file>