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4" r:id="rId6"/>
    <p:sldId id="265" r:id="rId7"/>
    <p:sldId id="266" r:id="rId8"/>
    <p:sldId id="267" r:id="rId9"/>
    <p:sldId id="263" r:id="rId10"/>
    <p:sldId id="268"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0750BF-DA35-CF7D-4E90-C31D76C2C67F}" v="490" dt="2022-12-04T20:48:09.144"/>
    <p1510:client id="{36507F0D-9985-FF7D-60A1-DFD8703360A4}" v="1515" dt="2022-12-06T19:59:01.891"/>
    <p1510:client id="{809FB594-126D-5513-D898-F67566183E6A}" v="3004" dt="2022-12-08T22:51:04.152"/>
    <p1510:client id="{84781174-FA26-A4FC-1B8A-F59A3CD4225F}" v="146" dt="2022-12-06T18:04:36.447"/>
    <p1510:client id="{BA481A56-DB55-48D9-8897-BA88CAAB0E71}" v="2063" dt="2022-12-03T18:55:37.414"/>
    <p1510:client id="{EB0A3D0A-3AE1-8283-44BE-B7BCBCE1BA96}" v="1606" dt="2022-12-03T21:00:38.4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via Sas (2126832)" userId="S::2126832@student.uwtsd.ac.uk::e1ffdb87-107e-4d96-bb0d-00d91437d050" providerId="AD" clId="Web-{84781174-FA26-A4FC-1B8A-F59A3CD4225F}"/>
    <pc:docChg chg="modSld">
      <pc:chgData name="Livia Sas (2126832)" userId="S::2126832@student.uwtsd.ac.uk::e1ffdb87-107e-4d96-bb0d-00d91437d050" providerId="AD" clId="Web-{84781174-FA26-A4FC-1B8A-F59A3CD4225F}" dt="2022-12-06T18:04:36.447" v="145" actId="20577"/>
      <pc:docMkLst>
        <pc:docMk/>
      </pc:docMkLst>
      <pc:sldChg chg="modSp">
        <pc:chgData name="Livia Sas (2126832)" userId="S::2126832@student.uwtsd.ac.uk::e1ffdb87-107e-4d96-bb0d-00d91437d050" providerId="AD" clId="Web-{84781174-FA26-A4FC-1B8A-F59A3CD4225F}" dt="2022-12-06T18:04:36.447" v="145" actId="20577"/>
        <pc:sldMkLst>
          <pc:docMk/>
          <pc:sldMk cId="2884292861" sldId="265"/>
        </pc:sldMkLst>
        <pc:spChg chg="mod">
          <ac:chgData name="Livia Sas (2126832)" userId="S::2126832@student.uwtsd.ac.uk::e1ffdb87-107e-4d96-bb0d-00d91437d050" providerId="AD" clId="Web-{84781174-FA26-A4FC-1B8A-F59A3CD4225F}" dt="2022-12-06T18:04:36.447" v="145" actId="20577"/>
          <ac:spMkLst>
            <pc:docMk/>
            <pc:sldMk cId="2884292861" sldId="265"/>
            <ac:spMk id="3" creationId="{9F03B79C-53BF-B8A4-6F48-A1235F26002B}"/>
          </ac:spMkLst>
        </pc:spChg>
      </pc:sldChg>
    </pc:docChg>
  </pc:docChgLst>
  <pc:docChgLst>
    <pc:chgData name="Livia Sas (2126832)" userId="S::2126832@student.uwtsd.ac.uk::e1ffdb87-107e-4d96-bb0d-00d91437d050" providerId="AD" clId="Web-{36507F0D-9985-FF7D-60A1-DFD8703360A4}"/>
    <pc:docChg chg="addSld delSld modSld">
      <pc:chgData name="Livia Sas (2126832)" userId="S::2126832@student.uwtsd.ac.uk::e1ffdb87-107e-4d96-bb0d-00d91437d050" providerId="AD" clId="Web-{36507F0D-9985-FF7D-60A1-DFD8703360A4}" dt="2022-12-06T19:59:01.891" v="1509" actId="1076"/>
      <pc:docMkLst>
        <pc:docMk/>
      </pc:docMkLst>
      <pc:sldChg chg="modSp">
        <pc:chgData name="Livia Sas (2126832)" userId="S::2126832@student.uwtsd.ac.uk::e1ffdb87-107e-4d96-bb0d-00d91437d050" providerId="AD" clId="Web-{36507F0D-9985-FF7D-60A1-DFD8703360A4}" dt="2022-12-06T19:59:01.891" v="1509" actId="1076"/>
        <pc:sldMkLst>
          <pc:docMk/>
          <pc:sldMk cId="3870945952" sldId="260"/>
        </pc:sldMkLst>
        <pc:spChg chg="mod">
          <ac:chgData name="Livia Sas (2126832)" userId="S::2126832@student.uwtsd.ac.uk::e1ffdb87-107e-4d96-bb0d-00d91437d050" providerId="AD" clId="Web-{36507F0D-9985-FF7D-60A1-DFD8703360A4}" dt="2022-12-06T19:59:01.891" v="1509" actId="1076"/>
          <ac:spMkLst>
            <pc:docMk/>
            <pc:sldMk cId="3870945952" sldId="260"/>
            <ac:spMk id="3" creationId="{68E7ECF4-99DE-D0B8-E68E-62229FF2E281}"/>
          </ac:spMkLst>
        </pc:spChg>
      </pc:sldChg>
      <pc:sldChg chg="modSp add del">
        <pc:chgData name="Livia Sas (2126832)" userId="S::2126832@student.uwtsd.ac.uk::e1ffdb87-107e-4d96-bb0d-00d91437d050" providerId="AD" clId="Web-{36507F0D-9985-FF7D-60A1-DFD8703360A4}" dt="2022-12-06T19:21:34.168" v="655" actId="20577"/>
        <pc:sldMkLst>
          <pc:docMk/>
          <pc:sldMk cId="2884292861" sldId="265"/>
        </pc:sldMkLst>
        <pc:spChg chg="mod">
          <ac:chgData name="Livia Sas (2126832)" userId="S::2126832@student.uwtsd.ac.uk::e1ffdb87-107e-4d96-bb0d-00d91437d050" providerId="AD" clId="Web-{36507F0D-9985-FF7D-60A1-DFD8703360A4}" dt="2022-12-06T19:21:34.168" v="655" actId="20577"/>
          <ac:spMkLst>
            <pc:docMk/>
            <pc:sldMk cId="2884292861" sldId="265"/>
            <ac:spMk id="3" creationId="{9F03B79C-53BF-B8A4-6F48-A1235F26002B}"/>
          </ac:spMkLst>
        </pc:spChg>
      </pc:sldChg>
      <pc:sldChg chg="modSp">
        <pc:chgData name="Livia Sas (2126832)" userId="S::2126832@student.uwtsd.ac.uk::e1ffdb87-107e-4d96-bb0d-00d91437d050" providerId="AD" clId="Web-{36507F0D-9985-FF7D-60A1-DFD8703360A4}" dt="2022-12-06T19:20:02.823" v="586" actId="20577"/>
        <pc:sldMkLst>
          <pc:docMk/>
          <pc:sldMk cId="2458160489" sldId="266"/>
        </pc:sldMkLst>
        <pc:spChg chg="mod">
          <ac:chgData name="Livia Sas (2126832)" userId="S::2126832@student.uwtsd.ac.uk::e1ffdb87-107e-4d96-bb0d-00d91437d050" providerId="AD" clId="Web-{36507F0D-9985-FF7D-60A1-DFD8703360A4}" dt="2022-12-06T19:20:02.823" v="586" actId="20577"/>
          <ac:spMkLst>
            <pc:docMk/>
            <pc:sldMk cId="2458160489" sldId="266"/>
            <ac:spMk id="3" creationId="{A90AB22A-1191-7E89-3BA2-52B07DB14C48}"/>
          </ac:spMkLst>
        </pc:spChg>
      </pc:sldChg>
      <pc:sldChg chg="modSp">
        <pc:chgData name="Livia Sas (2126832)" userId="S::2126832@student.uwtsd.ac.uk::e1ffdb87-107e-4d96-bb0d-00d91437d050" providerId="AD" clId="Web-{36507F0D-9985-FF7D-60A1-DFD8703360A4}" dt="2022-12-06T19:41:56.953" v="1293" actId="20577"/>
        <pc:sldMkLst>
          <pc:docMk/>
          <pc:sldMk cId="3015813157" sldId="267"/>
        </pc:sldMkLst>
        <pc:spChg chg="mod">
          <ac:chgData name="Livia Sas (2126832)" userId="S::2126832@student.uwtsd.ac.uk::e1ffdb87-107e-4d96-bb0d-00d91437d050" providerId="AD" clId="Web-{36507F0D-9985-FF7D-60A1-DFD8703360A4}" dt="2022-12-06T19:41:56.953" v="1293" actId="20577"/>
          <ac:spMkLst>
            <pc:docMk/>
            <pc:sldMk cId="3015813157" sldId="267"/>
            <ac:spMk id="3" creationId="{EA17BA1F-B5CA-ED78-2A5A-693E4AB88FF9}"/>
          </ac:spMkLst>
        </pc:spChg>
      </pc:sldChg>
    </pc:docChg>
  </pc:docChgLst>
  <pc:docChgLst>
    <pc:chgData name="Livia Sas (2126832)" userId="S::2126832@student.uwtsd.ac.uk::e1ffdb87-107e-4d96-bb0d-00d91437d050" providerId="AD" clId="Web-{EB0A3D0A-3AE1-8283-44BE-B7BCBCE1BA96}"/>
    <pc:docChg chg="addSld delSld modSld sldOrd">
      <pc:chgData name="Livia Sas (2126832)" userId="S::2126832@student.uwtsd.ac.uk::e1ffdb87-107e-4d96-bb0d-00d91437d050" providerId="AD" clId="Web-{EB0A3D0A-3AE1-8283-44BE-B7BCBCE1BA96}" dt="2022-12-03T21:00:36.762" v="1573" actId="20577"/>
      <pc:docMkLst>
        <pc:docMk/>
      </pc:docMkLst>
      <pc:sldChg chg="modSp">
        <pc:chgData name="Livia Sas (2126832)" userId="S::2126832@student.uwtsd.ac.uk::e1ffdb87-107e-4d96-bb0d-00d91437d050" providerId="AD" clId="Web-{EB0A3D0A-3AE1-8283-44BE-B7BCBCE1BA96}" dt="2022-12-03T19:28:50.870" v="94" actId="20577"/>
        <pc:sldMkLst>
          <pc:docMk/>
          <pc:sldMk cId="109857222" sldId="256"/>
        </pc:sldMkLst>
        <pc:spChg chg="mod">
          <ac:chgData name="Livia Sas (2126832)" userId="S::2126832@student.uwtsd.ac.uk::e1ffdb87-107e-4d96-bb0d-00d91437d050" providerId="AD" clId="Web-{EB0A3D0A-3AE1-8283-44BE-B7BCBCE1BA96}" dt="2022-12-03T19:28:34.791" v="86" actId="20577"/>
          <ac:spMkLst>
            <pc:docMk/>
            <pc:sldMk cId="109857222" sldId="256"/>
            <ac:spMk id="2" creationId="{00000000-0000-0000-0000-000000000000}"/>
          </ac:spMkLst>
        </pc:spChg>
        <pc:spChg chg="mod">
          <ac:chgData name="Livia Sas (2126832)" userId="S::2126832@student.uwtsd.ac.uk::e1ffdb87-107e-4d96-bb0d-00d91437d050" providerId="AD" clId="Web-{EB0A3D0A-3AE1-8283-44BE-B7BCBCE1BA96}" dt="2022-12-03T19:28:50.870" v="94" actId="20577"/>
          <ac:spMkLst>
            <pc:docMk/>
            <pc:sldMk cId="109857222" sldId="256"/>
            <ac:spMk id="3" creationId="{00000000-0000-0000-0000-000000000000}"/>
          </ac:spMkLst>
        </pc:spChg>
      </pc:sldChg>
      <pc:sldChg chg="modSp">
        <pc:chgData name="Livia Sas (2126832)" userId="S::2126832@student.uwtsd.ac.uk::e1ffdb87-107e-4d96-bb0d-00d91437d050" providerId="AD" clId="Web-{EB0A3D0A-3AE1-8283-44BE-B7BCBCE1BA96}" dt="2022-12-03T21:00:36.762" v="1573" actId="20577"/>
        <pc:sldMkLst>
          <pc:docMk/>
          <pc:sldMk cId="3219313271" sldId="257"/>
        </pc:sldMkLst>
        <pc:spChg chg="mod">
          <ac:chgData name="Livia Sas (2126832)" userId="S::2126832@student.uwtsd.ac.uk::e1ffdb87-107e-4d96-bb0d-00d91437d050" providerId="AD" clId="Web-{EB0A3D0A-3AE1-8283-44BE-B7BCBCE1BA96}" dt="2022-12-03T21:00:36.762" v="1573" actId="20577"/>
          <ac:spMkLst>
            <pc:docMk/>
            <pc:sldMk cId="3219313271" sldId="257"/>
            <ac:spMk id="3" creationId="{2360C94A-5847-3DD5-9FAB-041E8B7D5FE7}"/>
          </ac:spMkLst>
        </pc:spChg>
      </pc:sldChg>
      <pc:sldChg chg="modSp">
        <pc:chgData name="Livia Sas (2126832)" userId="S::2126832@student.uwtsd.ac.uk::e1ffdb87-107e-4d96-bb0d-00d91437d050" providerId="AD" clId="Web-{EB0A3D0A-3AE1-8283-44BE-B7BCBCE1BA96}" dt="2022-12-03T19:45:56.068" v="293" actId="20577"/>
        <pc:sldMkLst>
          <pc:docMk/>
          <pc:sldMk cId="2838852048" sldId="259"/>
        </pc:sldMkLst>
        <pc:spChg chg="mod">
          <ac:chgData name="Livia Sas (2126832)" userId="S::2126832@student.uwtsd.ac.uk::e1ffdb87-107e-4d96-bb0d-00d91437d050" providerId="AD" clId="Web-{EB0A3D0A-3AE1-8283-44BE-B7BCBCE1BA96}" dt="2022-12-03T19:45:56.068" v="293" actId="20577"/>
          <ac:spMkLst>
            <pc:docMk/>
            <pc:sldMk cId="2838852048" sldId="259"/>
            <ac:spMk id="2" creationId="{23A0C747-CE46-EDCF-CEE9-800418F7844B}"/>
          </ac:spMkLst>
        </pc:spChg>
      </pc:sldChg>
      <pc:sldChg chg="modSp">
        <pc:chgData name="Livia Sas (2126832)" userId="S::2126832@student.uwtsd.ac.uk::e1ffdb87-107e-4d96-bb0d-00d91437d050" providerId="AD" clId="Web-{EB0A3D0A-3AE1-8283-44BE-B7BCBCE1BA96}" dt="2022-12-03T20:55:07.001" v="1436" actId="14100"/>
        <pc:sldMkLst>
          <pc:docMk/>
          <pc:sldMk cId="3870945952" sldId="260"/>
        </pc:sldMkLst>
        <pc:spChg chg="mod">
          <ac:chgData name="Livia Sas (2126832)" userId="S::2126832@student.uwtsd.ac.uk::e1ffdb87-107e-4d96-bb0d-00d91437d050" providerId="AD" clId="Web-{EB0A3D0A-3AE1-8283-44BE-B7BCBCE1BA96}" dt="2022-12-03T20:55:07.001" v="1436" actId="14100"/>
          <ac:spMkLst>
            <pc:docMk/>
            <pc:sldMk cId="3870945952" sldId="260"/>
            <ac:spMk id="3" creationId="{68E7ECF4-99DE-D0B8-E68E-62229FF2E281}"/>
          </ac:spMkLst>
        </pc:spChg>
      </pc:sldChg>
      <pc:sldChg chg="del">
        <pc:chgData name="Livia Sas (2126832)" userId="S::2126832@student.uwtsd.ac.uk::e1ffdb87-107e-4d96-bb0d-00d91437d050" providerId="AD" clId="Web-{EB0A3D0A-3AE1-8283-44BE-B7BCBCE1BA96}" dt="2022-12-03T19:06:29.282" v="37"/>
        <pc:sldMkLst>
          <pc:docMk/>
          <pc:sldMk cId="422637869" sldId="261"/>
        </pc:sldMkLst>
      </pc:sldChg>
      <pc:sldChg chg="del">
        <pc:chgData name="Livia Sas (2126832)" userId="S::2126832@student.uwtsd.ac.uk::e1ffdb87-107e-4d96-bb0d-00d91437d050" providerId="AD" clId="Web-{EB0A3D0A-3AE1-8283-44BE-B7BCBCE1BA96}" dt="2022-12-03T19:06:33.563" v="38"/>
        <pc:sldMkLst>
          <pc:docMk/>
          <pc:sldMk cId="3055525428" sldId="262"/>
        </pc:sldMkLst>
      </pc:sldChg>
      <pc:sldChg chg="addSp modSp">
        <pc:chgData name="Livia Sas (2126832)" userId="S::2126832@student.uwtsd.ac.uk::e1ffdb87-107e-4d96-bb0d-00d91437d050" providerId="AD" clId="Web-{EB0A3D0A-3AE1-8283-44BE-B7BCBCE1BA96}" dt="2022-12-03T20:00:22.242" v="352"/>
        <pc:sldMkLst>
          <pc:docMk/>
          <pc:sldMk cId="2620936411" sldId="263"/>
        </pc:sldMkLst>
        <pc:spChg chg="mod">
          <ac:chgData name="Livia Sas (2126832)" userId="S::2126832@student.uwtsd.ac.uk::e1ffdb87-107e-4d96-bb0d-00d91437d050" providerId="AD" clId="Web-{EB0A3D0A-3AE1-8283-44BE-B7BCBCE1BA96}" dt="2022-12-03T19:04:55.416" v="5" actId="20577"/>
          <ac:spMkLst>
            <pc:docMk/>
            <pc:sldMk cId="2620936411" sldId="263"/>
            <ac:spMk id="2" creationId="{F3735D09-2637-31CB-B898-CDD88A519889}"/>
          </ac:spMkLst>
        </pc:spChg>
        <pc:spChg chg="add mod">
          <ac:chgData name="Livia Sas (2126832)" userId="S::2126832@student.uwtsd.ac.uk::e1ffdb87-107e-4d96-bb0d-00d91437d050" providerId="AD" clId="Web-{EB0A3D0A-3AE1-8283-44BE-B7BCBCE1BA96}" dt="2022-12-03T19:06:05.421" v="33" actId="20577"/>
          <ac:spMkLst>
            <pc:docMk/>
            <pc:sldMk cId="2620936411" sldId="263"/>
            <ac:spMk id="3" creationId="{2111FD78-1757-2926-702D-67DC3F285F2C}"/>
          </ac:spMkLst>
        </pc:spChg>
        <pc:spChg chg="add mod">
          <ac:chgData name="Livia Sas (2126832)" userId="S::2126832@student.uwtsd.ac.uk::e1ffdb87-107e-4d96-bb0d-00d91437d050" providerId="AD" clId="Web-{EB0A3D0A-3AE1-8283-44BE-B7BCBCE1BA96}" dt="2022-12-03T19:06:14.406" v="34" actId="1076"/>
          <ac:spMkLst>
            <pc:docMk/>
            <pc:sldMk cId="2620936411" sldId="263"/>
            <ac:spMk id="7" creationId="{93C08657-AE43-7748-B3A7-65840522E7A1}"/>
          </ac:spMkLst>
        </pc:spChg>
        <pc:graphicFrameChg chg="mod modGraphic">
          <ac:chgData name="Livia Sas (2126832)" userId="S::2126832@student.uwtsd.ac.uk::e1ffdb87-107e-4d96-bb0d-00d91437d050" providerId="AD" clId="Web-{EB0A3D0A-3AE1-8283-44BE-B7BCBCE1BA96}" dt="2022-12-03T19:06:21.844" v="36"/>
          <ac:graphicFrameMkLst>
            <pc:docMk/>
            <pc:sldMk cId="2620936411" sldId="263"/>
            <ac:graphicFrameMk id="4" creationId="{9C086174-629D-BC6C-3666-C9AF437BE1AD}"/>
          </ac:graphicFrameMkLst>
        </pc:graphicFrameChg>
        <pc:graphicFrameChg chg="add mod modGraphic">
          <ac:chgData name="Livia Sas (2126832)" userId="S::2126832@student.uwtsd.ac.uk::e1ffdb87-107e-4d96-bb0d-00d91437d050" providerId="AD" clId="Web-{EB0A3D0A-3AE1-8283-44BE-B7BCBCE1BA96}" dt="2022-12-03T20:00:22.242" v="352"/>
          <ac:graphicFrameMkLst>
            <pc:docMk/>
            <pc:sldMk cId="2620936411" sldId="263"/>
            <ac:graphicFrameMk id="6" creationId="{D3FEEC9A-1D78-674D-6A3D-953DC82451A4}"/>
          </ac:graphicFrameMkLst>
        </pc:graphicFrameChg>
      </pc:sldChg>
      <pc:sldChg chg="modSp new ord">
        <pc:chgData name="Livia Sas (2126832)" userId="S::2126832@student.uwtsd.ac.uk::e1ffdb87-107e-4d96-bb0d-00d91437d050" providerId="AD" clId="Web-{EB0A3D0A-3AE1-8283-44BE-B7BCBCE1BA96}" dt="2022-12-03T20:58:38.984" v="1516" actId="1076"/>
        <pc:sldMkLst>
          <pc:docMk/>
          <pc:sldMk cId="2305090722" sldId="264"/>
        </pc:sldMkLst>
        <pc:spChg chg="mod">
          <ac:chgData name="Livia Sas (2126832)" userId="S::2126832@student.uwtsd.ac.uk::e1ffdb87-107e-4d96-bb0d-00d91437d050" providerId="AD" clId="Web-{EB0A3D0A-3AE1-8283-44BE-B7BCBCE1BA96}" dt="2022-12-03T20:51:51.332" v="1377" actId="1076"/>
          <ac:spMkLst>
            <pc:docMk/>
            <pc:sldMk cId="2305090722" sldId="264"/>
            <ac:spMk id="2" creationId="{451A0C57-0E5B-F399-ED61-EAA233A4B51B}"/>
          </ac:spMkLst>
        </pc:spChg>
        <pc:spChg chg="mod">
          <ac:chgData name="Livia Sas (2126832)" userId="S::2126832@student.uwtsd.ac.uk::e1ffdb87-107e-4d96-bb0d-00d91437d050" providerId="AD" clId="Web-{EB0A3D0A-3AE1-8283-44BE-B7BCBCE1BA96}" dt="2022-12-03T20:58:38.984" v="1516" actId="1076"/>
          <ac:spMkLst>
            <pc:docMk/>
            <pc:sldMk cId="2305090722" sldId="264"/>
            <ac:spMk id="3" creationId="{3FF49BCF-3FC3-DAC8-E448-65086E5693EF}"/>
          </ac:spMkLst>
        </pc:spChg>
      </pc:sldChg>
      <pc:sldChg chg="modSp new ord">
        <pc:chgData name="Livia Sas (2126832)" userId="S::2126832@student.uwtsd.ac.uk::e1ffdb87-107e-4d96-bb0d-00d91437d050" providerId="AD" clId="Web-{EB0A3D0A-3AE1-8283-44BE-B7BCBCE1BA96}" dt="2022-12-03T19:34:54.722" v="201" actId="20577"/>
        <pc:sldMkLst>
          <pc:docMk/>
          <pc:sldMk cId="2884292861" sldId="265"/>
        </pc:sldMkLst>
        <pc:spChg chg="mod">
          <ac:chgData name="Livia Sas (2126832)" userId="S::2126832@student.uwtsd.ac.uk::e1ffdb87-107e-4d96-bb0d-00d91437d050" providerId="AD" clId="Web-{EB0A3D0A-3AE1-8283-44BE-B7BCBCE1BA96}" dt="2022-12-03T19:34:54.722" v="201" actId="20577"/>
          <ac:spMkLst>
            <pc:docMk/>
            <pc:sldMk cId="2884292861" sldId="265"/>
            <ac:spMk id="2" creationId="{0A61D4ED-1DD0-A933-BE65-D9BA80E2BDF4}"/>
          </ac:spMkLst>
        </pc:spChg>
      </pc:sldChg>
      <pc:sldChg chg="modSp new">
        <pc:chgData name="Livia Sas (2126832)" userId="S::2126832@student.uwtsd.ac.uk::e1ffdb87-107e-4d96-bb0d-00d91437d050" providerId="AD" clId="Web-{EB0A3D0A-3AE1-8283-44BE-B7BCBCE1BA96}" dt="2022-12-03T19:35:07.051" v="208" actId="20577"/>
        <pc:sldMkLst>
          <pc:docMk/>
          <pc:sldMk cId="2458160489" sldId="266"/>
        </pc:sldMkLst>
        <pc:spChg chg="mod">
          <ac:chgData name="Livia Sas (2126832)" userId="S::2126832@student.uwtsd.ac.uk::e1ffdb87-107e-4d96-bb0d-00d91437d050" providerId="AD" clId="Web-{EB0A3D0A-3AE1-8283-44BE-B7BCBCE1BA96}" dt="2022-12-03T19:35:07.051" v="208" actId="20577"/>
          <ac:spMkLst>
            <pc:docMk/>
            <pc:sldMk cId="2458160489" sldId="266"/>
            <ac:spMk id="2" creationId="{A019C257-ACA3-5900-AC24-25F22192A7E3}"/>
          </ac:spMkLst>
        </pc:spChg>
      </pc:sldChg>
      <pc:sldChg chg="modSp new ord">
        <pc:chgData name="Livia Sas (2126832)" userId="S::2126832@student.uwtsd.ac.uk::e1ffdb87-107e-4d96-bb0d-00d91437d050" providerId="AD" clId="Web-{EB0A3D0A-3AE1-8283-44BE-B7BCBCE1BA96}" dt="2022-12-03T19:39:29.133" v="244" actId="1076"/>
        <pc:sldMkLst>
          <pc:docMk/>
          <pc:sldMk cId="3015813157" sldId="267"/>
        </pc:sldMkLst>
        <pc:spChg chg="mod">
          <ac:chgData name="Livia Sas (2126832)" userId="S::2126832@student.uwtsd.ac.uk::e1ffdb87-107e-4d96-bb0d-00d91437d050" providerId="AD" clId="Web-{EB0A3D0A-3AE1-8283-44BE-B7BCBCE1BA96}" dt="2022-12-03T19:39:29.133" v="244" actId="1076"/>
          <ac:spMkLst>
            <pc:docMk/>
            <pc:sldMk cId="3015813157" sldId="267"/>
            <ac:spMk id="2" creationId="{93BA69B9-0748-ED13-3EB9-62BE0902A594}"/>
          </ac:spMkLst>
        </pc:spChg>
      </pc:sldChg>
      <pc:sldChg chg="modSp new del">
        <pc:chgData name="Livia Sas (2126832)" userId="S::2126832@student.uwtsd.ac.uk::e1ffdb87-107e-4d96-bb0d-00d91437d050" providerId="AD" clId="Web-{EB0A3D0A-3AE1-8283-44BE-B7BCBCE1BA96}" dt="2022-12-03T20:27:32.259" v="796"/>
        <pc:sldMkLst>
          <pc:docMk/>
          <pc:sldMk cId="1246140534" sldId="268"/>
        </pc:sldMkLst>
        <pc:spChg chg="mod">
          <ac:chgData name="Livia Sas (2126832)" userId="S::2126832@student.uwtsd.ac.uk::e1ffdb87-107e-4d96-bb0d-00d91437d050" providerId="AD" clId="Web-{EB0A3D0A-3AE1-8283-44BE-B7BCBCE1BA96}" dt="2022-12-03T19:40:07.776" v="257" actId="20577"/>
          <ac:spMkLst>
            <pc:docMk/>
            <pc:sldMk cId="1246140534" sldId="268"/>
            <ac:spMk id="2" creationId="{541A08CF-441B-ABC1-1E1A-1CFD441F1395}"/>
          </ac:spMkLst>
        </pc:spChg>
      </pc:sldChg>
    </pc:docChg>
  </pc:docChgLst>
  <pc:docChgLst>
    <pc:chgData name="Livia Sas (2126832)" userId="S::2126832@student.uwtsd.ac.uk::e1ffdb87-107e-4d96-bb0d-00d91437d050" providerId="AD" clId="Web-{140750BF-DA35-CF7D-4E90-C31D76C2C67F}"/>
    <pc:docChg chg="addSld modSld sldOrd">
      <pc:chgData name="Livia Sas (2126832)" userId="S::2126832@student.uwtsd.ac.uk::e1ffdb87-107e-4d96-bb0d-00d91437d050" providerId="AD" clId="Web-{140750BF-DA35-CF7D-4E90-C31D76C2C67F}" dt="2022-12-04T20:48:09.144" v="451" actId="20577"/>
      <pc:docMkLst>
        <pc:docMk/>
      </pc:docMkLst>
      <pc:sldChg chg="modSp">
        <pc:chgData name="Livia Sas (2126832)" userId="S::2126832@student.uwtsd.ac.uk::e1ffdb87-107e-4d96-bb0d-00d91437d050" providerId="AD" clId="Web-{140750BF-DA35-CF7D-4E90-C31D76C2C67F}" dt="2022-12-04T20:43:15.106" v="345" actId="20577"/>
        <pc:sldMkLst>
          <pc:docMk/>
          <pc:sldMk cId="3219313271" sldId="257"/>
        </pc:sldMkLst>
        <pc:spChg chg="mod">
          <ac:chgData name="Livia Sas (2126832)" userId="S::2126832@student.uwtsd.ac.uk::e1ffdb87-107e-4d96-bb0d-00d91437d050" providerId="AD" clId="Web-{140750BF-DA35-CF7D-4E90-C31D76C2C67F}" dt="2022-12-04T20:43:15.106" v="345" actId="20577"/>
          <ac:spMkLst>
            <pc:docMk/>
            <pc:sldMk cId="3219313271" sldId="257"/>
            <ac:spMk id="3" creationId="{2360C94A-5847-3DD5-9FAB-041E8B7D5FE7}"/>
          </ac:spMkLst>
        </pc:spChg>
      </pc:sldChg>
      <pc:sldChg chg="modSp">
        <pc:chgData name="Livia Sas (2126832)" userId="S::2126832@student.uwtsd.ac.uk::e1ffdb87-107e-4d96-bb0d-00d91437d050" providerId="AD" clId="Web-{140750BF-DA35-CF7D-4E90-C31D76C2C67F}" dt="2022-12-04T20:48:09.144" v="451" actId="20577"/>
        <pc:sldMkLst>
          <pc:docMk/>
          <pc:sldMk cId="2458160489" sldId="266"/>
        </pc:sldMkLst>
        <pc:spChg chg="mod">
          <ac:chgData name="Livia Sas (2126832)" userId="S::2126832@student.uwtsd.ac.uk::e1ffdb87-107e-4d96-bb0d-00d91437d050" providerId="AD" clId="Web-{140750BF-DA35-CF7D-4E90-C31D76C2C67F}" dt="2022-12-04T20:48:09.144" v="451" actId="20577"/>
          <ac:spMkLst>
            <pc:docMk/>
            <pc:sldMk cId="2458160489" sldId="266"/>
            <ac:spMk id="3" creationId="{A90AB22A-1191-7E89-3BA2-52B07DB14C48}"/>
          </ac:spMkLst>
        </pc:spChg>
      </pc:sldChg>
      <pc:sldChg chg="addSp delSp modSp new ord">
        <pc:chgData name="Livia Sas (2126832)" userId="S::2126832@student.uwtsd.ac.uk::e1ffdb87-107e-4d96-bb0d-00d91437d050" providerId="AD" clId="Web-{140750BF-DA35-CF7D-4E90-C31D76C2C67F}" dt="2022-12-04T20:42:50.246" v="339" actId="1076"/>
        <pc:sldMkLst>
          <pc:docMk/>
          <pc:sldMk cId="2313636551" sldId="268"/>
        </pc:sldMkLst>
        <pc:spChg chg="mod">
          <ac:chgData name="Livia Sas (2126832)" userId="S::2126832@student.uwtsd.ac.uk::e1ffdb87-107e-4d96-bb0d-00d91437d050" providerId="AD" clId="Web-{140750BF-DA35-CF7D-4E90-C31D76C2C67F}" dt="2022-12-04T20:29:00.522" v="7" actId="20577"/>
          <ac:spMkLst>
            <pc:docMk/>
            <pc:sldMk cId="2313636551" sldId="268"/>
            <ac:spMk id="2" creationId="{401C8CC8-95CE-DF59-D758-2CCC5A31DB58}"/>
          </ac:spMkLst>
        </pc:spChg>
        <pc:spChg chg="del mod">
          <ac:chgData name="Livia Sas (2126832)" userId="S::2126832@student.uwtsd.ac.uk::e1ffdb87-107e-4d96-bb0d-00d91437d050" providerId="AD" clId="Web-{140750BF-DA35-CF7D-4E90-C31D76C2C67F}" dt="2022-12-04T20:29:31.679" v="9"/>
          <ac:spMkLst>
            <pc:docMk/>
            <pc:sldMk cId="2313636551" sldId="268"/>
            <ac:spMk id="3" creationId="{198A63C9-C4D7-E183-14D6-481FA3225321}"/>
          </ac:spMkLst>
        </pc:spChg>
        <pc:spChg chg="add mod">
          <ac:chgData name="Livia Sas (2126832)" userId="S::2126832@student.uwtsd.ac.uk::e1ffdb87-107e-4d96-bb0d-00d91437d050" providerId="AD" clId="Web-{140750BF-DA35-CF7D-4E90-C31D76C2C67F}" dt="2022-12-04T20:42:50.246" v="339" actId="1076"/>
          <ac:spMkLst>
            <pc:docMk/>
            <pc:sldMk cId="2313636551" sldId="268"/>
            <ac:spMk id="6" creationId="{BDA40788-2613-BBA6-B834-6080CE356471}"/>
          </ac:spMkLst>
        </pc:spChg>
        <pc:graphicFrameChg chg="add del mod">
          <ac:chgData name="Livia Sas (2126832)" userId="S::2126832@student.uwtsd.ac.uk::e1ffdb87-107e-4d96-bb0d-00d91437d050" providerId="AD" clId="Web-{140750BF-DA35-CF7D-4E90-C31D76C2C67F}" dt="2022-12-04T20:30:55.337" v="13"/>
          <ac:graphicFrameMkLst>
            <pc:docMk/>
            <pc:sldMk cId="2313636551" sldId="268"/>
            <ac:graphicFrameMk id="4" creationId="{382C6088-C3C9-FB48-B8FB-3798C9157304}"/>
          </ac:graphicFrameMkLst>
        </pc:graphicFrameChg>
        <pc:graphicFrameChg chg="add mod modGraphic">
          <ac:chgData name="Livia Sas (2126832)" userId="S::2126832@student.uwtsd.ac.uk::e1ffdb87-107e-4d96-bb0d-00d91437d050" providerId="AD" clId="Web-{140750BF-DA35-CF7D-4E90-C31D76C2C67F}" dt="2022-12-04T20:41:54.088" v="321" actId="1076"/>
          <ac:graphicFrameMkLst>
            <pc:docMk/>
            <pc:sldMk cId="2313636551" sldId="268"/>
            <ac:graphicFrameMk id="5" creationId="{74AB2925-987B-7FAE-60BB-377F456A072F}"/>
          </ac:graphicFrameMkLst>
        </pc:graphicFrameChg>
      </pc:sldChg>
    </pc:docChg>
  </pc:docChgLst>
  <pc:docChgLst>
    <pc:chgData name="Livia Sas (2126832)" userId="S::2126832@student.uwtsd.ac.uk::e1ffdb87-107e-4d96-bb0d-00d91437d050" providerId="AD" clId="Web-{809FB594-126D-5513-D898-F67566183E6A}"/>
    <pc:docChg chg="addSld delSld modSld sldOrd">
      <pc:chgData name="Livia Sas (2126832)" userId="S::2126832@student.uwtsd.ac.uk::e1ffdb87-107e-4d96-bb0d-00d91437d050" providerId="AD" clId="Web-{809FB594-126D-5513-D898-F67566183E6A}" dt="2022-12-08T22:51:01.371" v="3006" actId="20577"/>
      <pc:docMkLst>
        <pc:docMk/>
      </pc:docMkLst>
      <pc:sldChg chg="modSp">
        <pc:chgData name="Livia Sas (2126832)" userId="S::2126832@student.uwtsd.ac.uk::e1ffdb87-107e-4d96-bb0d-00d91437d050" providerId="AD" clId="Web-{809FB594-126D-5513-D898-F67566183E6A}" dt="2022-12-08T22:51:01.371" v="3006" actId="20577"/>
        <pc:sldMkLst>
          <pc:docMk/>
          <pc:sldMk cId="109857222" sldId="256"/>
        </pc:sldMkLst>
        <pc:spChg chg="mod">
          <ac:chgData name="Livia Sas (2126832)" userId="S::2126832@student.uwtsd.ac.uk::e1ffdb87-107e-4d96-bb0d-00d91437d050" providerId="AD" clId="Web-{809FB594-126D-5513-D898-F67566183E6A}" dt="2022-12-08T22:51:01.371" v="3006" actId="20577"/>
          <ac:spMkLst>
            <pc:docMk/>
            <pc:sldMk cId="109857222" sldId="256"/>
            <ac:spMk id="3" creationId="{00000000-0000-0000-0000-000000000000}"/>
          </ac:spMkLst>
        </pc:spChg>
      </pc:sldChg>
      <pc:sldChg chg="modSp">
        <pc:chgData name="Livia Sas (2126832)" userId="S::2126832@student.uwtsd.ac.uk::e1ffdb87-107e-4d96-bb0d-00d91437d050" providerId="AD" clId="Web-{809FB594-126D-5513-D898-F67566183E6A}" dt="2022-12-08T22:22:30.062" v="1905" actId="20577"/>
        <pc:sldMkLst>
          <pc:docMk/>
          <pc:sldMk cId="3465921301" sldId="258"/>
        </pc:sldMkLst>
        <pc:spChg chg="mod">
          <ac:chgData name="Livia Sas (2126832)" userId="S::2126832@student.uwtsd.ac.uk::e1ffdb87-107e-4d96-bb0d-00d91437d050" providerId="AD" clId="Web-{809FB594-126D-5513-D898-F67566183E6A}" dt="2022-12-08T22:22:30.062" v="1905" actId="20577"/>
          <ac:spMkLst>
            <pc:docMk/>
            <pc:sldMk cId="3465921301" sldId="258"/>
            <ac:spMk id="3" creationId="{5236F784-43D3-9529-86A9-746B80A3DDC0}"/>
          </ac:spMkLst>
        </pc:spChg>
      </pc:sldChg>
      <pc:sldChg chg="modSp">
        <pc:chgData name="Livia Sas (2126832)" userId="S::2126832@student.uwtsd.ac.uk::e1ffdb87-107e-4d96-bb0d-00d91437d050" providerId="AD" clId="Web-{809FB594-126D-5513-D898-F67566183E6A}" dt="2022-12-08T22:50:37.886" v="2997" actId="20577"/>
        <pc:sldMkLst>
          <pc:docMk/>
          <pc:sldMk cId="2838852048" sldId="259"/>
        </pc:sldMkLst>
        <pc:spChg chg="mod">
          <ac:chgData name="Livia Sas (2126832)" userId="S::2126832@student.uwtsd.ac.uk::e1ffdb87-107e-4d96-bb0d-00d91437d050" providerId="AD" clId="Web-{809FB594-126D-5513-D898-F67566183E6A}" dt="2022-12-08T22:50:37.886" v="2997" actId="20577"/>
          <ac:spMkLst>
            <pc:docMk/>
            <pc:sldMk cId="2838852048" sldId="259"/>
            <ac:spMk id="3" creationId="{C18C2048-2E0F-F007-234C-48A351F50AAF}"/>
          </ac:spMkLst>
        </pc:spChg>
      </pc:sldChg>
      <pc:sldChg chg="modSp">
        <pc:chgData name="Livia Sas (2126832)" userId="S::2126832@student.uwtsd.ac.uk::e1ffdb87-107e-4d96-bb0d-00d91437d050" providerId="AD" clId="Web-{809FB594-126D-5513-D898-F67566183E6A}" dt="2022-12-08T21:10:29.178" v="715" actId="20577"/>
        <pc:sldMkLst>
          <pc:docMk/>
          <pc:sldMk cId="3870945952" sldId="260"/>
        </pc:sldMkLst>
        <pc:spChg chg="mod">
          <ac:chgData name="Livia Sas (2126832)" userId="S::2126832@student.uwtsd.ac.uk::e1ffdb87-107e-4d96-bb0d-00d91437d050" providerId="AD" clId="Web-{809FB594-126D-5513-D898-F67566183E6A}" dt="2022-12-08T21:10:29.178" v="715" actId="20577"/>
          <ac:spMkLst>
            <pc:docMk/>
            <pc:sldMk cId="3870945952" sldId="260"/>
            <ac:spMk id="3" creationId="{68E7ECF4-99DE-D0B8-E68E-62229FF2E281}"/>
          </ac:spMkLst>
        </pc:spChg>
      </pc:sldChg>
      <pc:sldChg chg="modSp">
        <pc:chgData name="Livia Sas (2126832)" userId="S::2126832@student.uwtsd.ac.uk::e1ffdb87-107e-4d96-bb0d-00d91437d050" providerId="AD" clId="Web-{809FB594-126D-5513-D898-F67566183E6A}" dt="2022-12-08T22:28:40.934" v="2143" actId="20577"/>
        <pc:sldMkLst>
          <pc:docMk/>
          <pc:sldMk cId="2305090722" sldId="264"/>
        </pc:sldMkLst>
        <pc:spChg chg="mod">
          <ac:chgData name="Livia Sas (2126832)" userId="S::2126832@student.uwtsd.ac.uk::e1ffdb87-107e-4d96-bb0d-00d91437d050" providerId="AD" clId="Web-{809FB594-126D-5513-D898-F67566183E6A}" dt="2022-12-08T22:28:40.934" v="2143" actId="20577"/>
          <ac:spMkLst>
            <pc:docMk/>
            <pc:sldMk cId="2305090722" sldId="264"/>
            <ac:spMk id="3" creationId="{3FF49BCF-3FC3-DAC8-E448-65086E5693EF}"/>
          </ac:spMkLst>
        </pc:spChg>
      </pc:sldChg>
      <pc:sldChg chg="modSp">
        <pc:chgData name="Livia Sas (2126832)" userId="S::2126832@student.uwtsd.ac.uk::e1ffdb87-107e-4d96-bb0d-00d91437d050" providerId="AD" clId="Web-{809FB594-126D-5513-D898-F67566183E6A}" dt="2022-12-08T22:25:57.241" v="2044" actId="20577"/>
        <pc:sldMkLst>
          <pc:docMk/>
          <pc:sldMk cId="2884292861" sldId="265"/>
        </pc:sldMkLst>
        <pc:spChg chg="mod">
          <ac:chgData name="Livia Sas (2126832)" userId="S::2126832@student.uwtsd.ac.uk::e1ffdb87-107e-4d96-bb0d-00d91437d050" providerId="AD" clId="Web-{809FB594-126D-5513-D898-F67566183E6A}" dt="2022-12-08T22:25:57.241" v="2044" actId="20577"/>
          <ac:spMkLst>
            <pc:docMk/>
            <pc:sldMk cId="2884292861" sldId="265"/>
            <ac:spMk id="3" creationId="{9F03B79C-53BF-B8A4-6F48-A1235F26002B}"/>
          </ac:spMkLst>
        </pc:spChg>
      </pc:sldChg>
      <pc:sldChg chg="modSp">
        <pc:chgData name="Livia Sas (2126832)" userId="S::2126832@student.uwtsd.ac.uk::e1ffdb87-107e-4d96-bb0d-00d91437d050" providerId="AD" clId="Web-{809FB594-126D-5513-D898-F67566183E6A}" dt="2022-12-08T22:40:37.756" v="2651" actId="14100"/>
        <pc:sldMkLst>
          <pc:docMk/>
          <pc:sldMk cId="2458160489" sldId="266"/>
        </pc:sldMkLst>
        <pc:spChg chg="mod">
          <ac:chgData name="Livia Sas (2126832)" userId="S::2126832@student.uwtsd.ac.uk::e1ffdb87-107e-4d96-bb0d-00d91437d050" providerId="AD" clId="Web-{809FB594-126D-5513-D898-F67566183E6A}" dt="2022-12-08T22:40:37.756" v="2651" actId="14100"/>
          <ac:spMkLst>
            <pc:docMk/>
            <pc:sldMk cId="2458160489" sldId="266"/>
            <ac:spMk id="3" creationId="{A90AB22A-1191-7E89-3BA2-52B07DB14C48}"/>
          </ac:spMkLst>
        </pc:spChg>
      </pc:sldChg>
      <pc:sldChg chg="modSp">
        <pc:chgData name="Livia Sas (2126832)" userId="S::2126832@student.uwtsd.ac.uk::e1ffdb87-107e-4d96-bb0d-00d91437d050" providerId="AD" clId="Web-{809FB594-126D-5513-D898-F67566183E6A}" dt="2022-12-08T22:08:29.923" v="1699" actId="20577"/>
        <pc:sldMkLst>
          <pc:docMk/>
          <pc:sldMk cId="3015813157" sldId="267"/>
        </pc:sldMkLst>
        <pc:spChg chg="mod">
          <ac:chgData name="Livia Sas (2126832)" userId="S::2126832@student.uwtsd.ac.uk::e1ffdb87-107e-4d96-bb0d-00d91437d050" providerId="AD" clId="Web-{809FB594-126D-5513-D898-F67566183E6A}" dt="2022-12-08T22:08:29.923" v="1699" actId="20577"/>
          <ac:spMkLst>
            <pc:docMk/>
            <pc:sldMk cId="3015813157" sldId="267"/>
            <ac:spMk id="3" creationId="{EA17BA1F-B5CA-ED78-2A5A-693E4AB88FF9}"/>
          </ac:spMkLst>
        </pc:spChg>
      </pc:sldChg>
      <pc:sldChg chg="modSp add del ord replId">
        <pc:chgData name="Livia Sas (2126832)" userId="S::2126832@student.uwtsd.ac.uk::e1ffdb87-107e-4d96-bb0d-00d91437d050" providerId="AD" clId="Web-{809FB594-126D-5513-D898-F67566183E6A}" dt="2022-12-08T22:28:44.450" v="2144"/>
        <pc:sldMkLst>
          <pc:docMk/>
          <pc:sldMk cId="3825367501" sldId="269"/>
        </pc:sldMkLst>
        <pc:spChg chg="mod">
          <ac:chgData name="Livia Sas (2126832)" userId="S::2126832@student.uwtsd.ac.uk::e1ffdb87-107e-4d96-bb0d-00d91437d050" providerId="AD" clId="Web-{809FB594-126D-5513-D898-F67566183E6A}" dt="2022-12-08T22:28:04.464" v="2134" actId="20577"/>
          <ac:spMkLst>
            <pc:docMk/>
            <pc:sldMk cId="3825367501" sldId="269"/>
            <ac:spMk id="3" creationId="{3FF49BCF-3FC3-DAC8-E448-65086E5693EF}"/>
          </ac:spMkLst>
        </pc:spChg>
      </pc:sldChg>
    </pc:docChg>
  </pc:docChgLst>
  <pc:docChgLst>
    <pc:chgData name="Livia Sas (2126832)" userId="S::2126832@student.uwtsd.ac.uk::e1ffdb87-107e-4d96-bb0d-00d91437d050" providerId="AD" clId="Web-{BA481A56-DB55-48D9-8897-BA88CAAB0E71}"/>
    <pc:docChg chg="addSld modSld sldOrd addMainMaster delMainMaster">
      <pc:chgData name="Livia Sas (2126832)" userId="S::2126832@student.uwtsd.ac.uk::e1ffdb87-107e-4d96-bb0d-00d91437d050" providerId="AD" clId="Web-{BA481A56-DB55-48D9-8897-BA88CAAB0E71}" dt="2022-12-03T18:55:35.227" v="2019" actId="20577"/>
      <pc:docMkLst>
        <pc:docMk/>
      </pc:docMkLst>
      <pc:sldChg chg="addSp modSp mod setBg modClrScheme chgLayout">
        <pc:chgData name="Livia Sas (2126832)" userId="S::2126832@student.uwtsd.ac.uk::e1ffdb87-107e-4d96-bb0d-00d91437d050" providerId="AD" clId="Web-{BA481A56-DB55-48D9-8897-BA88CAAB0E71}" dt="2022-12-03T16:17:58.937" v="16" actId="20577"/>
        <pc:sldMkLst>
          <pc:docMk/>
          <pc:sldMk cId="109857222" sldId="256"/>
        </pc:sldMkLst>
        <pc:spChg chg="mod">
          <ac:chgData name="Livia Sas (2126832)" userId="S::2126832@student.uwtsd.ac.uk::e1ffdb87-107e-4d96-bb0d-00d91437d050" providerId="AD" clId="Web-{BA481A56-DB55-48D9-8897-BA88CAAB0E71}" dt="2022-12-03T16:17:58.937" v="16" actId="20577"/>
          <ac:spMkLst>
            <pc:docMk/>
            <pc:sldMk cId="109857222" sldId="256"/>
            <ac:spMk id="2" creationId="{00000000-0000-0000-0000-000000000000}"/>
          </ac:spMkLst>
        </pc:spChg>
        <pc:spChg chg="mod">
          <ac:chgData name="Livia Sas (2126832)" userId="S::2126832@student.uwtsd.ac.uk::e1ffdb87-107e-4d96-bb0d-00d91437d050" providerId="AD" clId="Web-{BA481A56-DB55-48D9-8897-BA88CAAB0E71}" dt="2022-12-03T16:15:19.205" v="0"/>
          <ac:spMkLst>
            <pc:docMk/>
            <pc:sldMk cId="109857222" sldId="256"/>
            <ac:spMk id="3" creationId="{00000000-0000-0000-0000-000000000000}"/>
          </ac:spMkLst>
        </pc:spChg>
        <pc:spChg chg="add">
          <ac:chgData name="Livia Sas (2126832)" userId="S::2126832@student.uwtsd.ac.uk::e1ffdb87-107e-4d96-bb0d-00d91437d050" providerId="AD" clId="Web-{BA481A56-DB55-48D9-8897-BA88CAAB0E71}" dt="2022-12-03T16:15:19.205" v="0"/>
          <ac:spMkLst>
            <pc:docMk/>
            <pc:sldMk cId="109857222" sldId="256"/>
            <ac:spMk id="8" creationId="{F1174801-1395-44C5-9B00-CCAC45C056E7}"/>
          </ac:spMkLst>
        </pc:spChg>
        <pc:spChg chg="add">
          <ac:chgData name="Livia Sas (2126832)" userId="S::2126832@student.uwtsd.ac.uk::e1ffdb87-107e-4d96-bb0d-00d91437d050" providerId="AD" clId="Web-{BA481A56-DB55-48D9-8897-BA88CAAB0E71}" dt="2022-12-03T16:15:19.205" v="0"/>
          <ac:spMkLst>
            <pc:docMk/>
            <pc:sldMk cId="109857222" sldId="256"/>
            <ac:spMk id="10" creationId="{996DFAFB-BCE1-4BEC-82FB-D574234DEF0A}"/>
          </ac:spMkLst>
        </pc:spChg>
        <pc:grpChg chg="add">
          <ac:chgData name="Livia Sas (2126832)" userId="S::2126832@student.uwtsd.ac.uk::e1ffdb87-107e-4d96-bb0d-00d91437d050" providerId="AD" clId="Web-{BA481A56-DB55-48D9-8897-BA88CAAB0E71}" dt="2022-12-03T16:15:19.205" v="0"/>
          <ac:grpSpMkLst>
            <pc:docMk/>
            <pc:sldMk cId="109857222" sldId="256"/>
            <ac:grpSpMk id="12" creationId="{F478807D-D964-4FD1-ADDC-13ADCA84C799}"/>
          </ac:grpSpMkLst>
        </pc:grpChg>
        <pc:grpChg chg="add">
          <ac:chgData name="Livia Sas (2126832)" userId="S::2126832@student.uwtsd.ac.uk::e1ffdb87-107e-4d96-bb0d-00d91437d050" providerId="AD" clId="Web-{BA481A56-DB55-48D9-8897-BA88CAAB0E71}" dt="2022-12-03T16:15:19.205" v="0"/>
          <ac:grpSpMkLst>
            <pc:docMk/>
            <pc:sldMk cId="109857222" sldId="256"/>
            <ac:grpSpMk id="22" creationId="{8BAEE281-C3DD-4DC6-AFC2-A74532519189}"/>
          </ac:grpSpMkLst>
        </pc:grpChg>
        <pc:grpChg chg="add">
          <ac:chgData name="Livia Sas (2126832)" userId="S::2126832@student.uwtsd.ac.uk::e1ffdb87-107e-4d96-bb0d-00d91437d050" providerId="AD" clId="Web-{BA481A56-DB55-48D9-8897-BA88CAAB0E71}" dt="2022-12-03T16:15:19.205" v="0"/>
          <ac:grpSpMkLst>
            <pc:docMk/>
            <pc:sldMk cId="109857222" sldId="256"/>
            <ac:grpSpMk id="34" creationId="{5C0E6139-8A19-4905-87E2-E547D7B7F1AF}"/>
          </ac:grpSpMkLst>
        </pc:grpChg>
      </pc:sldChg>
      <pc:sldChg chg="modSp new">
        <pc:chgData name="Livia Sas (2126832)" userId="S::2126832@student.uwtsd.ac.uk::e1ffdb87-107e-4d96-bb0d-00d91437d050" providerId="AD" clId="Web-{BA481A56-DB55-48D9-8897-BA88CAAB0E71}" dt="2022-12-03T16:32:34.498" v="23" actId="20577"/>
        <pc:sldMkLst>
          <pc:docMk/>
          <pc:sldMk cId="3219313271" sldId="257"/>
        </pc:sldMkLst>
        <pc:spChg chg="mod">
          <ac:chgData name="Livia Sas (2126832)" userId="S::2126832@student.uwtsd.ac.uk::e1ffdb87-107e-4d96-bb0d-00d91437d050" providerId="AD" clId="Web-{BA481A56-DB55-48D9-8897-BA88CAAB0E71}" dt="2022-12-03T16:32:34.498" v="23" actId="20577"/>
          <ac:spMkLst>
            <pc:docMk/>
            <pc:sldMk cId="3219313271" sldId="257"/>
            <ac:spMk id="2" creationId="{8E84EAAE-FDBA-2B2A-5733-E8412DC06A86}"/>
          </ac:spMkLst>
        </pc:spChg>
      </pc:sldChg>
      <pc:sldChg chg="modSp new">
        <pc:chgData name="Livia Sas (2126832)" userId="S::2126832@student.uwtsd.ac.uk::e1ffdb87-107e-4d96-bb0d-00d91437d050" providerId="AD" clId="Web-{BA481A56-DB55-48D9-8897-BA88CAAB0E71}" dt="2022-12-03T16:41:33.275" v="213" actId="20577"/>
        <pc:sldMkLst>
          <pc:docMk/>
          <pc:sldMk cId="3465921301" sldId="258"/>
        </pc:sldMkLst>
        <pc:spChg chg="mod">
          <ac:chgData name="Livia Sas (2126832)" userId="S::2126832@student.uwtsd.ac.uk::e1ffdb87-107e-4d96-bb0d-00d91437d050" providerId="AD" clId="Web-{BA481A56-DB55-48D9-8897-BA88CAAB0E71}" dt="2022-12-03T16:33:37.365" v="28" actId="20577"/>
          <ac:spMkLst>
            <pc:docMk/>
            <pc:sldMk cId="3465921301" sldId="258"/>
            <ac:spMk id="2" creationId="{1763AB2F-479B-BEB7-1FBF-C322E62D54BC}"/>
          </ac:spMkLst>
        </pc:spChg>
        <pc:spChg chg="mod">
          <ac:chgData name="Livia Sas (2126832)" userId="S::2126832@student.uwtsd.ac.uk::e1ffdb87-107e-4d96-bb0d-00d91437d050" providerId="AD" clId="Web-{BA481A56-DB55-48D9-8897-BA88CAAB0E71}" dt="2022-12-03T16:41:33.275" v="213" actId="20577"/>
          <ac:spMkLst>
            <pc:docMk/>
            <pc:sldMk cId="3465921301" sldId="258"/>
            <ac:spMk id="3" creationId="{5236F784-43D3-9529-86A9-746B80A3DDC0}"/>
          </ac:spMkLst>
        </pc:spChg>
      </pc:sldChg>
      <pc:sldChg chg="modSp new">
        <pc:chgData name="Livia Sas (2126832)" userId="S::2126832@student.uwtsd.ac.uk::e1ffdb87-107e-4d96-bb0d-00d91437d050" providerId="AD" clId="Web-{BA481A56-DB55-48D9-8897-BA88CAAB0E71}" dt="2022-12-03T17:51:19.590" v="850" actId="20577"/>
        <pc:sldMkLst>
          <pc:docMk/>
          <pc:sldMk cId="2838852048" sldId="259"/>
        </pc:sldMkLst>
        <pc:spChg chg="mod">
          <ac:chgData name="Livia Sas (2126832)" userId="S::2126832@student.uwtsd.ac.uk::e1ffdb87-107e-4d96-bb0d-00d91437d050" providerId="AD" clId="Web-{BA481A56-DB55-48D9-8897-BA88CAAB0E71}" dt="2022-12-03T16:41:54.203" v="217" actId="20577"/>
          <ac:spMkLst>
            <pc:docMk/>
            <pc:sldMk cId="2838852048" sldId="259"/>
            <ac:spMk id="2" creationId="{23A0C747-CE46-EDCF-CEE9-800418F7844B}"/>
          </ac:spMkLst>
        </pc:spChg>
        <pc:spChg chg="mod">
          <ac:chgData name="Livia Sas (2126832)" userId="S::2126832@student.uwtsd.ac.uk::e1ffdb87-107e-4d96-bb0d-00d91437d050" providerId="AD" clId="Web-{BA481A56-DB55-48D9-8897-BA88CAAB0E71}" dt="2022-12-03T17:51:19.590" v="850" actId="20577"/>
          <ac:spMkLst>
            <pc:docMk/>
            <pc:sldMk cId="2838852048" sldId="259"/>
            <ac:spMk id="3" creationId="{C18C2048-2E0F-F007-234C-48A351F50AAF}"/>
          </ac:spMkLst>
        </pc:spChg>
      </pc:sldChg>
      <pc:sldChg chg="modSp new">
        <pc:chgData name="Livia Sas (2126832)" userId="S::2126832@student.uwtsd.ac.uk::e1ffdb87-107e-4d96-bb0d-00d91437d050" providerId="AD" clId="Web-{BA481A56-DB55-48D9-8897-BA88CAAB0E71}" dt="2022-12-03T17:32:57.572" v="784" actId="20577"/>
        <pc:sldMkLst>
          <pc:docMk/>
          <pc:sldMk cId="3870945952" sldId="260"/>
        </pc:sldMkLst>
        <pc:spChg chg="mod">
          <ac:chgData name="Livia Sas (2126832)" userId="S::2126832@student.uwtsd.ac.uk::e1ffdb87-107e-4d96-bb0d-00d91437d050" providerId="AD" clId="Web-{BA481A56-DB55-48D9-8897-BA88CAAB0E71}" dt="2022-12-03T16:54:37.847" v="408" actId="20577"/>
          <ac:spMkLst>
            <pc:docMk/>
            <pc:sldMk cId="3870945952" sldId="260"/>
            <ac:spMk id="2" creationId="{5A99E532-B382-321D-1579-927EDB8CA490}"/>
          </ac:spMkLst>
        </pc:spChg>
        <pc:spChg chg="mod">
          <ac:chgData name="Livia Sas (2126832)" userId="S::2126832@student.uwtsd.ac.uk::e1ffdb87-107e-4d96-bb0d-00d91437d050" providerId="AD" clId="Web-{BA481A56-DB55-48D9-8897-BA88CAAB0E71}" dt="2022-12-03T17:32:57.572" v="784" actId="20577"/>
          <ac:spMkLst>
            <pc:docMk/>
            <pc:sldMk cId="3870945952" sldId="260"/>
            <ac:spMk id="3" creationId="{68E7ECF4-99DE-D0B8-E68E-62229FF2E281}"/>
          </ac:spMkLst>
        </pc:spChg>
      </pc:sldChg>
      <pc:sldChg chg="addSp delSp modSp new">
        <pc:chgData name="Livia Sas (2126832)" userId="S::2126832@student.uwtsd.ac.uk::e1ffdb87-107e-4d96-bb0d-00d91437d050" providerId="AD" clId="Web-{BA481A56-DB55-48D9-8897-BA88CAAB0E71}" dt="2022-12-03T18:28:27.197" v="1679"/>
        <pc:sldMkLst>
          <pc:docMk/>
          <pc:sldMk cId="422637869" sldId="261"/>
        </pc:sldMkLst>
        <pc:spChg chg="mod">
          <ac:chgData name="Livia Sas (2126832)" userId="S::2126832@student.uwtsd.ac.uk::e1ffdb87-107e-4d96-bb0d-00d91437d050" providerId="AD" clId="Web-{BA481A56-DB55-48D9-8897-BA88CAAB0E71}" dt="2022-12-03T17:52:10.130" v="858" actId="20577"/>
          <ac:spMkLst>
            <pc:docMk/>
            <pc:sldMk cId="422637869" sldId="261"/>
            <ac:spMk id="2" creationId="{A09D6B7A-F8B4-66B7-74E9-06699175E91D}"/>
          </ac:spMkLst>
        </pc:spChg>
        <pc:spChg chg="del mod">
          <ac:chgData name="Livia Sas (2126832)" userId="S::2126832@student.uwtsd.ac.uk::e1ffdb87-107e-4d96-bb0d-00d91437d050" providerId="AD" clId="Web-{BA481A56-DB55-48D9-8897-BA88CAAB0E71}" dt="2022-12-03T17:53:05.534" v="862"/>
          <ac:spMkLst>
            <pc:docMk/>
            <pc:sldMk cId="422637869" sldId="261"/>
            <ac:spMk id="3" creationId="{F446AE4A-37A5-53A1-BC24-05E4BA62F697}"/>
          </ac:spMkLst>
        </pc:spChg>
        <pc:graphicFrameChg chg="add mod ord modGraphic">
          <ac:chgData name="Livia Sas (2126832)" userId="S::2126832@student.uwtsd.ac.uk::e1ffdb87-107e-4d96-bb0d-00d91437d050" providerId="AD" clId="Web-{BA481A56-DB55-48D9-8897-BA88CAAB0E71}" dt="2022-12-03T18:28:27.197" v="1679"/>
          <ac:graphicFrameMkLst>
            <pc:docMk/>
            <pc:sldMk cId="422637869" sldId="261"/>
            <ac:graphicFrameMk id="4" creationId="{06A01731-EA3F-E7E2-1871-3E3ED552F2AF}"/>
          </ac:graphicFrameMkLst>
        </pc:graphicFrameChg>
      </pc:sldChg>
      <pc:sldChg chg="modSp new">
        <pc:chgData name="Livia Sas (2126832)" userId="S::2126832@student.uwtsd.ac.uk::e1ffdb87-107e-4d96-bb0d-00d91437d050" providerId="AD" clId="Web-{BA481A56-DB55-48D9-8897-BA88CAAB0E71}" dt="2022-12-03T18:55:35.227" v="2019" actId="20577"/>
        <pc:sldMkLst>
          <pc:docMk/>
          <pc:sldMk cId="3055525428" sldId="262"/>
        </pc:sldMkLst>
        <pc:spChg chg="mod">
          <ac:chgData name="Livia Sas (2126832)" userId="S::2126832@student.uwtsd.ac.uk::e1ffdb87-107e-4d96-bb0d-00d91437d050" providerId="AD" clId="Web-{BA481A56-DB55-48D9-8897-BA88CAAB0E71}" dt="2022-12-03T18:55:18.272" v="1999" actId="20577"/>
          <ac:spMkLst>
            <pc:docMk/>
            <pc:sldMk cId="3055525428" sldId="262"/>
            <ac:spMk id="2" creationId="{BB94D02E-C0DA-467D-0B96-32A12D308B3B}"/>
          </ac:spMkLst>
        </pc:spChg>
        <pc:spChg chg="mod">
          <ac:chgData name="Livia Sas (2126832)" userId="S::2126832@student.uwtsd.ac.uk::e1ffdb87-107e-4d96-bb0d-00d91437d050" providerId="AD" clId="Web-{BA481A56-DB55-48D9-8897-BA88CAAB0E71}" dt="2022-12-03T18:55:35.227" v="2019" actId="20577"/>
          <ac:spMkLst>
            <pc:docMk/>
            <pc:sldMk cId="3055525428" sldId="262"/>
            <ac:spMk id="3" creationId="{31914682-5904-3635-9741-67202F7A544B}"/>
          </ac:spMkLst>
        </pc:spChg>
      </pc:sldChg>
      <pc:sldChg chg="addSp delSp modSp new ord">
        <pc:chgData name="Livia Sas (2126832)" userId="S::2126832@student.uwtsd.ac.uk::e1ffdb87-107e-4d96-bb0d-00d91437d050" providerId="AD" clId="Web-{BA481A56-DB55-48D9-8897-BA88CAAB0E71}" dt="2022-12-03T18:52:56.792" v="1995"/>
        <pc:sldMkLst>
          <pc:docMk/>
          <pc:sldMk cId="2620936411" sldId="263"/>
        </pc:sldMkLst>
        <pc:spChg chg="mod">
          <ac:chgData name="Livia Sas (2126832)" userId="S::2126832@student.uwtsd.ac.uk::e1ffdb87-107e-4d96-bb0d-00d91437d050" providerId="AD" clId="Web-{BA481A56-DB55-48D9-8897-BA88CAAB0E71}" dt="2022-12-03T18:29:05.057" v="1709" actId="20577"/>
          <ac:spMkLst>
            <pc:docMk/>
            <pc:sldMk cId="2620936411" sldId="263"/>
            <ac:spMk id="2" creationId="{F3735D09-2637-31CB-B898-CDD88A519889}"/>
          </ac:spMkLst>
        </pc:spChg>
        <pc:spChg chg="del mod">
          <ac:chgData name="Livia Sas (2126832)" userId="S::2126832@student.uwtsd.ac.uk::e1ffdb87-107e-4d96-bb0d-00d91437d050" providerId="AD" clId="Web-{BA481A56-DB55-48D9-8897-BA88CAAB0E71}" dt="2022-12-03T18:46:06.915" v="1711"/>
          <ac:spMkLst>
            <pc:docMk/>
            <pc:sldMk cId="2620936411" sldId="263"/>
            <ac:spMk id="3" creationId="{3EBDBD9F-22CE-CFDB-6660-7DEDD182A538}"/>
          </ac:spMkLst>
        </pc:spChg>
        <pc:graphicFrameChg chg="add mod ord modGraphic">
          <ac:chgData name="Livia Sas (2126832)" userId="S::2126832@student.uwtsd.ac.uk::e1ffdb87-107e-4d96-bb0d-00d91437d050" providerId="AD" clId="Web-{BA481A56-DB55-48D9-8897-BA88CAAB0E71}" dt="2022-12-03T18:52:53.354" v="1994" actId="1076"/>
          <ac:graphicFrameMkLst>
            <pc:docMk/>
            <pc:sldMk cId="2620936411" sldId="263"/>
            <ac:graphicFrameMk id="4" creationId="{9C086174-629D-BC6C-3666-C9AF437BE1AD}"/>
          </ac:graphicFrameMkLst>
        </pc:graphicFrameChg>
      </pc:sldChg>
      <pc:sldMasterChg chg="del delSldLayout">
        <pc:chgData name="Livia Sas (2126832)" userId="S::2126832@student.uwtsd.ac.uk::e1ffdb87-107e-4d96-bb0d-00d91437d050" providerId="AD" clId="Web-{BA481A56-DB55-48D9-8897-BA88CAAB0E71}" dt="2022-12-03T16:15:19.205" v="0"/>
        <pc:sldMasterMkLst>
          <pc:docMk/>
          <pc:sldMasterMk cId="2460954070" sldId="2147483660"/>
        </pc:sldMasterMkLst>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2385387890" sldId="2147483661"/>
          </pc:sldLayoutMkLst>
        </pc:sldLayoutChg>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949138452" sldId="2147483662"/>
          </pc:sldLayoutMkLst>
        </pc:sldLayoutChg>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2591524520" sldId="2147483663"/>
          </pc:sldLayoutMkLst>
        </pc:sldLayoutChg>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1203092039" sldId="2147483664"/>
          </pc:sldLayoutMkLst>
        </pc:sldLayoutChg>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3733172339" sldId="2147483665"/>
          </pc:sldLayoutMkLst>
        </pc:sldLayoutChg>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3210312558" sldId="2147483666"/>
          </pc:sldLayoutMkLst>
        </pc:sldLayoutChg>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3146388984" sldId="2147483667"/>
          </pc:sldLayoutMkLst>
        </pc:sldLayoutChg>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3171841454" sldId="2147483668"/>
          </pc:sldLayoutMkLst>
        </pc:sldLayoutChg>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1718958274" sldId="2147483669"/>
          </pc:sldLayoutMkLst>
        </pc:sldLayoutChg>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2202905451" sldId="2147483670"/>
          </pc:sldLayoutMkLst>
        </pc:sldLayoutChg>
        <pc:sldLayoutChg chg="del">
          <pc:chgData name="Livia Sas (2126832)" userId="S::2126832@student.uwtsd.ac.uk::e1ffdb87-107e-4d96-bb0d-00d91437d050" providerId="AD" clId="Web-{BA481A56-DB55-48D9-8897-BA88CAAB0E71}" dt="2022-12-03T16:15:19.205" v="0"/>
          <pc:sldLayoutMkLst>
            <pc:docMk/>
            <pc:sldMasterMk cId="2460954070" sldId="2147483660"/>
            <pc:sldLayoutMk cId="3479445657" sldId="2147483671"/>
          </pc:sldLayoutMkLst>
        </pc:sldLayoutChg>
      </pc:sldMasterChg>
      <pc:sldMasterChg chg="add addSldLayout">
        <pc:chgData name="Livia Sas (2126832)" userId="S::2126832@student.uwtsd.ac.uk::e1ffdb87-107e-4d96-bb0d-00d91437d050" providerId="AD" clId="Web-{BA481A56-DB55-48D9-8897-BA88CAAB0E71}" dt="2022-12-03T16:15:19.205" v="0"/>
        <pc:sldMasterMkLst>
          <pc:docMk/>
          <pc:sldMasterMk cId="2002611899" sldId="2147483711"/>
        </pc:sldMasterMkLst>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4025503527" sldId="2147483700"/>
          </pc:sldLayoutMkLst>
        </pc:sldLayoutChg>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626950958" sldId="2147483701"/>
          </pc:sldLayoutMkLst>
        </pc:sldLayoutChg>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563903575" sldId="2147483702"/>
          </pc:sldLayoutMkLst>
        </pc:sldLayoutChg>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4264665118" sldId="2147483703"/>
          </pc:sldLayoutMkLst>
        </pc:sldLayoutChg>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3779242788" sldId="2147483704"/>
          </pc:sldLayoutMkLst>
        </pc:sldLayoutChg>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2502682927" sldId="2147483705"/>
          </pc:sldLayoutMkLst>
        </pc:sldLayoutChg>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3145342951" sldId="2147483706"/>
          </pc:sldLayoutMkLst>
        </pc:sldLayoutChg>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178011998" sldId="2147483707"/>
          </pc:sldLayoutMkLst>
        </pc:sldLayoutChg>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915495239" sldId="2147483708"/>
          </pc:sldLayoutMkLst>
        </pc:sldLayoutChg>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2415162420" sldId="2147483709"/>
          </pc:sldLayoutMkLst>
        </pc:sldLayoutChg>
        <pc:sldLayoutChg chg="add">
          <pc:chgData name="Livia Sas (2126832)" userId="S::2126832@student.uwtsd.ac.uk::e1ffdb87-107e-4d96-bb0d-00d91437d050" providerId="AD" clId="Web-{BA481A56-DB55-48D9-8897-BA88CAAB0E71}" dt="2022-12-03T16:15:19.205" v="0"/>
          <pc:sldLayoutMkLst>
            <pc:docMk/>
            <pc:sldMasterMk cId="2002611899" sldId="2147483711"/>
            <pc:sldLayoutMk cId="2023673616" sldId="214748371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12/8/2022</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4534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12/8/2022</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8011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12/8/2022</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15495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12/8/2022</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15162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12/8/2022</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23673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12/8/2022</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79242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12/8/2022</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25503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12/8/2022</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26950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12/8/2022</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63903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12/8/2022</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64665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12/8/2022</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02682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12/8/2022</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00261189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Top Left">
            <a:extLst>
              <a:ext uri="{FF2B5EF4-FFF2-40B4-BE49-F238E27FC236}">
                <a16:creationId xmlns:a16="http://schemas.microsoft.com/office/drawing/2014/main" id="{F478807D-D964-4FD1-ADDC-13ADCA84C7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3" name="Freeform: Shape 12">
              <a:extLst>
                <a:ext uri="{FF2B5EF4-FFF2-40B4-BE49-F238E27FC236}">
                  <a16:creationId xmlns:a16="http://schemas.microsoft.com/office/drawing/2014/main" id="{9A9B974A-6D46-4B1E-A578-7FC950F65A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4" name="Freeform: Shape 13">
              <a:extLst>
                <a:ext uri="{FF2B5EF4-FFF2-40B4-BE49-F238E27FC236}">
                  <a16:creationId xmlns:a16="http://schemas.microsoft.com/office/drawing/2014/main" id="{B94ECBDD-53F1-4E3E-935F-AE2F925E5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BB0065AE-42FD-4390-B77A-10CD9C635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2FC1DC9F-A018-40A6-83A2-4E44030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18F5621-44C3-495A-BFC4-4C0B2D7A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369DA58-91BE-4846-85BC-48899AC96A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B9CE5473-6DF1-4C49-A489-8DA8871CA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35EC2B31-6A44-41AE-822B-8B6D7479FF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grpSp>
        <p:nvGrpSpPr>
          <p:cNvPr id="22" name="Bottom Right">
            <a:extLst>
              <a:ext uri="{FF2B5EF4-FFF2-40B4-BE49-F238E27FC236}">
                <a16:creationId xmlns:a16="http://schemas.microsoft.com/office/drawing/2014/main" id="{8BAEE281-C3DD-4DC6-AFC2-A745325191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3" name="Freeform: Shape 22">
              <a:extLst>
                <a:ext uri="{FF2B5EF4-FFF2-40B4-BE49-F238E27FC236}">
                  <a16:creationId xmlns:a16="http://schemas.microsoft.com/office/drawing/2014/main" id="{2A5FE8B5-509D-4E81-ADDD-4B7A6A519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aphic 157">
              <a:extLst>
                <a:ext uri="{FF2B5EF4-FFF2-40B4-BE49-F238E27FC236}">
                  <a16:creationId xmlns:a16="http://schemas.microsoft.com/office/drawing/2014/main" id="{F44E233E-3672-4EB8-9A91-E597F4A673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9B21D5AE-5F1F-4C73-AB13-B0035B162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E0EBFFB2-FF52-4A4B-86C5-D20939768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53759ABD-0D5D-4A90-9296-9139552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195C28B4-CC6B-4089-9E74-93049FAFD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E065796C-5CD6-4C94-88E7-697C93174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F6696015-E662-4352-A76F-D018CD1B7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2A68CB33-E73E-4301-98E6-20EAD6BAA3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8F84B74D-C5F9-4AB3-9260-852E90E66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996275" y="744909"/>
            <a:ext cx="10190071" cy="3145855"/>
          </a:xfrm>
        </p:spPr>
        <p:txBody>
          <a:bodyPr anchor="b">
            <a:normAutofit/>
          </a:bodyPr>
          <a:lstStyle/>
          <a:p>
            <a:r>
              <a:rPr lang="en-US" sz="5400" dirty="0"/>
              <a:t>Energy Crisis Report </a:t>
            </a:r>
            <a:br>
              <a:rPr lang="en-US" sz="5400" dirty="0"/>
            </a:br>
            <a:r>
              <a:rPr lang="en-US" sz="3600" dirty="0"/>
              <a:t>Problem Solving and Decision Making</a:t>
            </a:r>
          </a:p>
        </p:txBody>
      </p:sp>
      <p:sp>
        <p:nvSpPr>
          <p:cNvPr id="3" name="Subtitle 2"/>
          <p:cNvSpPr>
            <a:spLocks noGrp="1"/>
          </p:cNvSpPr>
          <p:nvPr>
            <p:ph type="subTitle" idx="1"/>
          </p:nvPr>
        </p:nvSpPr>
        <p:spPr>
          <a:xfrm>
            <a:off x="1218708" y="4069780"/>
            <a:ext cx="9781327" cy="2056617"/>
          </a:xfrm>
        </p:spPr>
        <p:txBody>
          <a:bodyPr anchor="t">
            <a:normAutofit/>
          </a:bodyPr>
          <a:lstStyle/>
          <a:p>
            <a:r>
              <a:rPr lang="en-US" sz="2200" dirty="0">
                <a:ea typeface="+mn-lt"/>
                <a:cs typeface="+mn-lt"/>
              </a:rPr>
              <a:t>Livia Z Sas - 2126832 </a:t>
            </a:r>
          </a:p>
          <a:p>
            <a:r>
              <a:rPr lang="en-US" sz="2200" dirty="0">
                <a:cs typeface="Segoe UI"/>
              </a:rPr>
              <a:t>Word Count - 1984</a:t>
            </a:r>
          </a:p>
          <a:p>
            <a:endParaRPr lang="en-US" sz="2200" dirty="0">
              <a:cs typeface="Segoe UI"/>
            </a:endParaRPr>
          </a:p>
          <a:p>
            <a:r>
              <a:rPr lang="en-US" sz="2200" dirty="0">
                <a:cs typeface="Segoe UI"/>
              </a:rPr>
              <a:t>09/12/22</a:t>
            </a:r>
          </a:p>
        </p:txBody>
      </p:sp>
      <p:grpSp>
        <p:nvGrpSpPr>
          <p:cNvPr id="34"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35" name="Straight Connector 3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4EAAE-FDBA-2B2A-5733-E8412DC06A86}"/>
              </a:ext>
            </a:extLst>
          </p:cNvPr>
          <p:cNvSpPr>
            <a:spLocks noGrp="1"/>
          </p:cNvSpPr>
          <p:nvPr>
            <p:ph type="title"/>
          </p:nvPr>
        </p:nvSpPr>
        <p:spPr/>
        <p:txBody>
          <a:bodyPr/>
          <a:lstStyle/>
          <a:p>
            <a:r>
              <a:rPr lang="en-US" dirty="0"/>
              <a:t>Contents Page </a:t>
            </a:r>
          </a:p>
        </p:txBody>
      </p:sp>
      <p:sp>
        <p:nvSpPr>
          <p:cNvPr id="3" name="Content Placeholder 2">
            <a:extLst>
              <a:ext uri="{FF2B5EF4-FFF2-40B4-BE49-F238E27FC236}">
                <a16:creationId xmlns:a16="http://schemas.microsoft.com/office/drawing/2014/main" id="{2360C94A-5847-3DD5-9FAB-041E8B7D5FE7}"/>
              </a:ext>
            </a:extLst>
          </p:cNvPr>
          <p:cNvSpPr>
            <a:spLocks noGrp="1"/>
          </p:cNvSpPr>
          <p:nvPr>
            <p:ph idx="1"/>
          </p:nvPr>
        </p:nvSpPr>
        <p:spPr/>
        <p:txBody>
          <a:bodyPr vert="horz" lIns="91440" tIns="45720" rIns="91440" bIns="45720" rtlCol="0" anchor="t">
            <a:normAutofit fontScale="92500" lnSpcReduction="10000"/>
          </a:bodyPr>
          <a:lstStyle/>
          <a:p>
            <a:r>
              <a:rPr lang="en-US" dirty="0">
                <a:cs typeface="Segoe UI"/>
              </a:rPr>
              <a:t>Introduction ….. Page 3</a:t>
            </a:r>
          </a:p>
          <a:p>
            <a:r>
              <a:rPr lang="en-US" dirty="0">
                <a:cs typeface="Segoe UI"/>
              </a:rPr>
              <a:t>Main Findings – Nature, Scope and Impact ….. Page 4</a:t>
            </a:r>
          </a:p>
          <a:p>
            <a:r>
              <a:rPr lang="en-US" dirty="0">
                <a:cs typeface="Segoe UI"/>
              </a:rPr>
              <a:t>Main Findings – SWOT &amp; PESTLE ….. Page 5</a:t>
            </a:r>
          </a:p>
          <a:p>
            <a:r>
              <a:rPr lang="en-US" dirty="0">
                <a:cs typeface="Segoe UI"/>
              </a:rPr>
              <a:t>Conclusion ….. Page 6</a:t>
            </a:r>
          </a:p>
          <a:p>
            <a:r>
              <a:rPr lang="en-US" dirty="0">
                <a:cs typeface="Segoe UI"/>
              </a:rPr>
              <a:t>Recommendations ….. Page 7 </a:t>
            </a:r>
          </a:p>
          <a:p>
            <a:r>
              <a:rPr lang="en-US" dirty="0">
                <a:cs typeface="Segoe UI"/>
              </a:rPr>
              <a:t>Planning, Monitoring, and Reviewing the solution ..... Page 8</a:t>
            </a:r>
          </a:p>
          <a:p>
            <a:r>
              <a:rPr lang="en-US" dirty="0">
                <a:cs typeface="Segoe UI"/>
              </a:rPr>
              <a:t>Appendices ….. Page 9 - 10</a:t>
            </a:r>
          </a:p>
          <a:p>
            <a:r>
              <a:rPr lang="en-US" dirty="0">
                <a:cs typeface="Segoe UI"/>
              </a:rPr>
              <a:t>Reference List ….. Page 11</a:t>
            </a:r>
          </a:p>
          <a:p>
            <a:endParaRPr lang="en-US" dirty="0">
              <a:cs typeface="Segoe UI"/>
            </a:endParaRPr>
          </a:p>
          <a:p>
            <a:endParaRPr lang="en-US" dirty="0">
              <a:cs typeface="Segoe UI"/>
            </a:endParaRPr>
          </a:p>
        </p:txBody>
      </p:sp>
    </p:spTree>
    <p:extLst>
      <p:ext uri="{BB962C8B-B14F-4D97-AF65-F5344CB8AC3E}">
        <p14:creationId xmlns:p14="http://schemas.microsoft.com/office/powerpoint/2010/main" val="3219313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AB2F-479B-BEB7-1FBF-C322E62D54BC}"/>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5236F784-43D3-9529-86A9-746B80A3DDC0}"/>
              </a:ext>
            </a:extLst>
          </p:cNvPr>
          <p:cNvSpPr>
            <a:spLocks noGrp="1"/>
          </p:cNvSpPr>
          <p:nvPr>
            <p:ph idx="1"/>
          </p:nvPr>
        </p:nvSpPr>
        <p:spPr/>
        <p:txBody>
          <a:bodyPr vert="horz" lIns="91440" tIns="45720" rIns="91440" bIns="45720" rtlCol="0" anchor="t">
            <a:normAutofit/>
          </a:bodyPr>
          <a:lstStyle/>
          <a:p>
            <a:pPr>
              <a:buNone/>
            </a:pPr>
            <a:r>
              <a:rPr lang="en-US" sz="1500" dirty="0">
                <a:ea typeface="+mn-lt"/>
                <a:cs typeface="+mn-lt"/>
              </a:rPr>
              <a:t>The purpose of this report is to provide an analysis of the current problem faced by the energy sector by using the PESTLE and SWOT analysis. Both of these are analytical tools which will allow for the gathering of information. Based on this information, conclusions will be made and with it, recommendations. In order to make accurate and sensible recommendations, a DMM will be used. </a:t>
            </a:r>
            <a:endParaRPr lang="en-US" dirty="0"/>
          </a:p>
          <a:p>
            <a:pPr>
              <a:buNone/>
            </a:pPr>
            <a:r>
              <a:rPr lang="en-US" sz="1500" dirty="0">
                <a:ea typeface="+mn-lt"/>
                <a:cs typeface="+mn-lt"/>
              </a:rPr>
              <a:t>This report is going to discuss the strengths, weaknesses, </a:t>
            </a:r>
            <a:r>
              <a:rPr lang="en-US" sz="1500" dirty="0" err="1">
                <a:ea typeface="+mn-lt"/>
                <a:cs typeface="+mn-lt"/>
              </a:rPr>
              <a:t>opportunites</a:t>
            </a:r>
            <a:r>
              <a:rPr lang="en-US" sz="1500" dirty="0">
                <a:ea typeface="+mn-lt"/>
                <a:cs typeface="+mn-lt"/>
              </a:rPr>
              <a:t> and threats </a:t>
            </a:r>
            <a:r>
              <a:rPr lang="en-US" sz="1500" dirty="0" err="1">
                <a:ea typeface="+mn-lt"/>
                <a:cs typeface="+mn-lt"/>
              </a:rPr>
              <a:t>ffacing</a:t>
            </a:r>
            <a:r>
              <a:rPr lang="en-US" sz="1500" dirty="0">
                <a:ea typeface="+mn-lt"/>
                <a:cs typeface="+mn-lt"/>
              </a:rPr>
              <a:t> the energy sector as well as the different ways this issue can be planned, monitored and reviewed.  </a:t>
            </a:r>
          </a:p>
          <a:p>
            <a:pPr>
              <a:buNone/>
            </a:pPr>
            <a:r>
              <a:rPr lang="en-US" sz="1500" dirty="0">
                <a:ea typeface="+mn-lt"/>
                <a:cs typeface="+mn-lt"/>
              </a:rPr>
              <a:t>The energy sector has been facing a massive problem in regard to a shortage of energy. As triggered by the war in Russia, the energy crisis has spread all across the world leading to unemployment due to the shutting down of factories and rise in poverty. The energy sector has been working to minimize the effects of this crisis so that it doesn't trigger sky-high inflation. Although, inflation has still taken place: "the CPIH rose by 9.6% in the 12 months to October 2022" (Office for National Statistics, 2022). </a:t>
            </a:r>
            <a:endParaRPr lang="en-US"/>
          </a:p>
        </p:txBody>
      </p:sp>
    </p:spTree>
    <p:extLst>
      <p:ext uri="{BB962C8B-B14F-4D97-AF65-F5344CB8AC3E}">
        <p14:creationId xmlns:p14="http://schemas.microsoft.com/office/powerpoint/2010/main" val="3465921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0C747-CE46-EDCF-CEE9-800418F7844B}"/>
              </a:ext>
            </a:extLst>
          </p:cNvPr>
          <p:cNvSpPr>
            <a:spLocks noGrp="1"/>
          </p:cNvSpPr>
          <p:nvPr>
            <p:ph type="title"/>
          </p:nvPr>
        </p:nvSpPr>
        <p:spPr/>
        <p:txBody>
          <a:bodyPr>
            <a:normAutofit fontScale="90000"/>
          </a:bodyPr>
          <a:lstStyle/>
          <a:p>
            <a:r>
              <a:rPr lang="en-US" dirty="0"/>
              <a:t>Main Findings – Nature, Scope and Impact</a:t>
            </a:r>
          </a:p>
        </p:txBody>
      </p:sp>
      <p:sp>
        <p:nvSpPr>
          <p:cNvPr id="3" name="Content Placeholder 2">
            <a:extLst>
              <a:ext uri="{FF2B5EF4-FFF2-40B4-BE49-F238E27FC236}">
                <a16:creationId xmlns:a16="http://schemas.microsoft.com/office/drawing/2014/main" id="{C18C2048-2E0F-F007-234C-48A351F50AAF}"/>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1400" dirty="0">
                <a:cs typeface="Segoe UI"/>
              </a:rPr>
              <a:t>The biggest challenge faced by the energy sector is the shortage and rapid consumption of fossil fuels. Because of this, it is predicted that fossil fuels will run out in this century (MET et al, 2021). The nature of this problem is simple, fossil fuels are non-renewable sources of energy which means their supply is finite and will eventually run out. Problems began when the industry's dependence on fossil fuels grew and with it, the population's. This dependence is what increased the use of fossil fuels due to an increase in energy demand. Once fossil fuels were discovered to produce vast amounts of energy, they began to be commonly used all around the world. It is becoming a challenge for the energy sector to meet the energy demand will the small supply they have. When demand is higher than supply, inflation of assets is caused.</a:t>
            </a:r>
          </a:p>
          <a:p>
            <a:pPr marL="0" indent="0">
              <a:buNone/>
            </a:pPr>
            <a:r>
              <a:rPr lang="en-US" sz="1400" dirty="0">
                <a:cs typeface="Segoe UI"/>
              </a:rPr>
              <a:t>Another factor that could be contributing to this problem is the decline in renewable energy sources. "fossil fuels remain dominant when it comes to electricity generation". Instead of using renewable energy, the energy sector is forced to result to fossil fuels since the demand for energy is so high. This affects not only the public but businesses, industries, governments, and overall, everyone. </a:t>
            </a:r>
            <a:r>
              <a:rPr lang="en-US" sz="1400" dirty="0">
                <a:ea typeface="+mn-lt"/>
                <a:cs typeface="+mn-lt"/>
              </a:rPr>
              <a:t>Fossil fuels have been around for over 150 years which makes them one of the most reliable and used sources of energy. The reason they are so used in the industry despite their proven negative impact on the environment is because of their effectiveness. Renewable energy sources cannot generate as much energy as needed therefore fossil fuels are still used. </a:t>
            </a:r>
            <a:endParaRPr lang="en-US" dirty="0"/>
          </a:p>
          <a:p>
            <a:pPr marL="0" indent="0">
              <a:buNone/>
            </a:pPr>
            <a:r>
              <a:rPr lang="en-US" sz="1400" dirty="0">
                <a:cs typeface="Segoe UI"/>
              </a:rPr>
              <a:t>One way in which the public is affected is through rising prices. Prices for energy have risen by 80% on October 1st according to Paul Bolton (2022) and Ioan Stewart (2022). The rise in prices means that fewer families will be able to afford to live comfortably, leading to poverty. Inflation "</a:t>
            </a:r>
            <a:r>
              <a:rPr lang="en-US" sz="1400" dirty="0">
                <a:ea typeface="+mn-lt"/>
                <a:cs typeface="+mn-lt"/>
              </a:rPr>
              <a:t>lowers the values of pensions, savings, and Treasury notes" as stated by </a:t>
            </a:r>
            <a:r>
              <a:rPr lang="en-US" sz="1400" dirty="0">
                <a:solidFill>
                  <a:schemeClr val="tx1"/>
                </a:solidFill>
                <a:ea typeface="+mn-lt"/>
                <a:cs typeface="+mn-lt"/>
              </a:rPr>
              <a:t>Kimberly Amadeo (2022). This means that, for the public, less money is received. This inflation causes the value of money to decrease over time. </a:t>
            </a:r>
          </a:p>
          <a:p>
            <a:pPr marL="0" indent="0">
              <a:buNone/>
            </a:pPr>
            <a:r>
              <a:rPr lang="en-US" sz="1400" dirty="0">
                <a:ea typeface="+mn-lt"/>
                <a:cs typeface="+mn-lt"/>
              </a:rPr>
              <a:t>  </a:t>
            </a:r>
            <a:endParaRPr lang="en-US" dirty="0"/>
          </a:p>
          <a:p>
            <a:pPr>
              <a:buNone/>
            </a:pPr>
            <a:r>
              <a:rPr lang="en-GB" sz="1400" dirty="0">
                <a:ea typeface="+mn-lt"/>
                <a:cs typeface="+mn-lt"/>
              </a:rPr>
              <a:t>  </a:t>
            </a:r>
            <a:endParaRPr lang="en-US" sz="1400" dirty="0">
              <a:ea typeface="+mn-lt"/>
              <a:cs typeface="+mn-lt"/>
            </a:endParaRPr>
          </a:p>
          <a:p>
            <a:pPr marL="0" indent="0">
              <a:buNone/>
            </a:pPr>
            <a:endParaRPr lang="en-US" sz="1400" dirty="0">
              <a:cs typeface="Segoe UI"/>
            </a:endParaRPr>
          </a:p>
        </p:txBody>
      </p:sp>
    </p:spTree>
    <p:extLst>
      <p:ext uri="{BB962C8B-B14F-4D97-AF65-F5344CB8AC3E}">
        <p14:creationId xmlns:p14="http://schemas.microsoft.com/office/powerpoint/2010/main" val="2838852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A0C57-0E5B-F399-ED61-EAA233A4B51B}"/>
              </a:ext>
            </a:extLst>
          </p:cNvPr>
          <p:cNvSpPr>
            <a:spLocks noGrp="1"/>
          </p:cNvSpPr>
          <p:nvPr>
            <p:ph type="title"/>
          </p:nvPr>
        </p:nvSpPr>
        <p:spPr>
          <a:xfrm>
            <a:off x="750277" y="-74490"/>
            <a:ext cx="10515600" cy="1325563"/>
          </a:xfrm>
        </p:spPr>
        <p:txBody>
          <a:bodyPr/>
          <a:lstStyle/>
          <a:p>
            <a:r>
              <a:rPr lang="en-US" dirty="0"/>
              <a:t>Main Findings – SWOT &amp; PESTLE </a:t>
            </a:r>
          </a:p>
        </p:txBody>
      </p:sp>
      <p:sp>
        <p:nvSpPr>
          <p:cNvPr id="3" name="Content Placeholder 2">
            <a:extLst>
              <a:ext uri="{FF2B5EF4-FFF2-40B4-BE49-F238E27FC236}">
                <a16:creationId xmlns:a16="http://schemas.microsoft.com/office/drawing/2014/main" id="{3FF49BCF-3FC3-DAC8-E448-65086E5693EF}"/>
              </a:ext>
            </a:extLst>
          </p:cNvPr>
          <p:cNvSpPr>
            <a:spLocks noGrp="1"/>
          </p:cNvSpPr>
          <p:nvPr>
            <p:ph idx="1"/>
          </p:nvPr>
        </p:nvSpPr>
        <p:spPr>
          <a:xfrm>
            <a:off x="838200" y="1063625"/>
            <a:ext cx="10515600" cy="5855798"/>
          </a:xfrm>
        </p:spPr>
        <p:txBody>
          <a:bodyPr vert="horz" lIns="91440" tIns="45720" rIns="91440" bIns="45720" rtlCol="0" anchor="t">
            <a:normAutofit lnSpcReduction="10000"/>
          </a:bodyPr>
          <a:lstStyle/>
          <a:p>
            <a:pPr marL="0" indent="0">
              <a:buNone/>
            </a:pPr>
            <a:r>
              <a:rPr lang="en-US" sz="1400" dirty="0">
                <a:ea typeface="+mn-lt"/>
                <a:cs typeface="+mn-lt"/>
              </a:rPr>
              <a:t>SWOT stands for strengths, weaknesses, opportunities and threats. PESTLE stands for political, economic, social, technological, legal, and environmental. </a:t>
            </a:r>
            <a:endParaRPr lang="en-US" dirty="0"/>
          </a:p>
          <a:p>
            <a:pPr marL="0" indent="0">
              <a:buNone/>
            </a:pPr>
            <a:r>
              <a:rPr lang="en-US" sz="1400" dirty="0">
                <a:cs typeface="Segoe UI"/>
              </a:rPr>
              <a:t>A strength of the energy sector is that it is experiencing a rise in the use and investment of renewable energy. According to McKinsey, by 2026 global electricity capacity will rise by more than 80% from 2020.  This means a decline in the emission of harmful greenhouse gases which will have an overall positive environmental impact. Alongside this, there will be less harmful resource management which will lead to less land and water pollution. An example of negative resource management would be oil spills which pollute surrounding habitats and wildlife. </a:t>
            </a:r>
            <a:endParaRPr lang="en-US"/>
          </a:p>
          <a:p>
            <a:pPr marL="0" indent="0">
              <a:buNone/>
            </a:pPr>
            <a:r>
              <a:rPr lang="en-US" sz="1400" dirty="0">
                <a:cs typeface="Segoe UI"/>
              </a:rPr>
              <a:t>A weakness of the energy sector would be the rise in energy demand. When there is an increase in demand but a decrease in supply, prices go up. This has a social impact as it directly affects the public. As prices for energy rise, the public is forced to oblige to pay more. Not only does this affect the public, but businesses as well. Up to 14% of small businesses are said to close in the UK states energy live views. Another weakness would be that there is a rise in costs in electric grids. This has an economic impact due to inflation. </a:t>
            </a:r>
          </a:p>
          <a:p>
            <a:pPr marL="0" indent="0">
              <a:buNone/>
            </a:pPr>
            <a:r>
              <a:rPr lang="en-US" sz="1400" dirty="0">
                <a:cs typeface="Segoe UI"/>
              </a:rPr>
              <a:t>An opportunity for the energy sector is the lifted bans on offshore drilling: "White House lifts ban on offshore drilling" (Brady, 2010). This means that more fossil fuels can be obtained which will lead to a positive economic impact on the energy sector as they will make more money. Another opportunity would be the increase in the use of solar and wind energy. This has a positive environmental impact as more renewable sources are being used, leading to less pollution. </a:t>
            </a:r>
          </a:p>
          <a:p>
            <a:pPr marL="0" indent="0">
              <a:buNone/>
            </a:pPr>
            <a:r>
              <a:rPr lang="en-US" sz="1400" dirty="0">
                <a:cs typeface="Segoe UI"/>
              </a:rPr>
              <a:t>A threat facing the energy sector is global warming and climate change acts. One act as stated by Climate Change Committee is that the UK is by law forced to reduce their greenhouse gas emissions by 100%, at least. This has a political impact on the energy sector which they must stand by. A conversion of this threat into an opportunity would be to use energy-efficient technology which will result in a technological impact. One way could be through biomass. Another threat that can be converted into an opportunity is the heavy reliance on non-renewable sources. This is a threat because it could result in power strikes. The Edinburgh News says, "</a:t>
            </a:r>
            <a:r>
              <a:rPr lang="en-US" sz="1400" dirty="0">
                <a:ea typeface="+mn-lt"/>
                <a:cs typeface="+mn-lt"/>
              </a:rPr>
              <a:t>National Grid warned there could be blackouts due to an expected energy crisis"</a:t>
            </a:r>
            <a:r>
              <a:rPr lang="en-US" sz="1400" dirty="0">
                <a:cs typeface="Segoe UI"/>
              </a:rPr>
              <a:t> (Evans, 2022). A conversion strategy is to increase the use of renewable energy sources. Doing this will not only decrease harmful effects on the environment but also increase reliability in energy sources by preventing power cuts. </a:t>
            </a:r>
          </a:p>
          <a:p>
            <a:pPr marL="0" indent="0">
              <a:buNone/>
            </a:pPr>
            <a:endParaRPr lang="en-US" sz="1400" dirty="0">
              <a:cs typeface="Segoe UI"/>
            </a:endParaRPr>
          </a:p>
          <a:p>
            <a:pPr marL="0" indent="0">
              <a:buNone/>
            </a:pPr>
            <a:endParaRPr lang="en-US" sz="1400" dirty="0">
              <a:cs typeface="Segoe UI"/>
            </a:endParaRPr>
          </a:p>
        </p:txBody>
      </p:sp>
    </p:spTree>
    <p:extLst>
      <p:ext uri="{BB962C8B-B14F-4D97-AF65-F5344CB8AC3E}">
        <p14:creationId xmlns:p14="http://schemas.microsoft.com/office/powerpoint/2010/main" val="2305090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1D4ED-1DD0-A933-BE65-D9BA80E2BDF4}"/>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9F03B79C-53BF-B8A4-6F48-A1235F26002B}"/>
              </a:ext>
            </a:extLst>
          </p:cNvPr>
          <p:cNvSpPr>
            <a:spLocks noGrp="1"/>
          </p:cNvSpPr>
          <p:nvPr>
            <p:ph idx="1"/>
          </p:nvPr>
        </p:nvSpPr>
        <p:spPr/>
        <p:txBody>
          <a:bodyPr vert="horz" lIns="91440" tIns="45720" rIns="91440" bIns="45720" rtlCol="0" anchor="t">
            <a:normAutofit/>
          </a:bodyPr>
          <a:lstStyle/>
          <a:p>
            <a:pPr marL="0" indent="0">
              <a:buNone/>
            </a:pPr>
            <a:r>
              <a:rPr lang="en-US" sz="1400" dirty="0">
                <a:cs typeface="Segoe UI"/>
              </a:rPr>
              <a:t>The main areas of concern for the energy sector are that they don't use enough renewable energy while their supply of fossil fuels is running out. This leads to many problems which affect not only the energy sector but many people worldwide: businesses and households.</a:t>
            </a:r>
            <a:r>
              <a:rPr lang="en-US" sz="1400" dirty="0">
                <a:ea typeface="+mn-lt"/>
                <a:cs typeface="+mn-lt"/>
              </a:rPr>
              <a:t> According to energy live, in the UK "14% of small firms are expected to close" which shows that the energy crisis negatively impacts the evolution of businesses. The public is more prone to heart attacks and increased blood pressure due to not having enough money to heat up their homes. As mentioned previously, inflation has taken place as a result of the energy crisis. For businesses, this means more outflows, therefore, resulting in less profit.  For the public, Lowe and Mahmood (2022) aim that the health of adults and older people has a high chance of deteriorating. </a:t>
            </a:r>
            <a:r>
              <a:rPr lang="en-US" sz="1400" dirty="0">
                <a:cs typeface="Segoe UI"/>
              </a:rPr>
              <a:t>  However, the energy sector does have its areas of strengths which consist of their increased use in renewable energy that, combined with their offshore drilling bans, could lift the energy sector out of the energy crisis. </a:t>
            </a:r>
            <a:endParaRPr lang="en-US" dirty="0"/>
          </a:p>
          <a:p>
            <a:pPr marL="0" indent="0">
              <a:buNone/>
            </a:pPr>
            <a:r>
              <a:rPr lang="en-US" sz="1400" dirty="0">
                <a:cs typeface="Segoe UI"/>
              </a:rPr>
              <a:t>This report has discussed the problems and causes of the areas of concern for the energy sector. This report has succeeded in highlighting the strengths, weaknesses, opportunities, and threats facing the energy sector. Alongside this, the ways in which the issue will be planned, monitored, and reviewed have also been listed. </a:t>
            </a:r>
            <a:endParaRPr lang="en-US" dirty="0">
              <a:cs typeface="Segoe UI"/>
            </a:endParaRPr>
          </a:p>
          <a:p>
            <a:pPr marL="0" indent="0">
              <a:buNone/>
            </a:pPr>
            <a:endParaRPr lang="en-US" sz="1400" dirty="0">
              <a:cs typeface="Segoe UI"/>
            </a:endParaRPr>
          </a:p>
          <a:p>
            <a:pPr marL="0" indent="0">
              <a:buNone/>
            </a:pPr>
            <a:endParaRPr lang="en-US" sz="1400" dirty="0">
              <a:cs typeface="Segoe UI"/>
            </a:endParaRPr>
          </a:p>
          <a:p>
            <a:pPr marL="0" indent="0">
              <a:buNone/>
            </a:pPr>
            <a:endParaRPr lang="en-US" sz="1400" dirty="0">
              <a:cs typeface="Segoe UI"/>
            </a:endParaRPr>
          </a:p>
          <a:p>
            <a:pPr marL="0" indent="0">
              <a:buNone/>
            </a:pPr>
            <a:endParaRPr lang="en-US" sz="1400" dirty="0">
              <a:cs typeface="Segoe UI"/>
            </a:endParaRPr>
          </a:p>
          <a:p>
            <a:pPr marL="0" indent="0">
              <a:buNone/>
            </a:pPr>
            <a:endParaRPr lang="en-US" sz="1400" dirty="0">
              <a:cs typeface="Segoe UI"/>
            </a:endParaRPr>
          </a:p>
          <a:p>
            <a:pPr marL="0" indent="0">
              <a:buNone/>
            </a:pPr>
            <a:endParaRPr lang="en-US" sz="1400" dirty="0">
              <a:cs typeface="Segoe UI"/>
            </a:endParaRPr>
          </a:p>
          <a:p>
            <a:pPr marL="0" indent="0">
              <a:buNone/>
            </a:pPr>
            <a:endParaRPr lang="en-US" sz="1400" dirty="0">
              <a:cs typeface="Segoe UI"/>
            </a:endParaRPr>
          </a:p>
        </p:txBody>
      </p:sp>
    </p:spTree>
    <p:extLst>
      <p:ext uri="{BB962C8B-B14F-4D97-AF65-F5344CB8AC3E}">
        <p14:creationId xmlns:p14="http://schemas.microsoft.com/office/powerpoint/2010/main" val="2884292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9C257-ACA3-5900-AC24-25F22192A7E3}"/>
              </a:ext>
            </a:extLst>
          </p:cNvPr>
          <p:cNvSpPr>
            <a:spLocks noGrp="1"/>
          </p:cNvSpPr>
          <p:nvPr>
            <p:ph type="title"/>
          </p:nvPr>
        </p:nvSpPr>
        <p:spPr/>
        <p:txBody>
          <a:bodyPr/>
          <a:lstStyle/>
          <a:p>
            <a:r>
              <a:rPr lang="en-US" dirty="0"/>
              <a:t>Recommendations</a:t>
            </a:r>
          </a:p>
        </p:txBody>
      </p:sp>
      <p:sp>
        <p:nvSpPr>
          <p:cNvPr id="3" name="Content Placeholder 2">
            <a:extLst>
              <a:ext uri="{FF2B5EF4-FFF2-40B4-BE49-F238E27FC236}">
                <a16:creationId xmlns:a16="http://schemas.microsoft.com/office/drawing/2014/main" id="{A90AB22A-1191-7E89-3BA2-52B07DB14C48}"/>
              </a:ext>
            </a:extLst>
          </p:cNvPr>
          <p:cNvSpPr>
            <a:spLocks noGrp="1"/>
          </p:cNvSpPr>
          <p:nvPr>
            <p:ph idx="1"/>
          </p:nvPr>
        </p:nvSpPr>
        <p:spPr>
          <a:xfrm>
            <a:off x="838200" y="1425087"/>
            <a:ext cx="10515600" cy="4751876"/>
          </a:xfrm>
        </p:spPr>
        <p:txBody>
          <a:bodyPr vert="horz" lIns="91440" tIns="45720" rIns="91440" bIns="45720" rtlCol="0" anchor="t">
            <a:normAutofit lnSpcReduction="10000"/>
          </a:bodyPr>
          <a:lstStyle/>
          <a:p>
            <a:pPr marL="0" indent="0">
              <a:buNone/>
            </a:pPr>
            <a:r>
              <a:rPr lang="en-US" sz="1400" dirty="0">
                <a:cs typeface="Segoe UI"/>
              </a:rPr>
              <a:t>From </a:t>
            </a:r>
            <a:r>
              <a:rPr lang="en-US" sz="1400" dirty="0" err="1">
                <a:cs typeface="Segoe UI"/>
              </a:rPr>
              <a:t>analysing</a:t>
            </a:r>
            <a:r>
              <a:rPr lang="en-US" sz="1400" dirty="0">
                <a:cs typeface="Segoe UI"/>
              </a:rPr>
              <a:t> the DMM, 3 recommendations have been made for the energy sector to help resolve their problem. The best solution was to use more renewable energy. This was an obvious recommendation as it not only has a positive impact on the environment, but it has become less costly to use.</a:t>
            </a:r>
            <a:r>
              <a:rPr lang="en-US" sz="1400" dirty="0">
                <a:ea typeface="+mn-lt"/>
                <a:cs typeface="+mn-lt"/>
              </a:rPr>
              <a:t> Renewable energy was not commonly used; it was more expensive than fossil fuels.</a:t>
            </a:r>
            <a:r>
              <a:rPr lang="en-US" sz="1400" dirty="0">
                <a:cs typeface="Segoe UI"/>
              </a:rPr>
              <a:t> However, according to Professor Farmer, renewable energy sources have become cheaper than fossil fuels in many situations which shows that they should be used more by the energy sector. Hydrogen is named by many the fuel of the future. This could be one source of energy that the energy sector could use because it doesn't produce greenhouse gases when burnt. Instead, its byproduct is water which, as we know, is more useful than harmful. </a:t>
            </a:r>
            <a:endParaRPr lang="en-US" dirty="0"/>
          </a:p>
          <a:p>
            <a:pPr marL="0" indent="0">
              <a:buNone/>
            </a:pPr>
            <a:r>
              <a:rPr lang="en-US" sz="1400" dirty="0">
                <a:cs typeface="Segoe UI"/>
              </a:rPr>
              <a:t>The second-best recommendation is to use fossil fuels effectively; it avoids the wastage of energy. This is especially important currently when sources are scarce. Reducing energy use leads to less energy demand. This means that less fossil fuels have to be burnt in order to generate energy. It is important to prevent the wastage of energy because it reduces the number of fumes released into the atmosphere which prevents things like climate change and global warming. However, preventing the over usage of energy can be hard as every person on the planet uses different amounts of energy on a daily basis. Although to prevent too  much energy use, the energy sector could place limits on the consumption on energy for a person or household. This prevents people going overboard and wasting too much energy. The same could be done for businesses although this would be on a larger scale thus making it harder to see reasonable limits. </a:t>
            </a:r>
            <a:endParaRPr lang="en-US" dirty="0">
              <a:cs typeface="Segoe UI"/>
            </a:endParaRPr>
          </a:p>
          <a:p>
            <a:pPr marL="0" indent="0">
              <a:buNone/>
            </a:pPr>
            <a:r>
              <a:rPr lang="en-US" sz="1400" dirty="0">
                <a:cs typeface="Segoe UI"/>
              </a:rPr>
              <a:t>The least effective solution would be to cut energy demand. Although this idea seems effective, it would be very hard to implement. Cutting energy demand could lead to other world problems as the public is already forced to pay more for their energy so restricting their use could result in protests and riots. Cutting demand means cutting usage which could have a negative impact on small businesses because they might be forced to close to due not having enough energy to be able to run their business: light and heat in a warehouse or transport of products. </a:t>
            </a:r>
            <a:endParaRPr lang="en-US">
              <a:cs typeface="Segoe UI"/>
            </a:endParaRPr>
          </a:p>
        </p:txBody>
      </p:sp>
    </p:spTree>
    <p:extLst>
      <p:ext uri="{BB962C8B-B14F-4D97-AF65-F5344CB8AC3E}">
        <p14:creationId xmlns:p14="http://schemas.microsoft.com/office/powerpoint/2010/main" val="2458160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A69B9-0748-ED13-3EB9-62BE0902A594}"/>
              </a:ext>
            </a:extLst>
          </p:cNvPr>
          <p:cNvSpPr>
            <a:spLocks noGrp="1"/>
          </p:cNvSpPr>
          <p:nvPr>
            <p:ph type="title"/>
          </p:nvPr>
        </p:nvSpPr>
        <p:spPr>
          <a:xfrm>
            <a:off x="164123" y="365125"/>
            <a:ext cx="12088445" cy="1345101"/>
          </a:xfrm>
        </p:spPr>
        <p:txBody>
          <a:bodyPr>
            <a:normAutofit/>
          </a:bodyPr>
          <a:lstStyle/>
          <a:p>
            <a:r>
              <a:rPr lang="en-US" sz="4000" dirty="0"/>
              <a:t>Planning, Monitoring, and Reviewing the situation</a:t>
            </a:r>
            <a:r>
              <a:rPr lang="en-US" sz="3600" dirty="0"/>
              <a:t> </a:t>
            </a:r>
          </a:p>
        </p:txBody>
      </p:sp>
      <p:sp>
        <p:nvSpPr>
          <p:cNvPr id="3" name="Content Placeholder 2">
            <a:extLst>
              <a:ext uri="{FF2B5EF4-FFF2-40B4-BE49-F238E27FC236}">
                <a16:creationId xmlns:a16="http://schemas.microsoft.com/office/drawing/2014/main" id="{EA17BA1F-B5CA-ED78-2A5A-693E4AB88FF9}"/>
              </a:ext>
            </a:extLst>
          </p:cNvPr>
          <p:cNvSpPr>
            <a:spLocks noGrp="1"/>
          </p:cNvSpPr>
          <p:nvPr>
            <p:ph idx="1"/>
          </p:nvPr>
        </p:nvSpPr>
        <p:spPr>
          <a:xfrm>
            <a:off x="789354" y="1620471"/>
            <a:ext cx="10515600" cy="5044953"/>
          </a:xfrm>
        </p:spPr>
        <p:txBody>
          <a:bodyPr vert="horz" lIns="91440" tIns="45720" rIns="91440" bIns="45720" rtlCol="0" anchor="t">
            <a:normAutofit/>
          </a:bodyPr>
          <a:lstStyle/>
          <a:p>
            <a:pPr marL="0" indent="0">
              <a:buNone/>
            </a:pPr>
            <a:r>
              <a:rPr lang="en-US" sz="1400" dirty="0">
                <a:cs typeface="Segoe UI"/>
              </a:rPr>
              <a:t>The solution is to use more renewable energy</a:t>
            </a:r>
          </a:p>
          <a:p>
            <a:pPr marL="0" indent="0">
              <a:buNone/>
            </a:pPr>
            <a:r>
              <a:rPr lang="en-US" sz="1400" dirty="0">
                <a:cs typeface="Segoe UI"/>
              </a:rPr>
              <a:t>Planning to use more renewable energy sources would consist of finding areas where wind turbines and solar panels can be placed, for example. According to Laurie Brenner (2018), wind turbines are best placed in "locations with frequent, sustained winds": hills or by large plains of water. Planning is very important in the prevention of destroying habitats or not producing enough energy. This was one of the identified opportunities for the energy sector due to the lifted bans on offshore drilling. The leading country with the most wind turbines and therefore wind energy is China. Their turbines are located in deserted areas where they would not affect human activity and on shores where they can generate more energy. </a:t>
            </a:r>
            <a:endParaRPr lang="en-US" dirty="0">
              <a:cs typeface="Segoe UI"/>
            </a:endParaRPr>
          </a:p>
          <a:p>
            <a:pPr marL="0" indent="0">
              <a:buNone/>
            </a:pPr>
            <a:r>
              <a:rPr lang="en-US" sz="1400" dirty="0">
                <a:cs typeface="Segoe UI"/>
              </a:rPr>
              <a:t>Monitoring would consist of seeing the amount of renewable energy that is generated monthly and what percentage is used and wasted. This step is also important because it allows the energy sector to see if enough energy is being produced and whether this amount is truly sustainable. Frequent monitoring also lets the energy sector analyse which energy source is the most useful by seeing how much energy is generated. This could be </a:t>
            </a:r>
            <a:r>
              <a:rPr lang="en-US" sz="1400" dirty="0" err="1">
                <a:cs typeface="Segoe UI"/>
              </a:rPr>
              <a:t>analysed</a:t>
            </a:r>
            <a:r>
              <a:rPr lang="en-US" sz="1400" dirty="0">
                <a:cs typeface="Segoe UI"/>
              </a:rPr>
              <a:t> through diagrams such as line graphs which can be easily read. Overall, monitoring will allow the energy sector to see if everything has been done correctly. For example, whether the planning was accurate and the renewable energy sources don't affect wildlife or human activity. </a:t>
            </a:r>
          </a:p>
          <a:p>
            <a:pPr marL="0" indent="0">
              <a:buNone/>
            </a:pPr>
            <a:r>
              <a:rPr lang="en-US" sz="1400" dirty="0">
                <a:cs typeface="Segoe UI"/>
              </a:rPr>
              <a:t>Reviewing means evaluating a process. The energy sector would review the process by comparing the usage of fossil fuels to renewable energy over a particular period (monthly). This would allow them to see whether renewable sources can be used to generate enough energy as is needed worldwide. If not, the energy sector can use this review to find other sources of generating energy that would be more effective. Reviewing the solution is what is going to allow the energy sector to see whether they were successful in the cause or not. In this case, reviewing will let the energy sector decide if using solely renewable energy could work in the long run. </a:t>
            </a:r>
          </a:p>
        </p:txBody>
      </p:sp>
    </p:spTree>
    <p:extLst>
      <p:ext uri="{BB962C8B-B14F-4D97-AF65-F5344CB8AC3E}">
        <p14:creationId xmlns:p14="http://schemas.microsoft.com/office/powerpoint/2010/main" val="3015813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35D09-2637-31CB-B898-CDD88A519889}"/>
              </a:ext>
            </a:extLst>
          </p:cNvPr>
          <p:cNvSpPr>
            <a:spLocks noGrp="1"/>
          </p:cNvSpPr>
          <p:nvPr>
            <p:ph type="title"/>
          </p:nvPr>
        </p:nvSpPr>
        <p:spPr/>
        <p:txBody>
          <a:bodyPr/>
          <a:lstStyle/>
          <a:p>
            <a:r>
              <a:rPr lang="en-US" dirty="0"/>
              <a:t>Appendices  </a:t>
            </a:r>
          </a:p>
        </p:txBody>
      </p:sp>
      <p:graphicFrame>
        <p:nvGraphicFramePr>
          <p:cNvPr id="4" name="Table 4">
            <a:extLst>
              <a:ext uri="{FF2B5EF4-FFF2-40B4-BE49-F238E27FC236}">
                <a16:creationId xmlns:a16="http://schemas.microsoft.com/office/drawing/2014/main" id="{9C086174-629D-BC6C-3666-C9AF437BE1AD}"/>
              </a:ext>
            </a:extLst>
          </p:cNvPr>
          <p:cNvGraphicFramePr>
            <a:graphicFrameLocks noGrp="1"/>
          </p:cNvGraphicFramePr>
          <p:nvPr>
            <p:ph idx="1"/>
            <p:extLst>
              <p:ext uri="{D42A27DB-BD31-4B8C-83A1-F6EECF244321}">
                <p14:modId xmlns:p14="http://schemas.microsoft.com/office/powerpoint/2010/main" val="1259386362"/>
              </p:ext>
            </p:extLst>
          </p:nvPr>
        </p:nvGraphicFramePr>
        <p:xfrm>
          <a:off x="840153" y="2071076"/>
          <a:ext cx="11052927" cy="1476130"/>
        </p:xfrm>
        <a:graphic>
          <a:graphicData uri="http://schemas.openxmlformats.org/drawingml/2006/table">
            <a:tbl>
              <a:tblPr firstRow="1" bandRow="1">
                <a:tableStyleId>{5C22544A-7EE6-4342-B048-85BDC9FD1C3A}</a:tableStyleId>
              </a:tblPr>
              <a:tblGrid>
                <a:gridCol w="1842155">
                  <a:extLst>
                    <a:ext uri="{9D8B030D-6E8A-4147-A177-3AD203B41FA5}">
                      <a16:colId xmlns:a16="http://schemas.microsoft.com/office/drawing/2014/main" val="4063121435"/>
                    </a:ext>
                  </a:extLst>
                </a:gridCol>
                <a:gridCol w="1842155">
                  <a:extLst>
                    <a:ext uri="{9D8B030D-6E8A-4147-A177-3AD203B41FA5}">
                      <a16:colId xmlns:a16="http://schemas.microsoft.com/office/drawing/2014/main" val="1425643044"/>
                    </a:ext>
                  </a:extLst>
                </a:gridCol>
                <a:gridCol w="1842155">
                  <a:extLst>
                    <a:ext uri="{9D8B030D-6E8A-4147-A177-3AD203B41FA5}">
                      <a16:colId xmlns:a16="http://schemas.microsoft.com/office/drawing/2014/main" val="1138968307"/>
                    </a:ext>
                  </a:extLst>
                </a:gridCol>
                <a:gridCol w="1964967">
                  <a:extLst>
                    <a:ext uri="{9D8B030D-6E8A-4147-A177-3AD203B41FA5}">
                      <a16:colId xmlns:a16="http://schemas.microsoft.com/office/drawing/2014/main" val="415280563"/>
                    </a:ext>
                  </a:extLst>
                </a:gridCol>
                <a:gridCol w="1719340">
                  <a:extLst>
                    <a:ext uri="{9D8B030D-6E8A-4147-A177-3AD203B41FA5}">
                      <a16:colId xmlns:a16="http://schemas.microsoft.com/office/drawing/2014/main" val="3409317547"/>
                    </a:ext>
                  </a:extLst>
                </a:gridCol>
                <a:gridCol w="1842155">
                  <a:extLst>
                    <a:ext uri="{9D8B030D-6E8A-4147-A177-3AD203B41FA5}">
                      <a16:colId xmlns:a16="http://schemas.microsoft.com/office/drawing/2014/main" val="1117564807"/>
                    </a:ext>
                  </a:extLst>
                </a:gridCol>
              </a:tblGrid>
              <a:tr h="561730">
                <a:tc>
                  <a:txBody>
                    <a:bodyPr/>
                    <a:lstStyle/>
                    <a:p>
                      <a:r>
                        <a:rPr lang="en-US" dirty="0"/>
                        <a:t>P olitical</a:t>
                      </a:r>
                    </a:p>
                  </a:txBody>
                  <a:tcPr>
                    <a:solidFill>
                      <a:schemeClr val="tx2">
                        <a:lumMod val="25000"/>
                        <a:lumOff val="75000"/>
                      </a:schemeClr>
                    </a:solidFill>
                  </a:tcPr>
                </a:tc>
                <a:tc>
                  <a:txBody>
                    <a:bodyPr/>
                    <a:lstStyle/>
                    <a:p>
                      <a:r>
                        <a:rPr lang="en-US" dirty="0"/>
                        <a:t>E conomic</a:t>
                      </a:r>
                    </a:p>
                  </a:txBody>
                  <a:tcPr>
                    <a:solidFill>
                      <a:schemeClr val="tx2">
                        <a:lumMod val="25000"/>
                        <a:lumOff val="75000"/>
                      </a:schemeClr>
                    </a:solidFill>
                  </a:tcPr>
                </a:tc>
                <a:tc>
                  <a:txBody>
                    <a:bodyPr/>
                    <a:lstStyle/>
                    <a:p>
                      <a:r>
                        <a:rPr lang="en-US" dirty="0"/>
                        <a:t>S ocial</a:t>
                      </a:r>
                    </a:p>
                  </a:txBody>
                  <a:tcPr>
                    <a:solidFill>
                      <a:schemeClr val="tx2">
                        <a:lumMod val="25000"/>
                        <a:lumOff val="75000"/>
                      </a:schemeClr>
                    </a:solidFill>
                  </a:tcPr>
                </a:tc>
                <a:tc>
                  <a:txBody>
                    <a:bodyPr/>
                    <a:lstStyle/>
                    <a:p>
                      <a:r>
                        <a:rPr lang="en-US" dirty="0"/>
                        <a:t>T echonological</a:t>
                      </a:r>
                    </a:p>
                  </a:txBody>
                  <a:tcPr>
                    <a:solidFill>
                      <a:schemeClr val="tx2">
                        <a:lumMod val="25000"/>
                        <a:lumOff val="75000"/>
                      </a:schemeClr>
                    </a:solidFill>
                  </a:tcPr>
                </a:tc>
                <a:tc>
                  <a:txBody>
                    <a:bodyPr/>
                    <a:lstStyle/>
                    <a:p>
                      <a:r>
                        <a:rPr lang="en-US" dirty="0"/>
                        <a:t>L egal</a:t>
                      </a:r>
                    </a:p>
                  </a:txBody>
                  <a:tcPr>
                    <a:solidFill>
                      <a:schemeClr val="tx2">
                        <a:lumMod val="25000"/>
                        <a:lumOff val="75000"/>
                      </a:schemeClr>
                    </a:solidFill>
                  </a:tcPr>
                </a:tc>
                <a:tc>
                  <a:txBody>
                    <a:bodyPr/>
                    <a:lstStyle/>
                    <a:p>
                      <a:r>
                        <a:rPr lang="en-US" dirty="0"/>
                        <a:t>E nvironmetal</a:t>
                      </a:r>
                    </a:p>
                  </a:txBody>
                  <a:tcPr>
                    <a:solidFill>
                      <a:schemeClr val="tx2">
                        <a:lumMod val="25000"/>
                        <a:lumOff val="75000"/>
                      </a:schemeClr>
                    </a:solidFill>
                  </a:tcPr>
                </a:tc>
                <a:extLst>
                  <a:ext uri="{0D108BD9-81ED-4DB2-BD59-A6C34878D82A}">
                    <a16:rowId xmlns:a16="http://schemas.microsoft.com/office/drawing/2014/main" val="332508300"/>
                  </a:ext>
                </a:extLst>
              </a:tr>
              <a:tr h="788646">
                <a:tc>
                  <a:txBody>
                    <a:bodyPr/>
                    <a:lstStyle/>
                    <a:p>
                      <a:r>
                        <a:rPr lang="en-US" dirty="0"/>
                        <a:t>Climate Policies</a:t>
                      </a:r>
                    </a:p>
                  </a:txBody>
                  <a:tcPr>
                    <a:solidFill>
                      <a:schemeClr val="tx2">
                        <a:lumMod val="10000"/>
                        <a:lumOff val="90000"/>
                      </a:schemeClr>
                    </a:solidFill>
                  </a:tcPr>
                </a:tc>
                <a:tc>
                  <a:txBody>
                    <a:bodyPr/>
                    <a:lstStyle/>
                    <a:p>
                      <a:r>
                        <a:rPr lang="en-US" dirty="0"/>
                        <a:t>Inflation</a:t>
                      </a:r>
                    </a:p>
                  </a:txBody>
                  <a:tcPr>
                    <a:solidFill>
                      <a:schemeClr val="tx2">
                        <a:lumMod val="10000"/>
                        <a:lumOff val="90000"/>
                      </a:schemeClr>
                    </a:solidFill>
                  </a:tcPr>
                </a:tc>
                <a:tc>
                  <a:txBody>
                    <a:bodyPr/>
                    <a:lstStyle/>
                    <a:p>
                      <a:r>
                        <a:rPr lang="en-US" dirty="0"/>
                        <a:t>Increase in prices </a:t>
                      </a:r>
                    </a:p>
                  </a:txBody>
                  <a:tcPr>
                    <a:solidFill>
                      <a:schemeClr val="tx2">
                        <a:lumMod val="10000"/>
                        <a:lumOff val="90000"/>
                      </a:schemeClr>
                    </a:solidFill>
                  </a:tcPr>
                </a:tc>
                <a:tc>
                  <a:txBody>
                    <a:bodyPr/>
                    <a:lstStyle/>
                    <a:p>
                      <a:r>
                        <a:rPr lang="en-US" dirty="0"/>
                        <a:t>Increase in energy efficient technology</a:t>
                      </a:r>
                    </a:p>
                  </a:txBody>
                  <a:tcPr>
                    <a:solidFill>
                      <a:schemeClr val="tx2">
                        <a:lumMod val="10000"/>
                        <a:lumOff val="90000"/>
                      </a:schemeClr>
                    </a:solidFill>
                  </a:tcPr>
                </a:tc>
                <a:tc>
                  <a:txBody>
                    <a:bodyPr/>
                    <a:lstStyle/>
                    <a:p>
                      <a:r>
                        <a:rPr lang="en-US" dirty="0"/>
                        <a:t>Laws</a:t>
                      </a:r>
                    </a:p>
                  </a:txBody>
                  <a:tcPr>
                    <a:solidFill>
                      <a:schemeClr val="tx2">
                        <a:lumMod val="10000"/>
                        <a:lumOff val="90000"/>
                      </a:schemeClr>
                    </a:solidFill>
                  </a:tcPr>
                </a:tc>
                <a:tc>
                  <a:txBody>
                    <a:bodyPr/>
                    <a:lstStyle/>
                    <a:p>
                      <a:r>
                        <a:rPr lang="en-US" dirty="0"/>
                        <a:t>Resource Management </a:t>
                      </a:r>
                    </a:p>
                  </a:txBody>
                  <a:tcPr>
                    <a:solidFill>
                      <a:schemeClr val="tx2">
                        <a:lumMod val="10000"/>
                        <a:lumOff val="90000"/>
                      </a:schemeClr>
                    </a:solidFill>
                  </a:tcPr>
                </a:tc>
                <a:extLst>
                  <a:ext uri="{0D108BD9-81ED-4DB2-BD59-A6C34878D82A}">
                    <a16:rowId xmlns:a16="http://schemas.microsoft.com/office/drawing/2014/main" val="1925475070"/>
                  </a:ext>
                </a:extLst>
              </a:tr>
            </a:tbl>
          </a:graphicData>
        </a:graphic>
      </p:graphicFrame>
      <p:sp>
        <p:nvSpPr>
          <p:cNvPr id="3" name="TextBox 2">
            <a:extLst>
              <a:ext uri="{FF2B5EF4-FFF2-40B4-BE49-F238E27FC236}">
                <a16:creationId xmlns:a16="http://schemas.microsoft.com/office/drawing/2014/main" id="{2111FD78-1757-2926-702D-67DC3F285F2C}"/>
              </a:ext>
            </a:extLst>
          </p:cNvPr>
          <p:cNvSpPr txBox="1"/>
          <p:nvPr/>
        </p:nvSpPr>
        <p:spPr>
          <a:xfrm>
            <a:off x="842595" y="1653442"/>
            <a:ext cx="4042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PESTLE Analysis </a:t>
            </a:r>
            <a:endParaRPr lang="en-US" dirty="0"/>
          </a:p>
        </p:txBody>
      </p:sp>
      <p:graphicFrame>
        <p:nvGraphicFramePr>
          <p:cNvPr id="6" name="Table 4">
            <a:extLst>
              <a:ext uri="{FF2B5EF4-FFF2-40B4-BE49-F238E27FC236}">
                <a16:creationId xmlns:a16="http://schemas.microsoft.com/office/drawing/2014/main" id="{D3FEEC9A-1D78-674D-6A3D-953DC82451A4}"/>
              </a:ext>
            </a:extLst>
          </p:cNvPr>
          <p:cNvGraphicFramePr>
            <a:graphicFrameLocks/>
          </p:cNvGraphicFramePr>
          <p:nvPr>
            <p:extLst>
              <p:ext uri="{D42A27DB-BD31-4B8C-83A1-F6EECF244321}">
                <p14:modId xmlns:p14="http://schemas.microsoft.com/office/powerpoint/2010/main" val="2535766696"/>
              </p:ext>
            </p:extLst>
          </p:nvPr>
        </p:nvGraphicFramePr>
        <p:xfrm>
          <a:off x="965201" y="4375395"/>
          <a:ext cx="10515600" cy="210312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262256920"/>
                    </a:ext>
                  </a:extLst>
                </a:gridCol>
                <a:gridCol w="5257800">
                  <a:extLst>
                    <a:ext uri="{9D8B030D-6E8A-4147-A177-3AD203B41FA5}">
                      <a16:colId xmlns:a16="http://schemas.microsoft.com/office/drawing/2014/main" val="2627607313"/>
                    </a:ext>
                  </a:extLst>
                </a:gridCol>
              </a:tblGrid>
              <a:tr h="370840">
                <a:tc>
                  <a:txBody>
                    <a:bodyPr/>
                    <a:lstStyle/>
                    <a:p>
                      <a:r>
                        <a:rPr lang="en-US" dirty="0"/>
                        <a:t>Strengths of the Energy Sector</a:t>
                      </a:r>
                    </a:p>
                    <a:p>
                      <a:pPr lvl="0">
                        <a:buNone/>
                      </a:pPr>
                      <a:r>
                        <a:rPr lang="en-US" dirty="0"/>
                        <a:t>- Rise in the use of renewable sources </a:t>
                      </a:r>
                    </a:p>
                  </a:txBody>
                  <a:tcPr>
                    <a:solidFill>
                      <a:schemeClr val="tx2">
                        <a:lumMod val="25000"/>
                        <a:lumOff val="75000"/>
                      </a:schemeClr>
                    </a:solidFill>
                  </a:tcPr>
                </a:tc>
                <a:tc>
                  <a:txBody>
                    <a:bodyPr/>
                    <a:lstStyle/>
                    <a:p>
                      <a:r>
                        <a:rPr lang="en-US" dirty="0"/>
                        <a:t>Weaknesses of the Energy Sector </a:t>
                      </a:r>
                    </a:p>
                    <a:p>
                      <a:pPr lvl="0">
                        <a:buNone/>
                      </a:pPr>
                      <a:r>
                        <a:rPr lang="en-US" dirty="0"/>
                        <a:t>- Rise in energy demand</a:t>
                      </a:r>
                    </a:p>
                    <a:p>
                      <a:pPr lvl="0">
                        <a:buNone/>
                      </a:pPr>
                      <a:r>
                        <a:rPr lang="en-US" dirty="0"/>
                        <a:t>- Rise in costs of electric grids</a:t>
                      </a:r>
                    </a:p>
                  </a:txBody>
                  <a:tcPr>
                    <a:solidFill>
                      <a:schemeClr val="tx2">
                        <a:lumMod val="25000"/>
                        <a:lumOff val="75000"/>
                      </a:schemeClr>
                    </a:solidFill>
                  </a:tcPr>
                </a:tc>
                <a:extLst>
                  <a:ext uri="{0D108BD9-81ED-4DB2-BD59-A6C34878D82A}">
                    <a16:rowId xmlns:a16="http://schemas.microsoft.com/office/drawing/2014/main" val="3846563028"/>
                  </a:ext>
                </a:extLst>
              </a:tr>
              <a:tr h="370840">
                <a:tc>
                  <a:txBody>
                    <a:bodyPr/>
                    <a:lstStyle/>
                    <a:p>
                      <a:r>
                        <a:rPr lang="en-US" dirty="0"/>
                        <a:t>Opportunities of the Energy Sector </a:t>
                      </a:r>
                    </a:p>
                    <a:p>
                      <a:pPr lvl="0">
                        <a:buNone/>
                      </a:pPr>
                      <a:r>
                        <a:rPr lang="en-US" dirty="0"/>
                        <a:t>- Lifted bans on off-shore drilling </a:t>
                      </a:r>
                    </a:p>
                    <a:p>
                      <a:pPr lvl="0">
                        <a:buNone/>
                      </a:pPr>
                      <a:r>
                        <a:rPr lang="en-US" dirty="0"/>
                        <a:t>- Installation of solar panels and wind turbines</a:t>
                      </a:r>
                    </a:p>
                    <a:p>
                      <a:pPr lvl="0">
                        <a:buNone/>
                      </a:pPr>
                      <a:endParaRPr lang="en-US" dirty="0"/>
                    </a:p>
                  </a:txBody>
                  <a:tcPr>
                    <a:solidFill>
                      <a:schemeClr val="tx2">
                        <a:lumMod val="10000"/>
                        <a:lumOff val="90000"/>
                      </a:schemeClr>
                    </a:solidFill>
                  </a:tcPr>
                </a:tc>
                <a:tc>
                  <a:txBody>
                    <a:bodyPr/>
                    <a:lstStyle/>
                    <a:p>
                      <a:r>
                        <a:rPr lang="en-US" dirty="0"/>
                        <a:t>Threats to the Energy Sector </a:t>
                      </a:r>
                    </a:p>
                    <a:p>
                      <a:pPr lvl="0">
                        <a:buNone/>
                      </a:pPr>
                      <a:r>
                        <a:rPr lang="en-US" dirty="0"/>
                        <a:t>- Global warming and climate policies</a:t>
                      </a:r>
                    </a:p>
                    <a:p>
                      <a:pPr lvl="0">
                        <a:buNone/>
                      </a:pPr>
                      <a:r>
                        <a:rPr lang="en-US" dirty="0"/>
                        <a:t>- Heavy reliance on non-renewable energy resources</a:t>
                      </a:r>
                    </a:p>
                  </a:txBody>
                  <a:tcPr>
                    <a:solidFill>
                      <a:schemeClr val="tx2">
                        <a:lumMod val="10000"/>
                        <a:lumOff val="90000"/>
                      </a:schemeClr>
                    </a:solidFill>
                  </a:tcPr>
                </a:tc>
                <a:extLst>
                  <a:ext uri="{0D108BD9-81ED-4DB2-BD59-A6C34878D82A}">
                    <a16:rowId xmlns:a16="http://schemas.microsoft.com/office/drawing/2014/main" val="3072390327"/>
                  </a:ext>
                </a:extLst>
              </a:tr>
            </a:tbl>
          </a:graphicData>
        </a:graphic>
      </p:graphicFrame>
      <p:sp>
        <p:nvSpPr>
          <p:cNvPr id="7" name="TextBox 6">
            <a:extLst>
              <a:ext uri="{FF2B5EF4-FFF2-40B4-BE49-F238E27FC236}">
                <a16:creationId xmlns:a16="http://schemas.microsoft.com/office/drawing/2014/main" id="{93C08657-AE43-7748-B3A7-65840522E7A1}"/>
              </a:ext>
            </a:extLst>
          </p:cNvPr>
          <p:cNvSpPr txBox="1"/>
          <p:nvPr/>
        </p:nvSpPr>
        <p:spPr>
          <a:xfrm>
            <a:off x="901210" y="3919903"/>
            <a:ext cx="4042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SWOT Analysis </a:t>
            </a:r>
            <a:endParaRPr lang="en-US" dirty="0"/>
          </a:p>
        </p:txBody>
      </p:sp>
    </p:spTree>
    <p:extLst>
      <p:ext uri="{BB962C8B-B14F-4D97-AF65-F5344CB8AC3E}">
        <p14:creationId xmlns:p14="http://schemas.microsoft.com/office/powerpoint/2010/main" val="2620936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C8CC8-95CE-DF59-D758-2CCC5A31DB58}"/>
              </a:ext>
            </a:extLst>
          </p:cNvPr>
          <p:cNvSpPr>
            <a:spLocks noGrp="1"/>
          </p:cNvSpPr>
          <p:nvPr>
            <p:ph type="title"/>
          </p:nvPr>
        </p:nvSpPr>
        <p:spPr/>
        <p:txBody>
          <a:bodyPr/>
          <a:lstStyle/>
          <a:p>
            <a:r>
              <a:rPr lang="en-US" dirty="0"/>
              <a:t>Appendices </a:t>
            </a:r>
          </a:p>
        </p:txBody>
      </p:sp>
      <p:graphicFrame>
        <p:nvGraphicFramePr>
          <p:cNvPr id="5" name="Table 5">
            <a:extLst>
              <a:ext uri="{FF2B5EF4-FFF2-40B4-BE49-F238E27FC236}">
                <a16:creationId xmlns:a16="http://schemas.microsoft.com/office/drawing/2014/main" id="{74AB2925-987B-7FAE-60BB-377F456A072F}"/>
              </a:ext>
            </a:extLst>
          </p:cNvPr>
          <p:cNvGraphicFramePr>
            <a:graphicFrameLocks noGrp="1"/>
          </p:cNvGraphicFramePr>
          <p:nvPr>
            <p:extLst>
              <p:ext uri="{D42A27DB-BD31-4B8C-83A1-F6EECF244321}">
                <p14:modId xmlns:p14="http://schemas.microsoft.com/office/powerpoint/2010/main" val="3398835913"/>
              </p:ext>
            </p:extLst>
          </p:nvPr>
        </p:nvGraphicFramePr>
        <p:xfrm>
          <a:off x="1631461" y="2383691"/>
          <a:ext cx="8425100" cy="2472948"/>
        </p:xfrm>
        <a:graphic>
          <a:graphicData uri="http://schemas.openxmlformats.org/drawingml/2006/table">
            <a:tbl>
              <a:tblPr firstRow="1" bandRow="1">
                <a:tableStyleId>{5C22544A-7EE6-4342-B048-85BDC9FD1C3A}</a:tableStyleId>
              </a:tblPr>
              <a:tblGrid>
                <a:gridCol w="1685020">
                  <a:extLst>
                    <a:ext uri="{9D8B030D-6E8A-4147-A177-3AD203B41FA5}">
                      <a16:colId xmlns:a16="http://schemas.microsoft.com/office/drawing/2014/main" val="3043297384"/>
                    </a:ext>
                  </a:extLst>
                </a:gridCol>
                <a:gridCol w="1685020">
                  <a:extLst>
                    <a:ext uri="{9D8B030D-6E8A-4147-A177-3AD203B41FA5}">
                      <a16:colId xmlns:a16="http://schemas.microsoft.com/office/drawing/2014/main" val="2203681983"/>
                    </a:ext>
                  </a:extLst>
                </a:gridCol>
                <a:gridCol w="1685020">
                  <a:extLst>
                    <a:ext uri="{9D8B030D-6E8A-4147-A177-3AD203B41FA5}">
                      <a16:colId xmlns:a16="http://schemas.microsoft.com/office/drawing/2014/main" val="355776114"/>
                    </a:ext>
                  </a:extLst>
                </a:gridCol>
                <a:gridCol w="1685020">
                  <a:extLst>
                    <a:ext uri="{9D8B030D-6E8A-4147-A177-3AD203B41FA5}">
                      <a16:colId xmlns:a16="http://schemas.microsoft.com/office/drawing/2014/main" val="4011294949"/>
                    </a:ext>
                  </a:extLst>
                </a:gridCol>
                <a:gridCol w="1685020">
                  <a:extLst>
                    <a:ext uri="{9D8B030D-6E8A-4147-A177-3AD203B41FA5}">
                      <a16:colId xmlns:a16="http://schemas.microsoft.com/office/drawing/2014/main" val="3490390095"/>
                    </a:ext>
                  </a:extLst>
                </a:gridCol>
              </a:tblGrid>
              <a:tr h="918468">
                <a:tc>
                  <a:txBody>
                    <a:bodyPr/>
                    <a:lstStyle/>
                    <a:p>
                      <a:endParaRPr lang="en-US"/>
                    </a:p>
                  </a:txBody>
                  <a:tcPr>
                    <a:solidFill>
                      <a:schemeClr val="tx2">
                        <a:lumMod val="25000"/>
                        <a:lumOff val="75000"/>
                      </a:schemeClr>
                    </a:solidFill>
                  </a:tcPr>
                </a:tc>
                <a:tc>
                  <a:txBody>
                    <a:bodyPr/>
                    <a:lstStyle/>
                    <a:p>
                      <a:r>
                        <a:rPr lang="en-US" dirty="0"/>
                        <a:t>Cost </a:t>
                      </a:r>
                      <a:r>
                        <a:rPr lang="en-US"/>
                        <a:t>(Weight: 5)</a:t>
                      </a:r>
                    </a:p>
                  </a:txBody>
                  <a:tcPr>
                    <a:solidFill>
                      <a:schemeClr val="tx2">
                        <a:lumMod val="25000"/>
                        <a:lumOff val="75000"/>
                      </a:schemeClr>
                    </a:solidFill>
                  </a:tcPr>
                </a:tc>
                <a:tc>
                  <a:txBody>
                    <a:bodyPr/>
                    <a:lstStyle/>
                    <a:p>
                      <a:r>
                        <a:rPr lang="en-US" dirty="0"/>
                        <a:t>Efficiency (Weight: 3)</a:t>
                      </a:r>
                    </a:p>
                  </a:txBody>
                  <a:tcPr>
                    <a:solidFill>
                      <a:schemeClr val="tx2">
                        <a:lumMod val="25000"/>
                        <a:lumOff val="75000"/>
                      </a:schemeClr>
                    </a:solidFill>
                  </a:tcPr>
                </a:tc>
                <a:tc>
                  <a:txBody>
                    <a:bodyPr/>
                    <a:lstStyle/>
                    <a:p>
                      <a:r>
                        <a:rPr lang="en-US" dirty="0"/>
                        <a:t>Easiness to implement (Weight: 4) </a:t>
                      </a:r>
                    </a:p>
                  </a:txBody>
                  <a:tcPr>
                    <a:solidFill>
                      <a:schemeClr val="tx2">
                        <a:lumMod val="25000"/>
                        <a:lumOff val="75000"/>
                      </a:schemeClr>
                    </a:solidFill>
                  </a:tcPr>
                </a:tc>
                <a:tc>
                  <a:txBody>
                    <a:bodyPr/>
                    <a:lstStyle/>
                    <a:p>
                      <a:r>
                        <a:rPr lang="en-US" dirty="0"/>
                        <a:t>Score </a:t>
                      </a:r>
                    </a:p>
                  </a:txBody>
                  <a:tcPr>
                    <a:solidFill>
                      <a:schemeClr val="tx2">
                        <a:lumMod val="25000"/>
                        <a:lumOff val="75000"/>
                      </a:schemeClr>
                    </a:solidFill>
                  </a:tcPr>
                </a:tc>
                <a:extLst>
                  <a:ext uri="{0D108BD9-81ED-4DB2-BD59-A6C34878D82A}">
                    <a16:rowId xmlns:a16="http://schemas.microsoft.com/office/drawing/2014/main" val="1741670291"/>
                  </a:ext>
                </a:extLst>
              </a:tr>
              <a:tr h="515853">
                <a:tc>
                  <a:txBody>
                    <a:bodyPr/>
                    <a:lstStyle/>
                    <a:p>
                      <a:r>
                        <a:rPr lang="en-US" sz="1400" dirty="0"/>
                        <a:t>Using renewable energy </a:t>
                      </a:r>
                      <a:endParaRPr lang="en-US" dirty="0"/>
                    </a:p>
                  </a:txBody>
                  <a:tcPr>
                    <a:solidFill>
                      <a:schemeClr val="tx2">
                        <a:lumMod val="10000"/>
                        <a:lumOff val="90000"/>
                      </a:schemeClr>
                    </a:solidFill>
                  </a:tcPr>
                </a:tc>
                <a:tc>
                  <a:txBody>
                    <a:bodyPr/>
                    <a:lstStyle/>
                    <a:p>
                      <a:r>
                        <a:rPr lang="en-US" dirty="0"/>
                        <a:t>15</a:t>
                      </a:r>
                    </a:p>
                  </a:txBody>
                  <a:tcPr>
                    <a:solidFill>
                      <a:schemeClr val="tx2">
                        <a:lumMod val="10000"/>
                        <a:lumOff val="90000"/>
                      </a:schemeClr>
                    </a:solidFill>
                  </a:tcPr>
                </a:tc>
                <a:tc>
                  <a:txBody>
                    <a:bodyPr/>
                    <a:lstStyle/>
                    <a:p>
                      <a:r>
                        <a:rPr lang="en-US" dirty="0"/>
                        <a:t>15</a:t>
                      </a:r>
                    </a:p>
                  </a:txBody>
                  <a:tcPr>
                    <a:solidFill>
                      <a:schemeClr val="tx2">
                        <a:lumMod val="10000"/>
                        <a:lumOff val="90000"/>
                      </a:schemeClr>
                    </a:solidFill>
                  </a:tcPr>
                </a:tc>
                <a:tc>
                  <a:txBody>
                    <a:bodyPr/>
                    <a:lstStyle/>
                    <a:p>
                      <a:r>
                        <a:rPr lang="en-US" dirty="0"/>
                        <a:t>8</a:t>
                      </a:r>
                    </a:p>
                  </a:txBody>
                  <a:tcPr>
                    <a:solidFill>
                      <a:schemeClr val="tx2">
                        <a:lumMod val="10000"/>
                        <a:lumOff val="90000"/>
                      </a:schemeClr>
                    </a:solidFill>
                  </a:tcPr>
                </a:tc>
                <a:tc>
                  <a:txBody>
                    <a:bodyPr/>
                    <a:lstStyle/>
                    <a:p>
                      <a:r>
                        <a:rPr lang="en-US" dirty="0"/>
                        <a:t>38</a:t>
                      </a:r>
                    </a:p>
                  </a:txBody>
                  <a:tcPr>
                    <a:solidFill>
                      <a:schemeClr val="tx2">
                        <a:lumMod val="10000"/>
                        <a:lumOff val="90000"/>
                      </a:schemeClr>
                    </a:solidFill>
                  </a:tcPr>
                </a:tc>
                <a:extLst>
                  <a:ext uri="{0D108BD9-81ED-4DB2-BD59-A6C34878D82A}">
                    <a16:rowId xmlns:a16="http://schemas.microsoft.com/office/drawing/2014/main" val="859838444"/>
                  </a:ext>
                </a:extLst>
              </a:tr>
              <a:tr h="515853">
                <a:tc>
                  <a:txBody>
                    <a:bodyPr/>
                    <a:lstStyle/>
                    <a:p>
                      <a:r>
                        <a:rPr lang="en-US" sz="1400" dirty="0"/>
                        <a:t>Cutting energy demand </a:t>
                      </a:r>
                    </a:p>
                  </a:txBody>
                  <a:tcPr>
                    <a:solidFill>
                      <a:schemeClr val="tx2">
                        <a:lumMod val="10000"/>
                        <a:lumOff val="90000"/>
                      </a:schemeClr>
                    </a:solidFill>
                  </a:tcPr>
                </a:tc>
                <a:tc>
                  <a:txBody>
                    <a:bodyPr/>
                    <a:lstStyle/>
                    <a:p>
                      <a:r>
                        <a:rPr lang="en-US" dirty="0"/>
                        <a:t>5</a:t>
                      </a:r>
                    </a:p>
                  </a:txBody>
                  <a:tcPr>
                    <a:solidFill>
                      <a:schemeClr val="tx2">
                        <a:lumMod val="10000"/>
                        <a:lumOff val="90000"/>
                      </a:schemeClr>
                    </a:solidFill>
                  </a:tcPr>
                </a:tc>
                <a:tc>
                  <a:txBody>
                    <a:bodyPr/>
                    <a:lstStyle/>
                    <a:p>
                      <a:r>
                        <a:rPr lang="en-US" dirty="0"/>
                        <a:t>12</a:t>
                      </a:r>
                    </a:p>
                  </a:txBody>
                  <a:tcPr>
                    <a:solidFill>
                      <a:schemeClr val="tx2">
                        <a:lumMod val="10000"/>
                        <a:lumOff val="90000"/>
                      </a:schemeClr>
                    </a:solidFill>
                  </a:tcPr>
                </a:tc>
                <a:tc>
                  <a:txBody>
                    <a:bodyPr/>
                    <a:lstStyle/>
                    <a:p>
                      <a:r>
                        <a:rPr lang="en-US" dirty="0"/>
                        <a:t>4</a:t>
                      </a:r>
                    </a:p>
                  </a:txBody>
                  <a:tcPr>
                    <a:solidFill>
                      <a:schemeClr val="tx2">
                        <a:lumMod val="10000"/>
                        <a:lumOff val="90000"/>
                      </a:schemeClr>
                    </a:solidFill>
                  </a:tcPr>
                </a:tc>
                <a:tc>
                  <a:txBody>
                    <a:bodyPr/>
                    <a:lstStyle/>
                    <a:p>
                      <a:r>
                        <a:rPr lang="en-US" dirty="0"/>
                        <a:t>21</a:t>
                      </a:r>
                    </a:p>
                  </a:txBody>
                  <a:tcPr>
                    <a:solidFill>
                      <a:schemeClr val="tx2">
                        <a:lumMod val="10000"/>
                        <a:lumOff val="90000"/>
                      </a:schemeClr>
                    </a:solidFill>
                  </a:tcPr>
                </a:tc>
                <a:extLst>
                  <a:ext uri="{0D108BD9-81ED-4DB2-BD59-A6C34878D82A}">
                    <a16:rowId xmlns:a16="http://schemas.microsoft.com/office/drawing/2014/main" val="3819169855"/>
                  </a:ext>
                </a:extLst>
              </a:tr>
              <a:tr h="515853">
                <a:tc>
                  <a:txBody>
                    <a:bodyPr/>
                    <a:lstStyle/>
                    <a:p>
                      <a:r>
                        <a:rPr lang="en-US" sz="1400" dirty="0"/>
                        <a:t>Efficient utilization of fossil fuels</a:t>
                      </a:r>
                    </a:p>
                  </a:txBody>
                  <a:tcPr>
                    <a:solidFill>
                      <a:schemeClr val="tx2">
                        <a:lumMod val="10000"/>
                        <a:lumOff val="90000"/>
                      </a:schemeClr>
                    </a:solidFill>
                  </a:tcPr>
                </a:tc>
                <a:tc>
                  <a:txBody>
                    <a:bodyPr/>
                    <a:lstStyle/>
                    <a:p>
                      <a:r>
                        <a:rPr lang="en-US" dirty="0"/>
                        <a:t>10</a:t>
                      </a:r>
                    </a:p>
                  </a:txBody>
                  <a:tcPr>
                    <a:solidFill>
                      <a:schemeClr val="tx2">
                        <a:lumMod val="10000"/>
                        <a:lumOff val="90000"/>
                      </a:schemeClr>
                    </a:solidFill>
                  </a:tcPr>
                </a:tc>
                <a:tc>
                  <a:txBody>
                    <a:bodyPr/>
                    <a:lstStyle/>
                    <a:p>
                      <a:r>
                        <a:rPr lang="en-US" dirty="0"/>
                        <a:t>12</a:t>
                      </a:r>
                    </a:p>
                  </a:txBody>
                  <a:tcPr>
                    <a:solidFill>
                      <a:schemeClr val="tx2">
                        <a:lumMod val="10000"/>
                        <a:lumOff val="90000"/>
                      </a:schemeClr>
                    </a:solidFill>
                  </a:tcPr>
                </a:tc>
                <a:tc>
                  <a:txBody>
                    <a:bodyPr/>
                    <a:lstStyle/>
                    <a:p>
                      <a:r>
                        <a:rPr lang="en-US" dirty="0"/>
                        <a:t>8</a:t>
                      </a:r>
                    </a:p>
                  </a:txBody>
                  <a:tcPr>
                    <a:solidFill>
                      <a:schemeClr val="tx2">
                        <a:lumMod val="10000"/>
                        <a:lumOff val="90000"/>
                      </a:schemeClr>
                    </a:solidFill>
                  </a:tcPr>
                </a:tc>
                <a:tc>
                  <a:txBody>
                    <a:bodyPr/>
                    <a:lstStyle/>
                    <a:p>
                      <a:r>
                        <a:rPr lang="en-US" dirty="0"/>
                        <a:t>30</a:t>
                      </a:r>
                    </a:p>
                  </a:txBody>
                  <a:tcPr>
                    <a:solidFill>
                      <a:schemeClr val="tx2">
                        <a:lumMod val="10000"/>
                        <a:lumOff val="90000"/>
                      </a:schemeClr>
                    </a:solidFill>
                  </a:tcPr>
                </a:tc>
                <a:extLst>
                  <a:ext uri="{0D108BD9-81ED-4DB2-BD59-A6C34878D82A}">
                    <a16:rowId xmlns:a16="http://schemas.microsoft.com/office/drawing/2014/main" val="510214499"/>
                  </a:ext>
                </a:extLst>
              </a:tr>
            </a:tbl>
          </a:graphicData>
        </a:graphic>
      </p:graphicFrame>
      <p:sp>
        <p:nvSpPr>
          <p:cNvPr id="6" name="TextBox 5">
            <a:extLst>
              <a:ext uri="{FF2B5EF4-FFF2-40B4-BE49-F238E27FC236}">
                <a16:creationId xmlns:a16="http://schemas.microsoft.com/office/drawing/2014/main" id="{BDA40788-2613-BBA6-B834-6080CE356471}"/>
              </a:ext>
            </a:extLst>
          </p:cNvPr>
          <p:cNvSpPr txBox="1"/>
          <p:nvPr/>
        </p:nvSpPr>
        <p:spPr>
          <a:xfrm>
            <a:off x="1502019" y="1861038"/>
            <a:ext cx="49090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Decision Making Matrix (DMM) </a:t>
            </a:r>
            <a:endParaRPr lang="en-US" dirty="0"/>
          </a:p>
        </p:txBody>
      </p:sp>
    </p:spTree>
    <p:extLst>
      <p:ext uri="{BB962C8B-B14F-4D97-AF65-F5344CB8AC3E}">
        <p14:creationId xmlns:p14="http://schemas.microsoft.com/office/powerpoint/2010/main" val="2313636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9E532-B382-321D-1579-927EDB8CA490}"/>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68E7ECF4-99DE-D0B8-E68E-62229FF2E281}"/>
              </a:ext>
            </a:extLst>
          </p:cNvPr>
          <p:cNvSpPr>
            <a:spLocks noGrp="1"/>
          </p:cNvSpPr>
          <p:nvPr>
            <p:ph idx="1"/>
          </p:nvPr>
        </p:nvSpPr>
        <p:spPr>
          <a:xfrm>
            <a:off x="1150815" y="1747471"/>
            <a:ext cx="10515600" cy="5416183"/>
          </a:xfrm>
        </p:spPr>
        <p:txBody>
          <a:bodyPr vert="horz" lIns="91440" tIns="45720" rIns="91440" bIns="45720" rtlCol="0" anchor="t">
            <a:normAutofit/>
          </a:bodyPr>
          <a:lstStyle/>
          <a:p>
            <a:pPr marL="0" indent="0">
              <a:buNone/>
            </a:pPr>
            <a:r>
              <a:rPr lang="en-US" sz="1400" dirty="0">
                <a:ea typeface="+mn-lt"/>
                <a:cs typeface="+mn-lt"/>
              </a:rPr>
              <a:t>Office for National Statistics (2022) </a:t>
            </a:r>
            <a:r>
              <a:rPr lang="en-US" sz="1400" i="1" dirty="0"/>
              <a:t>Consumer price inflation, UK: October 2022</a:t>
            </a:r>
            <a:endParaRPr lang="en-US" sz="1400" i="1" dirty="0">
              <a:ea typeface="+mn-lt"/>
              <a:cs typeface="+mn-lt"/>
            </a:endParaRPr>
          </a:p>
          <a:p>
            <a:pPr marL="0" indent="0">
              <a:buNone/>
            </a:pPr>
            <a:r>
              <a:rPr lang="en-US" sz="1400" dirty="0">
                <a:ea typeface="+mn-lt"/>
                <a:cs typeface="+mn-lt"/>
              </a:rPr>
              <a:t>MET </a:t>
            </a:r>
            <a:r>
              <a:rPr lang="en-US" sz="1400" i="1" dirty="0">
                <a:ea typeface="+mn-lt"/>
                <a:cs typeface="+mn-lt"/>
              </a:rPr>
              <a:t>When will fossil fuels run out?</a:t>
            </a:r>
            <a:r>
              <a:rPr lang="en-US" sz="1400" dirty="0">
                <a:ea typeface="+mn-lt"/>
                <a:cs typeface="+mn-lt"/>
              </a:rPr>
              <a:t> </a:t>
            </a:r>
            <a:endParaRPr lang="en-US" dirty="0"/>
          </a:p>
          <a:p>
            <a:pPr marL="0" indent="0">
              <a:buNone/>
            </a:pPr>
            <a:r>
              <a:rPr lang="en-US" sz="1400" dirty="0" err="1">
                <a:ea typeface="+mn-lt"/>
                <a:cs typeface="+mn-lt"/>
              </a:rPr>
              <a:t>Frangoul</a:t>
            </a:r>
            <a:r>
              <a:rPr lang="en-US" sz="1400" dirty="0">
                <a:ea typeface="+mn-lt"/>
                <a:cs typeface="+mn-lt"/>
              </a:rPr>
              <a:t>, A. (2021) </a:t>
            </a:r>
            <a:r>
              <a:rPr lang="en-US" sz="1400" i="1" dirty="0">
                <a:ea typeface="+mn-lt"/>
                <a:cs typeface="+mn-lt"/>
              </a:rPr>
              <a:t>Renewable energy generation is growing – but it's not enough to meet rising demand </a:t>
            </a:r>
          </a:p>
          <a:p>
            <a:pPr marL="0" indent="0">
              <a:buNone/>
            </a:pPr>
            <a:r>
              <a:rPr lang="en-US" sz="1400" dirty="0">
                <a:ea typeface="+mn-lt"/>
                <a:cs typeface="+mn-lt"/>
              </a:rPr>
              <a:t>McKinsey (2022) </a:t>
            </a:r>
            <a:r>
              <a:rPr lang="en-US" sz="1400" i="1" dirty="0">
                <a:ea typeface="+mn-lt"/>
                <a:cs typeface="+mn-lt"/>
              </a:rPr>
              <a:t>Renewable Energy's Development in a Net-Zero World</a:t>
            </a:r>
          </a:p>
          <a:p>
            <a:pPr marL="0" indent="0">
              <a:lnSpc>
                <a:spcPct val="114999"/>
              </a:lnSpc>
              <a:spcBef>
                <a:spcPts val="1200"/>
              </a:spcBef>
              <a:buNone/>
            </a:pPr>
            <a:r>
              <a:rPr lang="en-GB" sz="1400" dirty="0">
                <a:ea typeface="+mn-lt"/>
                <a:cs typeface="+mn-lt"/>
              </a:rPr>
              <a:t>Dimitris, M. (2022) </a:t>
            </a:r>
            <a:r>
              <a:rPr lang="en-GB" sz="1400" i="1" dirty="0">
                <a:ea typeface="+mn-lt"/>
                <a:cs typeface="+mn-lt"/>
              </a:rPr>
              <a:t>Energy crisis could lead to a ‘generation of lost businesses’</a:t>
            </a:r>
            <a:endParaRPr lang="en-US" dirty="0"/>
          </a:p>
          <a:p>
            <a:pPr marL="0" indent="0">
              <a:lnSpc>
                <a:spcPct val="114999"/>
              </a:lnSpc>
              <a:spcBef>
                <a:spcPts val="1200"/>
              </a:spcBef>
              <a:buNone/>
            </a:pPr>
            <a:r>
              <a:rPr lang="en-GB" sz="1400" dirty="0">
                <a:ea typeface="+mn-lt"/>
                <a:cs typeface="+mn-lt"/>
              </a:rPr>
              <a:t>J. Doyne Farmer, et al. (2022)</a:t>
            </a:r>
            <a:r>
              <a:rPr lang="en-GB" sz="1400" i="1" dirty="0">
                <a:ea typeface="+mn-lt"/>
                <a:cs typeface="+mn-lt"/>
              </a:rPr>
              <a:t>  Empirically grounded technology forecasts and the energy transition</a:t>
            </a:r>
            <a:endParaRPr lang="en-GB" dirty="0"/>
          </a:p>
          <a:p>
            <a:pPr marL="0" indent="0">
              <a:lnSpc>
                <a:spcPct val="114999"/>
              </a:lnSpc>
              <a:spcBef>
                <a:spcPts val="1200"/>
              </a:spcBef>
              <a:buNone/>
            </a:pPr>
            <a:r>
              <a:rPr lang="en-GB" sz="1400" dirty="0">
                <a:cs typeface="Segoe UI"/>
              </a:rPr>
              <a:t>Brady, J. (2010)</a:t>
            </a:r>
            <a:r>
              <a:rPr lang="en-GB" sz="1400" i="1" dirty="0">
                <a:cs typeface="Segoe UI"/>
              </a:rPr>
              <a:t> White House Lifts Ban On Offshore Drilling </a:t>
            </a:r>
          </a:p>
          <a:p>
            <a:pPr marL="0" indent="0">
              <a:lnSpc>
                <a:spcPct val="114999"/>
              </a:lnSpc>
              <a:spcBef>
                <a:spcPts val="1200"/>
              </a:spcBef>
              <a:buNone/>
            </a:pPr>
            <a:r>
              <a:rPr lang="en-GB" sz="1400" dirty="0">
                <a:ea typeface="+mn-lt"/>
                <a:cs typeface="+mn-lt"/>
              </a:rPr>
              <a:t>Climate Change Committee (2008 ) </a:t>
            </a:r>
            <a:r>
              <a:rPr lang="en-GB" sz="1400" i="1" dirty="0">
                <a:ea typeface="+mn-lt"/>
                <a:cs typeface="+mn-lt"/>
              </a:rPr>
              <a:t>What is Climate Change? </a:t>
            </a:r>
            <a:endParaRPr lang="en-GB" i="1" dirty="0"/>
          </a:p>
          <a:p>
            <a:pPr marL="0" indent="0">
              <a:lnSpc>
                <a:spcPct val="114999"/>
              </a:lnSpc>
              <a:spcBef>
                <a:spcPts val="1200"/>
              </a:spcBef>
              <a:buNone/>
            </a:pPr>
            <a:r>
              <a:rPr lang="en-GB" sz="1400" dirty="0">
                <a:ea typeface="+mn-lt"/>
                <a:cs typeface="+mn-lt"/>
              </a:rPr>
              <a:t>Evans, E. (2022) </a:t>
            </a:r>
            <a:r>
              <a:rPr lang="en-GB" sz="1400" i="1" dirty="0"/>
              <a:t>UK Blackouts: The exact times your house could face hours of power cuts this winter amid energy crisis</a:t>
            </a:r>
            <a:endParaRPr lang="en-GB" sz="1400" i="1" dirty="0">
              <a:ea typeface="+mn-lt"/>
              <a:cs typeface="+mn-lt"/>
            </a:endParaRPr>
          </a:p>
          <a:p>
            <a:pPr marL="0" indent="0">
              <a:lnSpc>
                <a:spcPct val="114999"/>
              </a:lnSpc>
              <a:spcBef>
                <a:spcPts val="1200"/>
              </a:spcBef>
              <a:buNone/>
            </a:pPr>
            <a:r>
              <a:rPr lang="en-GB" sz="1400" dirty="0">
                <a:cs typeface="Segoe UI"/>
              </a:rPr>
              <a:t>Lowe, R. Mahmood, H. (2022) </a:t>
            </a:r>
            <a:r>
              <a:rPr lang="en-GB" sz="1400" i="1" dirty="0">
                <a:cs typeface="Segoe UI"/>
              </a:rPr>
              <a:t>Could the energy crisis cause a public health emergency? </a:t>
            </a:r>
          </a:p>
          <a:p>
            <a:pPr>
              <a:buNone/>
            </a:pPr>
            <a:r>
              <a:rPr lang="en-GB" sz="1400" dirty="0"/>
              <a:t>Brenner, L. (2018)</a:t>
            </a:r>
            <a:r>
              <a:rPr lang="en-GB" sz="1400" i="1" dirty="0"/>
              <a:t> The Best Places to Put Wind Turbines to Produce Electricity</a:t>
            </a:r>
            <a:endParaRPr lang="en-GB" sz="1400" i="1" dirty="0">
              <a:cs typeface="Segoe UI"/>
            </a:endParaRPr>
          </a:p>
          <a:p>
            <a:pPr marL="0" indent="0">
              <a:lnSpc>
                <a:spcPct val="114999"/>
              </a:lnSpc>
              <a:spcBef>
                <a:spcPts val="1200"/>
              </a:spcBef>
              <a:buNone/>
            </a:pPr>
            <a:endParaRPr lang="en-GB" sz="1050" dirty="0">
              <a:cs typeface="Segoe UI"/>
            </a:endParaRPr>
          </a:p>
          <a:p>
            <a:pPr marL="0" indent="0">
              <a:lnSpc>
                <a:spcPct val="114999"/>
              </a:lnSpc>
              <a:spcBef>
                <a:spcPts val="1200"/>
              </a:spcBef>
              <a:buNone/>
            </a:pPr>
            <a:endParaRPr lang="en-GB" sz="1400" dirty="0">
              <a:ea typeface="+mn-lt"/>
              <a:cs typeface="+mn-lt"/>
            </a:endParaRPr>
          </a:p>
          <a:p>
            <a:pPr marL="0" indent="0">
              <a:lnSpc>
                <a:spcPct val="114999"/>
              </a:lnSpc>
              <a:spcBef>
                <a:spcPts val="1200"/>
              </a:spcBef>
              <a:buNone/>
            </a:pPr>
            <a:endParaRPr lang="en-GB" sz="1400" dirty="0">
              <a:ea typeface="+mn-lt"/>
              <a:cs typeface="+mn-lt"/>
            </a:endParaRPr>
          </a:p>
          <a:p>
            <a:pPr marL="0" indent="0">
              <a:lnSpc>
                <a:spcPct val="114999"/>
              </a:lnSpc>
              <a:spcBef>
                <a:spcPts val="1200"/>
              </a:spcBef>
              <a:buNone/>
            </a:pPr>
            <a:endParaRPr lang="en-GB" sz="1400" dirty="0">
              <a:ea typeface="+mn-lt"/>
              <a:cs typeface="+mn-lt"/>
            </a:endParaRPr>
          </a:p>
          <a:p>
            <a:pPr marL="0" indent="0">
              <a:lnSpc>
                <a:spcPct val="114999"/>
              </a:lnSpc>
              <a:spcBef>
                <a:spcPts val="1200"/>
              </a:spcBef>
              <a:buNone/>
            </a:pPr>
            <a:endParaRPr lang="en-GB" sz="1400" dirty="0">
              <a:ea typeface="+mn-lt"/>
              <a:cs typeface="+mn-lt"/>
            </a:endParaRPr>
          </a:p>
          <a:p>
            <a:pPr marL="0" indent="0">
              <a:lnSpc>
                <a:spcPct val="114999"/>
              </a:lnSpc>
              <a:spcBef>
                <a:spcPts val="1200"/>
              </a:spcBef>
              <a:buNone/>
            </a:pPr>
            <a:endParaRPr lang="en-GB" sz="1400" dirty="0">
              <a:ea typeface="+mn-lt"/>
              <a:cs typeface="+mn-lt"/>
            </a:endParaRPr>
          </a:p>
          <a:p>
            <a:pPr marL="0" indent="0">
              <a:buNone/>
            </a:pPr>
            <a:endParaRPr lang="en-US" sz="1400" dirty="0">
              <a:ea typeface="+mn-lt"/>
              <a:cs typeface="+mn-lt"/>
            </a:endParaRPr>
          </a:p>
        </p:txBody>
      </p:sp>
    </p:spTree>
    <p:extLst>
      <p:ext uri="{BB962C8B-B14F-4D97-AF65-F5344CB8AC3E}">
        <p14:creationId xmlns:p14="http://schemas.microsoft.com/office/powerpoint/2010/main" val="3870945952"/>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ExploreVTI</vt:lpstr>
      <vt:lpstr>Energy Crisis Report  Problem Solving and Decision Making</vt:lpstr>
      <vt:lpstr>Contents Page </vt:lpstr>
      <vt:lpstr>Introduction </vt:lpstr>
      <vt:lpstr>Main Findings – Nature, Scope and Impact</vt:lpstr>
      <vt:lpstr>Main Findings – SWOT &amp; PESTLE </vt:lpstr>
      <vt:lpstr>Conclusion </vt:lpstr>
      <vt:lpstr>Recommendations</vt:lpstr>
      <vt:lpstr>Planning, Monitoring, and Reviewing the situation </vt:lpstr>
      <vt:lpstr>Appendices  </vt:lpstr>
      <vt:lpstr>Appendices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1654</cp:revision>
  <dcterms:created xsi:type="dcterms:W3CDTF">2022-12-03T16:13:53Z</dcterms:created>
  <dcterms:modified xsi:type="dcterms:W3CDTF">2022-12-08T22:51:08Z</dcterms:modified>
</cp:coreProperties>
</file>