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8"/>
  </p:notesMasterIdLst>
  <p:sldIdLst>
    <p:sldId id="256" r:id="rId2"/>
    <p:sldId id="1023" r:id="rId3"/>
    <p:sldId id="980" r:id="rId4"/>
    <p:sldId id="981" r:id="rId5"/>
    <p:sldId id="1020" r:id="rId6"/>
    <p:sldId id="1024" r:id="rId7"/>
    <p:sldId id="1000" r:id="rId8"/>
    <p:sldId id="1025" r:id="rId9"/>
    <p:sldId id="1003" r:id="rId10"/>
    <p:sldId id="1018" r:id="rId11"/>
    <p:sldId id="1019" r:id="rId12"/>
    <p:sldId id="984" r:id="rId13"/>
    <p:sldId id="1022" r:id="rId14"/>
    <p:sldId id="988" r:id="rId15"/>
    <p:sldId id="995" r:id="rId16"/>
    <p:sldId id="99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8000"/>
    <a:srgbClr val="FF6600"/>
    <a:srgbClr val="CC66FF"/>
    <a:srgbClr val="996600"/>
    <a:srgbClr val="C9C9C9"/>
    <a:srgbClr val="CECECE"/>
    <a:srgbClr val="CC6600"/>
    <a:srgbClr val="C0C0C0"/>
    <a:srgbClr val="B2B2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BDDA60-F37C-4DF4-9CC1-184DDFF29227}" v="329" dt="2023-03-17T08:43:14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9" autoAdjust="0"/>
    <p:restoredTop sz="94660"/>
  </p:normalViewPr>
  <p:slideViewPr>
    <p:cSldViewPr snapToGrid="0">
      <p:cViewPr>
        <p:scale>
          <a:sx n="96" d="100"/>
          <a:sy n="96" d="100"/>
        </p:scale>
        <p:origin x="-78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BBDDA60-F37C-4DF4-9CC1-184DDFF29227}"/>
    <pc:docChg chg="undo redo custSel addSld delSld modSld sldOrd modMainMaster modNotesMaster">
      <pc:chgData name="Ewa Kazimierska" userId="8edb7084-dccb-4d8f-9cfb-38098ea1d667" providerId="ADAL" clId="{6BBDDA60-F37C-4DF4-9CC1-184DDFF29227}" dt="2023-03-17T08:43:43.043" v="1719" actId="115"/>
      <pc:docMkLst>
        <pc:docMk/>
      </pc:docMkLst>
      <pc:sldChg chg="modSp">
        <pc:chgData name="Ewa Kazimierska" userId="8edb7084-dccb-4d8f-9cfb-38098ea1d667" providerId="ADAL" clId="{6BBDDA60-F37C-4DF4-9CC1-184DDFF29227}" dt="2023-03-16T17:34:41.953" v="0"/>
        <pc:sldMkLst>
          <pc:docMk/>
          <pc:sldMk cId="0" sldId="256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0" sldId="256"/>
            <ac:spMk id="2" creationId="{7345B756-E6BC-4DCB-AC11-111AA36E0CAE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0" sldId="256"/>
            <ac:spMk id="5" creationId="{BFE8E8FC-64F1-446B-8C20-961374613C5B}"/>
          </ac:spMkLst>
        </pc:spChg>
      </pc:sldChg>
      <pc:sldChg chg="delSp modSp mod">
        <pc:chgData name="Ewa Kazimierska" userId="8edb7084-dccb-4d8f-9cfb-38098ea1d667" providerId="ADAL" clId="{6BBDDA60-F37C-4DF4-9CC1-184DDFF29227}" dt="2023-03-16T18:55:19.618" v="25" actId="1076"/>
        <pc:sldMkLst>
          <pc:docMk/>
          <pc:sldMk cId="3193361735" sldId="980"/>
        </pc:sldMkLst>
        <pc:spChg chg="mod">
          <ac:chgData name="Ewa Kazimierska" userId="8edb7084-dccb-4d8f-9cfb-38098ea1d667" providerId="ADAL" clId="{6BBDDA60-F37C-4DF4-9CC1-184DDFF29227}" dt="2023-03-16T18:55:15.134" v="24" actId="1076"/>
          <ac:spMkLst>
            <pc:docMk/>
            <pc:sldMk cId="3193361735" sldId="980"/>
            <ac:spMk id="2" creationId="{B7AD683C-491B-4233-BEB0-CA21F452E6EB}"/>
          </ac:spMkLst>
        </pc:spChg>
        <pc:spChg chg="mod">
          <ac:chgData name="Ewa Kazimierska" userId="8edb7084-dccb-4d8f-9cfb-38098ea1d667" providerId="ADAL" clId="{6BBDDA60-F37C-4DF4-9CC1-184DDFF29227}" dt="2023-03-16T18:55:19.618" v="25" actId="1076"/>
          <ac:spMkLst>
            <pc:docMk/>
            <pc:sldMk cId="3193361735" sldId="980"/>
            <ac:spMk id="5" creationId="{E40D2FDD-298B-492C-805F-CDC654083BAC}"/>
          </ac:spMkLst>
        </pc:spChg>
        <pc:grpChg chg="del mod">
          <ac:chgData name="Ewa Kazimierska" userId="8edb7084-dccb-4d8f-9cfb-38098ea1d667" providerId="ADAL" clId="{6BBDDA60-F37C-4DF4-9CC1-184DDFF29227}" dt="2023-03-16T17:34:45.162" v="1" actId="478"/>
          <ac:grpSpMkLst>
            <pc:docMk/>
            <pc:sldMk cId="3193361735" sldId="980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193361735" sldId="980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193361735" sldId="980"/>
            <ac:picMk id="19" creationId="{C4F07E86-6526-4BC4-8551-6CFAC38F4CC5}"/>
          </ac:picMkLst>
        </pc:picChg>
      </pc:sldChg>
      <pc:sldChg chg="delSp modSp mod">
        <pc:chgData name="Ewa Kazimierska" userId="8edb7084-dccb-4d8f-9cfb-38098ea1d667" providerId="ADAL" clId="{6BBDDA60-F37C-4DF4-9CC1-184DDFF29227}" dt="2023-03-16T17:34:51.119" v="2" actId="478"/>
        <pc:sldMkLst>
          <pc:docMk/>
          <pc:sldMk cId="4120913152" sldId="981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3" creationId="{6E20E21C-28B9-4AB1-AFD8-9699157E3213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5" creationId="{2BB1B0FA-3589-4EB1-8667-EA2A475F64E0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7" creationId="{464DE9A4-55FA-4E76-AEBA-AF6F0042AEDE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8" creationId="{10B8ECF7-DB3B-41D7-8B71-E9A052A21853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9" creationId="{9D4C8614-5329-472A-AFBD-E9D36B0753CD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10" creationId="{1446BC79-E017-42F9-873B-1C056AC035C3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11" creationId="{FE9FC672-B764-48E8-A248-3014DA26AC14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12" creationId="{3FE8F099-31AB-47BB-858D-710CB38EB3BB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13" creationId="{75064009-323A-49DD-A013-326B1BBC7982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16" creationId="{4C77F30F-F9C7-45C8-9F1E-C698CAC7DB7E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0" creationId="{DBB46F7E-075B-42C1-A019-9358B640BA40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1" creationId="{21C8A3E9-BC31-4F78-ACA0-EA0591B8ECB9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2" creationId="{A98E667E-07CB-4117-AE1D-86F6EAB1EAAF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3" creationId="{C865802B-B620-4339-89E4-425DE73F245B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6" creationId="{964AA5D6-B4BA-481E-B50B-609219BB8084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7" creationId="{FA7AEAF1-DF04-47D7-8B11-98753EF71E29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28" creationId="{DFCD6F06-DAE2-4429-98E3-3C09CD9FFE4B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30" creationId="{45FC44C7-3E84-4774-8C51-4F006BD42E8D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33" creationId="{4CA2A4CC-6998-4700-A5A6-A6165D1F0E35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34" creationId="{F3F29962-96DC-4EA4-9313-22BB9EBC5587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36" creationId="{8B3EBA22-42BC-4EA1-832A-4E5EF4261453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4120913152" sldId="981"/>
            <ac:spMk id="38" creationId="{2197CFE3-4A32-46C1-8C03-0570F0208E34}"/>
          </ac:spMkLst>
        </pc:spChg>
        <pc:grpChg chg="del mod">
          <ac:chgData name="Ewa Kazimierska" userId="8edb7084-dccb-4d8f-9cfb-38098ea1d667" providerId="ADAL" clId="{6BBDDA60-F37C-4DF4-9CC1-184DDFF29227}" dt="2023-03-16T17:34:51.119" v="2" actId="478"/>
          <ac:grpSpMkLst>
            <pc:docMk/>
            <pc:sldMk cId="4120913152" sldId="981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4120913152" sldId="981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4120913152" sldId="981"/>
            <ac:picMk id="19" creationId="{C4F07E86-6526-4BC4-8551-6CFAC38F4CC5}"/>
          </ac:picMkLst>
        </pc:pic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14" creationId="{910FBCA2-983D-44DD-A75F-5A1F2CDB6E7B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15" creationId="{4FDEA8E7-B899-4B62-B416-6CA5EC39EF23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24" creationId="{71D10BC3-6B6C-458A-9980-B279D92FBE6A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25" creationId="{083F0EEC-B4FA-457C-B3B2-9BF2CB5BBB48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29" creationId="{93F63278-C050-4739-96FB-6FFF3D010849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31" creationId="{6720E52B-20BC-4200-ADA7-EB7A75FEF15F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32" creationId="{C7E63443-F670-4806-8813-BFC653FCF4BA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35" creationId="{421B7D3C-6596-4664-BEB3-18C0B79FF8B1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37" creationId="{1ED250B9-37EE-4961-9A32-6E4B7F7D181A}"/>
          </ac:cxnSpMkLst>
        </pc:cxn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4120913152" sldId="981"/>
            <ac:cxnSpMk id="39" creationId="{F4844470-9AE8-476E-B7C4-0A5D50214152}"/>
          </ac:cxnSpMkLst>
        </pc:cxnChg>
      </pc:sldChg>
      <pc:sldChg chg="delSp modSp mod">
        <pc:chgData name="Ewa Kazimierska" userId="8edb7084-dccb-4d8f-9cfb-38098ea1d667" providerId="ADAL" clId="{6BBDDA60-F37C-4DF4-9CC1-184DDFF29227}" dt="2023-03-16T22:07:13.306" v="1528" actId="1076"/>
        <pc:sldMkLst>
          <pc:docMk/>
          <pc:sldMk cId="1329228911" sldId="984"/>
        </pc:sldMkLst>
        <pc:spChg chg="mod">
          <ac:chgData name="Ewa Kazimierska" userId="8edb7084-dccb-4d8f-9cfb-38098ea1d667" providerId="ADAL" clId="{6BBDDA60-F37C-4DF4-9CC1-184DDFF29227}" dt="2023-03-16T22:07:13.306" v="1528" actId="1076"/>
          <ac:spMkLst>
            <pc:docMk/>
            <pc:sldMk cId="1329228911" sldId="984"/>
            <ac:spMk id="6" creationId="{EFFB6587-74DB-478E-8079-FC3937581C75}"/>
          </ac:spMkLst>
        </pc:spChg>
        <pc:spChg chg="mod">
          <ac:chgData name="Ewa Kazimierska" userId="8edb7084-dccb-4d8f-9cfb-38098ea1d667" providerId="ADAL" clId="{6BBDDA60-F37C-4DF4-9CC1-184DDFF29227}" dt="2023-03-16T22:06:15.416" v="1518" actId="1076"/>
          <ac:spMkLst>
            <pc:docMk/>
            <pc:sldMk cId="1329228911" sldId="984"/>
            <ac:spMk id="7" creationId="{60A444CE-D2AF-4BED-B0AB-02FC072B38FD}"/>
          </ac:spMkLst>
        </pc:spChg>
        <pc:grpChg chg="del mod">
          <ac:chgData name="Ewa Kazimierska" userId="8edb7084-dccb-4d8f-9cfb-38098ea1d667" providerId="ADAL" clId="{6BBDDA60-F37C-4DF4-9CC1-184DDFF29227}" dt="2023-03-16T17:40:00.577" v="14" actId="478"/>
          <ac:grpSpMkLst>
            <pc:docMk/>
            <pc:sldMk cId="1329228911" sldId="984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22:06:39.869" v="1524" actId="1076"/>
          <ac:picMkLst>
            <pc:docMk/>
            <pc:sldMk cId="1329228911" sldId="984"/>
            <ac:picMk id="3" creationId="{7D68042C-9269-4171-A6C8-B39AA3EB77F0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329228911" sldId="984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329228911" sldId="984"/>
            <ac:picMk id="19" creationId="{C4F07E86-6526-4BC4-8551-6CFAC38F4CC5}"/>
          </ac:picMkLst>
        </pc:picChg>
      </pc:sldChg>
      <pc:sldChg chg="delSp modSp del mod">
        <pc:chgData name="Ewa Kazimierska" userId="8edb7084-dccb-4d8f-9cfb-38098ea1d667" providerId="ADAL" clId="{6BBDDA60-F37C-4DF4-9CC1-184DDFF29227}" dt="2023-03-16T22:09:48.775" v="1529" actId="47"/>
        <pc:sldMkLst>
          <pc:docMk/>
          <pc:sldMk cId="2062788616" sldId="986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2062788616" sldId="986"/>
            <ac:spMk id="2" creationId="{D7D6A941-BAF4-40CB-A753-FFD8AD33E04E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2062788616" sldId="986"/>
            <ac:spMk id="3" creationId="{A36F8DF0-FD22-47F9-BB90-233C76E5EDDF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2062788616" sldId="986"/>
            <ac:spMk id="4" creationId="{07C67BBB-C09B-41DB-ABDC-F5F513D5C2F6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2062788616" sldId="986"/>
            <ac:spMk id="5" creationId="{B3157BA7-3FA2-4EC8-8ED4-125798141FAD}"/>
          </ac:spMkLst>
        </pc:spChg>
        <pc:grpChg chg="del mod">
          <ac:chgData name="Ewa Kazimierska" userId="8edb7084-dccb-4d8f-9cfb-38098ea1d667" providerId="ADAL" clId="{6BBDDA60-F37C-4DF4-9CC1-184DDFF29227}" dt="2023-03-16T17:40:26.387" v="15" actId="478"/>
          <ac:grpSpMkLst>
            <pc:docMk/>
            <pc:sldMk cId="2062788616" sldId="986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2062788616" sldId="986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2062788616" sldId="986"/>
            <ac:picMk id="19" creationId="{C4F07E86-6526-4BC4-8551-6CFAC38F4CC5}"/>
          </ac:picMkLst>
        </pc:pic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2062788616" sldId="986"/>
            <ac:cxnSpMk id="7" creationId="{D95FF7A7-C63E-44BD-8BB7-E13E3ADED6F3}"/>
          </ac:cxnSpMkLst>
        </pc:cxnChg>
      </pc:sldChg>
      <pc:sldChg chg="delSp modSp del mod">
        <pc:chgData name="Ewa Kazimierska" userId="8edb7084-dccb-4d8f-9cfb-38098ea1d667" providerId="ADAL" clId="{6BBDDA60-F37C-4DF4-9CC1-184DDFF29227}" dt="2023-03-16T22:09:48.775" v="1529" actId="47"/>
        <pc:sldMkLst>
          <pc:docMk/>
          <pc:sldMk cId="3991977964" sldId="987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991977964" sldId="987"/>
            <ac:spMk id="2" creationId="{A928F631-B540-4AEB-971B-3D7747D73A19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991977964" sldId="987"/>
            <ac:spMk id="5" creationId="{092108F7-C4F3-4575-829D-B7D892B773EE}"/>
          </ac:spMkLst>
        </pc:spChg>
        <pc:grpChg chg="del mod">
          <ac:chgData name="Ewa Kazimierska" userId="8edb7084-dccb-4d8f-9cfb-38098ea1d667" providerId="ADAL" clId="{6BBDDA60-F37C-4DF4-9CC1-184DDFF29227}" dt="2023-03-16T17:40:43.204" v="16" actId="478"/>
          <ac:grpSpMkLst>
            <pc:docMk/>
            <pc:sldMk cId="3991977964" sldId="987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991977964" sldId="987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991977964" sldId="987"/>
            <ac:picMk id="19" creationId="{C4F07E86-6526-4BC4-8551-6CFAC38F4CC5}"/>
          </ac:picMkLst>
        </pc:picChg>
      </pc:sldChg>
      <pc:sldChg chg="addSp delSp modSp mod">
        <pc:chgData name="Ewa Kazimierska" userId="8edb7084-dccb-4d8f-9cfb-38098ea1d667" providerId="ADAL" clId="{6BBDDA60-F37C-4DF4-9CC1-184DDFF29227}" dt="2023-03-16T22:40:21.182" v="1677" actId="20577"/>
        <pc:sldMkLst>
          <pc:docMk/>
          <pc:sldMk cId="2446779411" sldId="988"/>
        </pc:sldMkLst>
        <pc:spChg chg="mod">
          <ac:chgData name="Ewa Kazimierska" userId="8edb7084-dccb-4d8f-9cfb-38098ea1d667" providerId="ADAL" clId="{6BBDDA60-F37C-4DF4-9CC1-184DDFF29227}" dt="2023-03-16T22:23:21.549" v="1580" actId="1076"/>
          <ac:spMkLst>
            <pc:docMk/>
            <pc:sldMk cId="2446779411" sldId="988"/>
            <ac:spMk id="5" creationId="{D4FF1E21-2DB7-4408-A083-13301F67BEE9}"/>
          </ac:spMkLst>
        </pc:spChg>
        <pc:spChg chg="mod">
          <ac:chgData name="Ewa Kazimierska" userId="8edb7084-dccb-4d8f-9cfb-38098ea1d667" providerId="ADAL" clId="{6BBDDA60-F37C-4DF4-9CC1-184DDFF29227}" dt="2023-03-16T22:40:21.182" v="1677" actId="20577"/>
          <ac:spMkLst>
            <pc:docMk/>
            <pc:sldMk cId="2446779411" sldId="988"/>
            <ac:spMk id="6" creationId="{96F05832-2E0E-477F-B509-3D97CEBE080F}"/>
          </ac:spMkLst>
        </pc:spChg>
        <pc:spChg chg="mod">
          <ac:chgData name="Ewa Kazimierska" userId="8edb7084-dccb-4d8f-9cfb-38098ea1d667" providerId="ADAL" clId="{6BBDDA60-F37C-4DF4-9CC1-184DDFF29227}" dt="2023-03-16T22:29:54.943" v="1641" actId="1076"/>
          <ac:spMkLst>
            <pc:docMk/>
            <pc:sldMk cId="2446779411" sldId="988"/>
            <ac:spMk id="12" creationId="{A94E5D2B-BD04-4A82-AA17-F5473871CC35}"/>
          </ac:spMkLst>
        </pc:spChg>
        <pc:spChg chg="mod">
          <ac:chgData name="Ewa Kazimierska" userId="8edb7084-dccb-4d8f-9cfb-38098ea1d667" providerId="ADAL" clId="{6BBDDA60-F37C-4DF4-9CC1-184DDFF29227}" dt="2023-03-16T22:36:58.432" v="1669" actId="255"/>
          <ac:spMkLst>
            <pc:docMk/>
            <pc:sldMk cId="2446779411" sldId="988"/>
            <ac:spMk id="13" creationId="{F08316BB-D30C-4E5C-B6B3-559F2DEBA04A}"/>
          </ac:spMkLst>
        </pc:spChg>
        <pc:spChg chg="add mod">
          <ac:chgData name="Ewa Kazimierska" userId="8edb7084-dccb-4d8f-9cfb-38098ea1d667" providerId="ADAL" clId="{6BBDDA60-F37C-4DF4-9CC1-184DDFF29227}" dt="2023-03-16T22:29:54.943" v="1641" actId="1076"/>
          <ac:spMkLst>
            <pc:docMk/>
            <pc:sldMk cId="2446779411" sldId="988"/>
            <ac:spMk id="14" creationId="{4E63CECE-61B5-472B-844D-518B17D08DBE}"/>
          </ac:spMkLst>
        </pc:spChg>
        <pc:spChg chg="mod">
          <ac:chgData name="Ewa Kazimierska" userId="8edb7084-dccb-4d8f-9cfb-38098ea1d667" providerId="ADAL" clId="{6BBDDA60-F37C-4DF4-9CC1-184DDFF29227}" dt="2023-03-16T22:25:27.979" v="1611" actId="1076"/>
          <ac:spMkLst>
            <pc:docMk/>
            <pc:sldMk cId="2446779411" sldId="988"/>
            <ac:spMk id="20" creationId="{95022D34-3D8F-4D4C-A815-0C33A6CAC8ED}"/>
          </ac:spMkLst>
        </pc:spChg>
        <pc:spChg chg="mod">
          <ac:chgData name="Ewa Kazimierska" userId="8edb7084-dccb-4d8f-9cfb-38098ea1d667" providerId="ADAL" clId="{6BBDDA60-F37C-4DF4-9CC1-184DDFF29227}" dt="2023-03-16T22:25:31.164" v="1612" actId="1076"/>
          <ac:spMkLst>
            <pc:docMk/>
            <pc:sldMk cId="2446779411" sldId="988"/>
            <ac:spMk id="21" creationId="{C8F3098D-A608-4600-981C-4ACDF3D2340B}"/>
          </ac:spMkLst>
        </pc:spChg>
        <pc:grpChg chg="del mod">
          <ac:chgData name="Ewa Kazimierska" userId="8edb7084-dccb-4d8f-9cfb-38098ea1d667" providerId="ADAL" clId="{6BBDDA60-F37C-4DF4-9CC1-184DDFF29227}" dt="2023-03-16T17:41:42.672" v="19" actId="478"/>
          <ac:grpSpMkLst>
            <pc:docMk/>
            <pc:sldMk cId="2446779411" sldId="988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2446779411" sldId="988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2446779411" sldId="988"/>
            <ac:picMk id="19" creationId="{C4F07E86-6526-4BC4-8551-6CFAC38F4CC5}"/>
          </ac:picMkLst>
        </pc:picChg>
      </pc:sldChg>
      <pc:sldChg chg="addSp delSp modSp mod">
        <pc:chgData name="Ewa Kazimierska" userId="8edb7084-dccb-4d8f-9cfb-38098ea1d667" providerId="ADAL" clId="{6BBDDA60-F37C-4DF4-9CC1-184DDFF29227}" dt="2023-03-17T08:43:24.453" v="1717" actId="1076"/>
        <pc:sldMkLst>
          <pc:docMk/>
          <pc:sldMk cId="3663997068" sldId="992"/>
        </pc:sldMkLst>
        <pc:spChg chg="mod">
          <ac:chgData name="Ewa Kazimierska" userId="8edb7084-dccb-4d8f-9cfb-38098ea1d667" providerId="ADAL" clId="{6BBDDA60-F37C-4DF4-9CC1-184DDFF29227}" dt="2023-03-17T08:43:08.900" v="1712" actId="1035"/>
          <ac:spMkLst>
            <pc:docMk/>
            <pc:sldMk cId="3663997068" sldId="992"/>
            <ac:spMk id="2" creationId="{06EE9EDC-5C99-4B70-8B42-EC2E5FCA5DD8}"/>
          </ac:spMkLst>
        </pc:spChg>
        <pc:spChg chg="mod">
          <ac:chgData name="Ewa Kazimierska" userId="8edb7084-dccb-4d8f-9cfb-38098ea1d667" providerId="ADAL" clId="{6BBDDA60-F37C-4DF4-9CC1-184DDFF29227}" dt="2023-03-17T08:43:12.605" v="1713" actId="1076"/>
          <ac:spMkLst>
            <pc:docMk/>
            <pc:sldMk cId="3663997068" sldId="992"/>
            <ac:spMk id="3" creationId="{165FC5D9-5EF8-49A5-AC10-5D07D0E5BFD8}"/>
          </ac:spMkLst>
        </pc:spChg>
        <pc:spChg chg="mod">
          <ac:chgData name="Ewa Kazimierska" userId="8edb7084-dccb-4d8f-9cfb-38098ea1d667" providerId="ADAL" clId="{6BBDDA60-F37C-4DF4-9CC1-184DDFF29227}" dt="2023-03-16T22:43:22.598" v="1684" actId="1076"/>
          <ac:spMkLst>
            <pc:docMk/>
            <pc:sldMk cId="3663997068" sldId="992"/>
            <ac:spMk id="21" creationId="{B18D0F58-00BF-42C4-B938-A8A160CFD944}"/>
          </ac:spMkLst>
        </pc:spChg>
        <pc:spChg chg="add mod">
          <ac:chgData name="Ewa Kazimierska" userId="8edb7084-dccb-4d8f-9cfb-38098ea1d667" providerId="ADAL" clId="{6BBDDA60-F37C-4DF4-9CC1-184DDFF29227}" dt="2023-03-17T08:43:08.900" v="1712" actId="1035"/>
          <ac:spMkLst>
            <pc:docMk/>
            <pc:sldMk cId="3663997068" sldId="992"/>
            <ac:spMk id="26" creationId="{51CDF897-1E32-44E9-8926-C7DCAAB11086}"/>
          </ac:spMkLst>
        </pc:spChg>
        <pc:spChg chg="add mod">
          <ac:chgData name="Ewa Kazimierska" userId="8edb7084-dccb-4d8f-9cfb-38098ea1d667" providerId="ADAL" clId="{6BBDDA60-F37C-4DF4-9CC1-184DDFF29227}" dt="2023-03-17T08:43:24.453" v="1717" actId="1076"/>
          <ac:spMkLst>
            <pc:docMk/>
            <pc:sldMk cId="3663997068" sldId="992"/>
            <ac:spMk id="27" creationId="{1EA015A3-2B5A-4FBD-B0A7-0EDDE2BEA0D8}"/>
          </ac:spMkLst>
        </pc:spChg>
        <pc:grpChg chg="del">
          <ac:chgData name="Ewa Kazimierska" userId="8edb7084-dccb-4d8f-9cfb-38098ea1d667" providerId="ADAL" clId="{6BBDDA60-F37C-4DF4-9CC1-184DDFF29227}" dt="2023-03-16T22:21:55.808" v="1575" actId="478"/>
          <ac:grpSpMkLst>
            <pc:docMk/>
            <pc:sldMk cId="3663997068" sldId="992"/>
            <ac:grpSpMk id="17" creationId="{3F25AB32-AAC8-4E3A-A2EA-3CE01C2A273F}"/>
          </ac:grpSpMkLst>
        </pc:grpChg>
      </pc:sldChg>
      <pc:sldChg chg="delSp modSp mod ord">
        <pc:chgData name="Ewa Kazimierska" userId="8edb7084-dccb-4d8f-9cfb-38098ea1d667" providerId="ADAL" clId="{6BBDDA60-F37C-4DF4-9CC1-184DDFF29227}" dt="2023-03-17T08:43:43.043" v="1719" actId="115"/>
        <pc:sldMkLst>
          <pc:docMk/>
          <pc:sldMk cId="1505095652" sldId="995"/>
        </pc:sldMkLst>
        <pc:spChg chg="mod">
          <ac:chgData name="Ewa Kazimierska" userId="8edb7084-dccb-4d8f-9cfb-38098ea1d667" providerId="ADAL" clId="{6BBDDA60-F37C-4DF4-9CC1-184DDFF29227}" dt="2023-03-17T08:43:43.043" v="1719" actId="115"/>
          <ac:spMkLst>
            <pc:docMk/>
            <pc:sldMk cId="1505095652" sldId="995"/>
            <ac:spMk id="2" creationId="{E9815EEE-34B5-4AE9-B946-9A342AF15E19}"/>
          </ac:spMkLst>
        </pc:spChg>
        <pc:spChg chg="mod">
          <ac:chgData name="Ewa Kazimierska" userId="8edb7084-dccb-4d8f-9cfb-38098ea1d667" providerId="ADAL" clId="{6BBDDA60-F37C-4DF4-9CC1-184DDFF29227}" dt="2023-03-16T22:31:48.532" v="1663" actId="1076"/>
          <ac:spMkLst>
            <pc:docMk/>
            <pc:sldMk cId="1505095652" sldId="995"/>
            <ac:spMk id="3" creationId="{7656066E-88C7-4DE0-B928-19F2A285AB4A}"/>
          </ac:spMkLst>
        </pc:spChg>
        <pc:spChg chg="mod">
          <ac:chgData name="Ewa Kazimierska" userId="8edb7084-dccb-4d8f-9cfb-38098ea1d667" providerId="ADAL" clId="{6BBDDA60-F37C-4DF4-9CC1-184DDFF29227}" dt="2023-03-16T22:31:48.532" v="1663" actId="1076"/>
          <ac:spMkLst>
            <pc:docMk/>
            <pc:sldMk cId="1505095652" sldId="995"/>
            <ac:spMk id="4" creationId="{91BCFEE1-EFDA-4B13-B7CE-3533AA4802A1}"/>
          </ac:spMkLst>
        </pc:spChg>
        <pc:spChg chg="mod">
          <ac:chgData name="Ewa Kazimierska" userId="8edb7084-dccb-4d8f-9cfb-38098ea1d667" providerId="ADAL" clId="{6BBDDA60-F37C-4DF4-9CC1-184DDFF29227}" dt="2023-03-16T22:31:40.695" v="1662" actId="14100"/>
          <ac:spMkLst>
            <pc:docMk/>
            <pc:sldMk cId="1505095652" sldId="995"/>
            <ac:spMk id="5" creationId="{A22BAE9A-D3A6-4F1A-BDCB-29482000B07F}"/>
          </ac:spMkLst>
        </pc:spChg>
        <pc:grpChg chg="del mod">
          <ac:chgData name="Ewa Kazimierska" userId="8edb7084-dccb-4d8f-9cfb-38098ea1d667" providerId="ADAL" clId="{6BBDDA60-F37C-4DF4-9CC1-184DDFF29227}" dt="2023-03-16T17:41:53.591" v="20" actId="478"/>
          <ac:grpSpMkLst>
            <pc:docMk/>
            <pc:sldMk cId="1505095652" sldId="995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505095652" sldId="995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505095652" sldId="995"/>
            <ac:picMk id="19" creationId="{C4F07E86-6526-4BC4-8551-6CFAC38F4CC5}"/>
          </ac:picMkLst>
        </pc:picChg>
      </pc:sldChg>
      <pc:sldChg chg="delSp del mod">
        <pc:chgData name="Ewa Kazimierska" userId="8edb7084-dccb-4d8f-9cfb-38098ea1d667" providerId="ADAL" clId="{6BBDDA60-F37C-4DF4-9CC1-184DDFF29227}" dt="2023-03-17T08:43:30.391" v="1718" actId="47"/>
        <pc:sldMkLst>
          <pc:docMk/>
          <pc:sldMk cId="181599897" sldId="996"/>
        </pc:sldMkLst>
        <pc:grpChg chg="del">
          <ac:chgData name="Ewa Kazimierska" userId="8edb7084-dccb-4d8f-9cfb-38098ea1d667" providerId="ADAL" clId="{6BBDDA60-F37C-4DF4-9CC1-184DDFF29227}" dt="2023-03-16T22:21:57.935" v="1576" actId="478"/>
          <ac:grpSpMkLst>
            <pc:docMk/>
            <pc:sldMk cId="181599897" sldId="996"/>
            <ac:grpSpMk id="17" creationId="{3F25AB32-AAC8-4E3A-A2EA-3CE01C2A273F}"/>
          </ac:grpSpMkLst>
        </pc:grpChg>
      </pc:sldChg>
      <pc:sldChg chg="delSp del mod">
        <pc:chgData name="Ewa Kazimierska" userId="8edb7084-dccb-4d8f-9cfb-38098ea1d667" providerId="ADAL" clId="{6BBDDA60-F37C-4DF4-9CC1-184DDFF29227}" dt="2023-03-16T22:42:13.983" v="1678" actId="47"/>
        <pc:sldMkLst>
          <pc:docMk/>
          <pc:sldMk cId="503653565" sldId="997"/>
        </pc:sldMkLst>
        <pc:grpChg chg="del">
          <ac:chgData name="Ewa Kazimierska" userId="8edb7084-dccb-4d8f-9cfb-38098ea1d667" providerId="ADAL" clId="{6BBDDA60-F37C-4DF4-9CC1-184DDFF29227}" dt="2023-03-16T22:21:59.756" v="1577" actId="478"/>
          <ac:grpSpMkLst>
            <pc:docMk/>
            <pc:sldMk cId="503653565" sldId="997"/>
            <ac:grpSpMk id="17" creationId="{3F25AB32-AAC8-4E3A-A2EA-3CE01C2A273F}"/>
          </ac:grpSpMkLst>
        </pc:grpChg>
      </pc:sldChg>
      <pc:sldChg chg="addSp delSp modSp mod">
        <pc:chgData name="Ewa Kazimierska" userId="8edb7084-dccb-4d8f-9cfb-38098ea1d667" providerId="ADAL" clId="{6BBDDA60-F37C-4DF4-9CC1-184DDFF29227}" dt="2023-03-16T21:06:37.540" v="849" actId="20577"/>
        <pc:sldMkLst>
          <pc:docMk/>
          <pc:sldMk cId="58780798" sldId="1000"/>
        </pc:sldMkLst>
        <pc:spChg chg="mod">
          <ac:chgData name="Ewa Kazimierska" userId="8edb7084-dccb-4d8f-9cfb-38098ea1d667" providerId="ADAL" clId="{6BBDDA60-F37C-4DF4-9CC1-184DDFF29227}" dt="2023-03-16T20:59:10.037" v="773" actId="1076"/>
          <ac:spMkLst>
            <pc:docMk/>
            <pc:sldMk cId="58780798" sldId="1000"/>
            <ac:spMk id="2" creationId="{30F94C81-A525-4AAC-A8F7-E6EDE08BF2EB}"/>
          </ac:spMkLst>
        </pc:spChg>
        <pc:spChg chg="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3" creationId="{90BBD380-C201-4225-8102-0E873EE2CFD3}"/>
          </ac:spMkLst>
        </pc:spChg>
        <pc:spChg chg="add 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4" creationId="{3FDC0267-3632-4E75-9501-DD159EE19D41}"/>
          </ac:spMkLst>
        </pc:spChg>
        <pc:spChg chg="mod">
          <ac:chgData name="Ewa Kazimierska" userId="8edb7084-dccb-4d8f-9cfb-38098ea1d667" providerId="ADAL" clId="{6BBDDA60-F37C-4DF4-9CC1-184DDFF29227}" dt="2023-03-16T21:02:55.236" v="807" actId="20577"/>
          <ac:spMkLst>
            <pc:docMk/>
            <pc:sldMk cId="58780798" sldId="1000"/>
            <ac:spMk id="5" creationId="{94ABD09A-498A-4D5B-8026-C11ACFC5DE9A}"/>
          </ac:spMkLst>
        </pc:spChg>
        <pc:spChg chg="mod">
          <ac:chgData name="Ewa Kazimierska" userId="8edb7084-dccb-4d8f-9cfb-38098ea1d667" providerId="ADAL" clId="{6BBDDA60-F37C-4DF4-9CC1-184DDFF29227}" dt="2023-03-16T21:03:11.961" v="810" actId="1076"/>
          <ac:spMkLst>
            <pc:docMk/>
            <pc:sldMk cId="58780798" sldId="1000"/>
            <ac:spMk id="6" creationId="{CAF74D75-F89B-4E71-AEC3-16B59BCCBF02}"/>
          </ac:spMkLst>
        </pc:spChg>
        <pc:spChg chg="mod">
          <ac:chgData name="Ewa Kazimierska" userId="8edb7084-dccb-4d8f-9cfb-38098ea1d667" providerId="ADAL" clId="{6BBDDA60-F37C-4DF4-9CC1-184DDFF29227}" dt="2023-03-16T21:03:08.991" v="809" actId="1076"/>
          <ac:spMkLst>
            <pc:docMk/>
            <pc:sldMk cId="58780798" sldId="1000"/>
            <ac:spMk id="7" creationId="{8189B0C3-267F-41BC-82E3-D418CE1A71BA}"/>
          </ac:spMkLst>
        </pc:spChg>
        <pc:spChg chg="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9" creationId="{B2FA83A7-AC3E-48BC-BB1B-3B28B47498B9}"/>
          </ac:spMkLst>
        </pc:spChg>
        <pc:spChg chg="mod">
          <ac:chgData name="Ewa Kazimierska" userId="8edb7084-dccb-4d8f-9cfb-38098ea1d667" providerId="ADAL" clId="{6BBDDA60-F37C-4DF4-9CC1-184DDFF29227}" dt="2023-03-16T21:06:37.540" v="849" actId="20577"/>
          <ac:spMkLst>
            <pc:docMk/>
            <pc:sldMk cId="58780798" sldId="1000"/>
            <ac:spMk id="10" creationId="{9DDA4629-089E-4731-8BED-416A494A8021}"/>
          </ac:spMkLst>
        </pc:spChg>
        <pc:spChg chg="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15" creationId="{29F2C744-C024-403A-870D-01F75DFFBBCD}"/>
          </ac:spMkLst>
        </pc:spChg>
        <pc:spChg chg="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16" creationId="{A50D14C7-310F-4349-8101-4FC90A56BA21}"/>
          </ac:spMkLst>
        </pc:spChg>
        <pc:spChg chg="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20" creationId="{58C1A175-E412-4376-83B3-C4B7E5F5C264}"/>
          </ac:spMkLst>
        </pc:spChg>
        <pc:spChg chg="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21" creationId="{529E43C1-26BB-4677-AE44-C741B11151B0}"/>
          </ac:spMkLst>
        </pc:spChg>
        <pc:spChg chg="add mod">
          <ac:chgData name="Ewa Kazimierska" userId="8edb7084-dccb-4d8f-9cfb-38098ea1d667" providerId="ADAL" clId="{6BBDDA60-F37C-4DF4-9CC1-184DDFF29227}" dt="2023-03-16T21:02:48.485" v="804" actId="1076"/>
          <ac:spMkLst>
            <pc:docMk/>
            <pc:sldMk cId="58780798" sldId="1000"/>
            <ac:spMk id="22" creationId="{0A0071F1-15EB-4A14-9357-359FA03FBB91}"/>
          </ac:spMkLst>
        </pc:spChg>
        <pc:spChg chg="del mod">
          <ac:chgData name="Ewa Kazimierska" userId="8edb7084-dccb-4d8f-9cfb-38098ea1d667" providerId="ADAL" clId="{6BBDDA60-F37C-4DF4-9CC1-184DDFF29227}" dt="2023-03-16T21:03:02.369" v="808" actId="478"/>
          <ac:spMkLst>
            <pc:docMk/>
            <pc:sldMk cId="58780798" sldId="1000"/>
            <ac:spMk id="23" creationId="{B47FC1C5-7E42-46C9-AF70-F9D5784167A5}"/>
          </ac:spMkLst>
        </pc:spChg>
        <pc:grpChg chg="del mod">
          <ac:chgData name="Ewa Kazimierska" userId="8edb7084-dccb-4d8f-9cfb-38098ea1d667" providerId="ADAL" clId="{6BBDDA60-F37C-4DF4-9CC1-184DDFF29227}" dt="2023-03-16T17:36:10.983" v="5" actId="478"/>
          <ac:grpSpMkLst>
            <pc:docMk/>
            <pc:sldMk cId="58780798" sldId="1000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58780798" sldId="1000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58780798" sldId="1000"/>
            <ac:picMk id="19" creationId="{C4F07E86-6526-4BC4-8551-6CFAC38F4CC5}"/>
          </ac:picMkLst>
        </pc:picChg>
      </pc:sldChg>
      <pc:sldChg chg="delSp modSp del mod">
        <pc:chgData name="Ewa Kazimierska" userId="8edb7084-dccb-4d8f-9cfb-38098ea1d667" providerId="ADAL" clId="{6BBDDA60-F37C-4DF4-9CC1-184DDFF29227}" dt="2023-03-16T21:33:09.486" v="1338" actId="47"/>
        <pc:sldMkLst>
          <pc:docMk/>
          <pc:sldMk cId="3211260167" sldId="1001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211260167" sldId="1001"/>
            <ac:spMk id="2" creationId="{2AA4A742-B83B-4C12-94CE-88A19CEE899A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211260167" sldId="1001"/>
            <ac:spMk id="5" creationId="{2B6133D6-791D-43AD-95D6-04AB47427D17}"/>
          </ac:spMkLst>
        </pc:spChg>
        <pc:grpChg chg="del mod">
          <ac:chgData name="Ewa Kazimierska" userId="8edb7084-dccb-4d8f-9cfb-38098ea1d667" providerId="ADAL" clId="{6BBDDA60-F37C-4DF4-9CC1-184DDFF29227}" dt="2023-03-16T17:36:18.055" v="6" actId="478"/>
          <ac:grpSpMkLst>
            <pc:docMk/>
            <pc:sldMk cId="3211260167" sldId="1001"/>
            <ac:grpSpMk id="17" creationId="{3F25AB32-AAC8-4E3A-A2EA-3CE01C2A273F}"/>
          </ac:grpSpMkLst>
        </pc:grpChg>
        <pc:graphicFrameChg chg="mod">
          <ac:chgData name="Ewa Kazimierska" userId="8edb7084-dccb-4d8f-9cfb-38098ea1d667" providerId="ADAL" clId="{6BBDDA60-F37C-4DF4-9CC1-184DDFF29227}" dt="2023-03-16T17:34:41.953" v="0"/>
          <ac:graphicFrameMkLst>
            <pc:docMk/>
            <pc:sldMk cId="3211260167" sldId="1001"/>
            <ac:graphicFrameMk id="4" creationId="{62CB659E-7073-4F28-9599-56E55BA64F63}"/>
          </ac:graphicFrameMkLst>
        </pc:graphicFrame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211260167" sldId="1001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211260167" sldId="1001"/>
            <ac:picMk id="19" creationId="{C4F07E86-6526-4BC4-8551-6CFAC38F4CC5}"/>
          </ac:picMkLst>
        </pc:picChg>
      </pc:sldChg>
      <pc:sldChg chg="delSp modSp del mod">
        <pc:chgData name="Ewa Kazimierska" userId="8edb7084-dccb-4d8f-9cfb-38098ea1d667" providerId="ADAL" clId="{6BBDDA60-F37C-4DF4-9CC1-184DDFF29227}" dt="2023-03-16T21:33:11.836" v="1339" actId="47"/>
        <pc:sldMkLst>
          <pc:docMk/>
          <pc:sldMk cId="2443600406" sldId="1002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2443600406" sldId="1002"/>
            <ac:spMk id="2" creationId="{0666AD8F-94C5-49B4-9C70-DFB904DCBE5C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2443600406" sldId="1002"/>
            <ac:spMk id="5" creationId="{C20BDB0F-C3B9-4E96-AF6B-4142D8429506}"/>
          </ac:spMkLst>
        </pc:spChg>
        <pc:grpChg chg="del mod">
          <ac:chgData name="Ewa Kazimierska" userId="8edb7084-dccb-4d8f-9cfb-38098ea1d667" providerId="ADAL" clId="{6BBDDA60-F37C-4DF4-9CC1-184DDFF29227}" dt="2023-03-16T17:36:27.748" v="7" actId="478"/>
          <ac:grpSpMkLst>
            <pc:docMk/>
            <pc:sldMk cId="2443600406" sldId="1002"/>
            <ac:grpSpMk id="17" creationId="{3F25AB32-AAC8-4E3A-A2EA-3CE01C2A273F}"/>
          </ac:grpSpMkLst>
        </pc:grpChg>
        <pc:graphicFrameChg chg="mod">
          <ac:chgData name="Ewa Kazimierska" userId="8edb7084-dccb-4d8f-9cfb-38098ea1d667" providerId="ADAL" clId="{6BBDDA60-F37C-4DF4-9CC1-184DDFF29227}" dt="2023-03-16T17:34:41.953" v="0"/>
          <ac:graphicFrameMkLst>
            <pc:docMk/>
            <pc:sldMk cId="2443600406" sldId="1002"/>
            <ac:graphicFrameMk id="7" creationId="{196F7244-8DBD-46BD-979F-EE249F156EF6}"/>
          </ac:graphicFrameMkLst>
        </pc:graphicFrame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2443600406" sldId="1002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2443600406" sldId="1002"/>
            <ac:picMk id="19" creationId="{C4F07E86-6526-4BC4-8551-6CFAC38F4CC5}"/>
          </ac:picMkLst>
        </pc:picChg>
      </pc:sldChg>
      <pc:sldChg chg="delSp modSp mod">
        <pc:chgData name="Ewa Kazimierska" userId="8edb7084-dccb-4d8f-9cfb-38098ea1d667" providerId="ADAL" clId="{6BBDDA60-F37C-4DF4-9CC1-184DDFF29227}" dt="2023-03-16T21:36:20.915" v="1368" actId="1076"/>
        <pc:sldMkLst>
          <pc:docMk/>
          <pc:sldMk cId="1684350262" sldId="1003"/>
        </pc:sldMkLst>
        <pc:spChg chg="mod">
          <ac:chgData name="Ewa Kazimierska" userId="8edb7084-dccb-4d8f-9cfb-38098ea1d667" providerId="ADAL" clId="{6BBDDA60-F37C-4DF4-9CC1-184DDFF29227}" dt="2023-03-16T21:33:48.726" v="1344" actId="2711"/>
          <ac:spMkLst>
            <pc:docMk/>
            <pc:sldMk cId="1684350262" sldId="1003"/>
            <ac:spMk id="5" creationId="{AAA72F53-90F4-4224-BB5D-5B6618641CE8}"/>
          </ac:spMkLst>
        </pc:spChg>
        <pc:spChg chg="mod">
          <ac:chgData name="Ewa Kazimierska" userId="8edb7084-dccb-4d8f-9cfb-38098ea1d667" providerId="ADAL" clId="{6BBDDA60-F37C-4DF4-9CC1-184DDFF29227}" dt="2023-03-16T21:34:10.377" v="1347" actId="255"/>
          <ac:spMkLst>
            <pc:docMk/>
            <pc:sldMk cId="1684350262" sldId="1003"/>
            <ac:spMk id="7" creationId="{D8253470-B9AA-47FF-A10C-7E833F7A246E}"/>
          </ac:spMkLst>
        </pc:spChg>
        <pc:spChg chg="mod">
          <ac:chgData name="Ewa Kazimierska" userId="8edb7084-dccb-4d8f-9cfb-38098ea1d667" providerId="ADAL" clId="{6BBDDA60-F37C-4DF4-9CC1-184DDFF29227}" dt="2023-03-16T21:36:12.753" v="1366" actId="1076"/>
          <ac:spMkLst>
            <pc:docMk/>
            <pc:sldMk cId="1684350262" sldId="1003"/>
            <ac:spMk id="25" creationId="{077AF679-B4E4-4C63-86A9-66F4A5C56B08}"/>
          </ac:spMkLst>
        </pc:spChg>
        <pc:spChg chg="mod">
          <ac:chgData name="Ewa Kazimierska" userId="8edb7084-dccb-4d8f-9cfb-38098ea1d667" providerId="ADAL" clId="{6BBDDA60-F37C-4DF4-9CC1-184DDFF29227}" dt="2023-03-16T21:35:57.696" v="1364" actId="1076"/>
          <ac:spMkLst>
            <pc:docMk/>
            <pc:sldMk cId="1684350262" sldId="1003"/>
            <ac:spMk id="26" creationId="{E078DE75-8C94-4E71-B500-0D56321D3553}"/>
          </ac:spMkLst>
        </pc:spChg>
        <pc:spChg chg="mod">
          <ac:chgData name="Ewa Kazimierska" userId="8edb7084-dccb-4d8f-9cfb-38098ea1d667" providerId="ADAL" clId="{6BBDDA60-F37C-4DF4-9CC1-184DDFF29227}" dt="2023-03-16T21:36:20.915" v="1368" actId="1076"/>
          <ac:spMkLst>
            <pc:docMk/>
            <pc:sldMk cId="1684350262" sldId="1003"/>
            <ac:spMk id="28" creationId="{CC435015-0B0D-4523-A45F-DC1E58FC9FBA}"/>
          </ac:spMkLst>
        </pc:spChg>
        <pc:spChg chg="mod">
          <ac:chgData name="Ewa Kazimierska" userId="8edb7084-dccb-4d8f-9cfb-38098ea1d667" providerId="ADAL" clId="{6BBDDA60-F37C-4DF4-9CC1-184DDFF29227}" dt="2023-03-16T21:35:47.439" v="1363" actId="1076"/>
          <ac:spMkLst>
            <pc:docMk/>
            <pc:sldMk cId="1684350262" sldId="1003"/>
            <ac:spMk id="31" creationId="{92EA4087-7D6F-4506-B979-CE08747E2EDF}"/>
          </ac:spMkLst>
        </pc:spChg>
        <pc:grpChg chg="del mod">
          <ac:chgData name="Ewa Kazimierska" userId="8edb7084-dccb-4d8f-9cfb-38098ea1d667" providerId="ADAL" clId="{6BBDDA60-F37C-4DF4-9CC1-184DDFF29227}" dt="2023-03-16T17:36:32.987" v="9" actId="478"/>
          <ac:grpSpMkLst>
            <pc:docMk/>
            <pc:sldMk cId="1684350262" sldId="1003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21:34:35.124" v="1353" actId="14100"/>
          <ac:picMkLst>
            <pc:docMk/>
            <pc:sldMk cId="1684350262" sldId="1003"/>
            <ac:picMk id="6" creationId="{F869BAFA-AA2E-4674-81A9-FAA8C5097E73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684350262" sldId="1003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684350262" sldId="1003"/>
            <ac:picMk id="19" creationId="{C4F07E86-6526-4BC4-8551-6CFAC38F4CC5}"/>
          </ac:picMkLst>
        </pc:picChg>
      </pc:sldChg>
      <pc:sldChg chg="addSp delSp modSp mod">
        <pc:chgData name="Ewa Kazimierska" userId="8edb7084-dccb-4d8f-9cfb-38098ea1d667" providerId="ADAL" clId="{6BBDDA60-F37C-4DF4-9CC1-184DDFF29227}" dt="2023-03-16T21:57:09.836" v="1491" actId="1076"/>
        <pc:sldMkLst>
          <pc:docMk/>
          <pc:sldMk cId="113158210" sldId="1018"/>
        </pc:sldMkLst>
        <pc:spChg chg="mod">
          <ac:chgData name="Ewa Kazimierska" userId="8edb7084-dccb-4d8f-9cfb-38098ea1d667" providerId="ADAL" clId="{6BBDDA60-F37C-4DF4-9CC1-184DDFF29227}" dt="2023-03-16T21:37:28.566" v="1374" actId="1076"/>
          <ac:spMkLst>
            <pc:docMk/>
            <pc:sldMk cId="113158210" sldId="1018"/>
            <ac:spMk id="2" creationId="{2551D509-9A94-46DC-BA07-F708F363AAC5}"/>
          </ac:spMkLst>
        </pc:spChg>
        <pc:spChg chg="mod">
          <ac:chgData name="Ewa Kazimierska" userId="8edb7084-dccb-4d8f-9cfb-38098ea1d667" providerId="ADAL" clId="{6BBDDA60-F37C-4DF4-9CC1-184DDFF29227}" dt="2023-03-16T21:37:43.765" v="1377" actId="1076"/>
          <ac:spMkLst>
            <pc:docMk/>
            <pc:sldMk cId="113158210" sldId="1018"/>
            <ac:spMk id="3" creationId="{FD00698F-E718-4B4C-8BE6-2B57A5D8F7B4}"/>
          </ac:spMkLst>
        </pc:spChg>
        <pc:spChg chg="mod">
          <ac:chgData name="Ewa Kazimierska" userId="8edb7084-dccb-4d8f-9cfb-38098ea1d667" providerId="ADAL" clId="{6BBDDA60-F37C-4DF4-9CC1-184DDFF29227}" dt="2023-03-16T21:37:38.500" v="1376" actId="1076"/>
          <ac:spMkLst>
            <pc:docMk/>
            <pc:sldMk cId="113158210" sldId="1018"/>
            <ac:spMk id="4" creationId="{A61EE9A5-DF9D-437D-9F9F-7AA497412719}"/>
          </ac:spMkLst>
        </pc:spChg>
        <pc:spChg chg="mod">
          <ac:chgData name="Ewa Kazimierska" userId="8edb7084-dccb-4d8f-9cfb-38098ea1d667" providerId="ADAL" clId="{6BBDDA60-F37C-4DF4-9CC1-184DDFF29227}" dt="2023-03-16T21:37:10.436" v="1371" actId="2711"/>
          <ac:spMkLst>
            <pc:docMk/>
            <pc:sldMk cId="113158210" sldId="1018"/>
            <ac:spMk id="5" creationId="{EA1D308F-84EB-4078-9A42-CD3B68AA2197}"/>
          </ac:spMkLst>
        </pc:spChg>
        <pc:spChg chg="mod">
          <ac:chgData name="Ewa Kazimierska" userId="8edb7084-dccb-4d8f-9cfb-38098ea1d667" providerId="ADAL" clId="{6BBDDA60-F37C-4DF4-9CC1-184DDFF29227}" dt="2023-03-16T21:55:28.532" v="1398" actId="1076"/>
          <ac:spMkLst>
            <pc:docMk/>
            <pc:sldMk cId="113158210" sldId="1018"/>
            <ac:spMk id="6" creationId="{7E6F1923-B0C3-446C-814C-E6DA7AF6CE53}"/>
          </ac:spMkLst>
        </pc:spChg>
        <pc:spChg chg="add mod">
          <ac:chgData name="Ewa Kazimierska" userId="8edb7084-dccb-4d8f-9cfb-38098ea1d667" providerId="ADAL" clId="{6BBDDA60-F37C-4DF4-9CC1-184DDFF29227}" dt="2023-03-16T21:57:09.836" v="1491" actId="1076"/>
          <ac:spMkLst>
            <pc:docMk/>
            <pc:sldMk cId="113158210" sldId="1018"/>
            <ac:spMk id="7" creationId="{18097BE1-FC19-4587-9C37-1A428194EC09}"/>
          </ac:spMkLst>
        </pc:spChg>
        <pc:spChg chg="mod">
          <ac:chgData name="Ewa Kazimierska" userId="8edb7084-dccb-4d8f-9cfb-38098ea1d667" providerId="ADAL" clId="{6BBDDA60-F37C-4DF4-9CC1-184DDFF29227}" dt="2023-03-16T21:39:37.181" v="1395" actId="1076"/>
          <ac:spMkLst>
            <pc:docMk/>
            <pc:sldMk cId="113158210" sldId="1018"/>
            <ac:spMk id="8" creationId="{AE5B99BC-45AF-499B-B105-40678B1F0407}"/>
          </ac:spMkLst>
        </pc:spChg>
        <pc:spChg chg="mod">
          <ac:chgData name="Ewa Kazimierska" userId="8edb7084-dccb-4d8f-9cfb-38098ea1d667" providerId="ADAL" clId="{6BBDDA60-F37C-4DF4-9CC1-184DDFF29227}" dt="2023-03-16T21:55:24.788" v="1397" actId="1076"/>
          <ac:spMkLst>
            <pc:docMk/>
            <pc:sldMk cId="113158210" sldId="1018"/>
            <ac:spMk id="11" creationId="{723A5BCE-243D-41CC-B313-D3376C011698}"/>
          </ac:spMkLst>
        </pc:spChg>
        <pc:spChg chg="mod">
          <ac:chgData name="Ewa Kazimierska" userId="8edb7084-dccb-4d8f-9cfb-38098ea1d667" providerId="ADAL" clId="{6BBDDA60-F37C-4DF4-9CC1-184DDFF29227}" dt="2023-03-16T21:55:21.919" v="1396" actId="1076"/>
          <ac:spMkLst>
            <pc:docMk/>
            <pc:sldMk cId="113158210" sldId="1018"/>
            <ac:spMk id="14" creationId="{FA0CDEC9-03C9-4D07-A0D9-E44714A805CD}"/>
          </ac:spMkLst>
        </pc:spChg>
        <pc:spChg chg="add mod">
          <ac:chgData name="Ewa Kazimierska" userId="8edb7084-dccb-4d8f-9cfb-38098ea1d667" providerId="ADAL" clId="{6BBDDA60-F37C-4DF4-9CC1-184DDFF29227}" dt="2023-03-16T21:38:00.120" v="1379" actId="1076"/>
          <ac:spMkLst>
            <pc:docMk/>
            <pc:sldMk cId="113158210" sldId="1018"/>
            <ac:spMk id="15" creationId="{BB6871DD-D008-466D-9F46-4262EAFFF500}"/>
          </ac:spMkLst>
        </pc:spChg>
        <pc:spChg chg="mod">
          <ac:chgData name="Ewa Kazimierska" userId="8edb7084-dccb-4d8f-9cfb-38098ea1d667" providerId="ADAL" clId="{6BBDDA60-F37C-4DF4-9CC1-184DDFF29227}" dt="2023-03-16T21:55:21.919" v="1396" actId="1076"/>
          <ac:spMkLst>
            <pc:docMk/>
            <pc:sldMk cId="113158210" sldId="1018"/>
            <ac:spMk id="16" creationId="{3605CD23-E338-4772-AF86-0E1395B058EC}"/>
          </ac:spMkLst>
        </pc:spChg>
        <pc:grpChg chg="del mod">
          <ac:chgData name="Ewa Kazimierska" userId="8edb7084-dccb-4d8f-9cfb-38098ea1d667" providerId="ADAL" clId="{6BBDDA60-F37C-4DF4-9CC1-184DDFF29227}" dt="2023-03-16T17:37:42.528" v="12" actId="478"/>
          <ac:grpSpMkLst>
            <pc:docMk/>
            <pc:sldMk cId="113158210" sldId="1018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13158210" sldId="1018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113158210" sldId="1018"/>
            <ac:picMk id="19" creationId="{C4F07E86-6526-4BC4-8551-6CFAC38F4CC5}"/>
          </ac:picMkLst>
        </pc:picChg>
      </pc:sldChg>
      <pc:sldChg chg="delSp modSp mod">
        <pc:chgData name="Ewa Kazimierska" userId="8edb7084-dccb-4d8f-9cfb-38098ea1d667" providerId="ADAL" clId="{6BBDDA60-F37C-4DF4-9CC1-184DDFF29227}" dt="2023-03-16T22:05:19.185" v="1516" actId="207"/>
        <pc:sldMkLst>
          <pc:docMk/>
          <pc:sldMk cId="3838591483" sldId="1019"/>
        </pc:sldMkLst>
        <pc:spChg chg="mod">
          <ac:chgData name="Ewa Kazimierska" userId="8edb7084-dccb-4d8f-9cfb-38098ea1d667" providerId="ADAL" clId="{6BBDDA60-F37C-4DF4-9CC1-184DDFF29227}" dt="2023-03-16T21:58:51.862" v="1497" actId="14100"/>
          <ac:spMkLst>
            <pc:docMk/>
            <pc:sldMk cId="3838591483" sldId="1019"/>
            <ac:spMk id="2" creationId="{2D1AB8BE-C96B-4A60-B927-D71ADFB55865}"/>
          </ac:spMkLst>
        </pc:spChg>
        <pc:spChg chg="mod">
          <ac:chgData name="Ewa Kazimierska" userId="8edb7084-dccb-4d8f-9cfb-38098ea1d667" providerId="ADAL" clId="{6BBDDA60-F37C-4DF4-9CC1-184DDFF29227}" dt="2023-03-16T22:03:58.590" v="1507" actId="20577"/>
          <ac:spMkLst>
            <pc:docMk/>
            <pc:sldMk cId="3838591483" sldId="1019"/>
            <ac:spMk id="3" creationId="{943F1A5E-B147-4EAF-8A15-2AC0290B49EC}"/>
          </ac:spMkLst>
        </pc:spChg>
        <pc:spChg chg="mod">
          <ac:chgData name="Ewa Kazimierska" userId="8edb7084-dccb-4d8f-9cfb-38098ea1d667" providerId="ADAL" clId="{6BBDDA60-F37C-4DF4-9CC1-184DDFF29227}" dt="2023-03-16T22:04:39.360" v="1514" actId="20577"/>
          <ac:spMkLst>
            <pc:docMk/>
            <pc:sldMk cId="3838591483" sldId="1019"/>
            <ac:spMk id="4" creationId="{EF3E0EE0-8C49-4DE0-B86D-D58F0768E58A}"/>
          </ac:spMkLst>
        </pc:spChg>
        <pc:spChg chg="mod">
          <ac:chgData name="Ewa Kazimierska" userId="8edb7084-dccb-4d8f-9cfb-38098ea1d667" providerId="ADAL" clId="{6BBDDA60-F37C-4DF4-9CC1-184DDFF29227}" dt="2023-03-16T21:58:28.824" v="1493" actId="1076"/>
          <ac:spMkLst>
            <pc:docMk/>
            <pc:sldMk cId="3838591483" sldId="1019"/>
            <ac:spMk id="5" creationId="{426F4719-D354-40B0-8A60-D60814C46ECE}"/>
          </ac:spMkLst>
        </pc:spChg>
        <pc:spChg chg="mod">
          <ac:chgData name="Ewa Kazimierska" userId="8edb7084-dccb-4d8f-9cfb-38098ea1d667" providerId="ADAL" clId="{6BBDDA60-F37C-4DF4-9CC1-184DDFF29227}" dt="2023-03-16T21:58:51.862" v="1497" actId="14100"/>
          <ac:spMkLst>
            <pc:docMk/>
            <pc:sldMk cId="3838591483" sldId="1019"/>
            <ac:spMk id="6" creationId="{133B347E-E1EF-410D-8236-4F389FC4B39F}"/>
          </ac:spMkLst>
        </pc:spChg>
        <pc:spChg chg="mod">
          <ac:chgData name="Ewa Kazimierska" userId="8edb7084-dccb-4d8f-9cfb-38098ea1d667" providerId="ADAL" clId="{6BBDDA60-F37C-4DF4-9CC1-184DDFF29227}" dt="2023-03-16T21:58:51.862" v="1497" actId="14100"/>
          <ac:spMkLst>
            <pc:docMk/>
            <pc:sldMk cId="3838591483" sldId="1019"/>
            <ac:spMk id="7" creationId="{759C92CA-2701-47DD-9652-86F4466A9C42}"/>
          </ac:spMkLst>
        </pc:spChg>
        <pc:spChg chg="mod">
          <ac:chgData name="Ewa Kazimierska" userId="8edb7084-dccb-4d8f-9cfb-38098ea1d667" providerId="ADAL" clId="{6BBDDA60-F37C-4DF4-9CC1-184DDFF29227}" dt="2023-03-16T22:05:19.185" v="1516" actId="207"/>
          <ac:spMkLst>
            <pc:docMk/>
            <pc:sldMk cId="3838591483" sldId="1019"/>
            <ac:spMk id="8" creationId="{F2D6EFAC-28D5-47FD-96BA-D1490DF0C5D1}"/>
          </ac:spMkLst>
        </pc:spChg>
        <pc:grpChg chg="del mod">
          <ac:chgData name="Ewa Kazimierska" userId="8edb7084-dccb-4d8f-9cfb-38098ea1d667" providerId="ADAL" clId="{6BBDDA60-F37C-4DF4-9CC1-184DDFF29227}" dt="2023-03-16T17:37:50.237" v="13" actId="478"/>
          <ac:grpSpMkLst>
            <pc:docMk/>
            <pc:sldMk cId="3838591483" sldId="1019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838591483" sldId="1019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838591483" sldId="1019"/>
            <ac:picMk id="19" creationId="{C4F07E86-6526-4BC4-8551-6CFAC38F4CC5}"/>
          </ac:picMkLst>
        </pc:picChg>
      </pc:sldChg>
      <pc:sldChg chg="addSp delSp modSp mod modAnim">
        <pc:chgData name="Ewa Kazimierska" userId="8edb7084-dccb-4d8f-9cfb-38098ea1d667" providerId="ADAL" clId="{6BBDDA60-F37C-4DF4-9CC1-184DDFF29227}" dt="2023-03-16T20:30:38.499" v="708" actId="1076"/>
        <pc:sldMkLst>
          <pc:docMk/>
          <pc:sldMk cId="3048504904" sldId="1020"/>
        </pc:sldMkLst>
        <pc:spChg chg="del mod">
          <ac:chgData name="Ewa Kazimierska" userId="8edb7084-dccb-4d8f-9cfb-38098ea1d667" providerId="ADAL" clId="{6BBDDA60-F37C-4DF4-9CC1-184DDFF29227}" dt="2023-03-16T19:01:19.818" v="279" actId="478"/>
          <ac:spMkLst>
            <pc:docMk/>
            <pc:sldMk cId="3048504904" sldId="1020"/>
            <ac:spMk id="2" creationId="{8C7770FC-CAC3-43FD-BA68-303011DDE7AB}"/>
          </ac:spMkLst>
        </pc:spChg>
        <pc:spChg chg="add del mod">
          <ac:chgData name="Ewa Kazimierska" userId="8edb7084-dccb-4d8f-9cfb-38098ea1d667" providerId="ADAL" clId="{6BBDDA60-F37C-4DF4-9CC1-184DDFF29227}" dt="2023-03-16T20:25:37.844" v="588"/>
          <ac:spMkLst>
            <pc:docMk/>
            <pc:sldMk cId="3048504904" sldId="1020"/>
            <ac:spMk id="4" creationId="{7E315349-6428-47F3-8934-5CB2AEB2C3C0}"/>
          </ac:spMkLst>
        </pc:spChg>
        <pc:spChg chg="mod">
          <ac:chgData name="Ewa Kazimierska" userId="8edb7084-dccb-4d8f-9cfb-38098ea1d667" providerId="ADAL" clId="{6BBDDA60-F37C-4DF4-9CC1-184DDFF29227}" dt="2023-03-16T19:01:33.592" v="281" actId="2711"/>
          <ac:spMkLst>
            <pc:docMk/>
            <pc:sldMk cId="3048504904" sldId="1020"/>
            <ac:spMk id="5" creationId="{9B33BE72-4132-4025-8957-6E34B5B06CE3}"/>
          </ac:spMkLst>
        </pc:spChg>
        <pc:spChg chg="add mod">
          <ac:chgData name="Ewa Kazimierska" userId="8edb7084-dccb-4d8f-9cfb-38098ea1d667" providerId="ADAL" clId="{6BBDDA60-F37C-4DF4-9CC1-184DDFF29227}" dt="2023-03-16T20:25:18.581" v="586" actId="1076"/>
          <ac:spMkLst>
            <pc:docMk/>
            <pc:sldMk cId="3048504904" sldId="1020"/>
            <ac:spMk id="6" creationId="{E5C65349-9866-41AD-B3CE-4EFA144558C7}"/>
          </ac:spMkLst>
        </pc:spChg>
        <pc:spChg chg="mod">
          <ac:chgData name="Ewa Kazimierska" userId="8edb7084-dccb-4d8f-9cfb-38098ea1d667" providerId="ADAL" clId="{6BBDDA60-F37C-4DF4-9CC1-184DDFF29227}" dt="2023-03-16T20:30:38.499" v="708" actId="1076"/>
          <ac:spMkLst>
            <pc:docMk/>
            <pc:sldMk cId="3048504904" sldId="1020"/>
            <ac:spMk id="7" creationId="{0EEE0EF1-21D5-48B0-B05D-D4788BFAAD6F}"/>
          </ac:spMkLst>
        </pc:spChg>
        <pc:spChg chg="mod">
          <ac:chgData name="Ewa Kazimierska" userId="8edb7084-dccb-4d8f-9cfb-38098ea1d667" providerId="ADAL" clId="{6BBDDA60-F37C-4DF4-9CC1-184DDFF29227}" dt="2023-03-16T19:05:33.349" v="430" actId="1076"/>
          <ac:spMkLst>
            <pc:docMk/>
            <pc:sldMk cId="3048504904" sldId="1020"/>
            <ac:spMk id="9" creationId="{414064A7-3E14-49CB-A13B-DEEAE469F6B9}"/>
          </ac:spMkLst>
        </pc:spChg>
        <pc:spChg chg="mod">
          <ac:chgData name="Ewa Kazimierska" userId="8edb7084-dccb-4d8f-9cfb-38098ea1d667" providerId="ADAL" clId="{6BBDDA60-F37C-4DF4-9CC1-184DDFF29227}" dt="2023-03-16T19:06:39.277" v="440" actId="113"/>
          <ac:spMkLst>
            <pc:docMk/>
            <pc:sldMk cId="3048504904" sldId="1020"/>
            <ac:spMk id="10" creationId="{D5B48E0E-8CD1-4B15-B987-186830E239E9}"/>
          </ac:spMkLst>
        </pc:spChg>
        <pc:spChg chg="mod">
          <ac:chgData name="Ewa Kazimierska" userId="8edb7084-dccb-4d8f-9cfb-38098ea1d667" providerId="ADAL" clId="{6BBDDA60-F37C-4DF4-9CC1-184DDFF29227}" dt="2023-03-16T19:05:59.723" v="434" actId="1076"/>
          <ac:spMkLst>
            <pc:docMk/>
            <pc:sldMk cId="3048504904" sldId="1020"/>
            <ac:spMk id="11" creationId="{2D858373-CF67-424F-B912-8B91A6F20657}"/>
          </ac:spMkLst>
        </pc:spChg>
        <pc:spChg chg="mod">
          <ac:chgData name="Ewa Kazimierska" userId="8edb7084-dccb-4d8f-9cfb-38098ea1d667" providerId="ADAL" clId="{6BBDDA60-F37C-4DF4-9CC1-184DDFF29227}" dt="2023-03-16T19:06:43.656" v="441" actId="113"/>
          <ac:spMkLst>
            <pc:docMk/>
            <pc:sldMk cId="3048504904" sldId="1020"/>
            <ac:spMk id="12" creationId="{7F0057A4-B7A5-4EEC-8600-F2E9BD5DA968}"/>
          </ac:spMkLst>
        </pc:spChg>
        <pc:spChg chg="mod">
          <ac:chgData name="Ewa Kazimierska" userId="8edb7084-dccb-4d8f-9cfb-38098ea1d667" providerId="ADAL" clId="{6BBDDA60-F37C-4DF4-9CC1-184DDFF29227}" dt="2023-03-16T19:06:34.342" v="439" actId="1076"/>
          <ac:spMkLst>
            <pc:docMk/>
            <pc:sldMk cId="3048504904" sldId="1020"/>
            <ac:spMk id="13" creationId="{C6E4B2A0-A5E3-4DD9-8808-9C028B893119}"/>
          </ac:spMkLst>
        </pc:spChg>
        <pc:spChg chg="mod">
          <ac:chgData name="Ewa Kazimierska" userId="8edb7084-dccb-4d8f-9cfb-38098ea1d667" providerId="ADAL" clId="{6BBDDA60-F37C-4DF4-9CC1-184DDFF29227}" dt="2023-03-16T19:07:01.762" v="443" actId="1076"/>
          <ac:spMkLst>
            <pc:docMk/>
            <pc:sldMk cId="3048504904" sldId="1020"/>
            <ac:spMk id="14" creationId="{D8F14170-CE8C-410D-AD07-32E65EBBBDE7}"/>
          </ac:spMkLst>
        </pc:spChg>
        <pc:spChg chg="mod">
          <ac:chgData name="Ewa Kazimierska" userId="8edb7084-dccb-4d8f-9cfb-38098ea1d667" providerId="ADAL" clId="{6BBDDA60-F37C-4DF4-9CC1-184DDFF29227}" dt="2023-03-16T19:06:52.961" v="442" actId="1076"/>
          <ac:spMkLst>
            <pc:docMk/>
            <pc:sldMk cId="3048504904" sldId="1020"/>
            <ac:spMk id="15" creationId="{FA217377-F9AA-4D5B-B38C-342BAAFF56C6}"/>
          </ac:spMkLst>
        </pc:spChg>
        <pc:spChg chg="mod">
          <ac:chgData name="Ewa Kazimierska" userId="8edb7084-dccb-4d8f-9cfb-38098ea1d667" providerId="ADAL" clId="{6BBDDA60-F37C-4DF4-9CC1-184DDFF29227}" dt="2023-03-16T19:06:14.666" v="435" actId="1076"/>
          <ac:spMkLst>
            <pc:docMk/>
            <pc:sldMk cId="3048504904" sldId="1020"/>
            <ac:spMk id="16" creationId="{88B72E27-C751-4F11-8A1C-ACFDC1E6EAB8}"/>
          </ac:spMkLst>
        </pc:spChg>
        <pc:spChg chg="mod">
          <ac:chgData name="Ewa Kazimierska" userId="8edb7084-dccb-4d8f-9cfb-38098ea1d667" providerId="ADAL" clId="{6BBDDA60-F37C-4DF4-9CC1-184DDFF29227}" dt="2023-03-16T19:02:20.015" v="282" actId="255"/>
          <ac:spMkLst>
            <pc:docMk/>
            <pc:sldMk cId="3048504904" sldId="1020"/>
            <ac:spMk id="20" creationId="{BE9F05B8-935B-41EA-B293-F006311C443C}"/>
          </ac:spMkLst>
        </pc:spChg>
        <pc:spChg chg="mod">
          <ac:chgData name="Ewa Kazimierska" userId="8edb7084-dccb-4d8f-9cfb-38098ea1d667" providerId="ADAL" clId="{6BBDDA60-F37C-4DF4-9CC1-184DDFF29227}" dt="2023-03-16T19:02:20.015" v="282" actId="255"/>
          <ac:spMkLst>
            <pc:docMk/>
            <pc:sldMk cId="3048504904" sldId="1020"/>
            <ac:spMk id="21" creationId="{ABF919FD-D2A7-440D-BE83-6FF3C0D0CF62}"/>
          </ac:spMkLst>
        </pc:spChg>
        <pc:spChg chg="add mod">
          <ac:chgData name="Ewa Kazimierska" userId="8edb7084-dccb-4d8f-9cfb-38098ea1d667" providerId="ADAL" clId="{6BBDDA60-F37C-4DF4-9CC1-184DDFF29227}" dt="2023-03-16T20:30:38.499" v="708" actId="1076"/>
          <ac:spMkLst>
            <pc:docMk/>
            <pc:sldMk cId="3048504904" sldId="1020"/>
            <ac:spMk id="24" creationId="{AC4DE4B6-0B12-4313-A3D2-BA3F3D80F8CB}"/>
          </ac:spMkLst>
        </pc:spChg>
        <pc:spChg chg="add mod">
          <ac:chgData name="Ewa Kazimierska" userId="8edb7084-dccb-4d8f-9cfb-38098ea1d667" providerId="ADAL" clId="{6BBDDA60-F37C-4DF4-9CC1-184DDFF29227}" dt="2023-03-16T20:30:38.499" v="708" actId="1076"/>
          <ac:spMkLst>
            <pc:docMk/>
            <pc:sldMk cId="3048504904" sldId="1020"/>
            <ac:spMk id="25" creationId="{B223BC77-C22D-41A5-B388-DF9234FEFFA4}"/>
          </ac:spMkLst>
        </pc:spChg>
        <pc:spChg chg="add mod">
          <ac:chgData name="Ewa Kazimierska" userId="8edb7084-dccb-4d8f-9cfb-38098ea1d667" providerId="ADAL" clId="{6BBDDA60-F37C-4DF4-9CC1-184DDFF29227}" dt="2023-03-16T20:30:38.499" v="708" actId="1076"/>
          <ac:spMkLst>
            <pc:docMk/>
            <pc:sldMk cId="3048504904" sldId="1020"/>
            <ac:spMk id="26" creationId="{D40F75E9-AC98-4240-98EF-81A07CA1D6FB}"/>
          </ac:spMkLst>
        </pc:spChg>
        <pc:spChg chg="add del">
          <ac:chgData name="Ewa Kazimierska" userId="8edb7084-dccb-4d8f-9cfb-38098ea1d667" providerId="ADAL" clId="{6BBDDA60-F37C-4DF4-9CC1-184DDFF29227}" dt="2023-03-16T20:19:09.397" v="455" actId="478"/>
          <ac:spMkLst>
            <pc:docMk/>
            <pc:sldMk cId="3048504904" sldId="1020"/>
            <ac:spMk id="28" creationId="{128870D2-EC29-4CA2-8E20-4D75FF89C61A}"/>
          </ac:spMkLst>
        </pc:spChg>
        <pc:spChg chg="add mod">
          <ac:chgData name="Ewa Kazimierska" userId="8edb7084-dccb-4d8f-9cfb-38098ea1d667" providerId="ADAL" clId="{6BBDDA60-F37C-4DF4-9CC1-184DDFF29227}" dt="2023-03-16T20:30:38.499" v="708" actId="1076"/>
          <ac:spMkLst>
            <pc:docMk/>
            <pc:sldMk cId="3048504904" sldId="1020"/>
            <ac:spMk id="31" creationId="{DB9B5F76-DDE2-40A4-940F-5FE0D548B6F1}"/>
          </ac:spMkLst>
        </pc:spChg>
        <pc:spChg chg="add mod">
          <ac:chgData name="Ewa Kazimierska" userId="8edb7084-dccb-4d8f-9cfb-38098ea1d667" providerId="ADAL" clId="{6BBDDA60-F37C-4DF4-9CC1-184DDFF29227}" dt="2023-03-16T20:30:38.499" v="708" actId="1076"/>
          <ac:spMkLst>
            <pc:docMk/>
            <pc:sldMk cId="3048504904" sldId="1020"/>
            <ac:spMk id="32" creationId="{85D027DE-2EAB-44D1-9BF0-377A36C1150C}"/>
          </ac:spMkLst>
        </pc:spChg>
        <pc:spChg chg="add del mod">
          <ac:chgData name="Ewa Kazimierska" userId="8edb7084-dccb-4d8f-9cfb-38098ea1d667" providerId="ADAL" clId="{6BBDDA60-F37C-4DF4-9CC1-184DDFF29227}" dt="2023-03-16T20:19:09.397" v="455" actId="478"/>
          <ac:spMkLst>
            <pc:docMk/>
            <pc:sldMk cId="3048504904" sldId="1020"/>
            <ac:spMk id="40" creationId="{3E635438-E786-418A-82CF-380E25E5D15B}"/>
          </ac:spMkLst>
        </pc:spChg>
        <pc:spChg chg="add del mod">
          <ac:chgData name="Ewa Kazimierska" userId="8edb7084-dccb-4d8f-9cfb-38098ea1d667" providerId="ADAL" clId="{6BBDDA60-F37C-4DF4-9CC1-184DDFF29227}" dt="2023-03-16T20:19:09.397" v="455" actId="478"/>
          <ac:spMkLst>
            <pc:docMk/>
            <pc:sldMk cId="3048504904" sldId="1020"/>
            <ac:spMk id="43" creationId="{C4C2669D-06D4-4C10-B208-5F6B7C380FDD}"/>
          </ac:spMkLst>
        </pc:spChg>
        <pc:spChg chg="add del mod">
          <ac:chgData name="Ewa Kazimierska" userId="8edb7084-dccb-4d8f-9cfb-38098ea1d667" providerId="ADAL" clId="{6BBDDA60-F37C-4DF4-9CC1-184DDFF29227}" dt="2023-03-16T20:19:09.397" v="455" actId="478"/>
          <ac:spMkLst>
            <pc:docMk/>
            <pc:sldMk cId="3048504904" sldId="1020"/>
            <ac:spMk id="44" creationId="{362D42FD-C30B-4742-9283-C3531738F197}"/>
          </ac:spMkLst>
        </pc:spChg>
        <pc:grpChg chg="mod">
          <ac:chgData name="Ewa Kazimierska" userId="8edb7084-dccb-4d8f-9cfb-38098ea1d667" providerId="ADAL" clId="{6BBDDA60-F37C-4DF4-9CC1-184DDFF29227}" dt="2023-03-16T20:30:38.499" v="708" actId="1076"/>
          <ac:grpSpMkLst>
            <pc:docMk/>
            <pc:sldMk cId="3048504904" sldId="1020"/>
            <ac:grpSpMk id="8" creationId="{62DD8554-BDB1-4AC3-BED8-0A43A410B4B9}"/>
          </ac:grpSpMkLst>
        </pc:grpChg>
        <pc:grpChg chg="del mod">
          <ac:chgData name="Ewa Kazimierska" userId="8edb7084-dccb-4d8f-9cfb-38098ea1d667" providerId="ADAL" clId="{6BBDDA60-F37C-4DF4-9CC1-184DDFF29227}" dt="2023-03-16T17:35:58.990" v="3" actId="478"/>
          <ac:grpSpMkLst>
            <pc:docMk/>
            <pc:sldMk cId="3048504904" sldId="1020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048504904" sldId="1020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048504904" sldId="1020"/>
            <ac:picMk id="19" creationId="{C4F07E86-6526-4BC4-8551-6CFAC38F4CC5}"/>
          </ac:picMkLst>
        </pc:picChg>
        <pc:cxnChg chg="add del mod">
          <ac:chgData name="Ewa Kazimierska" userId="8edb7084-dccb-4d8f-9cfb-38098ea1d667" providerId="ADAL" clId="{6BBDDA60-F37C-4DF4-9CC1-184DDFF29227}" dt="2023-03-16T20:19:09.397" v="455" actId="478"/>
          <ac:cxnSpMkLst>
            <pc:docMk/>
            <pc:sldMk cId="3048504904" sldId="1020"/>
            <ac:cxnSpMk id="30" creationId="{7E07E0AB-D464-44CD-82AE-8CE3F2D98E08}"/>
          </ac:cxnSpMkLst>
        </pc:cxnChg>
        <pc:cxnChg chg="add del mod">
          <ac:chgData name="Ewa Kazimierska" userId="8edb7084-dccb-4d8f-9cfb-38098ea1d667" providerId="ADAL" clId="{6BBDDA60-F37C-4DF4-9CC1-184DDFF29227}" dt="2023-03-16T20:19:09.397" v="455" actId="478"/>
          <ac:cxnSpMkLst>
            <pc:docMk/>
            <pc:sldMk cId="3048504904" sldId="1020"/>
            <ac:cxnSpMk id="41" creationId="{DF51B0C0-3AE2-4A97-AE29-23FF355C1D8B}"/>
          </ac:cxnSpMkLst>
        </pc:cxnChg>
      </pc:sldChg>
      <pc:sldChg chg="delSp modSp del mod">
        <pc:chgData name="Ewa Kazimierska" userId="8edb7084-dccb-4d8f-9cfb-38098ea1d667" providerId="ADAL" clId="{6BBDDA60-F37C-4DF4-9CC1-184DDFF29227}" dt="2023-03-16T22:09:48.775" v="1529" actId="47"/>
        <pc:sldMkLst>
          <pc:docMk/>
          <pc:sldMk cId="3313094885" sldId="1021"/>
        </pc:sld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313094885" sldId="1021"/>
            <ac:spMk id="2" creationId="{A928F631-B540-4AEB-971B-3D7747D73A19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313094885" sldId="1021"/>
            <ac:spMk id="5" creationId="{092108F7-C4F3-4575-829D-B7D892B773EE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313094885" sldId="1021"/>
            <ac:spMk id="8" creationId="{24DD1F4B-48EF-4907-8DB5-D0A90A8FDD07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k cId="3313094885" sldId="1021"/>
            <ac:spMk id="11" creationId="{BA48BAB5-8BEE-432D-899B-8B1523142350}"/>
          </ac:spMkLst>
        </pc:spChg>
        <pc:grpChg chg="del mod">
          <ac:chgData name="Ewa Kazimierska" userId="8edb7084-dccb-4d8f-9cfb-38098ea1d667" providerId="ADAL" clId="{6BBDDA60-F37C-4DF4-9CC1-184DDFF29227}" dt="2023-03-16T17:40:46.723" v="17" actId="478"/>
          <ac:grpSpMkLst>
            <pc:docMk/>
            <pc:sldMk cId="3313094885" sldId="1021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313094885" sldId="1021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3313094885" sldId="1021"/>
            <ac:picMk id="19" creationId="{C4F07E86-6526-4BC4-8551-6CFAC38F4CC5}"/>
          </ac:picMkLst>
        </pc:picChg>
        <pc:cxnChg chg="mod">
          <ac:chgData name="Ewa Kazimierska" userId="8edb7084-dccb-4d8f-9cfb-38098ea1d667" providerId="ADAL" clId="{6BBDDA60-F37C-4DF4-9CC1-184DDFF29227}" dt="2023-03-16T17:34:41.953" v="0"/>
          <ac:cxnSpMkLst>
            <pc:docMk/>
            <pc:sldMk cId="3313094885" sldId="1021"/>
            <ac:cxnSpMk id="9" creationId="{314F8449-1F92-4786-9402-6CA01EB8F3F0}"/>
          </ac:cxnSpMkLst>
        </pc:cxnChg>
      </pc:sldChg>
      <pc:sldChg chg="addSp delSp modSp mod">
        <pc:chgData name="Ewa Kazimierska" userId="8edb7084-dccb-4d8f-9cfb-38098ea1d667" providerId="ADAL" clId="{6BBDDA60-F37C-4DF4-9CC1-184DDFF29227}" dt="2023-03-16T22:40:07.849" v="1676" actId="1076"/>
        <pc:sldMkLst>
          <pc:docMk/>
          <pc:sldMk cId="7664372" sldId="1022"/>
        </pc:sldMkLst>
        <pc:spChg chg="mod">
          <ac:chgData name="Ewa Kazimierska" userId="8edb7084-dccb-4d8f-9cfb-38098ea1d667" providerId="ADAL" clId="{6BBDDA60-F37C-4DF4-9CC1-184DDFF29227}" dt="2023-03-16T22:40:07.849" v="1676" actId="1076"/>
          <ac:spMkLst>
            <pc:docMk/>
            <pc:sldMk cId="7664372" sldId="1022"/>
            <ac:spMk id="3" creationId="{FF72890F-882A-4D7E-9C2A-90BD7641BF57}"/>
          </ac:spMkLst>
        </pc:spChg>
        <pc:spChg chg="mod">
          <ac:chgData name="Ewa Kazimierska" userId="8edb7084-dccb-4d8f-9cfb-38098ea1d667" providerId="ADAL" clId="{6BBDDA60-F37C-4DF4-9CC1-184DDFF29227}" dt="2023-03-16T22:10:01.169" v="1531" actId="1076"/>
          <ac:spMkLst>
            <pc:docMk/>
            <pc:sldMk cId="7664372" sldId="1022"/>
            <ac:spMk id="5" creationId="{092108F7-C4F3-4575-829D-B7D892B773EE}"/>
          </ac:spMkLst>
        </pc:spChg>
        <pc:spChg chg="mod">
          <ac:chgData name="Ewa Kazimierska" userId="8edb7084-dccb-4d8f-9cfb-38098ea1d667" providerId="ADAL" clId="{6BBDDA60-F37C-4DF4-9CC1-184DDFF29227}" dt="2023-03-16T22:27:32.367" v="1626" actId="1076"/>
          <ac:spMkLst>
            <pc:docMk/>
            <pc:sldMk cId="7664372" sldId="1022"/>
            <ac:spMk id="6" creationId="{B52FB6C0-5ABC-4D0D-A88A-5D2F19E21967}"/>
          </ac:spMkLst>
        </pc:spChg>
        <pc:spChg chg="mod">
          <ac:chgData name="Ewa Kazimierska" userId="8edb7084-dccb-4d8f-9cfb-38098ea1d667" providerId="ADAL" clId="{6BBDDA60-F37C-4DF4-9CC1-184DDFF29227}" dt="2023-03-16T22:12:41.056" v="1567" actId="1076"/>
          <ac:spMkLst>
            <pc:docMk/>
            <pc:sldMk cId="7664372" sldId="1022"/>
            <ac:spMk id="10" creationId="{6F65DC2E-7986-47CF-B740-FD9F123DC0F9}"/>
          </ac:spMkLst>
        </pc:spChg>
        <pc:spChg chg="add del mod">
          <ac:chgData name="Ewa Kazimierska" userId="8edb7084-dccb-4d8f-9cfb-38098ea1d667" providerId="ADAL" clId="{6BBDDA60-F37C-4DF4-9CC1-184DDFF29227}" dt="2023-03-16T22:26:28.961" v="1616" actId="478"/>
          <ac:spMkLst>
            <pc:docMk/>
            <pc:sldMk cId="7664372" sldId="1022"/>
            <ac:spMk id="11" creationId="{93308208-B53D-4E0F-B023-7E81427B5C88}"/>
          </ac:spMkLst>
        </pc:spChg>
        <pc:grpChg chg="del mod">
          <ac:chgData name="Ewa Kazimierska" userId="8edb7084-dccb-4d8f-9cfb-38098ea1d667" providerId="ADAL" clId="{6BBDDA60-F37C-4DF4-9CC1-184DDFF29227}" dt="2023-03-16T17:41:03.427" v="18" actId="478"/>
          <ac:grpSpMkLst>
            <pc:docMk/>
            <pc:sldMk cId="7664372" sldId="1022"/>
            <ac:grpSpMk id="17" creationId="{3F25AB32-AAC8-4E3A-A2EA-3CE01C2A273F}"/>
          </ac:grpSpMkLst>
        </pc:gr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7664372" sldId="1022"/>
            <ac:picMk id="18" creationId="{69F8C0FE-523C-4F6B-8EB8-501045129E88}"/>
          </ac:picMkLst>
        </pc:pic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k cId="7664372" sldId="1022"/>
            <ac:picMk id="19" creationId="{C4F07E86-6526-4BC4-8551-6CFAC38F4CC5}"/>
          </ac:picMkLst>
        </pc:picChg>
        <pc:picChg chg="mod">
          <ac:chgData name="Ewa Kazimierska" userId="8edb7084-dccb-4d8f-9cfb-38098ea1d667" providerId="ADAL" clId="{6BBDDA60-F37C-4DF4-9CC1-184DDFF29227}" dt="2023-03-16T22:28:25.404" v="1632" actId="1076"/>
          <ac:picMkLst>
            <pc:docMk/>
            <pc:sldMk cId="7664372" sldId="1022"/>
            <ac:picMk id="1026" creationId="{AE1E4190-B20E-44C9-99C3-F4D24FA8762C}"/>
          </ac:picMkLst>
        </pc:picChg>
      </pc:sldChg>
      <pc:sldChg chg="modSp new mod">
        <pc:chgData name="Ewa Kazimierska" userId="8edb7084-dccb-4d8f-9cfb-38098ea1d667" providerId="ADAL" clId="{6BBDDA60-F37C-4DF4-9CC1-184DDFF29227}" dt="2023-03-16T18:59:38.939" v="276" actId="20578"/>
        <pc:sldMkLst>
          <pc:docMk/>
          <pc:sldMk cId="564550070" sldId="1023"/>
        </pc:sldMkLst>
        <pc:spChg chg="mod">
          <ac:chgData name="Ewa Kazimierska" userId="8edb7084-dccb-4d8f-9cfb-38098ea1d667" providerId="ADAL" clId="{6BBDDA60-F37C-4DF4-9CC1-184DDFF29227}" dt="2023-03-16T18:55:53.176" v="51" actId="1076"/>
          <ac:spMkLst>
            <pc:docMk/>
            <pc:sldMk cId="564550070" sldId="1023"/>
            <ac:spMk id="2" creationId="{05415383-3FA1-4F9A-8195-C6BF0B7454F6}"/>
          </ac:spMkLst>
        </pc:spChg>
        <pc:spChg chg="mod">
          <ac:chgData name="Ewa Kazimierska" userId="8edb7084-dccb-4d8f-9cfb-38098ea1d667" providerId="ADAL" clId="{6BBDDA60-F37C-4DF4-9CC1-184DDFF29227}" dt="2023-03-16T18:59:38.939" v="276" actId="20578"/>
          <ac:spMkLst>
            <pc:docMk/>
            <pc:sldMk cId="564550070" sldId="1023"/>
            <ac:spMk id="3" creationId="{B5B092C5-3CB9-43F0-AF30-2E888BEBC0F6}"/>
          </ac:spMkLst>
        </pc:spChg>
      </pc:sldChg>
      <pc:sldChg chg="delSp modSp add mod delAnim">
        <pc:chgData name="Ewa Kazimierska" userId="8edb7084-dccb-4d8f-9cfb-38098ea1d667" providerId="ADAL" clId="{6BBDDA60-F37C-4DF4-9CC1-184DDFF29227}" dt="2023-03-16T20:28:47.322" v="704" actId="1076"/>
        <pc:sldMkLst>
          <pc:docMk/>
          <pc:sldMk cId="2981138163" sldId="1024"/>
        </pc:sldMkLst>
        <pc:spChg chg="mod">
          <ac:chgData name="Ewa Kazimierska" userId="8edb7084-dccb-4d8f-9cfb-38098ea1d667" providerId="ADAL" clId="{6BBDDA60-F37C-4DF4-9CC1-184DDFF29227}" dt="2023-03-16T20:28:06.881" v="698" actId="20577"/>
          <ac:spMkLst>
            <pc:docMk/>
            <pc:sldMk cId="2981138163" sldId="1024"/>
            <ac:spMk id="5" creationId="{9B33BE72-4132-4025-8957-6E34B5B06CE3}"/>
          </ac:spMkLst>
        </pc:spChg>
        <pc:spChg chg="del">
          <ac:chgData name="Ewa Kazimierska" userId="8edb7084-dccb-4d8f-9cfb-38098ea1d667" providerId="ADAL" clId="{6BBDDA60-F37C-4DF4-9CC1-184DDFF29227}" dt="2023-03-16T20:28:24.715" v="699" actId="478"/>
          <ac:spMkLst>
            <pc:docMk/>
            <pc:sldMk cId="2981138163" sldId="1024"/>
            <ac:spMk id="7" creationId="{0EEE0EF1-21D5-48B0-B05D-D4788BFAAD6F}"/>
          </ac:spMkLst>
        </pc:spChg>
        <pc:spChg chg="del">
          <ac:chgData name="Ewa Kazimierska" userId="8edb7084-dccb-4d8f-9cfb-38098ea1d667" providerId="ADAL" clId="{6BBDDA60-F37C-4DF4-9CC1-184DDFF29227}" dt="2023-03-16T20:28:24.715" v="699" actId="478"/>
          <ac:spMkLst>
            <pc:docMk/>
            <pc:sldMk cId="2981138163" sldId="1024"/>
            <ac:spMk id="24" creationId="{AC4DE4B6-0B12-4313-A3D2-BA3F3D80F8CB}"/>
          </ac:spMkLst>
        </pc:spChg>
        <pc:spChg chg="del">
          <ac:chgData name="Ewa Kazimierska" userId="8edb7084-dccb-4d8f-9cfb-38098ea1d667" providerId="ADAL" clId="{6BBDDA60-F37C-4DF4-9CC1-184DDFF29227}" dt="2023-03-16T20:28:29.452" v="700" actId="478"/>
          <ac:spMkLst>
            <pc:docMk/>
            <pc:sldMk cId="2981138163" sldId="1024"/>
            <ac:spMk id="25" creationId="{B223BC77-C22D-41A5-B388-DF9234FEFFA4}"/>
          </ac:spMkLst>
        </pc:spChg>
        <pc:spChg chg="del">
          <ac:chgData name="Ewa Kazimierska" userId="8edb7084-dccb-4d8f-9cfb-38098ea1d667" providerId="ADAL" clId="{6BBDDA60-F37C-4DF4-9CC1-184DDFF29227}" dt="2023-03-16T20:28:29.452" v="700" actId="478"/>
          <ac:spMkLst>
            <pc:docMk/>
            <pc:sldMk cId="2981138163" sldId="1024"/>
            <ac:spMk id="26" creationId="{D40F75E9-AC98-4240-98EF-81A07CA1D6FB}"/>
          </ac:spMkLst>
        </pc:spChg>
        <pc:spChg chg="del">
          <ac:chgData name="Ewa Kazimierska" userId="8edb7084-dccb-4d8f-9cfb-38098ea1d667" providerId="ADAL" clId="{6BBDDA60-F37C-4DF4-9CC1-184DDFF29227}" dt="2023-03-16T20:28:24.715" v="699" actId="478"/>
          <ac:spMkLst>
            <pc:docMk/>
            <pc:sldMk cId="2981138163" sldId="1024"/>
            <ac:spMk id="28" creationId="{128870D2-EC29-4CA2-8E20-4D75FF89C61A}"/>
          </ac:spMkLst>
        </pc:spChg>
        <pc:spChg chg="mod">
          <ac:chgData name="Ewa Kazimierska" userId="8edb7084-dccb-4d8f-9cfb-38098ea1d667" providerId="ADAL" clId="{6BBDDA60-F37C-4DF4-9CC1-184DDFF29227}" dt="2023-03-16T20:28:47.322" v="704" actId="1076"/>
          <ac:spMkLst>
            <pc:docMk/>
            <pc:sldMk cId="2981138163" sldId="1024"/>
            <ac:spMk id="40" creationId="{3E635438-E786-418A-82CF-380E25E5D15B}"/>
          </ac:spMkLst>
        </pc:spChg>
        <pc:spChg chg="del">
          <ac:chgData name="Ewa Kazimierska" userId="8edb7084-dccb-4d8f-9cfb-38098ea1d667" providerId="ADAL" clId="{6BBDDA60-F37C-4DF4-9CC1-184DDFF29227}" dt="2023-03-16T20:28:24.715" v="699" actId="478"/>
          <ac:spMkLst>
            <pc:docMk/>
            <pc:sldMk cId="2981138163" sldId="1024"/>
            <ac:spMk id="43" creationId="{C4C2669D-06D4-4C10-B208-5F6B7C380FDD}"/>
          </ac:spMkLst>
        </pc:spChg>
        <pc:spChg chg="del">
          <ac:chgData name="Ewa Kazimierska" userId="8edb7084-dccb-4d8f-9cfb-38098ea1d667" providerId="ADAL" clId="{6BBDDA60-F37C-4DF4-9CC1-184DDFF29227}" dt="2023-03-16T20:28:24.715" v="699" actId="478"/>
          <ac:spMkLst>
            <pc:docMk/>
            <pc:sldMk cId="2981138163" sldId="1024"/>
            <ac:spMk id="44" creationId="{362D42FD-C30B-4742-9283-C3531738F197}"/>
          </ac:spMkLst>
        </pc:spChg>
        <pc:grpChg chg="del">
          <ac:chgData name="Ewa Kazimierska" userId="8edb7084-dccb-4d8f-9cfb-38098ea1d667" providerId="ADAL" clId="{6BBDDA60-F37C-4DF4-9CC1-184DDFF29227}" dt="2023-03-16T20:28:24.715" v="699" actId="478"/>
          <ac:grpSpMkLst>
            <pc:docMk/>
            <pc:sldMk cId="2981138163" sldId="1024"/>
            <ac:grpSpMk id="8" creationId="{62DD8554-BDB1-4AC3-BED8-0A43A410B4B9}"/>
          </ac:grpSpMkLst>
        </pc:grpChg>
        <pc:cxnChg chg="del">
          <ac:chgData name="Ewa Kazimierska" userId="8edb7084-dccb-4d8f-9cfb-38098ea1d667" providerId="ADAL" clId="{6BBDDA60-F37C-4DF4-9CC1-184DDFF29227}" dt="2023-03-16T20:28:24.715" v="699" actId="478"/>
          <ac:cxnSpMkLst>
            <pc:docMk/>
            <pc:sldMk cId="2981138163" sldId="1024"/>
            <ac:cxnSpMk id="30" creationId="{7E07E0AB-D464-44CD-82AE-8CE3F2D98E08}"/>
          </ac:cxnSpMkLst>
        </pc:cxnChg>
        <pc:cxnChg chg="del">
          <ac:chgData name="Ewa Kazimierska" userId="8edb7084-dccb-4d8f-9cfb-38098ea1d667" providerId="ADAL" clId="{6BBDDA60-F37C-4DF4-9CC1-184DDFF29227}" dt="2023-03-16T20:28:24.715" v="699" actId="478"/>
          <ac:cxnSpMkLst>
            <pc:docMk/>
            <pc:sldMk cId="2981138163" sldId="1024"/>
            <ac:cxnSpMk id="41" creationId="{DF51B0C0-3AE2-4A97-AE29-23FF355C1D8B}"/>
          </ac:cxnSpMkLst>
        </pc:cxnChg>
      </pc:sldChg>
      <pc:sldChg chg="addSp delSp modSp add mod">
        <pc:chgData name="Ewa Kazimierska" userId="8edb7084-dccb-4d8f-9cfb-38098ea1d667" providerId="ADAL" clId="{6BBDDA60-F37C-4DF4-9CC1-184DDFF29227}" dt="2023-03-16T21:32:55.971" v="1337" actId="20577"/>
        <pc:sldMkLst>
          <pc:docMk/>
          <pc:sldMk cId="2425806240" sldId="1025"/>
        </pc:sldMkLst>
        <pc:spChg chg="del">
          <ac:chgData name="Ewa Kazimierska" userId="8edb7084-dccb-4d8f-9cfb-38098ea1d667" providerId="ADAL" clId="{6BBDDA60-F37C-4DF4-9CC1-184DDFF29227}" dt="2023-03-16T21:10:17.592" v="850" actId="478"/>
          <ac:spMkLst>
            <pc:docMk/>
            <pc:sldMk cId="2425806240" sldId="1025"/>
            <ac:spMk id="2" creationId="{30F94C81-A525-4AAC-A8F7-E6EDE08BF2EB}"/>
          </ac:spMkLst>
        </pc:spChg>
        <pc:spChg chg="mod">
          <ac:chgData name="Ewa Kazimierska" userId="8edb7084-dccb-4d8f-9cfb-38098ea1d667" providerId="ADAL" clId="{6BBDDA60-F37C-4DF4-9CC1-184DDFF29227}" dt="2023-03-16T21:30:57.060" v="1289" actId="1076"/>
          <ac:spMkLst>
            <pc:docMk/>
            <pc:sldMk cId="2425806240" sldId="1025"/>
            <ac:spMk id="3" creationId="{90BBD380-C201-4225-8102-0E873EE2CFD3}"/>
          </ac:spMkLst>
        </pc:spChg>
        <pc:spChg chg="add mod">
          <ac:chgData name="Ewa Kazimierska" userId="8edb7084-dccb-4d8f-9cfb-38098ea1d667" providerId="ADAL" clId="{6BBDDA60-F37C-4DF4-9CC1-184DDFF29227}" dt="2023-03-16T21:19:19.239" v="1120" actId="255"/>
          <ac:spMkLst>
            <pc:docMk/>
            <pc:sldMk cId="2425806240" sldId="1025"/>
            <ac:spMk id="4" creationId="{CFBB1F51-B174-4FA5-8FAA-062CED782435}"/>
          </ac:spMkLst>
        </pc:spChg>
        <pc:spChg chg="mod">
          <ac:chgData name="Ewa Kazimierska" userId="8edb7084-dccb-4d8f-9cfb-38098ea1d667" providerId="ADAL" clId="{6BBDDA60-F37C-4DF4-9CC1-184DDFF29227}" dt="2023-03-16T21:03:36.150" v="821" actId="20577"/>
          <ac:spMkLst>
            <pc:docMk/>
            <pc:sldMk cId="2425806240" sldId="1025"/>
            <ac:spMk id="5" creationId="{94ABD09A-498A-4D5B-8026-C11ACFC5DE9A}"/>
          </ac:spMkLst>
        </pc:spChg>
        <pc:spChg chg="del">
          <ac:chgData name="Ewa Kazimierska" userId="8edb7084-dccb-4d8f-9cfb-38098ea1d667" providerId="ADAL" clId="{6BBDDA60-F37C-4DF4-9CC1-184DDFF29227}" dt="2023-03-16T21:11:57.780" v="857" actId="478"/>
          <ac:spMkLst>
            <pc:docMk/>
            <pc:sldMk cId="2425806240" sldId="1025"/>
            <ac:spMk id="6" creationId="{CAF74D75-F89B-4E71-AEC3-16B59BCCBF02}"/>
          </ac:spMkLst>
        </pc:spChg>
        <pc:spChg chg="mod">
          <ac:chgData name="Ewa Kazimierska" userId="8edb7084-dccb-4d8f-9cfb-38098ea1d667" providerId="ADAL" clId="{6BBDDA60-F37C-4DF4-9CC1-184DDFF29227}" dt="2023-03-16T21:11:44.989" v="855" actId="1076"/>
          <ac:spMkLst>
            <pc:docMk/>
            <pc:sldMk cId="2425806240" sldId="1025"/>
            <ac:spMk id="7" creationId="{8189B0C3-267F-41BC-82E3-D418CE1A71BA}"/>
          </ac:spMkLst>
        </pc:spChg>
        <pc:spChg chg="mod">
          <ac:chgData name="Ewa Kazimierska" userId="8edb7084-dccb-4d8f-9cfb-38098ea1d667" providerId="ADAL" clId="{6BBDDA60-F37C-4DF4-9CC1-184DDFF29227}" dt="2023-03-16T21:30:57.060" v="1289" actId="1076"/>
          <ac:spMkLst>
            <pc:docMk/>
            <pc:sldMk cId="2425806240" sldId="1025"/>
            <ac:spMk id="9" creationId="{B2FA83A7-AC3E-48BC-BB1B-3B28B47498B9}"/>
          </ac:spMkLst>
        </pc:spChg>
        <pc:spChg chg="del mod">
          <ac:chgData name="Ewa Kazimierska" userId="8edb7084-dccb-4d8f-9cfb-38098ea1d667" providerId="ADAL" clId="{6BBDDA60-F37C-4DF4-9CC1-184DDFF29227}" dt="2023-03-16T21:12:11.342" v="860" actId="478"/>
          <ac:spMkLst>
            <pc:docMk/>
            <pc:sldMk cId="2425806240" sldId="1025"/>
            <ac:spMk id="10" creationId="{9DDA4629-089E-4731-8BED-416A494A8021}"/>
          </ac:spMkLst>
        </pc:spChg>
        <pc:spChg chg="del mod">
          <ac:chgData name="Ewa Kazimierska" userId="8edb7084-dccb-4d8f-9cfb-38098ea1d667" providerId="ADAL" clId="{6BBDDA60-F37C-4DF4-9CC1-184DDFF29227}" dt="2023-03-16T21:30:48.347" v="1288" actId="478"/>
          <ac:spMkLst>
            <pc:docMk/>
            <pc:sldMk cId="2425806240" sldId="1025"/>
            <ac:spMk id="15" creationId="{29F2C744-C024-403A-870D-01F75DFFBBCD}"/>
          </ac:spMkLst>
        </pc:spChg>
        <pc:spChg chg="del mod">
          <ac:chgData name="Ewa Kazimierska" userId="8edb7084-dccb-4d8f-9cfb-38098ea1d667" providerId="ADAL" clId="{6BBDDA60-F37C-4DF4-9CC1-184DDFF29227}" dt="2023-03-16T21:30:48.347" v="1288" actId="478"/>
          <ac:spMkLst>
            <pc:docMk/>
            <pc:sldMk cId="2425806240" sldId="1025"/>
            <ac:spMk id="16" creationId="{A50D14C7-310F-4349-8101-4FC90A56BA21}"/>
          </ac:spMkLst>
        </pc:spChg>
        <pc:spChg chg="add mod">
          <ac:chgData name="Ewa Kazimierska" userId="8edb7084-dccb-4d8f-9cfb-38098ea1d667" providerId="ADAL" clId="{6BBDDA60-F37C-4DF4-9CC1-184DDFF29227}" dt="2023-03-16T21:32:38.613" v="1334" actId="20577"/>
          <ac:spMkLst>
            <pc:docMk/>
            <pc:sldMk cId="2425806240" sldId="1025"/>
            <ac:spMk id="17" creationId="{CAEB8683-1CF7-42A8-A063-40FDBF5BA8F8}"/>
          </ac:spMkLst>
        </pc:spChg>
        <pc:spChg chg="add mod">
          <ac:chgData name="Ewa Kazimierska" userId="8edb7084-dccb-4d8f-9cfb-38098ea1d667" providerId="ADAL" clId="{6BBDDA60-F37C-4DF4-9CC1-184DDFF29227}" dt="2023-03-16T21:30:34.729" v="1287" actId="1076"/>
          <ac:spMkLst>
            <pc:docMk/>
            <pc:sldMk cId="2425806240" sldId="1025"/>
            <ac:spMk id="18" creationId="{2C5E10E6-74CD-4112-886B-EB5A77750E5D}"/>
          </ac:spMkLst>
        </pc:spChg>
        <pc:spChg chg="add mod">
          <ac:chgData name="Ewa Kazimierska" userId="8edb7084-dccb-4d8f-9cfb-38098ea1d667" providerId="ADAL" clId="{6BBDDA60-F37C-4DF4-9CC1-184DDFF29227}" dt="2023-03-16T21:32:55.971" v="1337" actId="20577"/>
          <ac:spMkLst>
            <pc:docMk/>
            <pc:sldMk cId="2425806240" sldId="1025"/>
            <ac:spMk id="19" creationId="{302E6B2D-54C5-4331-86F7-92E2C32EA8C2}"/>
          </ac:spMkLst>
        </pc:spChg>
        <pc:spChg chg="del mod">
          <ac:chgData name="Ewa Kazimierska" userId="8edb7084-dccb-4d8f-9cfb-38098ea1d667" providerId="ADAL" clId="{6BBDDA60-F37C-4DF4-9CC1-184DDFF29227}" dt="2023-03-16T21:30:48.347" v="1288" actId="478"/>
          <ac:spMkLst>
            <pc:docMk/>
            <pc:sldMk cId="2425806240" sldId="1025"/>
            <ac:spMk id="20" creationId="{58C1A175-E412-4376-83B3-C4B7E5F5C264}"/>
          </ac:spMkLst>
        </pc:spChg>
        <pc:spChg chg="del mod">
          <ac:chgData name="Ewa Kazimierska" userId="8edb7084-dccb-4d8f-9cfb-38098ea1d667" providerId="ADAL" clId="{6BBDDA60-F37C-4DF4-9CC1-184DDFF29227}" dt="2023-03-16T21:30:48.347" v="1288" actId="478"/>
          <ac:spMkLst>
            <pc:docMk/>
            <pc:sldMk cId="2425806240" sldId="1025"/>
            <ac:spMk id="21" creationId="{529E43C1-26BB-4677-AE44-C741B11151B0}"/>
          </ac:spMkLst>
        </pc:spChg>
        <pc:spChg chg="mod">
          <ac:chgData name="Ewa Kazimierska" userId="8edb7084-dccb-4d8f-9cfb-38098ea1d667" providerId="ADAL" clId="{6BBDDA60-F37C-4DF4-9CC1-184DDFF29227}" dt="2023-03-16T21:31:09.277" v="1292" actId="1076"/>
          <ac:spMkLst>
            <pc:docMk/>
            <pc:sldMk cId="2425806240" sldId="1025"/>
            <ac:spMk id="23" creationId="{B47FC1C5-7E42-46C9-AF70-F9D5784167A5}"/>
          </ac:spMkLst>
        </pc:spChg>
      </pc:sldChg>
      <pc:sldChg chg="delSp del mod">
        <pc:chgData name="Ewa Kazimierska" userId="8edb7084-dccb-4d8f-9cfb-38098ea1d667" providerId="ADAL" clId="{6BBDDA60-F37C-4DF4-9CC1-184DDFF29227}" dt="2023-03-16T22:28:42.668" v="1633" actId="47"/>
        <pc:sldMkLst>
          <pc:docMk/>
          <pc:sldMk cId="2791765117" sldId="1026"/>
        </pc:sldMkLst>
        <pc:grpChg chg="del">
          <ac:chgData name="Ewa Kazimierska" userId="8edb7084-dccb-4d8f-9cfb-38098ea1d667" providerId="ADAL" clId="{6BBDDA60-F37C-4DF4-9CC1-184DDFF29227}" dt="2023-03-16T22:21:51.574" v="1574" actId="478"/>
          <ac:grpSpMkLst>
            <pc:docMk/>
            <pc:sldMk cId="2791765117" sldId="1026"/>
            <ac:grpSpMk id="17" creationId="{3F25AB32-AAC8-4E3A-A2EA-3CE01C2A273F}"/>
          </ac:grpSpMkLst>
        </pc:grpChg>
      </pc:sldChg>
      <pc:sldMasterChg chg="modSp modSldLayout">
        <pc:chgData name="Ewa Kazimierska" userId="8edb7084-dccb-4d8f-9cfb-38098ea1d667" providerId="ADAL" clId="{6BBDDA60-F37C-4DF4-9CC1-184DDFF29227}" dt="2023-03-16T17:34:41.953" v="0"/>
        <pc:sldMasterMkLst>
          <pc:docMk/>
          <pc:sldMasterMk cId="2317217192" sldId="2147483660"/>
        </pc:sldMasterMkLst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asterMk cId="2317217192" sldId="2147483660"/>
            <ac:spMk id="2" creationId="{00000000-0000-0000-0000-000000000000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asterMk cId="2317217192" sldId="2147483660"/>
            <ac:spMk id="3" creationId="{00000000-0000-0000-0000-000000000000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asterMk cId="2317217192" sldId="2147483660"/>
            <ac:spMk id="4" creationId="{00000000-0000-0000-0000-000000000000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asterMk cId="2317217192" sldId="2147483660"/>
            <ac:spMk id="5" creationId="{00000000-0000-0000-0000-000000000000}"/>
          </ac:spMkLst>
        </pc:spChg>
        <pc:spChg chg="mod">
          <ac:chgData name="Ewa Kazimierska" userId="8edb7084-dccb-4d8f-9cfb-38098ea1d667" providerId="ADAL" clId="{6BBDDA60-F37C-4DF4-9CC1-184DDFF29227}" dt="2023-03-16T17:34:41.953" v="0"/>
          <ac:spMkLst>
            <pc:docMk/>
            <pc:sldMasterMk cId="2317217192" sldId="2147483660"/>
            <ac:spMk id="6" creationId="{00000000-0000-0000-0000-000000000000}"/>
          </ac:spMkLst>
        </pc:spChg>
        <pc:picChg chg="mod">
          <ac:chgData name="Ewa Kazimierska" userId="8edb7084-dccb-4d8f-9cfb-38098ea1d667" providerId="ADAL" clId="{6BBDDA60-F37C-4DF4-9CC1-184DDFF29227}" dt="2023-03-16T17:34:41.953" v="0"/>
          <ac:picMkLst>
            <pc:docMk/>
            <pc:sldMasterMk cId="2317217192" sldId="2147483660"/>
            <ac:picMk id="1026" creationId="{00000000-0000-0000-0000-000000000000}"/>
          </ac:picMkLst>
        </pc:pic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4237226116" sldId="2147483661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4237226116" sldId="2147483661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4237226116" sldId="2147483661"/>
              <ac:spMk id="3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4237226116" sldId="2147483661"/>
              <ac:picMk id="8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1867841048" sldId="2147483662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67841048" sldId="2147483662"/>
              <ac:spMk id="12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1867841048" sldId="2147483662"/>
              <ac:picMk id="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256238776" sldId="2147483663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56238776" sldId="2147483663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56238776" sldId="2147483663"/>
              <ac:spMk id="3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256238776" sldId="2147483663"/>
              <ac:picMk id="8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2459374014" sldId="2147483664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459374014" sldId="2147483664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459374014" sldId="2147483664"/>
              <ac:spMk id="13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459374014" sldId="2147483664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2459374014" sldId="2147483664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193189475" sldId="2147483665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93189475" sldId="2147483665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93189475" sldId="2147483665"/>
              <ac:spMk id="5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93189475" sldId="2147483665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93189475" sldId="2147483665"/>
              <ac:spMk id="13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93189475" sldId="2147483665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193189475" sldId="2147483665"/>
              <ac:picMk id="11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637701519" sldId="2147483666"/>
          </pc:sldLayoutMkLst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637701519" sldId="2147483666"/>
              <ac:picMk id="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2650884055" sldId="2147483667"/>
          </pc:sldLayoutMkLst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2650884055" sldId="2147483667"/>
              <ac:picMk id="6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718171213" sldId="2147483668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718171213" sldId="2147483668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718171213" sldId="2147483668"/>
              <ac:spMk id="4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718171213" sldId="2147483668"/>
              <ac:spMk id="10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718171213" sldId="2147483668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232355160" sldId="2147483669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32355160" sldId="2147483669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32355160" sldId="2147483669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32355160" sldId="2147483669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232355160" sldId="2147483669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1305423639" sldId="2147483670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305423639" sldId="2147483670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305423639" sldId="2147483670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305423639" sldId="2147483670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1305423639" sldId="2147483670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2671187752" sldId="2147483671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671187752" sldId="2147483671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671187752" sldId="2147483671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2671187752" sldId="2147483671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1798705712" sldId="2147483672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798705712" sldId="2147483672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798705712" sldId="2147483672"/>
              <ac:spMk id="4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798705712" sldId="2147483672"/>
              <ac:spMk id="11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798705712" sldId="2147483672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798705712" sldId="2147483672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1798705712" sldId="2147483672"/>
              <ac:picMk id="13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2352518297" sldId="2147483673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352518297" sldId="2147483673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2352518297" sldId="2147483673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2352518297" sldId="2147483673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1890303222" sldId="2147483674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7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8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9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10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11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890303222" sldId="2147483674"/>
              <ac:spMk id="15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1890303222" sldId="2147483674"/>
              <ac:picMk id="14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1001599167" sldId="2147483675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19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0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1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3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4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5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6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27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1001599167" sldId="2147483675"/>
              <ac:spMk id="30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1001599167" sldId="2147483675"/>
              <ac:picMk id="1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3649380680" sldId="2147483676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3649380680" sldId="2147483676"/>
              <ac:spMk id="11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3649380680" sldId="2147483676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6BBDDA60-F37C-4DF4-9CC1-184DDFF29227}" dt="2023-03-16T17:34:41.953" v="0"/>
          <pc:sldLayoutMkLst>
            <pc:docMk/>
            <pc:sldMasterMk cId="2317217192" sldId="2147483660"/>
            <pc:sldLayoutMk cId="461114773" sldId="2147483677"/>
          </pc:sldLayoutMkLst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461114773" sldId="2147483677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6BBDDA60-F37C-4DF4-9CC1-184DDFF29227}" dt="2023-03-16T17:34:41.953" v="0"/>
            <ac:spMkLst>
              <pc:docMk/>
              <pc:sldMasterMk cId="2317217192" sldId="2147483660"/>
              <pc:sldLayoutMk cId="461114773" sldId="2147483677"/>
              <ac:spMk id="8" creationId="{00000000-0000-0000-0000-000000000000}"/>
            </ac:spMkLst>
          </pc:spChg>
          <pc:picChg chg="mod">
            <ac:chgData name="Ewa Kazimierska" userId="8edb7084-dccb-4d8f-9cfb-38098ea1d667" providerId="ADAL" clId="{6BBDDA60-F37C-4DF4-9CC1-184DDFF29227}" dt="2023-03-16T17:34:41.953" v="0"/>
            <ac:picMkLst>
              <pc:docMk/>
              <pc:sldMasterMk cId="2317217192" sldId="2147483660"/>
              <pc:sldLayoutMk cId="461114773" sldId="2147483677"/>
              <ac:picMk id="10" creationId="{00000000-0000-0000-0000-000000000000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B932D-B67E-44BC-9791-2732EAD27C65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2F7A3-8BB9-4D71-B39C-1E6C03030F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2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equilibrium position will move to </a:t>
            </a:r>
            <a:r>
              <a:rPr lang="en-GB" dirty="0" err="1"/>
              <a:t>favor</a:t>
            </a:r>
            <a:r>
              <a:rPr lang="en-GB" dirty="0"/>
              <a:t> the reactants or products depending on the temperature generated by the reaction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515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94715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36258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63857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68023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27602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90463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4599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11077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4788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9442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5191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15586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394700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8669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56774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69314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9771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693567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5560" y="1628800"/>
            <a:ext cx="8136904" cy="2387600"/>
          </a:xfrm>
        </p:spPr>
        <p:txBody>
          <a:bodyPr/>
          <a:lstStyle/>
          <a:p>
            <a:r>
              <a:rPr lang="en-GB"/>
              <a:t>KINETICS</a:t>
            </a:r>
            <a:br>
              <a:rPr lang="en-GB"/>
            </a:br>
            <a:br>
              <a:rPr lang="en-GB"/>
            </a:br>
            <a:r>
              <a:rPr lang="en-GB" sz="4000"/>
              <a:t>Lecture 12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9" y="5301208"/>
            <a:ext cx="214981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  <a:p>
            <a:endParaRPr lang="en-GB"/>
          </a:p>
          <a:p>
            <a:r>
              <a:rPr lang="en-GB" sz="1400"/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15383-3FA1-4F9A-8195-C6BF0B745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615" y="55880"/>
            <a:ext cx="10364451" cy="883734"/>
          </a:xfrm>
        </p:spPr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092C5-3CB9-43F0-AF30-2E888BEBC0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7734" y="1488252"/>
            <a:ext cx="10363826" cy="3424107"/>
          </a:xfrm>
        </p:spPr>
        <p:txBody>
          <a:bodyPr/>
          <a:lstStyle/>
          <a:p>
            <a:r>
              <a:rPr lang="en-GB" dirty="0"/>
              <a:t>Kinetics and factors affecting it</a:t>
            </a:r>
          </a:p>
          <a:p>
            <a:pPr lvl="1"/>
            <a:r>
              <a:rPr lang="en-GB" dirty="0"/>
              <a:t>Concentration (rate law)</a:t>
            </a:r>
          </a:p>
          <a:p>
            <a:pPr lvl="1"/>
            <a:r>
              <a:rPr lang="en-GB" dirty="0"/>
              <a:t>Temperature (Arrhenius equation &amp; activation energy)</a:t>
            </a:r>
          </a:p>
          <a:p>
            <a:pPr lvl="1"/>
            <a:r>
              <a:rPr lang="en-GB" dirty="0"/>
              <a:t>Catalyst</a:t>
            </a:r>
          </a:p>
          <a:p>
            <a:endParaRPr lang="en-GB" dirty="0"/>
          </a:p>
          <a:p>
            <a:r>
              <a:rPr lang="en-GB" dirty="0"/>
              <a:t>Equilibrium and factors affecting it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550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0D2FDD-298B-492C-805F-CDC654083BAC}"/>
              </a:ext>
            </a:extLst>
          </p:cNvPr>
          <p:cNvSpPr txBox="1"/>
          <p:nvPr/>
        </p:nvSpPr>
        <p:spPr>
          <a:xfrm>
            <a:off x="0" y="94125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CHEMICAL KINETICS?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AD683C-491B-4233-BEB0-CA21F452E6EB}"/>
              </a:ext>
            </a:extLst>
          </p:cNvPr>
          <p:cNvSpPr txBox="1"/>
          <p:nvPr/>
        </p:nvSpPr>
        <p:spPr>
          <a:xfrm>
            <a:off x="1648521" y="937315"/>
            <a:ext cx="7869527" cy="23433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study of the </a:t>
            </a:r>
            <a:r>
              <a:rPr lang="en-GB" sz="2800" dirty="0">
                <a:solidFill>
                  <a:srgbClr val="0070C0"/>
                </a:solidFill>
                <a:cs typeface="Calibri" panose="020F0502020204030204" pitchFamily="34" charset="0"/>
              </a:rPr>
              <a:t>rate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of change of chemical reactions: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very fast – instantaneous detonation of explosive material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moderate – dissolving sugar in water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slow – rusting the metal </a:t>
            </a:r>
          </a:p>
        </p:txBody>
      </p:sp>
    </p:spTree>
    <p:extLst>
      <p:ext uri="{BB962C8B-B14F-4D97-AF65-F5344CB8AC3E}">
        <p14:creationId xmlns:p14="http://schemas.microsoft.com/office/powerpoint/2010/main" val="3193361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B1B0FA-3589-4EB1-8667-EA2A475F64E0}"/>
              </a:ext>
            </a:extLst>
          </p:cNvPr>
          <p:cNvSpPr txBox="1"/>
          <p:nvPr/>
        </p:nvSpPr>
        <p:spPr>
          <a:xfrm>
            <a:off x="1524000" y="17925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 OF REACTIONS</a:t>
            </a:r>
            <a:endParaRPr lang="en-GB" sz="2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4DE9A4-55FA-4E76-AEBA-AF6F0042AEDE}"/>
              </a:ext>
            </a:extLst>
          </p:cNvPr>
          <p:cNvSpPr txBox="1"/>
          <p:nvPr/>
        </p:nvSpPr>
        <p:spPr>
          <a:xfrm>
            <a:off x="1608637" y="593192"/>
            <a:ext cx="1904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 of reaction =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B8ECF7-DB3B-41D7-8B71-E9A052A21853}"/>
              </a:ext>
            </a:extLst>
          </p:cNvPr>
          <p:cNvSpPr txBox="1"/>
          <p:nvPr/>
        </p:nvSpPr>
        <p:spPr>
          <a:xfrm>
            <a:off x="3301100" y="502383"/>
            <a:ext cx="2489784" cy="6469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 of concentration</a:t>
            </a:r>
          </a:p>
          <a:p>
            <a:pPr algn="ctr">
              <a:lnSpc>
                <a:spcPts val="14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------------------------------</a:t>
            </a:r>
          </a:p>
          <a:p>
            <a:pPr algn="ctr">
              <a:lnSpc>
                <a:spcPts val="1400"/>
              </a:lnSpc>
            </a:pPr>
            <a:r>
              <a:rPr lang="en-US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 of time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4C8614-5329-472A-AFBD-E9D36B0753CD}"/>
              </a:ext>
            </a:extLst>
          </p:cNvPr>
          <p:cNvSpPr txBox="1"/>
          <p:nvPr/>
        </p:nvSpPr>
        <p:spPr>
          <a:xfrm>
            <a:off x="5953033" y="495680"/>
            <a:ext cx="748923" cy="6446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/>
              </a:rPr>
              <a:t></a:t>
            </a:r>
            <a:r>
              <a:rPr lang="en-US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[X]</a:t>
            </a:r>
          </a:p>
          <a:p>
            <a:pPr algn="ctr">
              <a:lnSpc>
                <a:spcPts val="1400"/>
              </a:lnSpc>
            </a:pP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--------</a:t>
            </a:r>
          </a:p>
          <a:p>
            <a:pPr algn="ctr">
              <a:lnSpc>
                <a:spcPts val="1400"/>
              </a:lnSpc>
            </a:pPr>
            <a:r>
              <a:rPr lang="en-US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/>
              </a:rPr>
              <a:t>t</a:t>
            </a:r>
            <a:endParaRPr lang="en-US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46BC79-E017-42F9-873B-1C056AC035C3}"/>
              </a:ext>
            </a:extLst>
          </p:cNvPr>
          <p:cNvSpPr txBox="1"/>
          <p:nvPr/>
        </p:nvSpPr>
        <p:spPr>
          <a:xfrm>
            <a:off x="6696353" y="484741"/>
            <a:ext cx="3293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measure and plot </a:t>
            </a:r>
            <a:r>
              <a:rPr lang="en-US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[X]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 on </a:t>
            </a:r>
            <a:r>
              <a:rPr lang="en-US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vertical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</a:p>
          <a:p>
            <a:r>
              <a:rPr lang="en-US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 on </a:t>
            </a:r>
            <a:r>
              <a:rPr lang="en-US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horizontal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9FC672-B764-48E8-A248-3014DA26AC14}"/>
              </a:ext>
            </a:extLst>
          </p:cNvPr>
          <p:cNvSpPr txBox="1"/>
          <p:nvPr/>
        </p:nvSpPr>
        <p:spPr>
          <a:xfrm>
            <a:off x="9934452" y="61470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E8F099-31AB-47BB-858D-710CB38EB3BB}"/>
              </a:ext>
            </a:extLst>
          </p:cNvPr>
          <p:cNvSpPr txBox="1"/>
          <p:nvPr/>
        </p:nvSpPr>
        <p:spPr>
          <a:xfrm>
            <a:off x="5675322" y="5975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</p:txBody>
      </p:sp>
      <p:sp>
        <p:nvSpPr>
          <p:cNvPr id="13" name="Curved Down Arrow 5">
            <a:extLst>
              <a:ext uri="{FF2B5EF4-FFF2-40B4-BE49-F238E27FC236}">
                <a16:creationId xmlns:a16="http://schemas.microsoft.com/office/drawing/2014/main" id="{75064009-323A-49DD-A013-326B1BBC7982}"/>
              </a:ext>
            </a:extLst>
          </p:cNvPr>
          <p:cNvSpPr/>
          <p:nvPr/>
        </p:nvSpPr>
        <p:spPr>
          <a:xfrm rot="10800000">
            <a:off x="1840979" y="1048672"/>
            <a:ext cx="8575501" cy="442448"/>
          </a:xfrm>
          <a:prstGeom prst="curvedDownArrow">
            <a:avLst>
              <a:gd name="adj1" fmla="val 25000"/>
              <a:gd name="adj2" fmla="val 50000"/>
              <a:gd name="adj3" fmla="val 16260"/>
            </a:avLst>
          </a:prstGeom>
          <a:solidFill>
            <a:srgbClr val="00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10FBCA2-983D-44DD-A75F-5A1F2CDB6E7B}"/>
              </a:ext>
            </a:extLst>
          </p:cNvPr>
          <p:cNvCxnSpPr/>
          <p:nvPr/>
        </p:nvCxnSpPr>
        <p:spPr>
          <a:xfrm>
            <a:off x="1624973" y="1752024"/>
            <a:ext cx="0" cy="411480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FDEA8E7-B899-4B62-B416-6CA5EC39EF23}"/>
              </a:ext>
            </a:extLst>
          </p:cNvPr>
          <p:cNvCxnSpPr/>
          <p:nvPr/>
        </p:nvCxnSpPr>
        <p:spPr>
          <a:xfrm>
            <a:off x="1624973" y="5866824"/>
            <a:ext cx="76200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 45">
            <a:extLst>
              <a:ext uri="{FF2B5EF4-FFF2-40B4-BE49-F238E27FC236}">
                <a16:creationId xmlns:a16="http://schemas.microsoft.com/office/drawing/2014/main" id="{4C77F30F-F9C7-45C8-9F1E-C698CAC7DB7E}"/>
              </a:ext>
            </a:extLst>
          </p:cNvPr>
          <p:cNvSpPr/>
          <p:nvPr/>
        </p:nvSpPr>
        <p:spPr>
          <a:xfrm>
            <a:off x="1624973" y="1952051"/>
            <a:ext cx="7483424" cy="3121157"/>
          </a:xfrm>
          <a:custGeom>
            <a:avLst/>
            <a:gdLst>
              <a:gd name="connsiteX0" fmla="*/ 22280 w 7020585"/>
              <a:gd name="connsiteY0" fmla="*/ 0 h 5109146"/>
              <a:gd name="connsiteX1" fmla="*/ 1015057 w 7020585"/>
              <a:gd name="connsiteY1" fmla="*/ 4088674 h 5109146"/>
              <a:gd name="connsiteX2" fmla="*/ 6605960 w 7020585"/>
              <a:gd name="connsiteY2" fmla="*/ 5042263 h 5109146"/>
              <a:gd name="connsiteX3" fmla="*/ 6605960 w 7020585"/>
              <a:gd name="connsiteY3" fmla="*/ 5029200 h 5109146"/>
              <a:gd name="connsiteX4" fmla="*/ 6592897 w 7020585"/>
              <a:gd name="connsiteY4" fmla="*/ 5029200 h 5109146"/>
              <a:gd name="connsiteX0" fmla="*/ 16799 w 7080418"/>
              <a:gd name="connsiteY0" fmla="*/ 0 h 5122209"/>
              <a:gd name="connsiteX1" fmla="*/ 1074890 w 7080418"/>
              <a:gd name="connsiteY1" fmla="*/ 4101737 h 5122209"/>
              <a:gd name="connsiteX2" fmla="*/ 6665793 w 7080418"/>
              <a:gd name="connsiteY2" fmla="*/ 5055326 h 5122209"/>
              <a:gd name="connsiteX3" fmla="*/ 6665793 w 7080418"/>
              <a:gd name="connsiteY3" fmla="*/ 5042263 h 5122209"/>
              <a:gd name="connsiteX4" fmla="*/ 6652730 w 7080418"/>
              <a:gd name="connsiteY4" fmla="*/ 5042263 h 5122209"/>
              <a:gd name="connsiteX0" fmla="*/ 16799 w 6751429"/>
              <a:gd name="connsiteY0" fmla="*/ 0 h 5060074"/>
              <a:gd name="connsiteX1" fmla="*/ 1074890 w 6751429"/>
              <a:gd name="connsiteY1" fmla="*/ 4101737 h 5060074"/>
              <a:gd name="connsiteX2" fmla="*/ 5516262 w 6751429"/>
              <a:gd name="connsiteY2" fmla="*/ 4950824 h 5060074"/>
              <a:gd name="connsiteX3" fmla="*/ 6665793 w 6751429"/>
              <a:gd name="connsiteY3" fmla="*/ 5055326 h 5060074"/>
              <a:gd name="connsiteX4" fmla="*/ 6665793 w 6751429"/>
              <a:gd name="connsiteY4" fmla="*/ 5042263 h 5060074"/>
              <a:gd name="connsiteX5" fmla="*/ 6652730 w 6751429"/>
              <a:gd name="connsiteY5" fmla="*/ 5042263 h 5060074"/>
              <a:gd name="connsiteX0" fmla="*/ 31540 w 7779571"/>
              <a:gd name="connsiteY0" fmla="*/ 0 h 5060963"/>
              <a:gd name="connsiteX1" fmla="*/ 1089631 w 7779571"/>
              <a:gd name="connsiteY1" fmla="*/ 4101737 h 5060963"/>
              <a:gd name="connsiteX2" fmla="*/ 7490431 w 7779571"/>
              <a:gd name="connsiteY2" fmla="*/ 4937761 h 5060963"/>
              <a:gd name="connsiteX3" fmla="*/ 6680534 w 7779571"/>
              <a:gd name="connsiteY3" fmla="*/ 5055326 h 5060963"/>
              <a:gd name="connsiteX4" fmla="*/ 6680534 w 7779571"/>
              <a:gd name="connsiteY4" fmla="*/ 5042263 h 5060963"/>
              <a:gd name="connsiteX5" fmla="*/ 6667471 w 7779571"/>
              <a:gd name="connsiteY5" fmla="*/ 5042263 h 5060963"/>
              <a:gd name="connsiteX0" fmla="*/ 31540 w 7779571"/>
              <a:gd name="connsiteY0" fmla="*/ 0 h 5060963"/>
              <a:gd name="connsiteX1" fmla="*/ 1089631 w 7779571"/>
              <a:gd name="connsiteY1" fmla="*/ 4101737 h 5060963"/>
              <a:gd name="connsiteX2" fmla="*/ 7490431 w 7779571"/>
              <a:gd name="connsiteY2" fmla="*/ 4937761 h 5060963"/>
              <a:gd name="connsiteX3" fmla="*/ 6680534 w 7779571"/>
              <a:gd name="connsiteY3" fmla="*/ 5055326 h 5060963"/>
              <a:gd name="connsiteX4" fmla="*/ 6680534 w 7779571"/>
              <a:gd name="connsiteY4" fmla="*/ 5042263 h 5060963"/>
              <a:gd name="connsiteX0" fmla="*/ 31540 w 7779571"/>
              <a:gd name="connsiteY0" fmla="*/ 0 h 5055326"/>
              <a:gd name="connsiteX1" fmla="*/ 1089631 w 7779571"/>
              <a:gd name="connsiteY1" fmla="*/ 4101737 h 5055326"/>
              <a:gd name="connsiteX2" fmla="*/ 7490431 w 7779571"/>
              <a:gd name="connsiteY2" fmla="*/ 4937761 h 5055326"/>
              <a:gd name="connsiteX3" fmla="*/ 6680534 w 7779571"/>
              <a:gd name="connsiteY3" fmla="*/ 5055326 h 5055326"/>
              <a:gd name="connsiteX0" fmla="*/ 31540 w 7490431"/>
              <a:gd name="connsiteY0" fmla="*/ 0 h 4937761"/>
              <a:gd name="connsiteX1" fmla="*/ 1089631 w 7490431"/>
              <a:gd name="connsiteY1" fmla="*/ 4101737 h 4937761"/>
              <a:gd name="connsiteX2" fmla="*/ 7490431 w 7490431"/>
              <a:gd name="connsiteY2" fmla="*/ 4937761 h 4937761"/>
              <a:gd name="connsiteX0" fmla="*/ 19117 w 7595574"/>
              <a:gd name="connsiteY0" fmla="*/ 0 h 4963886"/>
              <a:gd name="connsiteX1" fmla="*/ 1194774 w 7595574"/>
              <a:gd name="connsiteY1" fmla="*/ 4127862 h 4963886"/>
              <a:gd name="connsiteX2" fmla="*/ 7595574 w 7595574"/>
              <a:gd name="connsiteY2" fmla="*/ 4963886 h 4963886"/>
              <a:gd name="connsiteX0" fmla="*/ 87085 w 7663542"/>
              <a:gd name="connsiteY0" fmla="*/ 0 h 4963886"/>
              <a:gd name="connsiteX1" fmla="*/ 87086 w 7663542"/>
              <a:gd name="connsiteY1" fmla="*/ 561704 h 4963886"/>
              <a:gd name="connsiteX2" fmla="*/ 1262742 w 7663542"/>
              <a:gd name="connsiteY2" fmla="*/ 4127862 h 4963886"/>
              <a:gd name="connsiteX3" fmla="*/ 7663542 w 7663542"/>
              <a:gd name="connsiteY3" fmla="*/ 4963886 h 4963886"/>
              <a:gd name="connsiteX0" fmla="*/ 0 w 7576456"/>
              <a:gd name="connsiteY0" fmla="*/ 0 h 4402182"/>
              <a:gd name="connsiteX1" fmla="*/ 1175656 w 7576456"/>
              <a:gd name="connsiteY1" fmla="*/ 3566158 h 4402182"/>
              <a:gd name="connsiteX2" fmla="*/ 7576456 w 7576456"/>
              <a:gd name="connsiteY2" fmla="*/ 4402182 h 4402182"/>
              <a:gd name="connsiteX0" fmla="*/ 0 w 7547881"/>
              <a:gd name="connsiteY0" fmla="*/ 0 h 4406945"/>
              <a:gd name="connsiteX1" fmla="*/ 1147081 w 7547881"/>
              <a:gd name="connsiteY1" fmla="*/ 3570921 h 4406945"/>
              <a:gd name="connsiteX2" fmla="*/ 7547881 w 7547881"/>
              <a:gd name="connsiteY2" fmla="*/ 4406945 h 4406945"/>
              <a:gd name="connsiteX0" fmla="*/ 32744 w 7580625"/>
              <a:gd name="connsiteY0" fmla="*/ 0 h 4406945"/>
              <a:gd name="connsiteX1" fmla="*/ 104863 w 7580625"/>
              <a:gd name="connsiteY1" fmla="*/ 676958 h 4406945"/>
              <a:gd name="connsiteX2" fmla="*/ 1179825 w 7580625"/>
              <a:gd name="connsiteY2" fmla="*/ 3570921 h 4406945"/>
              <a:gd name="connsiteX3" fmla="*/ 7580625 w 7580625"/>
              <a:gd name="connsiteY3" fmla="*/ 4406945 h 4406945"/>
              <a:gd name="connsiteX0" fmla="*/ 0 w 7475762"/>
              <a:gd name="connsiteY0" fmla="*/ 0 h 3729987"/>
              <a:gd name="connsiteX1" fmla="*/ 1074962 w 7475762"/>
              <a:gd name="connsiteY1" fmla="*/ 2893963 h 3729987"/>
              <a:gd name="connsiteX2" fmla="*/ 7475762 w 7475762"/>
              <a:gd name="connsiteY2" fmla="*/ 3729987 h 3729987"/>
              <a:gd name="connsiteX0" fmla="*/ 7661 w 7483423"/>
              <a:gd name="connsiteY0" fmla="*/ 0 h 3729987"/>
              <a:gd name="connsiteX1" fmla="*/ 1082623 w 7483423"/>
              <a:gd name="connsiteY1" fmla="*/ 2893963 h 3729987"/>
              <a:gd name="connsiteX2" fmla="*/ 7483423 w 7483423"/>
              <a:gd name="connsiteY2" fmla="*/ 3729987 h 3729987"/>
              <a:gd name="connsiteX0" fmla="*/ 5778 w 7481540"/>
              <a:gd name="connsiteY0" fmla="*/ 0 h 3729987"/>
              <a:gd name="connsiteX1" fmla="*/ 1080740 w 7481540"/>
              <a:gd name="connsiteY1" fmla="*/ 2893963 h 3729987"/>
              <a:gd name="connsiteX2" fmla="*/ 7481540 w 7481540"/>
              <a:gd name="connsiteY2" fmla="*/ 3729987 h 3729987"/>
              <a:gd name="connsiteX0" fmla="*/ 85622 w 7561384"/>
              <a:gd name="connsiteY0" fmla="*/ 0 h 3729987"/>
              <a:gd name="connsiteX1" fmla="*/ 77960 w 7561384"/>
              <a:gd name="connsiteY1" fmla="*/ 608830 h 3729987"/>
              <a:gd name="connsiteX2" fmla="*/ 1160584 w 7561384"/>
              <a:gd name="connsiteY2" fmla="*/ 2893963 h 3729987"/>
              <a:gd name="connsiteX3" fmla="*/ 7561384 w 7561384"/>
              <a:gd name="connsiteY3" fmla="*/ 3729987 h 3729987"/>
              <a:gd name="connsiteX0" fmla="*/ 0 w 7483424"/>
              <a:gd name="connsiteY0" fmla="*/ 0 h 3121157"/>
              <a:gd name="connsiteX1" fmla="*/ 1082624 w 7483424"/>
              <a:gd name="connsiteY1" fmla="*/ 2285133 h 3121157"/>
              <a:gd name="connsiteX2" fmla="*/ 7483424 w 7483424"/>
              <a:gd name="connsiteY2" fmla="*/ 3121157 h 3121157"/>
              <a:gd name="connsiteX0" fmla="*/ 0 w 7483424"/>
              <a:gd name="connsiteY0" fmla="*/ 0 h 3121157"/>
              <a:gd name="connsiteX1" fmla="*/ 1082624 w 7483424"/>
              <a:gd name="connsiteY1" fmla="*/ 2285133 h 3121157"/>
              <a:gd name="connsiteX2" fmla="*/ 7483424 w 7483424"/>
              <a:gd name="connsiteY2" fmla="*/ 3121157 h 312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483424" h="3121157">
                <a:moveTo>
                  <a:pt x="0" y="0"/>
                </a:moveTo>
                <a:cubicBezTo>
                  <a:pt x="102960" y="501377"/>
                  <a:pt x="-164613" y="1764940"/>
                  <a:pt x="1082624" y="2285133"/>
                </a:cubicBezTo>
                <a:cubicBezTo>
                  <a:pt x="2340604" y="3019624"/>
                  <a:pt x="6551607" y="2962226"/>
                  <a:pt x="7483424" y="3121157"/>
                </a:cubicBezTo>
              </a:path>
            </a:pathLst>
          </a:cu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Freeform 46">
            <a:extLst>
              <a:ext uri="{FF2B5EF4-FFF2-40B4-BE49-F238E27FC236}">
                <a16:creationId xmlns:a16="http://schemas.microsoft.com/office/drawing/2014/main" id="{DBB46F7E-075B-42C1-A019-9358B640BA40}"/>
              </a:ext>
            </a:extLst>
          </p:cNvPr>
          <p:cNvSpPr/>
          <p:nvPr/>
        </p:nvSpPr>
        <p:spPr>
          <a:xfrm>
            <a:off x="1631504" y="2431294"/>
            <a:ext cx="7524206" cy="3448594"/>
          </a:xfrm>
          <a:custGeom>
            <a:avLst/>
            <a:gdLst>
              <a:gd name="connsiteX0" fmla="*/ 0 w 5199017"/>
              <a:gd name="connsiteY0" fmla="*/ 3331028 h 3331028"/>
              <a:gd name="connsiteX1" fmla="*/ 5199017 w 5199017"/>
              <a:gd name="connsiteY1" fmla="*/ 0 h 3331028"/>
              <a:gd name="connsiteX2" fmla="*/ 5199017 w 5199017"/>
              <a:gd name="connsiteY2" fmla="*/ 0 h 3331028"/>
              <a:gd name="connsiteX0" fmla="*/ 0 w 5199017"/>
              <a:gd name="connsiteY0" fmla="*/ 3331028 h 3331028"/>
              <a:gd name="connsiteX1" fmla="*/ 5199017 w 5199017"/>
              <a:gd name="connsiteY1" fmla="*/ 0 h 3331028"/>
              <a:gd name="connsiteX2" fmla="*/ 5199017 w 5199017"/>
              <a:gd name="connsiteY2" fmla="*/ 0 h 3331028"/>
              <a:gd name="connsiteX0" fmla="*/ 0 w 5199017"/>
              <a:gd name="connsiteY0" fmla="*/ 3331028 h 3331028"/>
              <a:gd name="connsiteX1" fmla="*/ 1005839 w 5199017"/>
              <a:gd name="connsiteY1" fmla="*/ 574765 h 3331028"/>
              <a:gd name="connsiteX2" fmla="*/ 5199017 w 5199017"/>
              <a:gd name="connsiteY2" fmla="*/ 0 h 3331028"/>
              <a:gd name="connsiteX3" fmla="*/ 5199017 w 5199017"/>
              <a:gd name="connsiteY3" fmla="*/ 0 h 3331028"/>
              <a:gd name="connsiteX0" fmla="*/ 0 w 5199017"/>
              <a:gd name="connsiteY0" fmla="*/ 3331028 h 3331028"/>
              <a:gd name="connsiteX1" fmla="*/ 836022 w 5199017"/>
              <a:gd name="connsiteY1" fmla="*/ 444136 h 3331028"/>
              <a:gd name="connsiteX2" fmla="*/ 5199017 w 5199017"/>
              <a:gd name="connsiteY2" fmla="*/ 0 h 3331028"/>
              <a:gd name="connsiteX3" fmla="*/ 5199017 w 5199017"/>
              <a:gd name="connsiteY3" fmla="*/ 0 h 3331028"/>
              <a:gd name="connsiteX0" fmla="*/ 0 w 5120640"/>
              <a:gd name="connsiteY0" fmla="*/ 3370217 h 3370217"/>
              <a:gd name="connsiteX1" fmla="*/ 757645 w 5120640"/>
              <a:gd name="connsiteY1" fmla="*/ 444136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5120640"/>
              <a:gd name="connsiteY0" fmla="*/ 3370217 h 3370217"/>
              <a:gd name="connsiteX1" fmla="*/ 1789611 w 5120640"/>
              <a:gd name="connsiteY1" fmla="*/ 718456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5120640"/>
              <a:gd name="connsiteY0" fmla="*/ 3370217 h 3370217"/>
              <a:gd name="connsiteX1" fmla="*/ 1698171 w 5120640"/>
              <a:gd name="connsiteY1" fmla="*/ 627016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5120640"/>
              <a:gd name="connsiteY0" fmla="*/ 3370217 h 3370217"/>
              <a:gd name="connsiteX1" fmla="*/ 1489165 w 5120640"/>
              <a:gd name="connsiteY1" fmla="*/ 561702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7524206"/>
              <a:gd name="connsiteY0" fmla="*/ 3448594 h 3448594"/>
              <a:gd name="connsiteX1" fmla="*/ 1489165 w 7524206"/>
              <a:gd name="connsiteY1" fmla="*/ 640079 h 3448594"/>
              <a:gd name="connsiteX2" fmla="*/ 5120640 w 7524206"/>
              <a:gd name="connsiteY2" fmla="*/ 78377 h 3448594"/>
              <a:gd name="connsiteX3" fmla="*/ 7524206 w 7524206"/>
              <a:gd name="connsiteY3" fmla="*/ 0 h 3448594"/>
              <a:gd name="connsiteX0" fmla="*/ 0 w 7524206"/>
              <a:gd name="connsiteY0" fmla="*/ 3448594 h 3448594"/>
              <a:gd name="connsiteX1" fmla="*/ 1489165 w 7524206"/>
              <a:gd name="connsiteY1" fmla="*/ 640079 h 3448594"/>
              <a:gd name="connsiteX2" fmla="*/ 5120640 w 7524206"/>
              <a:gd name="connsiteY2" fmla="*/ 78377 h 3448594"/>
              <a:gd name="connsiteX3" fmla="*/ 7524206 w 7524206"/>
              <a:gd name="connsiteY3" fmla="*/ 0 h 3448594"/>
              <a:gd name="connsiteX0" fmla="*/ 0 w 7524206"/>
              <a:gd name="connsiteY0" fmla="*/ 3448594 h 3448594"/>
              <a:gd name="connsiteX1" fmla="*/ 1489165 w 7524206"/>
              <a:gd name="connsiteY1" fmla="*/ 640079 h 3448594"/>
              <a:gd name="connsiteX2" fmla="*/ 5120640 w 7524206"/>
              <a:gd name="connsiteY2" fmla="*/ 78377 h 3448594"/>
              <a:gd name="connsiteX3" fmla="*/ 7524206 w 7524206"/>
              <a:gd name="connsiteY3" fmla="*/ 0 h 3448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24206" h="3448594">
                <a:moveTo>
                  <a:pt x="0" y="3448594"/>
                </a:moveTo>
                <a:cubicBezTo>
                  <a:pt x="145868" y="3246120"/>
                  <a:pt x="296091" y="1156062"/>
                  <a:pt x="1489165" y="640079"/>
                </a:cubicBezTo>
                <a:cubicBezTo>
                  <a:pt x="2460171" y="215536"/>
                  <a:pt x="4114800" y="185057"/>
                  <a:pt x="5120640" y="78377"/>
                </a:cubicBezTo>
                <a:cubicBezTo>
                  <a:pt x="6126480" y="-28303"/>
                  <a:pt x="6723017" y="26126"/>
                  <a:pt x="7524206" y="0"/>
                </a:cubicBezTo>
              </a:path>
            </a:pathLst>
          </a:custGeom>
          <a:noFill/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1C8A3E9-BC31-4F78-ACA0-EA0591B8ECB9}"/>
              </a:ext>
            </a:extLst>
          </p:cNvPr>
          <p:cNvSpPr txBox="1"/>
          <p:nvPr/>
        </p:nvSpPr>
        <p:spPr>
          <a:xfrm>
            <a:off x="1372340" y="1327091"/>
            <a:ext cx="433132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[X]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98E667E-07CB-4117-AE1D-86F6EAB1EAAF}"/>
              </a:ext>
            </a:extLst>
          </p:cNvPr>
          <p:cNvSpPr txBox="1"/>
          <p:nvPr/>
        </p:nvSpPr>
        <p:spPr>
          <a:xfrm>
            <a:off x="9259373" y="5667817"/>
            <a:ext cx="59182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865802B-B620-4339-89E4-425DE73F245B}"/>
              </a:ext>
            </a:extLst>
          </p:cNvPr>
          <p:cNvSpPr txBox="1"/>
          <p:nvPr/>
        </p:nvSpPr>
        <p:spPr>
          <a:xfrm>
            <a:off x="9040107" y="4907962"/>
            <a:ext cx="124623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= reactant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1D10BC3-6B6C-458A-9980-B279D92FBE6A}"/>
              </a:ext>
            </a:extLst>
          </p:cNvPr>
          <p:cNvCxnSpPr/>
          <p:nvPr/>
        </p:nvCxnSpPr>
        <p:spPr>
          <a:xfrm>
            <a:off x="1631506" y="2133026"/>
            <a:ext cx="3974919" cy="2690813"/>
          </a:xfrm>
          <a:prstGeom prst="line">
            <a:avLst/>
          </a:prstGeom>
          <a:ln w="31750">
            <a:solidFill>
              <a:srgbClr val="7030A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83F0EEC-B4FA-457C-B3B2-9BF2CB5BBB48}"/>
              </a:ext>
            </a:extLst>
          </p:cNvPr>
          <p:cNvCxnSpPr/>
          <p:nvPr/>
        </p:nvCxnSpPr>
        <p:spPr>
          <a:xfrm>
            <a:off x="5587373" y="4866701"/>
            <a:ext cx="0" cy="1000125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64AA5D6-B4BA-481E-B50B-609219BB8084}"/>
              </a:ext>
            </a:extLst>
          </p:cNvPr>
          <p:cNvSpPr txBox="1"/>
          <p:nvPr/>
        </p:nvSpPr>
        <p:spPr>
          <a:xfrm>
            <a:off x="5460586" y="590669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rgbClr val="00B050"/>
                </a:solidFill>
              </a:rPr>
              <a:t>t</a:t>
            </a:r>
            <a:r>
              <a:rPr lang="en-US" baseline="-25000">
                <a:solidFill>
                  <a:srgbClr val="00B050"/>
                </a:solidFill>
              </a:rPr>
              <a:t>1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A7AEAF1-DF04-47D7-8B11-98753EF71E29}"/>
              </a:ext>
            </a:extLst>
          </p:cNvPr>
          <p:cNvSpPr txBox="1"/>
          <p:nvPr/>
        </p:nvSpPr>
        <p:spPr>
          <a:xfrm>
            <a:off x="1474264" y="5866825"/>
            <a:ext cx="295274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  <a:endParaRPr lang="en-US" sz="1700" baseline="-2500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FCD6F06-DAE2-4429-98E3-3C09CD9FFE4B}"/>
              </a:ext>
            </a:extLst>
          </p:cNvPr>
          <p:cNvSpPr txBox="1"/>
          <p:nvPr/>
        </p:nvSpPr>
        <p:spPr>
          <a:xfrm>
            <a:off x="3878703" y="3427393"/>
            <a:ext cx="4686348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average rate </a:t>
            </a:r>
            <a:r>
              <a:rPr lang="en-US" sz="170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reactant between 0 and t</a:t>
            </a:r>
            <a:r>
              <a:rPr lang="en-US" sz="1700" baseline="-250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3F63278-C050-4739-96FB-6FFF3D010849}"/>
              </a:ext>
            </a:extLst>
          </p:cNvPr>
          <p:cNvCxnSpPr/>
          <p:nvPr/>
        </p:nvCxnSpPr>
        <p:spPr>
          <a:xfrm>
            <a:off x="3996700" y="4704777"/>
            <a:ext cx="3543707" cy="327523"/>
          </a:xfrm>
          <a:prstGeom prst="line">
            <a:avLst/>
          </a:prstGeom>
          <a:ln w="31750">
            <a:solidFill>
              <a:srgbClr val="7030A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5FC44C7-3E84-4774-8C51-4F006BD42E8D}"/>
              </a:ext>
            </a:extLst>
          </p:cNvPr>
          <p:cNvSpPr txBox="1"/>
          <p:nvPr/>
        </p:nvSpPr>
        <p:spPr>
          <a:xfrm>
            <a:off x="5606040" y="4520980"/>
            <a:ext cx="4094775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instantaneous rate </a:t>
            </a:r>
            <a:r>
              <a:rPr lang="en-US" sz="170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reactant at t</a:t>
            </a:r>
            <a:r>
              <a:rPr lang="en-US" sz="1700" baseline="-2500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720E52B-20BC-4200-ADA7-EB7A75FEF15F}"/>
              </a:ext>
            </a:extLst>
          </p:cNvPr>
          <p:cNvCxnSpPr>
            <a:stCxn id="20" idx="0"/>
          </p:cNvCxnSpPr>
          <p:nvPr/>
        </p:nvCxnSpPr>
        <p:spPr>
          <a:xfrm flipV="1">
            <a:off x="1631506" y="2614039"/>
            <a:ext cx="3936819" cy="3265851"/>
          </a:xfrm>
          <a:prstGeom prst="line">
            <a:avLst/>
          </a:prstGeom>
          <a:ln w="28575">
            <a:solidFill>
              <a:srgbClr val="CC66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7E63443-F670-4806-8813-BFC653FCF4BA}"/>
              </a:ext>
            </a:extLst>
          </p:cNvPr>
          <p:cNvCxnSpPr/>
          <p:nvPr/>
        </p:nvCxnSpPr>
        <p:spPr>
          <a:xfrm flipV="1">
            <a:off x="3640941" y="2404487"/>
            <a:ext cx="3930967" cy="381000"/>
          </a:xfrm>
          <a:prstGeom prst="line">
            <a:avLst/>
          </a:prstGeom>
          <a:ln w="28575">
            <a:solidFill>
              <a:srgbClr val="CC66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4CA2A4CC-6998-4700-A5A6-A6165D1F0E35}"/>
              </a:ext>
            </a:extLst>
          </p:cNvPr>
          <p:cNvSpPr txBox="1"/>
          <p:nvPr/>
        </p:nvSpPr>
        <p:spPr>
          <a:xfrm>
            <a:off x="9143983" y="2235354"/>
            <a:ext cx="1202252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= product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3F29962-96DC-4EA4-9313-22BB9EBC5587}"/>
              </a:ext>
            </a:extLst>
          </p:cNvPr>
          <p:cNvSpPr txBox="1"/>
          <p:nvPr/>
        </p:nvSpPr>
        <p:spPr>
          <a:xfrm>
            <a:off x="2520599" y="2157116"/>
            <a:ext cx="405078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instantaneous rate </a:t>
            </a:r>
            <a:r>
              <a:rPr lang="en-US" sz="1700" err="1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product at t</a:t>
            </a:r>
            <a:r>
              <a:rPr lang="en-US" sz="1700" baseline="-250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421B7D3C-6596-4664-BEB3-18C0B79FF8B1}"/>
              </a:ext>
            </a:extLst>
          </p:cNvPr>
          <p:cNvCxnSpPr/>
          <p:nvPr/>
        </p:nvCxnSpPr>
        <p:spPr>
          <a:xfrm>
            <a:off x="5587373" y="2614037"/>
            <a:ext cx="0" cy="326231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8B3EBA22-42BC-4EA1-832A-4E5EF4261453}"/>
              </a:ext>
            </a:extLst>
          </p:cNvPr>
          <p:cNvSpPr txBox="1"/>
          <p:nvPr/>
        </p:nvSpPr>
        <p:spPr>
          <a:xfrm>
            <a:off x="5968373" y="2917614"/>
            <a:ext cx="4727320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average rate </a:t>
            </a:r>
            <a:r>
              <a:rPr lang="en-US" sz="1700" err="1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products between 0 and t</a:t>
            </a:r>
            <a:r>
              <a:rPr lang="en-US" sz="1700" baseline="-2500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ED250B9-37EE-4961-9A32-6E4B7F7D181A}"/>
              </a:ext>
            </a:extLst>
          </p:cNvPr>
          <p:cNvCxnSpPr/>
          <p:nvPr/>
        </p:nvCxnSpPr>
        <p:spPr>
          <a:xfrm>
            <a:off x="1552908" y="1149856"/>
            <a:ext cx="259165" cy="3780000"/>
          </a:xfrm>
          <a:prstGeom prst="line">
            <a:avLst/>
          </a:prstGeom>
          <a:ln w="28575">
            <a:solidFill>
              <a:srgbClr val="7030A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2197CFE3-4A32-46C1-8C03-0570F0208E34}"/>
              </a:ext>
            </a:extLst>
          </p:cNvPr>
          <p:cNvSpPr txBox="1"/>
          <p:nvPr/>
        </p:nvSpPr>
        <p:spPr>
          <a:xfrm>
            <a:off x="1701175" y="1828225"/>
            <a:ext cx="4305153" cy="353943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1700" b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initial instantaneous rate </a:t>
            </a:r>
            <a:r>
              <a:rPr lang="en-US" sz="1700" b="1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 b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reactant</a:t>
            </a:r>
            <a:endParaRPr lang="en-US" sz="1700" b="1" baseline="-2500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4844470-9AE8-476E-B7C4-0A5D50214152}"/>
              </a:ext>
            </a:extLst>
          </p:cNvPr>
          <p:cNvCxnSpPr>
            <a:stCxn id="36" idx="1"/>
          </p:cNvCxnSpPr>
          <p:nvPr/>
        </p:nvCxnSpPr>
        <p:spPr>
          <a:xfrm flipH="1">
            <a:off x="5053973" y="3094585"/>
            <a:ext cx="914400" cy="37032"/>
          </a:xfrm>
          <a:prstGeom prst="straightConnector1">
            <a:avLst/>
          </a:prstGeom>
          <a:ln w="19050">
            <a:solidFill>
              <a:srgbClr val="7030A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E20E21C-28B9-4AB1-AFD8-9699157E3213}"/>
              </a:ext>
            </a:extLst>
          </p:cNvPr>
          <p:cNvSpPr txBox="1"/>
          <p:nvPr/>
        </p:nvSpPr>
        <p:spPr>
          <a:xfrm>
            <a:off x="1732173" y="1344386"/>
            <a:ext cx="1428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kinetic profile</a:t>
            </a:r>
          </a:p>
        </p:txBody>
      </p:sp>
    </p:spTree>
    <p:extLst>
      <p:ext uri="{BB962C8B-B14F-4D97-AF65-F5344CB8AC3E}">
        <p14:creationId xmlns:p14="http://schemas.microsoft.com/office/powerpoint/2010/main" val="412091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500"/>
                            </p:stCondLst>
                            <p:childTnLst>
                              <p:par>
                                <p:cTn id="9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00"/>
                            </p:stCondLst>
                            <p:childTnLst>
                              <p:par>
                                <p:cTn id="9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000"/>
                            </p:stCondLst>
                            <p:childTnLst>
                              <p:par>
                                <p:cTn id="13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500"/>
                            </p:stCondLst>
                            <p:childTnLst>
                              <p:par>
                                <p:cTn id="1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2000"/>
                            </p:stCondLst>
                            <p:childTnLst>
                              <p:par>
                                <p:cTn id="14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3" grpId="1" animBg="1"/>
      <p:bldP spid="16" grpId="0" animBg="1"/>
      <p:bldP spid="20" grpId="0" animBg="1"/>
      <p:bldP spid="21" grpId="0"/>
      <p:bldP spid="22" grpId="0"/>
      <p:bldP spid="23" grpId="0"/>
      <p:bldP spid="26" grpId="0"/>
      <p:bldP spid="27" grpId="0"/>
      <p:bldP spid="28" grpId="0"/>
      <p:bldP spid="28" grpId="1"/>
      <p:bldP spid="30" grpId="0"/>
      <p:bldP spid="30" grpId="1"/>
      <p:bldP spid="33" grpId="0"/>
      <p:bldP spid="34" grpId="0"/>
      <p:bldP spid="34" grpId="1"/>
      <p:bldP spid="36" grpId="0"/>
      <p:bldP spid="36" grpId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33BE72-4132-4025-8957-6E34B5B06CE3}"/>
              </a:ext>
            </a:extLst>
          </p:cNvPr>
          <p:cNvSpPr txBox="1"/>
          <p:nvPr/>
        </p:nvSpPr>
        <p:spPr>
          <a:xfrm>
            <a:off x="50800" y="2230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 OF REACTION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EE0EF1-21D5-48B0-B05D-D4788BFAAD6F}"/>
              </a:ext>
            </a:extLst>
          </p:cNvPr>
          <p:cNvSpPr txBox="1"/>
          <p:nvPr/>
        </p:nvSpPr>
        <p:spPr>
          <a:xfrm>
            <a:off x="1049072" y="3012331"/>
            <a:ext cx="24737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  <a:cs typeface="Calibri" panose="020F0502020204030204" pitchFamily="34" charset="0"/>
              </a:rPr>
              <a:t>A</a:t>
            </a:r>
            <a:r>
              <a:rPr lang="en-US" sz="2800" b="1" dirty="0">
                <a:cs typeface="Calibri" panose="020F0502020204030204" pitchFamily="34" charset="0"/>
              </a:rPr>
              <a:t> + </a:t>
            </a:r>
            <a:r>
              <a:rPr lang="en-US" sz="2800" b="1" dirty="0">
                <a:solidFill>
                  <a:srgbClr val="CC66FF"/>
                </a:solidFill>
                <a:cs typeface="Calibri" panose="020F0502020204030204" pitchFamily="34" charset="0"/>
              </a:rPr>
              <a:t>B</a:t>
            </a:r>
            <a:r>
              <a:rPr lang="en-US" sz="2800" b="1" dirty="0">
                <a:cs typeface="Calibri" panose="020F0502020204030204" pitchFamily="34" charset="0"/>
              </a:rPr>
              <a:t> → </a:t>
            </a:r>
            <a:r>
              <a:rPr lang="en-US" sz="2800" b="1" dirty="0">
                <a:solidFill>
                  <a:srgbClr val="00B050"/>
                </a:solidFill>
                <a:cs typeface="Calibri" panose="020F0502020204030204" pitchFamily="34" charset="0"/>
              </a:rPr>
              <a:t>C</a:t>
            </a:r>
            <a:r>
              <a:rPr lang="en-US" sz="2800" b="1" dirty="0">
                <a:cs typeface="Calibri" panose="020F0502020204030204" pitchFamily="34" charset="0"/>
              </a:rPr>
              <a:t> +</a:t>
            </a:r>
            <a:r>
              <a:rPr lang="en-US" sz="2800" b="1" dirty="0">
                <a:solidFill>
                  <a:srgbClr val="0070C0"/>
                </a:solidFill>
                <a:cs typeface="Calibri" panose="020F0502020204030204" pitchFamily="34" charset="0"/>
              </a:rPr>
              <a:t> D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2DD8554-BDB1-4AC3-BED8-0A43A410B4B9}"/>
              </a:ext>
            </a:extLst>
          </p:cNvPr>
          <p:cNvGrpSpPr/>
          <p:nvPr/>
        </p:nvGrpSpPr>
        <p:grpSpPr>
          <a:xfrm>
            <a:off x="4799863" y="2881618"/>
            <a:ext cx="5723031" cy="881088"/>
            <a:chOff x="3426617" y="788772"/>
            <a:chExt cx="6172201" cy="881088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14064A7-3E14-49CB-A13B-DEEAE469F6B9}"/>
                </a:ext>
              </a:extLst>
            </p:cNvPr>
            <p:cNvSpPr txBox="1"/>
            <p:nvPr/>
          </p:nvSpPr>
          <p:spPr>
            <a:xfrm>
              <a:off x="3850779" y="959473"/>
              <a:ext cx="1321160" cy="7103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FF0000"/>
                  </a:solidFill>
                  <a:cs typeface="Calibri" panose="020F0502020204030204" pitchFamily="34" charset="0"/>
                  <a:sym typeface="Symbol"/>
                </a:rPr>
                <a:t> [A]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FF0000"/>
                  </a:solidFill>
                  <a:cs typeface="Calibri" panose="020F0502020204030204" pitchFamily="34" charset="0"/>
                  <a:sym typeface="Symbol"/>
                </a:rPr>
                <a:t> ------- 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FF0000"/>
                  </a:solidFill>
                  <a:cs typeface="Calibri" panose="020F0502020204030204" pitchFamily="34" charset="0"/>
                  <a:sym typeface="Symbol"/>
                </a:rPr>
                <a:t>    t</a:t>
              </a:r>
              <a:endParaRPr lang="en-US" sz="2800" dirty="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5B48E0E-8CD1-4B15-B987-186830E239E9}"/>
                </a:ext>
              </a:extLst>
            </p:cNvPr>
            <p:cNvSpPr txBox="1"/>
            <p:nvPr/>
          </p:nvSpPr>
          <p:spPr>
            <a:xfrm>
              <a:off x="3683384" y="961438"/>
              <a:ext cx="3288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-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D858373-CF67-424F-B912-8B91A6F20657}"/>
                </a:ext>
              </a:extLst>
            </p:cNvPr>
            <p:cNvSpPr txBox="1"/>
            <p:nvPr/>
          </p:nvSpPr>
          <p:spPr>
            <a:xfrm>
              <a:off x="5312716" y="947799"/>
              <a:ext cx="1321160" cy="7103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CC66FF"/>
                  </a:solidFill>
                  <a:cs typeface="Calibri" panose="020F0502020204030204" pitchFamily="34" charset="0"/>
                  <a:sym typeface="Symbol"/>
                </a:rPr>
                <a:t>   [</a:t>
              </a:r>
              <a:r>
                <a:rPr lang="en-US" sz="2800" dirty="0">
                  <a:solidFill>
                    <a:srgbClr val="CC66FF"/>
                  </a:solidFill>
                  <a:cs typeface="Calibri" panose="020F0502020204030204" pitchFamily="34" charset="0"/>
                </a:rPr>
                <a:t>B</a:t>
              </a:r>
              <a:r>
                <a:rPr lang="en-US" sz="2800" dirty="0">
                  <a:solidFill>
                    <a:srgbClr val="CC66FF"/>
                  </a:solidFill>
                  <a:cs typeface="Calibri" panose="020F0502020204030204" pitchFamily="34" charset="0"/>
                  <a:sym typeface="Symbol"/>
                </a:rPr>
                <a:t>]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CC66FF"/>
                  </a:solidFill>
                  <a:cs typeface="Calibri" panose="020F0502020204030204" pitchFamily="34" charset="0"/>
                  <a:sym typeface="Symbol"/>
                </a:rPr>
                <a:t> ------- 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CC66FF"/>
                  </a:solidFill>
                  <a:cs typeface="Calibri" panose="020F0502020204030204" pitchFamily="34" charset="0"/>
                  <a:sym typeface="Symbol"/>
                </a:rPr>
                <a:t>    t</a:t>
              </a:r>
              <a:endParaRPr lang="en-US" sz="2800" dirty="0">
                <a:solidFill>
                  <a:srgbClr val="CC66FF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F0057A4-B7A5-4EEC-8600-F2E9BD5DA968}"/>
                </a:ext>
              </a:extLst>
            </p:cNvPr>
            <p:cNvSpPr txBox="1"/>
            <p:nvPr/>
          </p:nvSpPr>
          <p:spPr>
            <a:xfrm>
              <a:off x="5205135" y="936413"/>
              <a:ext cx="3288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b="1" dirty="0">
                  <a:solidFill>
                    <a:srgbClr val="CC66FF"/>
                  </a:solidFill>
                  <a:cs typeface="Calibri" panose="020F0502020204030204" pitchFamily="34" charset="0"/>
                </a:rPr>
                <a:t>-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6E4B2A0-A5E3-4DD9-8808-9C028B893119}"/>
                </a:ext>
              </a:extLst>
            </p:cNvPr>
            <p:cNvSpPr txBox="1"/>
            <p:nvPr/>
          </p:nvSpPr>
          <p:spPr>
            <a:xfrm>
              <a:off x="6633876" y="947799"/>
              <a:ext cx="1321160" cy="7103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00B050"/>
                  </a:solidFill>
                  <a:cs typeface="Calibri" panose="020F0502020204030204" pitchFamily="34" charset="0"/>
                  <a:sym typeface="Symbol"/>
                </a:rPr>
                <a:t>  [C]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00B050"/>
                  </a:solidFill>
                  <a:cs typeface="Calibri" panose="020F0502020204030204" pitchFamily="34" charset="0"/>
                  <a:sym typeface="Symbol"/>
                </a:rPr>
                <a:t> ------- 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00B050"/>
                  </a:solidFill>
                  <a:cs typeface="Calibri" panose="020F0502020204030204" pitchFamily="34" charset="0"/>
                  <a:sym typeface="Symbol"/>
                </a:rPr>
                <a:t>   t</a:t>
              </a:r>
              <a:endParaRPr lang="en-US" sz="2800" dirty="0">
                <a:solidFill>
                  <a:srgbClr val="00B05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8F14170-CE8C-410D-AD07-32E65EBBBDE7}"/>
                </a:ext>
              </a:extLst>
            </p:cNvPr>
            <p:cNvSpPr txBox="1"/>
            <p:nvPr/>
          </p:nvSpPr>
          <p:spPr>
            <a:xfrm>
              <a:off x="8119207" y="951385"/>
              <a:ext cx="1213974" cy="7103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0070C0"/>
                  </a:solidFill>
                  <a:cs typeface="Calibri" panose="020F0502020204030204" pitchFamily="34" charset="0"/>
                  <a:sym typeface="Symbol"/>
                </a:rPr>
                <a:t>[</a:t>
              </a:r>
              <a:r>
                <a:rPr lang="en-US" sz="2800" dirty="0">
                  <a:solidFill>
                    <a:srgbClr val="0070C0"/>
                  </a:solidFill>
                  <a:cs typeface="Calibri" panose="020F0502020204030204" pitchFamily="34" charset="0"/>
                </a:rPr>
                <a:t>D</a:t>
              </a:r>
              <a:r>
                <a:rPr lang="en-US" sz="2800" dirty="0">
                  <a:solidFill>
                    <a:srgbClr val="0070C0"/>
                  </a:solidFill>
                  <a:cs typeface="Calibri" panose="020F0502020204030204" pitchFamily="34" charset="0"/>
                  <a:sym typeface="Symbol"/>
                </a:rPr>
                <a:t>]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0070C0"/>
                  </a:solidFill>
                  <a:cs typeface="Calibri" panose="020F0502020204030204" pitchFamily="34" charset="0"/>
                  <a:sym typeface="Symbol"/>
                </a:rPr>
                <a:t>------- </a:t>
              </a:r>
            </a:p>
            <a:p>
              <a:pPr>
                <a:lnSpc>
                  <a:spcPts val="1500"/>
                </a:lnSpc>
              </a:pPr>
              <a:r>
                <a:rPr lang="en-US" sz="2800" dirty="0">
                  <a:solidFill>
                    <a:srgbClr val="0070C0"/>
                  </a:solidFill>
                  <a:cs typeface="Calibri" panose="020F0502020204030204" pitchFamily="34" charset="0"/>
                  <a:sym typeface="Symbol"/>
                </a:rPr>
                <a:t>  t</a:t>
              </a:r>
              <a:endParaRPr lang="en-US" sz="2800" dirty="0">
                <a:solidFill>
                  <a:srgbClr val="0070C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A217377-F9AA-4D5B-B38C-342BAAFF56C6}"/>
                </a:ext>
              </a:extLst>
            </p:cNvPr>
            <p:cNvSpPr txBox="1"/>
            <p:nvPr/>
          </p:nvSpPr>
          <p:spPr>
            <a:xfrm>
              <a:off x="7755152" y="999380"/>
              <a:ext cx="45675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cs typeface="Calibri" panose="020F0502020204030204" pitchFamily="34" charset="0"/>
                </a:rPr>
                <a:t>=</a:t>
              </a:r>
              <a:endParaRPr lang="en-US" sz="2800" b="1" dirty="0">
                <a:solidFill>
                  <a:srgbClr val="00B05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8B72E27-C751-4F11-8A1C-ACFDC1E6EAB8}"/>
                </a:ext>
              </a:extLst>
            </p:cNvPr>
            <p:cNvSpPr txBox="1"/>
            <p:nvPr/>
          </p:nvSpPr>
          <p:spPr>
            <a:xfrm>
              <a:off x="6399147" y="999772"/>
              <a:ext cx="2229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dirty="0">
                  <a:cs typeface="Calibri" panose="020F0502020204030204" pitchFamily="34" charset="0"/>
                </a:rPr>
                <a:t>=</a:t>
              </a:r>
              <a:endParaRPr lang="en-US" sz="2800" b="1" dirty="0">
                <a:solidFill>
                  <a:srgbClr val="00B05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E9F05B8-935B-41EA-B293-F006311C443C}"/>
                </a:ext>
              </a:extLst>
            </p:cNvPr>
            <p:cNvSpPr txBox="1"/>
            <p:nvPr/>
          </p:nvSpPr>
          <p:spPr>
            <a:xfrm>
              <a:off x="4942402" y="999772"/>
              <a:ext cx="45675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cs typeface="Calibri" panose="020F0502020204030204" pitchFamily="34" charset="0"/>
                </a:rPr>
                <a:t>=</a:t>
              </a:r>
              <a:endParaRPr lang="en-US" sz="2800" b="1" dirty="0">
                <a:solidFill>
                  <a:srgbClr val="00B05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ABF919FD-D2A7-440D-BE83-6FF3C0D0CF62}"/>
                </a:ext>
              </a:extLst>
            </p:cNvPr>
            <p:cNvSpPr/>
            <p:nvPr/>
          </p:nvSpPr>
          <p:spPr>
            <a:xfrm>
              <a:off x="3426617" y="788772"/>
              <a:ext cx="6172201" cy="77445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800">
                <a:cs typeface="Calibri" panose="020F0502020204030204" pitchFamily="34" charset="0"/>
              </a:endParaRP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AC4DE4B6-0B12-4313-A3D2-BA3F3D80F8CB}"/>
              </a:ext>
            </a:extLst>
          </p:cNvPr>
          <p:cNvSpPr txBox="1"/>
          <p:nvPr/>
        </p:nvSpPr>
        <p:spPr>
          <a:xfrm>
            <a:off x="968414" y="1949985"/>
            <a:ext cx="7235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000FF"/>
                </a:solidFill>
                <a:cs typeface="Calibri" panose="020F0502020204030204" pitchFamily="34" charset="0"/>
              </a:rPr>
              <a:t>Rate of reaction =                                        =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223BC77-C22D-41A5-B388-DF9234FEFFA4}"/>
              </a:ext>
            </a:extLst>
          </p:cNvPr>
          <p:cNvSpPr txBox="1"/>
          <p:nvPr/>
        </p:nvSpPr>
        <p:spPr>
          <a:xfrm>
            <a:off x="3764650" y="1942647"/>
            <a:ext cx="3791423" cy="678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sz="2800" dirty="0">
                <a:solidFill>
                  <a:srgbClr val="7030A0"/>
                </a:solidFill>
                <a:cs typeface="Calibri" panose="020F0502020204030204" pitchFamily="34" charset="0"/>
              </a:rPr>
              <a:t>Change of concentration</a:t>
            </a:r>
          </a:p>
          <a:p>
            <a:pPr algn="ctr">
              <a:lnSpc>
                <a:spcPts val="1400"/>
              </a:lnSpc>
            </a:pPr>
            <a:r>
              <a:rPr lang="en-US" sz="2800" dirty="0">
                <a:cs typeface="Calibri" panose="020F0502020204030204" pitchFamily="34" charset="0"/>
              </a:rPr>
              <a:t>------------------------------</a:t>
            </a:r>
          </a:p>
          <a:p>
            <a:pPr algn="ctr">
              <a:lnSpc>
                <a:spcPts val="1400"/>
              </a:lnSpc>
            </a:pPr>
            <a:r>
              <a:rPr lang="en-US" sz="2800" dirty="0">
                <a:solidFill>
                  <a:srgbClr val="00B050"/>
                </a:solidFill>
                <a:cs typeface="Calibri" panose="020F0502020204030204" pitchFamily="34" charset="0"/>
              </a:rPr>
              <a:t>Change of time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40F75E9-AC98-4240-98EF-81A07CA1D6FB}"/>
              </a:ext>
            </a:extLst>
          </p:cNvPr>
          <p:cNvSpPr txBox="1"/>
          <p:nvPr/>
        </p:nvSpPr>
        <p:spPr>
          <a:xfrm>
            <a:off x="7955091" y="1914334"/>
            <a:ext cx="1146468" cy="6751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sz="2800" dirty="0">
                <a:solidFill>
                  <a:srgbClr val="7030A0"/>
                </a:solidFill>
                <a:cs typeface="Calibri" panose="020F0502020204030204" pitchFamily="34" charset="0"/>
                <a:sym typeface="Symbol"/>
              </a:rPr>
              <a:t></a:t>
            </a:r>
            <a:r>
              <a:rPr lang="en-US" sz="2800" dirty="0">
                <a:solidFill>
                  <a:srgbClr val="7030A0"/>
                </a:solidFill>
                <a:cs typeface="Calibri" panose="020F0502020204030204" pitchFamily="34" charset="0"/>
              </a:rPr>
              <a:t>[X]</a:t>
            </a:r>
          </a:p>
          <a:p>
            <a:pPr algn="ctr">
              <a:lnSpc>
                <a:spcPts val="1400"/>
              </a:lnSpc>
            </a:pPr>
            <a:r>
              <a:rPr lang="en-US" sz="2800" dirty="0">
                <a:cs typeface="Calibri" panose="020F0502020204030204" pitchFamily="34" charset="0"/>
              </a:rPr>
              <a:t>--------</a:t>
            </a:r>
          </a:p>
          <a:p>
            <a:pPr algn="ctr">
              <a:lnSpc>
                <a:spcPts val="1400"/>
              </a:lnSpc>
            </a:pPr>
            <a:r>
              <a:rPr lang="en-US" sz="2800" dirty="0">
                <a:solidFill>
                  <a:srgbClr val="00B050"/>
                </a:solidFill>
                <a:cs typeface="Calibri" panose="020F0502020204030204" pitchFamily="34" charset="0"/>
                <a:sym typeface="Symbol"/>
              </a:rPr>
              <a:t>t</a:t>
            </a:r>
            <a:endParaRPr lang="en-US" sz="2800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C65349-9866-41AD-B3CE-4EFA144558C7}"/>
              </a:ext>
            </a:extLst>
          </p:cNvPr>
          <p:cNvSpPr txBox="1"/>
          <p:nvPr/>
        </p:nvSpPr>
        <p:spPr>
          <a:xfrm>
            <a:off x="1823655" y="668219"/>
            <a:ext cx="85446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</a:rPr>
              <a:t>Rate of reaction is the change in concentration of a species divided by the time it takes the change to occur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B9B5F76-DDE2-40A4-940F-5FE0D548B6F1}"/>
              </a:ext>
            </a:extLst>
          </p:cNvPr>
          <p:cNvSpPr txBox="1"/>
          <p:nvPr/>
        </p:nvSpPr>
        <p:spPr>
          <a:xfrm>
            <a:off x="968414" y="4171792"/>
            <a:ext cx="3808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units of rate of reaction: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5D027DE-2EAB-44D1-9BF0-377A36C1150C}"/>
              </a:ext>
            </a:extLst>
          </p:cNvPr>
          <p:cNvSpPr txBox="1"/>
          <p:nvPr/>
        </p:nvSpPr>
        <p:spPr>
          <a:xfrm>
            <a:off x="4891567" y="4179484"/>
            <a:ext cx="380982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cs typeface="Calibri" panose="020F0502020204030204" pitchFamily="34" charset="0"/>
              </a:rPr>
              <a:t>concentrationv</a:t>
            </a:r>
            <a:r>
              <a:rPr lang="en-GB" sz="2800" dirty="0">
                <a:cs typeface="Calibri" panose="020F0502020204030204" pitchFamily="34" charset="0"/>
              </a:rPr>
              <a:t> – </a:t>
            </a:r>
            <a:r>
              <a:rPr lang="en-GB" sz="2800" dirty="0">
                <a:solidFill>
                  <a:srgbClr val="7030A0"/>
                </a:solidFill>
                <a:cs typeface="Calibri" panose="020F0502020204030204" pitchFamily="34" charset="0"/>
              </a:rPr>
              <a:t>mol/L</a:t>
            </a:r>
          </a:p>
          <a:p>
            <a:r>
              <a:rPr lang="en-GB" sz="2800" dirty="0">
                <a:cs typeface="Calibri" panose="020F0502020204030204" pitchFamily="34" charset="0"/>
              </a:rPr>
              <a:t>time –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s</a:t>
            </a:r>
          </a:p>
          <a:p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rate of reaction - </a:t>
            </a:r>
            <a:r>
              <a:rPr lang="en-GB" sz="2800" dirty="0">
                <a:solidFill>
                  <a:srgbClr val="7030A0"/>
                </a:solidFill>
                <a:cs typeface="Calibri" panose="020F0502020204030204" pitchFamily="34" charset="0"/>
              </a:rPr>
              <a:t>mol/L</a:t>
            </a:r>
            <a:r>
              <a:rPr lang="en-GB" sz="2800" dirty="0">
                <a:cs typeface="Calibri" panose="020F0502020204030204" pitchFamily="34" charset="0"/>
              </a:rPr>
              <a:t>-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048504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33BE72-4132-4025-8957-6E34B5B06CE3}"/>
              </a:ext>
            </a:extLst>
          </p:cNvPr>
          <p:cNvSpPr txBox="1"/>
          <p:nvPr/>
        </p:nvSpPr>
        <p:spPr>
          <a:xfrm>
            <a:off x="50800" y="2230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FACTORS AFFECTING RATE OF REACTION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E635438-E786-418A-82CF-380E25E5D15B}"/>
              </a:ext>
            </a:extLst>
          </p:cNvPr>
          <p:cNvSpPr txBox="1"/>
          <p:nvPr/>
        </p:nvSpPr>
        <p:spPr>
          <a:xfrm>
            <a:off x="1103745" y="820785"/>
            <a:ext cx="9850582" cy="26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concentration of reactants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temperature of reaction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particle size of a solid (large surface area)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presence of catalyst</a:t>
            </a:r>
          </a:p>
        </p:txBody>
      </p:sp>
    </p:spTree>
    <p:extLst>
      <p:ext uri="{BB962C8B-B14F-4D97-AF65-F5344CB8AC3E}">
        <p14:creationId xmlns:p14="http://schemas.microsoft.com/office/powerpoint/2010/main" val="2981138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ABD09A-498A-4D5B-8026-C11ACFC5DE9A}"/>
              </a:ext>
            </a:extLst>
          </p:cNvPr>
          <p:cNvSpPr txBox="1"/>
          <p:nvPr/>
        </p:nvSpPr>
        <p:spPr>
          <a:xfrm>
            <a:off x="81973" y="-19769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 LAW 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F94C81-A525-4AAC-A8F7-E6EDE08BF2EB}"/>
              </a:ext>
            </a:extLst>
          </p:cNvPr>
          <p:cNvSpPr txBox="1"/>
          <p:nvPr/>
        </p:nvSpPr>
        <p:spPr>
          <a:xfrm>
            <a:off x="515126" y="719569"/>
            <a:ext cx="10665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rate of reaction measured experimentally </a:t>
            </a:r>
            <a:r>
              <a:rPr lang="en-GB" sz="2800" b="1" u="sng" dirty="0">
                <a:solidFill>
                  <a:srgbClr val="00B0F0"/>
                </a:solidFill>
                <a:cs typeface="Calibri" panose="020F0502020204030204" pitchFamily="34" charset="0"/>
              </a:rPr>
              <a:t>at any stage 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of the reaction: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BBD380-C201-4225-8102-0E873EE2CFD3}"/>
              </a:ext>
            </a:extLst>
          </p:cNvPr>
          <p:cNvSpPr txBox="1"/>
          <p:nvPr/>
        </p:nvSpPr>
        <p:spPr>
          <a:xfrm>
            <a:off x="4195833" y="1473734"/>
            <a:ext cx="2452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rate</a:t>
            </a:r>
            <a:r>
              <a:rPr lang="en-GB" sz="2800" dirty="0">
                <a:cs typeface="Calibri" panose="020F0502020204030204" pitchFamily="34" charset="0"/>
              </a:rPr>
              <a:t> = </a:t>
            </a:r>
            <a:r>
              <a:rPr lang="en-GB" sz="2800" b="1" dirty="0">
                <a:cs typeface="Calibri" panose="020F0502020204030204" pitchFamily="34" charset="0"/>
              </a:rPr>
              <a:t>k</a:t>
            </a:r>
            <a:r>
              <a:rPr lang="en-GB" sz="2800" b="1" baseline="-25000" dirty="0">
                <a:cs typeface="Calibri" panose="020F0502020204030204" pitchFamily="34" charset="0"/>
              </a:rPr>
              <a:t>1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endParaRPr lang="en-GB" sz="2800" baseline="30000" dirty="0"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F74D75-F89B-4E71-AEC3-16B59BCCBF02}"/>
              </a:ext>
            </a:extLst>
          </p:cNvPr>
          <p:cNvSpPr txBox="1"/>
          <p:nvPr/>
        </p:nvSpPr>
        <p:spPr>
          <a:xfrm>
            <a:off x="1390796" y="6205779"/>
            <a:ext cx="91176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every reaction has its own characteristic rate law and rate constant k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DA4629-089E-4731-8BED-416A494A8021}"/>
              </a:ext>
            </a:extLst>
          </p:cNvPr>
          <p:cNvSpPr txBox="1"/>
          <p:nvPr/>
        </p:nvSpPr>
        <p:spPr>
          <a:xfrm>
            <a:off x="561001" y="3779253"/>
            <a:ext cx="111691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cs typeface="Calibri" panose="020F0502020204030204" pitchFamily="34" charset="0"/>
              </a:rPr>
              <a:t>k</a:t>
            </a:r>
            <a:r>
              <a:rPr lang="en-GB" sz="2800" dirty="0">
                <a:cs typeface="Calibri" panose="020F0502020204030204" pitchFamily="34" charset="0"/>
              </a:rPr>
              <a:t> - </a:t>
            </a:r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 panose="020F0502020204030204" pitchFamily="34" charset="0"/>
              </a:rPr>
              <a:t>rate constant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independent of concentration but depends on temperature and has to be determined experimentally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89B0C3-267F-41BC-82E3-D418CE1A71BA}"/>
              </a:ext>
            </a:extLst>
          </p:cNvPr>
          <p:cNvSpPr txBox="1"/>
          <p:nvPr/>
        </p:nvSpPr>
        <p:spPr>
          <a:xfrm>
            <a:off x="561001" y="4992516"/>
            <a:ext cx="111482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a, b, c – </a:t>
            </a:r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 panose="020F0502020204030204" pitchFamily="34" charset="0"/>
              </a:rPr>
              <a:t>order of reaction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in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</a:rPr>
              <a:t>A</a:t>
            </a:r>
            <a:r>
              <a:rPr lang="en-GB" sz="2800" dirty="0">
                <a:cs typeface="Calibri" panose="020F0502020204030204" pitchFamily="34" charset="0"/>
              </a:rPr>
              <a:t>, </a:t>
            </a: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</a:rPr>
              <a:t>B</a:t>
            </a:r>
            <a:r>
              <a:rPr lang="en-GB" sz="2800" dirty="0">
                <a:cs typeface="Calibri" panose="020F0502020204030204" pitchFamily="34" charset="0"/>
              </a:rPr>
              <a:t>,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C</a:t>
            </a:r>
            <a:r>
              <a:rPr lang="en-GB" sz="2800" dirty="0">
                <a:cs typeface="Calibri" panose="020F0502020204030204" pitchFamily="34" charset="0"/>
              </a:rPr>
              <a:t> 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(0, 1, 2) ; the power to which the concentration of a species is raised in the rate law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FA83A7-AC3E-48BC-BB1B-3B28B47498B9}"/>
              </a:ext>
            </a:extLst>
          </p:cNvPr>
          <p:cNvSpPr txBox="1"/>
          <p:nvPr/>
        </p:nvSpPr>
        <p:spPr>
          <a:xfrm>
            <a:off x="1889944" y="1459318"/>
            <a:ext cx="1130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 </a:t>
            </a: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endParaRPr lang="en-GB" sz="2800" dirty="0">
              <a:solidFill>
                <a:srgbClr val="CC66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F2C744-C024-403A-870D-01F75DFFBBCD}"/>
              </a:ext>
            </a:extLst>
          </p:cNvPr>
          <p:cNvSpPr txBox="1"/>
          <p:nvPr/>
        </p:nvSpPr>
        <p:spPr>
          <a:xfrm>
            <a:off x="4195833" y="2173499"/>
            <a:ext cx="3355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rate</a:t>
            </a:r>
            <a:r>
              <a:rPr lang="en-GB" sz="2800" dirty="0">
                <a:cs typeface="Calibri" panose="020F0502020204030204" pitchFamily="34" charset="0"/>
              </a:rPr>
              <a:t> = </a:t>
            </a:r>
            <a:r>
              <a:rPr lang="en-GB" sz="2800" b="1" dirty="0">
                <a:cs typeface="Calibri" panose="020F0502020204030204" pitchFamily="34" charset="0"/>
              </a:rPr>
              <a:t>k</a:t>
            </a:r>
            <a:r>
              <a:rPr lang="en-GB" sz="2800" b="1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  [</a:t>
            </a: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endParaRPr lang="en-GB" sz="2800" baseline="30000" dirty="0"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0D14C7-310F-4349-8101-4FC90A56BA21}"/>
              </a:ext>
            </a:extLst>
          </p:cNvPr>
          <p:cNvSpPr txBox="1"/>
          <p:nvPr/>
        </p:nvSpPr>
        <p:spPr>
          <a:xfrm>
            <a:off x="1235919" y="2173499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 + </a:t>
            </a:r>
            <a:r>
              <a:rPr lang="en-GB" sz="2800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r>
              <a:rPr lang="en-GB" sz="2800" dirty="0"/>
              <a:t> </a:t>
            </a: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>
                <a:solidFill>
                  <a:srgbClr val="00B050"/>
                </a:solidFill>
                <a:sym typeface="Wingdings" panose="05000000000000000000" pitchFamily="2" charset="2"/>
              </a:rPr>
              <a:t>C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C1A175-E412-4376-83B3-C4B7E5F5C264}"/>
              </a:ext>
            </a:extLst>
          </p:cNvPr>
          <p:cNvSpPr txBox="1"/>
          <p:nvPr/>
        </p:nvSpPr>
        <p:spPr>
          <a:xfrm>
            <a:off x="4181375" y="2886939"/>
            <a:ext cx="4254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rate</a:t>
            </a:r>
            <a:r>
              <a:rPr lang="en-GB" sz="2800" dirty="0">
                <a:cs typeface="Calibri" panose="020F0502020204030204" pitchFamily="34" charset="0"/>
              </a:rPr>
              <a:t> = </a:t>
            </a:r>
            <a:r>
              <a:rPr lang="en-GB" sz="2800" b="1" dirty="0">
                <a:cs typeface="Calibri" panose="020F0502020204030204" pitchFamily="34" charset="0"/>
              </a:rPr>
              <a:t>k</a:t>
            </a:r>
            <a:r>
              <a:rPr lang="en-GB" sz="2800" b="1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  [</a:t>
            </a: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  [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endParaRPr lang="en-GB" sz="2800" baseline="30000" dirty="0"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9E43C1-26BB-4677-AE44-C741B11151B0}"/>
              </a:ext>
            </a:extLst>
          </p:cNvPr>
          <p:cNvSpPr txBox="1"/>
          <p:nvPr/>
        </p:nvSpPr>
        <p:spPr>
          <a:xfrm>
            <a:off x="581894" y="2937045"/>
            <a:ext cx="2438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 + </a:t>
            </a:r>
            <a:r>
              <a:rPr lang="en-GB" sz="2800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r>
              <a:rPr lang="en-GB" sz="2800" dirty="0"/>
              <a:t> + </a:t>
            </a:r>
            <a:r>
              <a:rPr lang="en-GB" sz="2800" dirty="0">
                <a:solidFill>
                  <a:srgbClr val="00B050"/>
                </a:solidFill>
                <a:sym typeface="Wingdings" panose="05000000000000000000" pitchFamily="2" charset="2"/>
              </a:rPr>
              <a:t>C</a:t>
            </a:r>
            <a:r>
              <a:rPr lang="en-GB" sz="2800" dirty="0"/>
              <a:t> </a:t>
            </a: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>
                <a:solidFill>
                  <a:srgbClr val="0070C0"/>
                </a:solidFill>
                <a:sym typeface="Wingdings" panose="05000000000000000000" pitchFamily="2" charset="2"/>
              </a:rPr>
              <a:t>D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A0071F1-15EB-4A14-9357-359FA03FBB91}"/>
              </a:ext>
            </a:extLst>
          </p:cNvPr>
          <p:cNvSpPr/>
          <p:nvPr/>
        </p:nvSpPr>
        <p:spPr>
          <a:xfrm>
            <a:off x="4181376" y="1489696"/>
            <a:ext cx="2552058" cy="5108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DC0267-3632-4E75-9501-DD159EE19D41}"/>
              </a:ext>
            </a:extLst>
          </p:cNvPr>
          <p:cNvSpPr txBox="1"/>
          <p:nvPr/>
        </p:nvSpPr>
        <p:spPr>
          <a:xfrm>
            <a:off x="7627632" y="1525904"/>
            <a:ext cx="1218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rate law</a:t>
            </a:r>
          </a:p>
        </p:txBody>
      </p:sp>
    </p:spTree>
    <p:extLst>
      <p:ext uri="{BB962C8B-B14F-4D97-AF65-F5344CB8AC3E}">
        <p14:creationId xmlns:p14="http://schemas.microsoft.com/office/powerpoint/2010/main" val="5878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ABD09A-498A-4D5B-8026-C11ACFC5DE9A}"/>
              </a:ext>
            </a:extLst>
          </p:cNvPr>
          <p:cNvSpPr txBox="1"/>
          <p:nvPr/>
        </p:nvSpPr>
        <p:spPr>
          <a:xfrm>
            <a:off x="81973" y="-19769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 OF CONCENTRATION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BBD380-C201-4225-8102-0E873EE2CFD3}"/>
              </a:ext>
            </a:extLst>
          </p:cNvPr>
          <p:cNvSpPr txBox="1"/>
          <p:nvPr/>
        </p:nvSpPr>
        <p:spPr>
          <a:xfrm>
            <a:off x="3092047" y="1613806"/>
            <a:ext cx="2452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rate</a:t>
            </a:r>
            <a:r>
              <a:rPr lang="en-GB" sz="2800" dirty="0">
                <a:cs typeface="Calibri" panose="020F0502020204030204" pitchFamily="34" charset="0"/>
              </a:rPr>
              <a:t> = </a:t>
            </a:r>
            <a:r>
              <a:rPr lang="en-GB" sz="2800" b="1" dirty="0">
                <a:cs typeface="Calibri" panose="020F0502020204030204" pitchFamily="34" charset="0"/>
              </a:rPr>
              <a:t>k</a:t>
            </a:r>
            <a:r>
              <a:rPr lang="en-GB" sz="2800" b="1" baseline="-25000" dirty="0">
                <a:cs typeface="Calibri" panose="020F0502020204030204" pitchFamily="34" charset="0"/>
              </a:rPr>
              <a:t>1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endParaRPr lang="en-GB" sz="2800" baseline="30000" dirty="0"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89B0C3-267F-41BC-82E3-D418CE1A71BA}"/>
              </a:ext>
            </a:extLst>
          </p:cNvPr>
          <p:cNvSpPr txBox="1"/>
          <p:nvPr/>
        </p:nvSpPr>
        <p:spPr>
          <a:xfrm>
            <a:off x="792326" y="554367"/>
            <a:ext cx="111482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a, b, c – </a:t>
            </a:r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 panose="020F0502020204030204" pitchFamily="34" charset="0"/>
              </a:rPr>
              <a:t>order of reaction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in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</a:rPr>
              <a:t>A</a:t>
            </a:r>
            <a:r>
              <a:rPr lang="en-GB" sz="2800" dirty="0">
                <a:cs typeface="Calibri" panose="020F0502020204030204" pitchFamily="34" charset="0"/>
              </a:rPr>
              <a:t>, </a:t>
            </a: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</a:rPr>
              <a:t>B</a:t>
            </a:r>
            <a:r>
              <a:rPr lang="en-GB" sz="2800" dirty="0">
                <a:cs typeface="Calibri" panose="020F0502020204030204" pitchFamily="34" charset="0"/>
              </a:rPr>
              <a:t>,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C</a:t>
            </a:r>
            <a:r>
              <a:rPr lang="en-GB" sz="2800" dirty="0">
                <a:cs typeface="Calibri" panose="020F0502020204030204" pitchFamily="34" charset="0"/>
              </a:rPr>
              <a:t> 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(0, 1, 2); the power to which the concentration of a species is raised in the rate law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FA83A7-AC3E-48BC-BB1B-3B28B47498B9}"/>
              </a:ext>
            </a:extLst>
          </p:cNvPr>
          <p:cNvSpPr txBox="1"/>
          <p:nvPr/>
        </p:nvSpPr>
        <p:spPr>
          <a:xfrm>
            <a:off x="1204014" y="1633054"/>
            <a:ext cx="1130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 </a:t>
            </a: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endParaRPr lang="en-GB" sz="2800" dirty="0">
              <a:solidFill>
                <a:srgbClr val="CC66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7FC1C5-7E42-46C9-AF70-F9D5784167A5}"/>
              </a:ext>
            </a:extLst>
          </p:cNvPr>
          <p:cNvSpPr txBox="1"/>
          <p:nvPr/>
        </p:nvSpPr>
        <p:spPr>
          <a:xfrm>
            <a:off x="1046220" y="5691904"/>
            <a:ext cx="99372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a + b + c  - overall order of reaction with respect to a reactant is an indication of how the reaction takes place, </a:t>
            </a:r>
            <a:r>
              <a:rPr lang="en-GB" sz="2400" u="sng" dirty="0">
                <a:solidFill>
                  <a:srgbClr val="0000FF"/>
                </a:solidFill>
                <a:cs typeface="Calibri" panose="020F0502020204030204" pitchFamily="34" charset="0"/>
              </a:rPr>
              <a:t>not its stoichiometry </a:t>
            </a:r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!!!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BB1F51-B174-4FA5-8FAA-062CED782435}"/>
              </a:ext>
            </a:extLst>
          </p:cNvPr>
          <p:cNvSpPr txBox="1"/>
          <p:nvPr/>
        </p:nvSpPr>
        <p:spPr>
          <a:xfrm>
            <a:off x="81973" y="2515793"/>
            <a:ext cx="136035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 reaction A </a:t>
            </a:r>
            <a:r>
              <a:rPr lang="en-GB" sz="1600" dirty="0">
                <a:sym typeface="Wingdings" panose="05000000000000000000" pitchFamily="2" charset="2"/>
              </a:rPr>
              <a:t> B is </a:t>
            </a:r>
            <a:r>
              <a:rPr lang="en-GB" sz="1600" dirty="0">
                <a:solidFill>
                  <a:srgbClr val="FF0000"/>
                </a:solidFill>
                <a:sym typeface="Wingdings" panose="05000000000000000000" pitchFamily="2" charset="2"/>
              </a:rPr>
              <a:t>FIRST</a:t>
            </a:r>
            <a:r>
              <a:rPr lang="en-GB" sz="1600" dirty="0">
                <a:sym typeface="Wingdings" panose="05000000000000000000" pitchFamily="2" charset="2"/>
              </a:rPr>
              <a:t> order in A. How much the rate of this reaction will change if the concentration of A was doubled? What is the unit of k?</a:t>
            </a:r>
            <a:endParaRPr lang="en-GB" sz="16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AEB8683-1CF7-42A8-A063-40FDBF5BA8F8}"/>
                  </a:ext>
                </a:extLst>
              </p:cNvPr>
              <p:cNvSpPr txBox="1"/>
              <p:nvPr/>
            </p:nvSpPr>
            <p:spPr>
              <a:xfrm>
                <a:off x="544795" y="2885125"/>
                <a:ext cx="10143611" cy="125643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dirty="0">
                    <a:cs typeface="Calibri" panose="020F0502020204030204" pitchFamily="34" charset="0"/>
                  </a:rPr>
                  <a:t>rate = </a:t>
                </a:r>
                <a:r>
                  <a:rPr lang="en-GB" sz="2000" b="1" dirty="0">
                    <a:cs typeface="Calibri" panose="020F0502020204030204" pitchFamily="34" charset="0"/>
                  </a:rPr>
                  <a:t>k</a:t>
                </a:r>
                <a:r>
                  <a:rPr lang="en-GB" sz="2000" dirty="0">
                    <a:cs typeface="Calibri" panose="020F0502020204030204" pitchFamily="34" charset="0"/>
                  </a:rPr>
                  <a:t> </a:t>
                </a:r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 [A]</a:t>
                </a:r>
                <a:r>
                  <a:rPr lang="en-GB" sz="2000" b="1" baseline="30000" dirty="0">
                    <a:solidFill>
                      <a:srgbClr val="FF0000"/>
                    </a:solidFill>
                    <a:cs typeface="Calibri" panose="020F0502020204030204" pitchFamily="34" charset="0"/>
                    <a:sym typeface="Symbol" panose="05050102010706020507" pitchFamily="18" charset="2"/>
                  </a:rPr>
                  <a:t>1</a:t>
                </a:r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      a = 1; if we double [A],  rate = k  [2A]</a:t>
                </a:r>
                <a:r>
                  <a:rPr lang="en-GB" sz="2000" b="1" baseline="30000" dirty="0">
                    <a:solidFill>
                      <a:srgbClr val="FF0000"/>
                    </a:solidFill>
                    <a:cs typeface="Calibri" panose="020F0502020204030204" pitchFamily="34" charset="0"/>
                    <a:sym typeface="Symbol" panose="05050102010706020507" pitchFamily="18" charset="2"/>
                  </a:rPr>
                  <a:t>1 </a:t>
                </a:r>
                <a:r>
                  <a:rPr lang="en-GB" sz="2000" b="1" dirty="0">
                    <a:solidFill>
                      <a:srgbClr val="FF0000"/>
                    </a:solidFill>
                    <a:cs typeface="Calibri" panose="020F0502020204030204" pitchFamily="34" charset="0"/>
                    <a:sym typeface="Symbol" panose="05050102010706020507" pitchFamily="18" charset="2"/>
                  </a:rPr>
                  <a:t> </a:t>
                </a:r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=&gt; rate will increase by factor of 2</a:t>
                </a:r>
              </a:p>
              <a:p>
                <a:endParaRPr lang="en-GB" sz="2000" b="0" i="0" dirty="0">
                  <a:solidFill>
                    <a:schemeClr val="tx1"/>
                  </a:solidFill>
                  <a:latin typeface="Cambria Math" panose="02040503050406030204" pitchFamily="18" charset="0"/>
                  <a:cs typeface="Calibri" panose="020F0502020204030204" pitchFamily="34" charset="0"/>
                  <a:sym typeface="Symbol" panose="05050102010706020507" pitchFamily="18" charset="2"/>
                </a:endParaRPr>
              </a:p>
              <a:p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unit of k: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k</m:t>
                    </m:r>
                    <m: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sz="2000" b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rate</m:t>
                        </m:r>
                      </m:num>
                      <m:den>
                        <m:sSup>
                          <m:sSupPr>
                            <m:ctrlPr>
                              <a:rPr lang="en-GB" sz="2000" b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</m:ctrlPr>
                          </m:sSupPr>
                          <m:e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[</m:t>
                            </m:r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A</m:t>
                            </m:r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]</m:t>
                            </m:r>
                          </m:e>
                          <m:sup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1</m:t>
                            </m:r>
                          </m:sup>
                        </m:sSup>
                      </m:den>
                    </m:f>
                    <m: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sz="2000" b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f>
                          <m:fPr>
                            <m:type m:val="skw"/>
                            <m:ctrlPr>
                              <a:rPr lang="en-GB" sz="2000" b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mol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L</m:t>
                            </m:r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−</m:t>
                            </m:r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s</m:t>
                            </m:r>
                          </m:den>
                        </m:f>
                      </m:num>
                      <m:den>
                        <m:f>
                          <m:fPr>
                            <m:type m:val="skw"/>
                            <m:ctrlPr>
                              <a:rPr lang="en-GB" sz="2000" b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mol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L</m:t>
                            </m:r>
                          </m:den>
                        </m:f>
                      </m:den>
                    </m:f>
                    <m: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=</m:t>
                    </m:r>
                    <m:sSup>
                      <m:sSupPr>
                        <m:ctrlPr>
                          <a:rPr lang="en-GB" sz="2000" b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</m:ctrlPr>
                      </m:sSupPr>
                      <m:e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𝐬</m:t>
                        </m:r>
                      </m:e>
                      <m:sup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−</m:t>
                        </m:r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𝟏</m:t>
                        </m:r>
                      </m:sup>
                    </m:sSup>
                  </m:oMath>
                </a14:m>
                <a:r>
                  <a:rPr lang="en-GB" sz="2000" b="1" baseline="30000" dirty="0">
                    <a:solidFill>
                      <a:schemeClr val="tx1"/>
                    </a:solidFill>
                    <a:cs typeface="Calibri" panose="020F050202020403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AEB8683-1CF7-42A8-A063-40FDBF5BA8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795" y="2885125"/>
                <a:ext cx="10143611" cy="1256434"/>
              </a:xfrm>
              <a:prstGeom prst="rect">
                <a:avLst/>
              </a:prstGeom>
              <a:blipFill>
                <a:blip r:embed="rId2"/>
                <a:stretch>
                  <a:fillRect l="-601" t="-29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2C5E10E6-74CD-4112-886B-EB5A77750E5D}"/>
              </a:ext>
            </a:extLst>
          </p:cNvPr>
          <p:cNvSpPr txBox="1"/>
          <p:nvPr/>
        </p:nvSpPr>
        <p:spPr>
          <a:xfrm>
            <a:off x="0" y="4046201"/>
            <a:ext cx="123687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 reaction A </a:t>
            </a:r>
            <a:r>
              <a:rPr lang="en-GB" sz="1600" dirty="0">
                <a:sym typeface="Wingdings" panose="05000000000000000000" pitchFamily="2" charset="2"/>
              </a:rPr>
              <a:t> B is </a:t>
            </a:r>
            <a:r>
              <a:rPr lang="en-GB" sz="1600" dirty="0">
                <a:solidFill>
                  <a:srgbClr val="FF0000"/>
                </a:solidFill>
                <a:sym typeface="Wingdings" panose="05000000000000000000" pitchFamily="2" charset="2"/>
              </a:rPr>
              <a:t>SECOND</a:t>
            </a:r>
            <a:r>
              <a:rPr lang="en-GB" sz="1600" dirty="0">
                <a:sym typeface="Wingdings" panose="05000000000000000000" pitchFamily="2" charset="2"/>
              </a:rPr>
              <a:t> order in A. How much the rate of this reaction will change if the concentration of A was doubled? What is the unit of k?</a:t>
            </a:r>
            <a:endParaRPr lang="en-GB" sz="16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302E6B2D-54C5-4331-86F7-92E2C32EA8C2}"/>
                  </a:ext>
                </a:extLst>
              </p:cNvPr>
              <p:cNvSpPr txBox="1"/>
              <p:nvPr/>
            </p:nvSpPr>
            <p:spPr>
              <a:xfrm>
                <a:off x="479647" y="4462531"/>
                <a:ext cx="10143611" cy="11515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dirty="0">
                    <a:cs typeface="Calibri" panose="020F0502020204030204" pitchFamily="34" charset="0"/>
                  </a:rPr>
                  <a:t>rate = </a:t>
                </a:r>
                <a:r>
                  <a:rPr lang="en-GB" sz="2000" b="1" dirty="0">
                    <a:cs typeface="Calibri" panose="020F0502020204030204" pitchFamily="34" charset="0"/>
                  </a:rPr>
                  <a:t>k</a:t>
                </a:r>
                <a:r>
                  <a:rPr lang="en-GB" sz="2000" dirty="0">
                    <a:cs typeface="Calibri" panose="020F0502020204030204" pitchFamily="34" charset="0"/>
                  </a:rPr>
                  <a:t> </a:t>
                </a:r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 [A]</a:t>
                </a:r>
                <a:r>
                  <a:rPr lang="en-GB" sz="2000" b="1" baseline="30000" dirty="0">
                    <a:solidFill>
                      <a:srgbClr val="FF0000"/>
                    </a:solidFill>
                    <a:cs typeface="Calibri" panose="020F0502020204030204" pitchFamily="34" charset="0"/>
                    <a:sym typeface="Symbol" panose="05050102010706020507" pitchFamily="18" charset="2"/>
                  </a:rPr>
                  <a:t>2</a:t>
                </a:r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      a = 2; if we double [A],  rate = k  [2A]</a:t>
                </a:r>
                <a:r>
                  <a:rPr lang="en-GB" sz="2000" b="1" baseline="30000" dirty="0">
                    <a:solidFill>
                      <a:srgbClr val="FF0000"/>
                    </a:solidFill>
                    <a:cs typeface="Calibri" panose="020F0502020204030204" pitchFamily="34" charset="0"/>
                    <a:sym typeface="Symbol" panose="05050102010706020507" pitchFamily="18" charset="2"/>
                  </a:rPr>
                  <a:t>2 </a:t>
                </a:r>
                <a:r>
                  <a:rPr lang="en-GB" sz="2000" b="1" dirty="0">
                    <a:solidFill>
                      <a:srgbClr val="FF0000"/>
                    </a:solidFill>
                    <a:cs typeface="Calibri" panose="020F0502020204030204" pitchFamily="34" charset="0"/>
                    <a:sym typeface="Symbol" panose="05050102010706020507" pitchFamily="18" charset="2"/>
                  </a:rPr>
                  <a:t> </a:t>
                </a:r>
                <a:r>
                  <a:rPr lang="en-GB" sz="2000" dirty="0">
                    <a:cs typeface="Calibri" panose="020F0502020204030204" pitchFamily="34" charset="0"/>
                    <a:sym typeface="Symbol" panose="05050102010706020507" pitchFamily="18" charset="2"/>
                  </a:rPr>
                  <a:t>=&gt; rate will increase by factor of 4</a:t>
                </a: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sz="2000" dirty="0"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unit</m:t>
                    </m:r>
                    <m:r>
                      <m:rPr>
                        <m:nor/>
                      </m:rPr>
                      <a:rPr lang="en-GB" sz="2000" dirty="0"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 </m:t>
                    </m:r>
                    <m:r>
                      <m:rPr>
                        <m:nor/>
                      </m:rPr>
                      <a:rPr lang="en-GB" sz="2000" dirty="0"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of</m:t>
                    </m:r>
                    <m:r>
                      <m:rPr>
                        <m:nor/>
                      </m:rPr>
                      <a:rPr lang="en-GB" sz="2000" dirty="0"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 </m:t>
                    </m:r>
                    <m:r>
                      <m:rPr>
                        <m:nor/>
                      </m:rPr>
                      <a:rPr lang="en-GB" sz="2000" dirty="0"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k</m:t>
                    </m:r>
                    <m:r>
                      <m:rPr>
                        <m:nor/>
                      </m:rPr>
                      <a:rPr lang="en-GB" sz="2000" dirty="0"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:</m:t>
                    </m:r>
                    <m:r>
                      <a:rPr lang="en-GB" sz="2000" b="0" i="0" dirty="0" smtClean="0"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  </m:t>
                    </m:r>
                    <m:r>
                      <m:rPr>
                        <m:sty m:val="p"/>
                      </m:rP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k</m:t>
                    </m:r>
                    <m: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sz="2000" b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000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rate</m:t>
                        </m:r>
                      </m:num>
                      <m:den>
                        <m:sSup>
                          <m:sSupPr>
                            <m:ctrlPr>
                              <a:rPr lang="en-GB" sz="2000" b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</m:ctrlPr>
                          </m:sSupPr>
                          <m:e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[</m:t>
                            </m:r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A</m:t>
                            </m:r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]</m:t>
                            </m:r>
                          </m:e>
                          <m:sup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sz="2000" b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f>
                          <m:fPr>
                            <m:type m:val="skw"/>
                            <m:ctrlPr>
                              <a:rPr lang="en-GB" sz="2000" b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mol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L</m:t>
                            </m:r>
                            <m: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−</m:t>
                            </m:r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s</m:t>
                            </m:r>
                          </m:den>
                        </m:f>
                      </m:num>
                      <m:den>
                        <m:f>
                          <m:fPr>
                            <m:type m:val="skw"/>
                            <m:ctrlPr>
                              <a:rPr lang="en-GB" sz="2000" b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mol</m:t>
                            </m:r>
                            <m:r>
                              <a:rPr lang="en-GB" sz="2000" b="0" i="0" baseline="3000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2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n-GB" sz="2000" b="0" i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L</m:t>
                            </m:r>
                            <m:r>
                              <a:rPr lang="en-GB" sz="2000" b="0" i="0" baseline="3000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cs typeface="Calibri" panose="020F0502020204030204" pitchFamily="34" charset="0"/>
                                <a:sym typeface="Symbol" panose="05050102010706020507" pitchFamily="18" charset="2"/>
                              </a:rPr>
                              <m:t>2</m:t>
                            </m:r>
                          </m:den>
                        </m:f>
                      </m:den>
                    </m:f>
                    <m:r>
                      <a:rPr lang="en-GB" sz="20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sz="2000" b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𝐋</m:t>
                        </m:r>
                      </m:num>
                      <m:den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𝐦𝐨𝐥</m:t>
                        </m:r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−</m:t>
                        </m:r>
                        <m:r>
                          <a:rPr lang="en-GB" sz="20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  <a:sym typeface="Symbol" panose="05050102010706020507" pitchFamily="18" charset="2"/>
                          </a:rPr>
                          <m:t>𝐬</m:t>
                        </m:r>
                      </m:den>
                    </m:f>
                  </m:oMath>
                </a14:m>
                <a:r>
                  <a:rPr lang="en-GB" sz="2000" baseline="30000" dirty="0">
                    <a:solidFill>
                      <a:schemeClr val="tx1"/>
                    </a:solidFill>
                    <a:cs typeface="Calibri" panose="020F0502020204030204" pitchFamily="34" charset="0"/>
                  </a:rPr>
                  <a:t> </a:t>
                </a:r>
              </a:p>
              <a:p>
                <a:endParaRPr lang="en-GB" sz="2000" baseline="30000" dirty="0">
                  <a:solidFill>
                    <a:schemeClr val="tx1"/>
                  </a:solidFill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302E6B2D-54C5-4331-86F7-92E2C32EA8C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647" y="4462531"/>
                <a:ext cx="10143611" cy="1151597"/>
              </a:xfrm>
              <a:prstGeom prst="rect">
                <a:avLst/>
              </a:prstGeom>
              <a:blipFill>
                <a:blip r:embed="rId3"/>
                <a:stretch>
                  <a:fillRect l="-661" t="-31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5806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A72F53-90F4-4224-BB5D-5B6618641CE8}"/>
              </a:ext>
            </a:extLst>
          </p:cNvPr>
          <p:cNvSpPr txBox="1"/>
          <p:nvPr/>
        </p:nvSpPr>
        <p:spPr>
          <a:xfrm>
            <a:off x="0" y="-18766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KINETICS OF EXPLOSIONS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253470-B9AA-47FF-A10C-7E833F7A246E}"/>
              </a:ext>
            </a:extLst>
          </p:cNvPr>
          <p:cNvSpPr txBox="1"/>
          <p:nvPr/>
        </p:nvSpPr>
        <p:spPr>
          <a:xfrm>
            <a:off x="0" y="480964"/>
            <a:ext cx="12192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B0F0"/>
                </a:solidFill>
                <a:cs typeface="Calibri" panose="020F0502020204030204" pitchFamily="34" charset="0"/>
              </a:rPr>
              <a:t>exothermic reaction </a:t>
            </a:r>
            <a:r>
              <a:rPr lang="en-US" sz="2400" dirty="0">
                <a:solidFill>
                  <a:srgbClr val="000000"/>
                </a:solidFill>
                <a:cs typeface="Calibri" panose="020F0502020204030204" pitchFamily="34" charset="0"/>
              </a:rPr>
              <a:t>– energy of reactants &gt; energy of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 panose="020F0502020204030204" pitchFamily="34" charset="0"/>
              </a:rPr>
              <a:t>energy is needed to start the reaction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B0F0"/>
                </a:solidFill>
                <a:cs typeface="Calibri" panose="020F0502020204030204" pitchFamily="34" charset="0"/>
              </a:rPr>
              <a:t>activation energy (</a:t>
            </a:r>
            <a:r>
              <a:rPr lang="en-US" sz="2400" b="1" dirty="0" err="1">
                <a:solidFill>
                  <a:srgbClr val="00B0F0"/>
                </a:solidFill>
                <a:cs typeface="Calibri" panose="020F0502020204030204" pitchFamily="34" charset="0"/>
              </a:rPr>
              <a:t>E</a:t>
            </a:r>
            <a:r>
              <a:rPr lang="en-US" sz="2400" b="1" baseline="-25000" dirty="0" err="1">
                <a:solidFill>
                  <a:srgbClr val="00B0F0"/>
                </a:solidFill>
                <a:cs typeface="Calibri" panose="020F0502020204030204" pitchFamily="34" charset="0"/>
              </a:rPr>
              <a:t>a</a:t>
            </a:r>
            <a:r>
              <a:rPr lang="en-US" sz="2400" b="1" dirty="0">
                <a:solidFill>
                  <a:srgbClr val="00B0F0"/>
                </a:solidFill>
                <a:cs typeface="Calibri" panose="020F0502020204030204" pitchFamily="34" charset="0"/>
              </a:rPr>
              <a:t>) -</a:t>
            </a:r>
            <a:r>
              <a:rPr lang="en-US" sz="2400" dirty="0">
                <a:solidFill>
                  <a:srgbClr val="000000"/>
                </a:solidFill>
                <a:cs typeface="Calibri" panose="020F0502020204030204" pitchFamily="34" charset="0"/>
              </a:rPr>
              <a:t> energy needed to break bonds in the reactants and to allow the less stable intermediates, or activated complex, before the products are formed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77AF679-B4E4-4C63-86A9-66F4A5C56B08}"/>
              </a:ext>
            </a:extLst>
          </p:cNvPr>
          <p:cNvSpPr txBox="1"/>
          <p:nvPr/>
        </p:nvSpPr>
        <p:spPr>
          <a:xfrm>
            <a:off x="5982177" y="5631181"/>
            <a:ext cx="5883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</a:rPr>
              <a:t>e.g. glycerine and nitric acid </a:t>
            </a:r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 </a:t>
            </a:r>
            <a:r>
              <a:rPr lang="en-GB" dirty="0" err="1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nitroglycerine</a:t>
            </a:r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 and water </a:t>
            </a:r>
            <a:endParaRPr lang="en-GB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078DE75-8C94-4E71-B500-0D56321D3553}"/>
              </a:ext>
            </a:extLst>
          </p:cNvPr>
          <p:cNvSpPr txBox="1"/>
          <p:nvPr/>
        </p:nvSpPr>
        <p:spPr>
          <a:xfrm>
            <a:off x="5987437" y="5118989"/>
            <a:ext cx="3505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</a:rPr>
              <a:t>e.g. TNT </a:t>
            </a:r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 C + CO + H</a:t>
            </a:r>
            <a:r>
              <a:rPr lang="en-GB" baseline="-25000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2</a:t>
            </a:r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O and N</a:t>
            </a:r>
            <a:r>
              <a:rPr lang="en-GB" baseline="-25000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2</a:t>
            </a:r>
            <a:r>
              <a:rPr lang="en-GB" dirty="0">
                <a:solidFill>
                  <a:srgbClr val="00B050"/>
                </a:solidFill>
                <a:cs typeface="Calibri" panose="020F0502020204030204" pitchFamily="34" charset="0"/>
                <a:sym typeface="Wingdings" pitchFamily="2" charset="2"/>
              </a:rPr>
              <a:t> </a:t>
            </a:r>
            <a:endParaRPr lang="en-GB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69BAFA-AA2E-4674-81A9-FAA8C5097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658" y="2027140"/>
            <a:ext cx="5329846" cy="418605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C435015-0B0D-4523-A45F-DC1E58FC9FBA}"/>
              </a:ext>
            </a:extLst>
          </p:cNvPr>
          <p:cNvSpPr txBox="1"/>
          <p:nvPr/>
        </p:nvSpPr>
        <p:spPr>
          <a:xfrm>
            <a:off x="5982177" y="2398228"/>
            <a:ext cx="600071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cs typeface="Calibri" panose="020F0502020204030204" pitchFamily="34" charset="0"/>
              </a:rPr>
              <a:t>ignition involves giving the explosive material the activation energy to start deflagration (</a:t>
            </a:r>
            <a:r>
              <a:rPr lang="en-US" dirty="0">
                <a:solidFill>
                  <a:srgbClr val="00B0F0"/>
                </a:solidFill>
                <a:cs typeface="Calibri" panose="020F0502020204030204" pitchFamily="34" charset="0"/>
              </a:rPr>
              <a:t>hot spot</a:t>
            </a:r>
            <a:r>
              <a:rPr lang="en-US" dirty="0">
                <a:solidFill>
                  <a:srgbClr val="000000"/>
                </a:solidFill>
                <a:cs typeface="Calibri" panose="020F0502020204030204" pitchFamily="34" charset="0"/>
              </a:rPr>
              <a:t>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cs typeface="Calibri" panose="020F0502020204030204" pitchFamily="34" charset="0"/>
              </a:rPr>
              <a:t>activation by various stimuli; friction, impact and heat initiation (provide thermal, potential or kinetic energy to the system); electrical impulses - supply electrical 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FF"/>
                </a:solidFill>
                <a:cs typeface="Calibri" panose="020F0502020204030204" pitchFamily="34" charset="0"/>
              </a:rPr>
              <a:t>deflagration can then provide heat energy to the system to allow the rest of the explosive to react.</a:t>
            </a:r>
            <a:endParaRPr lang="en-GB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  <a:cs typeface="Calibri" panose="020F0502020204030204" pitchFamily="34" charset="0"/>
              </a:rPr>
              <a:t>free energy of change </a:t>
            </a:r>
            <a:r>
              <a:rPr lang="en-GB" dirty="0">
                <a:cs typeface="Calibri" panose="020F0502020204030204" pitchFamily="34" charset="0"/>
              </a:rPr>
              <a:t>– energy liberated in the explosion</a:t>
            </a:r>
            <a:endParaRPr lang="en-US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2EA4087-7D6F-4506-B979-CE08747E2EDF}"/>
              </a:ext>
            </a:extLst>
          </p:cNvPr>
          <p:cNvSpPr txBox="1"/>
          <p:nvPr/>
        </p:nvSpPr>
        <p:spPr>
          <a:xfrm>
            <a:off x="972611" y="6233106"/>
            <a:ext cx="10339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6600"/>
                </a:solidFill>
              </a:rPr>
              <a:t>The values for </a:t>
            </a:r>
            <a:r>
              <a:rPr lang="en-GB" dirty="0" err="1">
                <a:solidFill>
                  <a:srgbClr val="FF6600"/>
                </a:solidFill>
              </a:rPr>
              <a:t>E</a:t>
            </a:r>
            <a:r>
              <a:rPr lang="en-GB" baseline="-25000" dirty="0" err="1">
                <a:solidFill>
                  <a:srgbClr val="FF6600"/>
                </a:solidFill>
              </a:rPr>
              <a:t>a</a:t>
            </a:r>
            <a:r>
              <a:rPr lang="en-GB" dirty="0">
                <a:solidFill>
                  <a:srgbClr val="FF6600"/>
                </a:solidFill>
              </a:rPr>
              <a:t> can be used to measure the ease with which an explosive composition will initiate (the larger </a:t>
            </a:r>
            <a:r>
              <a:rPr lang="en-GB" dirty="0" err="1">
                <a:solidFill>
                  <a:srgbClr val="FF6600"/>
                </a:solidFill>
              </a:rPr>
              <a:t>E</a:t>
            </a:r>
            <a:r>
              <a:rPr lang="en-GB" baseline="-25000" dirty="0" err="1">
                <a:solidFill>
                  <a:srgbClr val="FF6600"/>
                </a:solidFill>
              </a:rPr>
              <a:t>a</a:t>
            </a:r>
            <a:r>
              <a:rPr lang="en-GB" baseline="-25000" dirty="0">
                <a:solidFill>
                  <a:srgbClr val="FF6600"/>
                </a:solidFill>
              </a:rPr>
              <a:t> </a:t>
            </a:r>
            <a:r>
              <a:rPr lang="en-GB" dirty="0">
                <a:solidFill>
                  <a:srgbClr val="FF6600"/>
                </a:solidFill>
              </a:rPr>
              <a:t>, the more difficult it will be to initiate the explosive composition) </a:t>
            </a:r>
          </a:p>
        </p:txBody>
      </p:sp>
    </p:spTree>
    <p:extLst>
      <p:ext uri="{BB962C8B-B14F-4D97-AF65-F5344CB8AC3E}">
        <p14:creationId xmlns:p14="http://schemas.microsoft.com/office/powerpoint/2010/main" val="1684350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A1D308F-84EB-4078-9A42-CD3B68AA2197}"/>
              </a:ext>
            </a:extLst>
          </p:cNvPr>
          <p:cNvSpPr txBox="1"/>
          <p:nvPr/>
        </p:nvSpPr>
        <p:spPr>
          <a:xfrm>
            <a:off x="0" y="-6289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 OF TEMPERATURE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51D509-9A94-46DC-BA07-F708F363AAC5}"/>
              </a:ext>
            </a:extLst>
          </p:cNvPr>
          <p:cNvSpPr txBox="1"/>
          <p:nvPr/>
        </p:nvSpPr>
        <p:spPr>
          <a:xfrm>
            <a:off x="370040" y="955472"/>
            <a:ext cx="315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Arrhenius equation: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00698F-E718-4B4C-8BE6-2B57A5D8F7B4}"/>
              </a:ext>
            </a:extLst>
          </p:cNvPr>
          <p:cNvSpPr txBox="1"/>
          <p:nvPr/>
        </p:nvSpPr>
        <p:spPr>
          <a:xfrm>
            <a:off x="4367722" y="948628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cs typeface="Calibri" panose="020F0502020204030204" pitchFamily="34" charset="0"/>
              </a:rPr>
              <a:t>k</a:t>
            </a:r>
            <a:r>
              <a:rPr lang="en-GB" sz="2800" dirty="0">
                <a:cs typeface="Calibri" panose="020F0502020204030204" pitchFamily="34" charset="0"/>
              </a:rPr>
              <a:t> = </a:t>
            </a:r>
            <a:r>
              <a:rPr lang="en-GB" sz="2800" dirty="0">
                <a:solidFill>
                  <a:srgbClr val="FF6600"/>
                </a:solidFill>
                <a:cs typeface="Calibri" panose="020F0502020204030204" pitchFamily="34" charset="0"/>
              </a:rPr>
              <a:t>A</a:t>
            </a:r>
            <a:r>
              <a:rPr lang="en-GB" sz="2800" dirty="0">
                <a:cs typeface="Calibri" panose="020F0502020204030204" pitchFamily="34" charset="0"/>
              </a:rPr>
              <a:t>e</a:t>
            </a:r>
            <a:r>
              <a:rPr lang="en-GB" sz="2800" baseline="30000" dirty="0">
                <a:cs typeface="Calibri" panose="020F0502020204030204" pitchFamily="34" charset="0"/>
              </a:rPr>
              <a:t>-</a:t>
            </a:r>
            <a:r>
              <a:rPr lang="en-GB" sz="2800" baseline="30000" dirty="0" err="1">
                <a:solidFill>
                  <a:srgbClr val="00B050"/>
                </a:solidFill>
                <a:cs typeface="Calibri" panose="020F0502020204030204" pitchFamily="34" charset="0"/>
              </a:rPr>
              <a:t>Ea</a:t>
            </a:r>
            <a:r>
              <a:rPr lang="en-GB" sz="2800" baseline="30000" dirty="0">
                <a:cs typeface="Calibri" panose="020F0502020204030204" pitchFamily="34" charset="0"/>
              </a:rPr>
              <a:t>/</a:t>
            </a:r>
            <a:r>
              <a:rPr lang="en-GB" sz="2800" baseline="30000" dirty="0">
                <a:solidFill>
                  <a:srgbClr val="996600"/>
                </a:solidFill>
                <a:cs typeface="Calibri" panose="020F0502020204030204" pitchFamily="34" charset="0"/>
              </a:rPr>
              <a:t>R</a:t>
            </a:r>
            <a:r>
              <a:rPr lang="en-GB" sz="28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endParaRPr lang="en-GB" sz="28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1EE9A5-DF9D-437D-9F9F-7AA497412719}"/>
              </a:ext>
            </a:extLst>
          </p:cNvPr>
          <p:cNvSpPr txBox="1"/>
          <p:nvPr/>
        </p:nvSpPr>
        <p:spPr>
          <a:xfrm>
            <a:off x="8073466" y="-11642"/>
            <a:ext cx="32172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cs typeface="Calibri" panose="020F0502020204030204" pitchFamily="34" charset="0"/>
              </a:rPr>
              <a:t>k</a:t>
            </a:r>
            <a:r>
              <a:rPr lang="en-GB" dirty="0">
                <a:cs typeface="Calibri" panose="020F0502020204030204" pitchFamily="34" charset="0"/>
              </a:rPr>
              <a:t> – rate constant</a:t>
            </a:r>
          </a:p>
          <a:p>
            <a:r>
              <a:rPr lang="en-GB" dirty="0">
                <a:solidFill>
                  <a:srgbClr val="FF6600"/>
                </a:solidFill>
                <a:cs typeface="Calibri" panose="020F0502020204030204" pitchFamily="34" charset="0"/>
              </a:rPr>
              <a:t>A</a:t>
            </a:r>
            <a:r>
              <a:rPr lang="en-GB" dirty="0">
                <a:cs typeface="Calibri" panose="020F0502020204030204" pitchFamily="34" charset="0"/>
              </a:rPr>
              <a:t> – constant for a given material</a:t>
            </a:r>
          </a:p>
          <a:p>
            <a:r>
              <a:rPr lang="en-GB" dirty="0" err="1">
                <a:solidFill>
                  <a:srgbClr val="00B050"/>
                </a:solidFill>
                <a:cs typeface="Calibri" panose="020F0502020204030204" pitchFamily="34" charset="0"/>
              </a:rPr>
              <a:t>E</a:t>
            </a:r>
            <a:r>
              <a:rPr lang="en-GB" baseline="-25000" dirty="0" err="1">
                <a:solidFill>
                  <a:srgbClr val="00B050"/>
                </a:solidFill>
                <a:cs typeface="Calibri" panose="020F0502020204030204" pitchFamily="34" charset="0"/>
              </a:rPr>
              <a:t>a</a:t>
            </a:r>
            <a:r>
              <a:rPr lang="en-GB" dirty="0">
                <a:cs typeface="Calibri" panose="020F0502020204030204" pitchFamily="34" charset="0"/>
              </a:rPr>
              <a:t> – activation energy, kJ/mol</a:t>
            </a:r>
          </a:p>
          <a:p>
            <a:r>
              <a:rPr lang="en-GB" dirty="0">
                <a:solidFill>
                  <a:srgbClr val="996600"/>
                </a:solidFill>
                <a:cs typeface="Calibri" panose="020F0502020204030204" pitchFamily="34" charset="0"/>
              </a:rPr>
              <a:t>R</a:t>
            </a:r>
            <a:r>
              <a:rPr lang="en-GB" dirty="0">
                <a:cs typeface="Calibri" panose="020F0502020204030204" pitchFamily="34" charset="0"/>
              </a:rPr>
              <a:t> – gas constant, 8.314 J/mol-K</a:t>
            </a:r>
          </a:p>
          <a:p>
            <a:r>
              <a:rPr lang="en-GB" dirty="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dirty="0">
                <a:cs typeface="Calibri" panose="020F0502020204030204" pitchFamily="34" charset="0"/>
              </a:rPr>
              <a:t> – temperature, 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3A5BCE-243D-41CC-B313-D3376C011698}"/>
              </a:ext>
            </a:extLst>
          </p:cNvPr>
          <p:cNvSpPr txBox="1"/>
          <p:nvPr/>
        </p:nvSpPr>
        <p:spPr>
          <a:xfrm>
            <a:off x="944703" y="3685207"/>
            <a:ext cx="95755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e</a:t>
            </a:r>
            <a:r>
              <a:rPr lang="en-GB" sz="2400" baseline="30000" dirty="0">
                <a:cs typeface="Calibri" panose="020F0502020204030204" pitchFamily="34" charset="0"/>
              </a:rPr>
              <a:t>-</a:t>
            </a:r>
            <a:r>
              <a:rPr lang="en-GB" sz="2400" baseline="30000" dirty="0" err="1">
                <a:solidFill>
                  <a:srgbClr val="00B050"/>
                </a:solidFill>
                <a:cs typeface="Calibri" panose="020F0502020204030204" pitchFamily="34" charset="0"/>
              </a:rPr>
              <a:t>Ea</a:t>
            </a:r>
            <a:r>
              <a:rPr lang="en-GB" sz="2400" baseline="30000" dirty="0">
                <a:cs typeface="Calibri" panose="020F0502020204030204" pitchFamily="34" charset="0"/>
              </a:rPr>
              <a:t>/</a:t>
            </a:r>
            <a:r>
              <a:rPr lang="en-GB" sz="2400" baseline="30000" dirty="0">
                <a:solidFill>
                  <a:srgbClr val="996600"/>
                </a:solidFill>
                <a:cs typeface="Calibri" panose="020F0502020204030204" pitchFamily="34" charset="0"/>
              </a:rPr>
              <a:t>R</a:t>
            </a:r>
            <a:r>
              <a:rPr lang="en-GB" sz="24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sz="2400" dirty="0">
                <a:cs typeface="Calibri" panose="020F0502020204030204" pitchFamily="34" charset="0"/>
              </a:rPr>
              <a:t> – quantifies the fraction of colliding molecules that result in a reaction</a:t>
            </a:r>
          </a:p>
          <a:p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5B99BC-45AF-499B-B105-40678B1F0407}"/>
              </a:ext>
            </a:extLst>
          </p:cNvPr>
          <p:cNvSpPr txBox="1"/>
          <p:nvPr/>
        </p:nvSpPr>
        <p:spPr>
          <a:xfrm>
            <a:off x="370040" y="5584772"/>
            <a:ext cx="121444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rgbClr val="00B0F0"/>
                </a:solidFill>
                <a:cs typeface="Calibri" panose="020F0502020204030204" pitchFamily="34" charset="0"/>
              </a:rPr>
              <a:t>Ea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, A (primary explosives, PE) &lt; </a:t>
            </a:r>
            <a:r>
              <a:rPr lang="en-GB" sz="2400" b="1" dirty="0" err="1">
                <a:solidFill>
                  <a:srgbClr val="00B0F0"/>
                </a:solidFill>
                <a:cs typeface="Calibri" panose="020F0502020204030204" pitchFamily="34" charset="0"/>
              </a:rPr>
              <a:t>Ea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, A (secondary explosives, SE)</a:t>
            </a:r>
          </a:p>
          <a:p>
            <a:endParaRPr lang="en-GB" sz="2400" b="1" dirty="0">
              <a:solidFill>
                <a:srgbClr val="00B0F0"/>
              </a:solidFill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Less energy needed to initiate PE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 more sensitive to external stimuli (friction, light, etc)</a:t>
            </a:r>
            <a:endParaRPr lang="en-GB" sz="2400" b="1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6F1923-B0C3-446C-814C-E6DA7AF6CE53}"/>
              </a:ext>
            </a:extLst>
          </p:cNvPr>
          <p:cNvSpPr txBox="1"/>
          <p:nvPr/>
        </p:nvSpPr>
        <p:spPr>
          <a:xfrm>
            <a:off x="944703" y="2547260"/>
            <a:ext cx="98955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6600"/>
                </a:solidFill>
                <a:cs typeface="Calibri" panose="020F0502020204030204" pitchFamily="34" charset="0"/>
              </a:rPr>
              <a:t>A</a:t>
            </a:r>
            <a:r>
              <a:rPr lang="en-GB" sz="2400" dirty="0">
                <a:cs typeface="Calibri" panose="020F0502020204030204" pitchFamily="34" charset="0"/>
              </a:rPr>
              <a:t> – frequency factor or collision factor; determined from the number of collisions per unit volume per second between the molecules</a:t>
            </a:r>
          </a:p>
          <a:p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0CDEC9-03C9-4D07-A0D9-E44714A805CD}"/>
              </a:ext>
            </a:extLst>
          </p:cNvPr>
          <p:cNvSpPr txBox="1"/>
          <p:nvPr/>
        </p:nvSpPr>
        <p:spPr>
          <a:xfrm>
            <a:off x="944703" y="4397449"/>
            <a:ext cx="37936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if </a:t>
            </a:r>
            <a:r>
              <a:rPr lang="en-GB" sz="2400" dirty="0" err="1">
                <a:solidFill>
                  <a:srgbClr val="00B050"/>
                </a:solidFill>
                <a:cs typeface="Calibri" panose="020F0502020204030204" pitchFamily="34" charset="0"/>
              </a:rPr>
              <a:t>E</a:t>
            </a:r>
            <a:r>
              <a:rPr lang="en-GB" sz="2400" baseline="-25000" dirty="0" err="1">
                <a:solidFill>
                  <a:srgbClr val="00B050"/>
                </a:solidFill>
                <a:cs typeface="Calibri" panose="020F0502020204030204" pitchFamily="34" charset="0"/>
              </a:rPr>
              <a:t>a</a:t>
            </a:r>
            <a:r>
              <a:rPr lang="en-GB" sz="2400" dirty="0">
                <a:cs typeface="Calibri" panose="020F0502020204030204" pitchFamily="34" charset="0"/>
              </a:rPr>
              <a:t> = 0, e</a:t>
            </a:r>
            <a:r>
              <a:rPr lang="en-GB" sz="2400" baseline="30000" dirty="0">
                <a:cs typeface="Calibri" panose="020F0502020204030204" pitchFamily="34" charset="0"/>
              </a:rPr>
              <a:t>-</a:t>
            </a:r>
            <a:r>
              <a:rPr lang="en-GB" sz="2400" baseline="30000" dirty="0" err="1">
                <a:solidFill>
                  <a:srgbClr val="00B050"/>
                </a:solidFill>
                <a:cs typeface="Calibri" panose="020F0502020204030204" pitchFamily="34" charset="0"/>
              </a:rPr>
              <a:t>Ea</a:t>
            </a:r>
            <a:r>
              <a:rPr lang="en-GB" sz="2400" baseline="30000" dirty="0">
                <a:cs typeface="Calibri" panose="020F0502020204030204" pitchFamily="34" charset="0"/>
              </a:rPr>
              <a:t>/</a:t>
            </a:r>
            <a:r>
              <a:rPr lang="en-GB" sz="2400" baseline="30000" dirty="0">
                <a:solidFill>
                  <a:srgbClr val="996600"/>
                </a:solidFill>
                <a:cs typeface="Calibri" panose="020F0502020204030204" pitchFamily="34" charset="0"/>
              </a:rPr>
              <a:t>R</a:t>
            </a:r>
            <a:r>
              <a:rPr lang="en-GB" sz="24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sz="2400" dirty="0">
                <a:cs typeface="Calibri" panose="020F0502020204030204" pitchFamily="34" charset="0"/>
              </a:rPr>
              <a:t> = 1 and all colliding molecules react</a:t>
            </a:r>
          </a:p>
          <a:p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05CD23-E338-4772-AF86-0E1395B058EC}"/>
              </a:ext>
            </a:extLst>
          </p:cNvPr>
          <p:cNvSpPr txBox="1"/>
          <p:nvPr/>
        </p:nvSpPr>
        <p:spPr>
          <a:xfrm>
            <a:off x="5998821" y="4422774"/>
            <a:ext cx="60585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if </a:t>
            </a:r>
            <a:r>
              <a:rPr lang="en-GB" sz="2400" dirty="0" err="1">
                <a:solidFill>
                  <a:srgbClr val="00B050"/>
                </a:solidFill>
                <a:cs typeface="Calibri" panose="020F0502020204030204" pitchFamily="34" charset="0"/>
              </a:rPr>
              <a:t>E</a:t>
            </a:r>
            <a:r>
              <a:rPr lang="en-GB" sz="2400" baseline="-25000" dirty="0" err="1">
                <a:solidFill>
                  <a:srgbClr val="00B050"/>
                </a:solidFill>
                <a:cs typeface="Calibri" panose="020F0502020204030204" pitchFamily="34" charset="0"/>
              </a:rPr>
              <a:t>a</a:t>
            </a:r>
            <a:r>
              <a:rPr lang="en-GB" sz="2400" dirty="0">
                <a:cs typeface="Calibri" panose="020F0502020204030204" pitchFamily="34" charset="0"/>
              </a:rPr>
              <a:t>/</a:t>
            </a:r>
            <a:r>
              <a:rPr lang="en-GB" sz="2400" dirty="0">
                <a:solidFill>
                  <a:srgbClr val="996600"/>
                </a:solidFill>
                <a:cs typeface="Calibri" panose="020F0502020204030204" pitchFamily="34" charset="0"/>
              </a:rPr>
              <a:t>R</a:t>
            </a:r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sz="2400" dirty="0">
                <a:cs typeface="Calibri" panose="020F0502020204030204" pitchFamily="34" charset="0"/>
              </a:rPr>
              <a:t> &gt;&gt; 1, </a:t>
            </a:r>
            <a:r>
              <a:rPr lang="en-GB" sz="2400" dirty="0" err="1">
                <a:solidFill>
                  <a:srgbClr val="00B050"/>
                </a:solidFill>
                <a:cs typeface="Calibri" panose="020F0502020204030204" pitchFamily="34" charset="0"/>
              </a:rPr>
              <a:t>Ea</a:t>
            </a:r>
            <a:r>
              <a:rPr lang="en-GB" sz="2400" dirty="0">
                <a:cs typeface="Calibri" panose="020F0502020204030204" pitchFamily="34" charset="0"/>
              </a:rPr>
              <a:t> &gt;&gt; </a:t>
            </a:r>
            <a:r>
              <a:rPr lang="en-GB" sz="2400" dirty="0">
                <a:solidFill>
                  <a:srgbClr val="996600"/>
                </a:solidFill>
                <a:cs typeface="Calibri" panose="020F0502020204030204" pitchFamily="34" charset="0"/>
              </a:rPr>
              <a:t>R</a:t>
            </a:r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sz="2400" dirty="0">
                <a:cs typeface="Calibri" panose="020F0502020204030204" pitchFamily="34" charset="0"/>
              </a:rPr>
              <a:t> (high activation energy), majority of molecules do not react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6871DD-D008-466D-9F46-4262EAFFF500}"/>
              </a:ext>
            </a:extLst>
          </p:cNvPr>
          <p:cNvSpPr/>
          <p:nvPr/>
        </p:nvSpPr>
        <p:spPr>
          <a:xfrm>
            <a:off x="4118535" y="938762"/>
            <a:ext cx="2552058" cy="5108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097BE1-FC19-4587-9C37-1A428194EC09}"/>
              </a:ext>
            </a:extLst>
          </p:cNvPr>
          <p:cNvSpPr txBox="1"/>
          <p:nvPr/>
        </p:nvSpPr>
        <p:spPr>
          <a:xfrm>
            <a:off x="944703" y="1908069"/>
            <a:ext cx="7623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00FF"/>
                </a:solidFill>
              </a:rPr>
              <a:t>relates rate constant k to activation energy and temperature</a:t>
            </a:r>
          </a:p>
        </p:txBody>
      </p:sp>
    </p:spTree>
    <p:extLst>
      <p:ext uri="{BB962C8B-B14F-4D97-AF65-F5344CB8AC3E}">
        <p14:creationId xmlns:p14="http://schemas.microsoft.com/office/powerpoint/2010/main" val="113158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26F4719-D354-40B0-8A60-D60814C46ECE}"/>
              </a:ext>
            </a:extLst>
          </p:cNvPr>
          <p:cNvSpPr txBox="1"/>
          <p:nvPr/>
        </p:nvSpPr>
        <p:spPr>
          <a:xfrm>
            <a:off x="-28575" y="17060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KINETICS OF THERMAL DECOMPOSITION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1AB8BE-C96B-4A60-B927-D71ADFB55865}"/>
              </a:ext>
            </a:extLst>
          </p:cNvPr>
          <p:cNvSpPr txBox="1"/>
          <p:nvPr/>
        </p:nvSpPr>
        <p:spPr>
          <a:xfrm>
            <a:off x="116958" y="479590"/>
            <a:ext cx="116639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all explosives undergo thermal decomposition at temperatures lower than the temperature needed for detonation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3F1A5E-B147-4EAF-8A15-2AC0290B49EC}"/>
              </a:ext>
            </a:extLst>
          </p:cNvPr>
          <p:cNvSpPr txBox="1"/>
          <p:nvPr/>
        </p:nvSpPr>
        <p:spPr>
          <a:xfrm>
            <a:off x="187743" y="1235637"/>
            <a:ext cx="111307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used to determine the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stability</a:t>
            </a:r>
            <a:r>
              <a:rPr lang="en-GB" sz="2400" dirty="0">
                <a:cs typeface="Calibri" panose="020F0502020204030204" pitchFamily="34" charset="0"/>
              </a:rPr>
              <a:t> and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shelf life </a:t>
            </a:r>
            <a:r>
              <a:rPr lang="en-GB" sz="2400" dirty="0">
                <a:cs typeface="Calibri" panose="020F0502020204030204" pitchFamily="34" charset="0"/>
              </a:rPr>
              <a:t>of the explosive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shelf-life and stability susceptibility to heat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3E0EE0-8C49-4DE0-B86D-D58F0768E58A}"/>
              </a:ext>
            </a:extLst>
          </p:cNvPr>
          <p:cNvSpPr txBox="1"/>
          <p:nvPr/>
        </p:nvSpPr>
        <p:spPr>
          <a:xfrm>
            <a:off x="28084" y="2070397"/>
            <a:ext cx="12095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measured at constant temperature as the </a:t>
            </a:r>
            <a:r>
              <a:rPr lang="en-GB" sz="2400" b="1" dirty="0">
                <a:cs typeface="Calibri" panose="020F0502020204030204" pitchFamily="34" charset="0"/>
              </a:rPr>
              <a:t>rate of gas released </a:t>
            </a:r>
            <a:r>
              <a:rPr lang="en-GB" sz="2400" dirty="0">
                <a:cs typeface="Calibri" panose="020F0502020204030204" pitchFamily="34" charset="0"/>
              </a:rPr>
              <a:t>from a sample of explosive at a series of controlled temperatures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3B347E-E1EF-410D-8236-4F389FC4B39F}"/>
              </a:ext>
            </a:extLst>
          </p:cNvPr>
          <p:cNvSpPr txBox="1"/>
          <p:nvPr/>
        </p:nvSpPr>
        <p:spPr>
          <a:xfrm>
            <a:off x="1635740" y="2860458"/>
            <a:ext cx="2137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FF0000"/>
                </a:solidFill>
                <a:cs typeface="Calibri" panose="020F0502020204030204" pitchFamily="34" charset="0"/>
              </a:rPr>
              <a:t>V</a:t>
            </a:r>
            <a:r>
              <a:rPr lang="en-GB" sz="2400">
                <a:cs typeface="Calibri" panose="020F0502020204030204" pitchFamily="34" charset="0"/>
              </a:rPr>
              <a:t> = </a:t>
            </a:r>
            <a:r>
              <a:rPr lang="en-GB" sz="2400" b="1" err="1">
                <a:cs typeface="Calibri" panose="020F0502020204030204" pitchFamily="34" charset="0"/>
              </a:rPr>
              <a:t>k</a:t>
            </a:r>
            <a:r>
              <a:rPr lang="en-GB" sz="2400" baseline="30000" err="1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sz="2400">
                <a:cs typeface="Calibri" panose="020F0502020204030204" pitchFamily="34" charset="0"/>
              </a:rPr>
              <a:t> + </a:t>
            </a:r>
            <a:r>
              <a:rPr lang="en-GB" sz="2400">
                <a:solidFill>
                  <a:srgbClr val="00B0F0"/>
                </a:solidFill>
                <a:cs typeface="Calibri" panose="020F0502020204030204" pitchFamily="34" charset="0"/>
              </a:rPr>
              <a:t>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9C92CA-2701-47DD-9652-86F4466A9C42}"/>
              </a:ext>
            </a:extLst>
          </p:cNvPr>
          <p:cNvSpPr txBox="1"/>
          <p:nvPr/>
        </p:nvSpPr>
        <p:spPr>
          <a:xfrm>
            <a:off x="4023114" y="2783512"/>
            <a:ext cx="63929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FF0000"/>
                </a:solidFill>
                <a:cs typeface="Calibri" panose="020F0502020204030204" pitchFamily="34" charset="0"/>
              </a:rPr>
              <a:t>V</a:t>
            </a:r>
            <a:r>
              <a:rPr lang="en-GB" sz="2400">
                <a:cs typeface="Calibri" panose="020F0502020204030204" pitchFamily="34" charset="0"/>
              </a:rPr>
              <a:t> – volume of gas evolved </a:t>
            </a:r>
          </a:p>
          <a:p>
            <a:r>
              <a:rPr lang="en-GB" sz="2400" b="1">
                <a:cs typeface="Calibri" panose="020F0502020204030204" pitchFamily="34" charset="0"/>
              </a:rPr>
              <a:t>k</a:t>
            </a:r>
            <a:r>
              <a:rPr lang="en-GB" sz="2400">
                <a:cs typeface="Calibri" panose="020F0502020204030204" pitchFamily="34" charset="0"/>
              </a:rPr>
              <a:t> – reaction rate constant</a:t>
            </a:r>
          </a:p>
          <a:p>
            <a:r>
              <a:rPr lang="en-GB" sz="2400">
                <a:solidFill>
                  <a:srgbClr val="0000FF"/>
                </a:solidFill>
                <a:cs typeface="Calibri" panose="020F0502020204030204" pitchFamily="34" charset="0"/>
              </a:rPr>
              <a:t>T</a:t>
            </a:r>
            <a:r>
              <a:rPr lang="en-GB" sz="2400">
                <a:cs typeface="Calibri" panose="020F0502020204030204" pitchFamily="34" charset="0"/>
              </a:rPr>
              <a:t> – temperature, </a:t>
            </a:r>
            <a:r>
              <a:rPr lang="en-GB" sz="2400" err="1">
                <a:cs typeface="Calibri" panose="020F0502020204030204" pitchFamily="34" charset="0"/>
              </a:rPr>
              <a:t>degC</a:t>
            </a:r>
            <a:endParaRPr lang="en-GB" sz="2400">
              <a:cs typeface="Calibri" panose="020F0502020204030204" pitchFamily="34" charset="0"/>
            </a:endParaRPr>
          </a:p>
          <a:p>
            <a:r>
              <a:rPr lang="en-GB" sz="2400">
                <a:solidFill>
                  <a:srgbClr val="00B0F0"/>
                </a:solidFill>
                <a:cs typeface="Calibri" panose="020F0502020204030204" pitchFamily="34" charset="0"/>
              </a:rPr>
              <a:t>C</a:t>
            </a:r>
            <a:r>
              <a:rPr lang="en-GB" sz="2400">
                <a:cs typeface="Calibri" panose="020F0502020204030204" pitchFamily="34" charset="0"/>
              </a:rPr>
              <a:t> – constant for particular explosive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D6EFAC-28D5-47FD-96BA-D1490DF0C5D1}"/>
              </a:ext>
            </a:extLst>
          </p:cNvPr>
          <p:cNvSpPr txBox="1"/>
          <p:nvPr/>
        </p:nvSpPr>
        <p:spPr>
          <a:xfrm>
            <a:off x="519717" y="4546869"/>
            <a:ext cx="116038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for every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10 </a:t>
            </a:r>
            <a:r>
              <a:rPr lang="en-GB" sz="2400" b="1" dirty="0" err="1">
                <a:solidFill>
                  <a:srgbClr val="00B0F0"/>
                </a:solidFill>
                <a:cs typeface="Calibri" panose="020F0502020204030204" pitchFamily="34" charset="0"/>
              </a:rPr>
              <a:t>degC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r>
              <a:rPr lang="en-GB" sz="2400" dirty="0">
                <a:cs typeface="Calibri" panose="020F0502020204030204" pitchFamily="34" charset="0"/>
              </a:rPr>
              <a:t>increase in temperature, the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rate of decomposition </a:t>
            </a:r>
            <a:r>
              <a:rPr lang="en-GB" sz="2400" dirty="0">
                <a:cs typeface="Calibri" panose="020F0502020204030204" pitchFamily="34" charset="0"/>
              </a:rPr>
              <a:t>is approximately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doubled</a:t>
            </a:r>
            <a:r>
              <a:rPr lang="en-GB" sz="2400" dirty="0">
                <a:cs typeface="Calibri" panose="020F0502020204030204" pitchFamily="34" charset="0"/>
              </a:rPr>
              <a:t> (may increase 50 times if the explosion is in the molten state)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rates of decomposition </a:t>
            </a:r>
            <a:r>
              <a:rPr lang="en-GB" sz="2400" dirty="0">
                <a:cs typeface="Calibri" panose="020F0502020204030204" pitchFamily="34" charset="0"/>
              </a:rPr>
              <a:t>depend on the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condition of storage</a:t>
            </a:r>
            <a:endParaRPr lang="en-GB" sz="2400" dirty="0"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presence of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moisture</a:t>
            </a:r>
            <a:r>
              <a:rPr lang="en-GB" sz="2400" dirty="0">
                <a:cs typeface="Calibri" panose="020F0502020204030204" pitchFamily="34" charset="0"/>
              </a:rPr>
              <a:t> increases the rate of decomposition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presence o</a:t>
            </a:r>
            <a:r>
              <a:rPr lang="en-GB" sz="2400" b="1" dirty="0">
                <a:cs typeface="Calibri" panose="020F0502020204030204" pitchFamily="34" charset="0"/>
              </a:rPr>
              <a:t>f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 impurities </a:t>
            </a:r>
            <a:r>
              <a:rPr lang="en-GB" sz="2400" dirty="0">
                <a:cs typeface="Calibri" panose="020F0502020204030204" pitchFamily="34" charset="0"/>
              </a:rPr>
              <a:t>which may act as 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catalysts</a:t>
            </a:r>
            <a:endParaRPr lang="en-GB" sz="24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591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FFB6587-74DB-478E-8079-FC3937581C75}"/>
              </a:ext>
            </a:extLst>
          </p:cNvPr>
          <p:cNvSpPr txBox="1"/>
          <p:nvPr/>
        </p:nvSpPr>
        <p:spPr>
          <a:xfrm>
            <a:off x="148856" y="586371"/>
            <a:ext cx="1201301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202124"/>
                </a:solidFill>
                <a:cs typeface="Calibri" panose="020F0502020204030204" pitchFamily="34" charset="0"/>
              </a:rPr>
              <a:t>The rate of a reaction can be increased by adding a suitable catalyst</a:t>
            </a:r>
            <a:r>
              <a:rPr lang="en-US" sz="2800" dirty="0">
                <a:solidFill>
                  <a:srgbClr val="202124"/>
                </a:solidFill>
                <a:cs typeface="Calibri" panose="020F0502020204030204" pitchFamily="34" charset="0"/>
              </a:rPr>
              <a:t>. </a:t>
            </a:r>
          </a:p>
          <a:p>
            <a:r>
              <a:rPr lang="en-US" sz="2800" dirty="0">
                <a:solidFill>
                  <a:srgbClr val="202124"/>
                </a:solidFill>
                <a:cs typeface="Calibri" panose="020F0502020204030204" pitchFamily="34" charset="0"/>
              </a:rPr>
              <a:t>A catalyst is a substance which increases the rate of a chemical reaction but it is not used up (remains chemically unchanged at the end). It provides an alternative reaction pathway of lower activation energy.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444CE-D2AF-4BED-B0AB-02FC072B38FD}"/>
              </a:ext>
            </a:extLst>
          </p:cNvPr>
          <p:cNvSpPr txBox="1"/>
          <p:nvPr/>
        </p:nvSpPr>
        <p:spPr>
          <a:xfrm>
            <a:off x="30125" y="47947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 OF CATALYST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68042C-9269-4171-A6C8-B39AA3EB7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2543175"/>
            <a:ext cx="685800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228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92108F7-C4F3-4575-829D-B7D892B773EE}"/>
              </a:ext>
            </a:extLst>
          </p:cNvPr>
          <p:cNvSpPr txBox="1"/>
          <p:nvPr/>
        </p:nvSpPr>
        <p:spPr>
          <a:xfrm>
            <a:off x="0" y="0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EQUILIBRIUM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72890F-882A-4D7E-9C2A-90BD7641BF57}"/>
              </a:ext>
            </a:extLst>
          </p:cNvPr>
          <p:cNvSpPr txBox="1"/>
          <p:nvPr/>
        </p:nvSpPr>
        <p:spPr>
          <a:xfrm>
            <a:off x="85061" y="1640160"/>
            <a:ext cx="5701060" cy="4435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reactions do not go to full completion</a:t>
            </a:r>
          </a:p>
          <a:p>
            <a:pPr marL="342900" indent="-3429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there is an equilibrium</a:t>
            </a:r>
            <a:r>
              <a:rPr lang="en-US" altLang="en-US" sz="2400" b="1" dirty="0">
                <a:solidFill>
                  <a:srgbClr val="FF0000"/>
                </a:solidFill>
                <a:ea typeface="MathJax_AMS"/>
                <a:cs typeface="Calibri" panose="020F0502020204030204" pitchFamily="34" charset="0"/>
              </a:rPr>
              <a:t> (⇌)</a:t>
            </a:r>
            <a:r>
              <a:rPr lang="en-GB" sz="2400" dirty="0">
                <a:cs typeface="Calibri" panose="020F0502020204030204" pitchFamily="34" charset="0"/>
              </a:rPr>
              <a:t> between concentrations or pressures of the reactants and products</a:t>
            </a:r>
          </a:p>
          <a:p>
            <a:pPr marL="342900" indent="-3429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at equilibrium the rate of the forward reaction equals the rate of a backward reaction</a:t>
            </a:r>
          </a:p>
          <a:p>
            <a:pPr marL="342900" indent="-3429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equilibrium depends on the oxygen balance and temperature of explosion</a:t>
            </a:r>
          </a:p>
        </p:txBody>
      </p:sp>
      <p:pic>
        <p:nvPicPr>
          <p:cNvPr id="1026" name="Picture 2" descr="At equilibrium, the rate of the forward reaction equals the rate of the reverse reaction">
            <a:extLst>
              <a:ext uri="{FF2B5EF4-FFF2-40B4-BE49-F238E27FC236}">
                <a16:creationId xmlns:a16="http://schemas.microsoft.com/office/drawing/2014/main" id="{AE1E4190-B20E-44C9-99C3-F4D24FA876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28"/>
          <a:stretch/>
        </p:blipFill>
        <p:spPr bwMode="auto">
          <a:xfrm>
            <a:off x="5588909" y="1779514"/>
            <a:ext cx="6603091" cy="473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65DC2E-7986-47CF-B740-FD9F123DC0F9}"/>
              </a:ext>
            </a:extLst>
          </p:cNvPr>
          <p:cNvSpPr txBox="1"/>
          <p:nvPr/>
        </p:nvSpPr>
        <p:spPr>
          <a:xfrm>
            <a:off x="411030" y="6519446"/>
            <a:ext cx="46228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https://chem.libretexts.org/Bookshelves/Introductory_Chemistry/Book%3A_Chemistry_for_Allied_Health_%28Soult%29/08%3A_Properties_of_Solutions/8.02%3A_Chemical_Equilibrium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52FB6C0-5ABC-4D0D-A88A-5D2F19E219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85061" y="316721"/>
            <a:ext cx="121920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H</a:t>
            </a:r>
            <a:r>
              <a:rPr lang="en-US" altLang="en-US" sz="2800" b="1" baseline="-25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(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)+I</a:t>
            </a:r>
            <a:r>
              <a:rPr lang="en-US" altLang="en-US" sz="2800" b="1" baseline="-25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(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</a:t>
            </a:r>
            <a:r>
              <a:rPr lang="en-US" altLang="en-US" sz="2800" b="1" dirty="0">
                <a:solidFill>
                  <a:srgbClr val="FF0000"/>
                </a:solidFill>
                <a:latin typeface="Calibri" panose="020F0502020204030204" pitchFamily="34" charset="0"/>
                <a:ea typeface="MathJax_AMS"/>
                <a:cs typeface="Calibri" panose="020F0502020204030204" pitchFamily="34" charset="0"/>
              </a:rPr>
              <a:t>⇌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2HI(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8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endParaRPr lang="en-US" altLang="en-US" sz="2800" b="1" dirty="0">
              <a:solidFill>
                <a:srgbClr val="0000FF"/>
              </a:solidFill>
              <a:latin typeface="Calibri" panose="020F0502020204030204" pitchFamily="34" charset="0"/>
              <a:ea typeface="MathJax_Main"/>
              <a:cs typeface="Calibri" panose="020F0502020204030204" pitchFamily="34" charset="0"/>
            </a:endParaRP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forward reaction</a:t>
            </a:r>
            <a:r>
              <a:rPr lang="en-US" altLang="en-US" sz="24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: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H</a:t>
            </a:r>
            <a:r>
              <a:rPr lang="en-US" altLang="en-US" sz="2400" b="1" baseline="-25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(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)+I</a:t>
            </a:r>
            <a:r>
              <a:rPr lang="en-US" altLang="en-US" sz="2400" b="1" baseline="-25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(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</a:t>
            </a:r>
            <a:r>
              <a:rPr lang="en-US" alt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→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2HI(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  		</a:t>
            </a:r>
            <a:r>
              <a:rPr lang="en-US" altLang="en-US" sz="2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reverse reaction</a:t>
            </a:r>
            <a:r>
              <a:rPr lang="en-US" altLang="en-US" sz="24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: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2HI(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</a:t>
            </a:r>
            <a:r>
              <a:rPr lang="en-US" alt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→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H</a:t>
            </a:r>
            <a:r>
              <a:rPr lang="en-US" altLang="en-US" sz="2400" b="1" baseline="-25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(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)+I</a:t>
            </a:r>
            <a:r>
              <a:rPr lang="en-US" altLang="en-US" sz="2400" b="1" baseline="-25000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2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(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th-italic"/>
                <a:cs typeface="Calibri" panose="020F0502020204030204" pitchFamily="34" charset="0"/>
              </a:rPr>
              <a:t>g</a:t>
            </a:r>
            <a:r>
              <a:rPr lang="en-US" altLang="en-US" sz="2400" b="1" dirty="0">
                <a:solidFill>
                  <a:srgbClr val="0000FF"/>
                </a:solidFill>
                <a:latin typeface="Calibri" panose="020F0502020204030204" pitchFamily="34" charset="0"/>
                <a:ea typeface="MathJax_Main"/>
                <a:cs typeface="Calibri" panose="020F0502020204030204" pitchFamily="34" charset="0"/>
              </a:rPr>
              <a:t>)</a:t>
            </a:r>
            <a:endParaRPr lang="en-US" altLang="en-US" sz="2400" b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4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4FF1E21-2DB7-4408-A083-13301F67BEE9}"/>
              </a:ext>
            </a:extLst>
          </p:cNvPr>
          <p:cNvSpPr txBox="1"/>
          <p:nvPr/>
        </p:nvSpPr>
        <p:spPr>
          <a:xfrm>
            <a:off x="0" y="26181"/>
            <a:ext cx="91440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 panose="020F0502020204030204" pitchFamily="34" charset="0"/>
              </a:rPr>
              <a:t>EQUILIBRIUM CONSTANT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 panose="020F050202020403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6F05832-2E0E-477F-B509-3D97CEBE0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382" y="723317"/>
            <a:ext cx="10609006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Calibri" panose="020F0502020204030204" pitchFamily="34" charset="0"/>
              </a:rPr>
              <a:t>for any hypothetical reversible reaction in which reactants A and B react to form products C and D the chemical equation at equilibrium can be written: </a:t>
            </a: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rgbClr val="000000"/>
              </a:solidFill>
              <a:latin typeface="+mn-lt"/>
              <a:cs typeface="Calibri" panose="020F0502020204030204" pitchFamily="34" charset="0"/>
            </a:endParaRPr>
          </a:p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3200" b="1" dirty="0">
                <a:solidFill>
                  <a:srgbClr val="0070C0"/>
                </a:solidFill>
                <a:latin typeface="+mn-lt"/>
                <a:ea typeface="MathJax_Math-italic"/>
                <a:cs typeface="Calibri" panose="020F0502020204030204" pitchFamily="34" charset="0"/>
              </a:rPr>
              <a:t>	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th-italic"/>
                <a:cs typeface="Calibri" panose="020F0502020204030204" pitchFamily="34" charset="0"/>
              </a:rPr>
              <a:t>a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A</a:t>
            </a:r>
            <a:r>
              <a:rPr lang="en-US" altLang="en-US" sz="3200" b="1" dirty="0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 +  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th-italic"/>
                <a:cs typeface="Calibri" panose="020F0502020204030204" pitchFamily="34" charset="0"/>
              </a:rPr>
              <a:t>b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B</a:t>
            </a:r>
            <a:r>
              <a:rPr lang="en-US" altLang="en-US" sz="3200" b="1" dirty="0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  </a:t>
            </a:r>
            <a:r>
              <a:rPr lang="en-US" altLang="en-US" sz="3200" b="1" dirty="0">
                <a:solidFill>
                  <a:srgbClr val="FF0000"/>
                </a:solidFill>
                <a:latin typeface="+mn-lt"/>
                <a:ea typeface="MathJax_AMS"/>
                <a:cs typeface="Calibri" panose="020F0502020204030204" pitchFamily="34" charset="0"/>
              </a:rPr>
              <a:t>⇌ </a:t>
            </a:r>
            <a:r>
              <a:rPr lang="en-US" altLang="en-US" sz="3200" b="1" dirty="0">
                <a:solidFill>
                  <a:srgbClr val="0070C0"/>
                </a:solidFill>
                <a:latin typeface="+mn-lt"/>
                <a:ea typeface="MathJax_AMS"/>
                <a:cs typeface="Calibri" panose="020F0502020204030204" pitchFamily="34" charset="0"/>
              </a:rPr>
              <a:t> 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th-italic"/>
                <a:cs typeface="Calibri" panose="020F0502020204030204" pitchFamily="34" charset="0"/>
              </a:rPr>
              <a:t>c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C</a:t>
            </a:r>
            <a:r>
              <a:rPr lang="en-US" altLang="en-US" sz="3200" b="1" dirty="0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  +  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th-italic"/>
                <a:cs typeface="Calibri" panose="020F0502020204030204" pitchFamily="34" charset="0"/>
              </a:rPr>
              <a:t>d</a:t>
            </a:r>
            <a:r>
              <a:rPr lang="en-US" altLang="en-US" sz="3200" b="1" dirty="0" err="1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D</a:t>
            </a:r>
            <a:r>
              <a:rPr lang="en-US" altLang="en-US" sz="3200" b="1" dirty="0">
                <a:solidFill>
                  <a:srgbClr val="0070C0"/>
                </a:solidFill>
                <a:latin typeface="+mn-lt"/>
                <a:ea typeface="MathJax_Main"/>
                <a:cs typeface="Calibri" panose="020F0502020204030204" pitchFamily="34" charset="0"/>
              </a:rPr>
              <a:t>  </a:t>
            </a:r>
            <a:r>
              <a:rPr lang="en-US" altLang="en-US" dirty="0">
                <a:latin typeface="+mn-lt"/>
                <a:cs typeface="Calibri" panose="020F0502020204030204" pitchFamily="34" charset="0"/>
              </a:rPr>
              <a:t>(a, b, c, d – stoichiometric coefficients)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8316BB-D30C-4E5C-B6B3-559F2DEBA04A}"/>
              </a:ext>
            </a:extLst>
          </p:cNvPr>
          <p:cNvSpPr txBox="1"/>
          <p:nvPr/>
        </p:nvSpPr>
        <p:spPr>
          <a:xfrm>
            <a:off x="526247" y="2379008"/>
            <a:ext cx="1141936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000" dirty="0">
                <a:solidFill>
                  <a:srgbClr val="000000"/>
                </a:solidFill>
                <a:cs typeface="Calibri" panose="020F0502020204030204" pitchFamily="34" charset="0"/>
              </a:rPr>
              <a:t>if the rates of the forward and reverse reactions are the same at equilibrium, the concentrations (pressures) of all of the substances must be constant </a:t>
            </a:r>
          </a:p>
          <a:p>
            <a:endParaRPr lang="en-US" altLang="en-US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5022D34-3D8F-4D4C-A815-0C33A6CAC8ED}"/>
                  </a:ext>
                </a:extLst>
              </p:cNvPr>
              <p:cNvSpPr txBox="1"/>
              <p:nvPr/>
            </p:nvSpPr>
            <p:spPr>
              <a:xfrm>
                <a:off x="1090020" y="5188573"/>
                <a:ext cx="3613115" cy="1434175"/>
              </a:xfrm>
              <a:prstGeom prst="rect">
                <a:avLst/>
              </a:prstGeom>
              <a:noFill/>
              <a:ln w="28575">
                <a:solidFill>
                  <a:srgbClr val="00B0F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/>
                        <m:t>𝐾</m:t>
                      </m:r>
                      <m:r>
                        <a:rPr lang="en-GB" sz="2800" i="1" baseline="-25000"/>
                        <m:t>𝑒𝑞</m:t>
                      </m:r>
                      <m:r>
                        <a:rPr lang="en-GB" sz="2800" i="1"/>
                        <m:t>= </m:t>
                      </m:r>
                      <m:f>
                        <m:fPr>
                          <m:ctrlPr>
                            <a:rPr lang="en-GB" sz="2800" i="1"/>
                          </m:ctrlPr>
                        </m:fPr>
                        <m:num>
                          <m:sSup>
                            <m:sSupPr>
                              <m:ctrlPr>
                                <a:rPr lang="en-GB" sz="2800" i="1"/>
                              </m:ctrlPr>
                            </m:sSupPr>
                            <m:e>
                              <m:r>
                                <a:rPr lang="en-GB" sz="2800" i="1"/>
                                <m:t>[</m:t>
                              </m:r>
                              <m:r>
                                <a:rPr lang="en-GB" sz="2800" i="1"/>
                                <m:t>𝐶</m:t>
                              </m:r>
                              <m:r>
                                <a:rPr lang="en-GB" sz="2800" i="1"/>
                                <m:t>]</m:t>
                              </m:r>
                            </m:e>
                            <m:sup>
                              <m:r>
                                <a:rPr lang="en-GB" sz="2800" i="1"/>
                                <m:t>𝑐</m:t>
                              </m:r>
                            </m:sup>
                          </m:sSup>
                          <m:r>
                            <a:rPr lang="en-GB" sz="2800" i="1">
                              <a:ea typeface="Cambria Math" panose="02040503050406030204" pitchFamily="18" charset="0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2800" i="1"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[</m:t>
                              </m:r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𝐷</m:t>
                              </m:r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]</m:t>
                              </m:r>
                            </m:e>
                            <m:sup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sup>
                          </m:sSup>
                        </m:num>
                        <m:den>
                          <m:eqArr>
                            <m:eqArrPr>
                              <m:ctrlPr>
                                <a:rPr lang="en-GB" sz="2800" i="1"/>
                              </m:ctrlPr>
                            </m:eqArrPr>
                            <m:e>
                              <m:sSup>
                                <m:sSupPr>
                                  <m:ctrlPr>
                                    <a:rPr lang="en-GB" sz="2800" i="1"/>
                                  </m:ctrlPr>
                                </m:sSupPr>
                                <m:e>
                                  <m:r>
                                    <a:rPr lang="en-GB" sz="2800" i="1"/>
                                    <m:t>[</m:t>
                                  </m:r>
                                  <m:r>
                                    <a:rPr lang="en-GB" sz="2800" i="1"/>
                                    <m:t>𝐴</m:t>
                                  </m:r>
                                  <m:r>
                                    <a:rPr lang="en-GB" sz="2800" i="1"/>
                                    <m:t>]</m:t>
                                  </m:r>
                                </m:e>
                                <m:sup>
                                  <m:r>
                                    <a:rPr lang="en-GB" sz="2800" i="1"/>
                                    <m:t>𝑎</m:t>
                                  </m:r>
                                </m:sup>
                              </m:sSup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sz="2800" i="1"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800" i="1">
                                      <a:ea typeface="Cambria Math" panose="02040503050406030204" pitchFamily="18" charset="0"/>
                                    </a:rPr>
                                    <m:t>[</m:t>
                                  </m:r>
                                  <m:r>
                                    <a:rPr lang="en-GB" sz="2800" i="1">
                                      <a:ea typeface="Cambria Math" panose="02040503050406030204" pitchFamily="18" charset="0"/>
                                    </a:rPr>
                                    <m:t>𝐵</m:t>
                                  </m:r>
                                  <m:r>
                                    <a:rPr lang="en-GB" sz="2800" i="1">
                                      <a:ea typeface="Cambria Math" panose="02040503050406030204" pitchFamily="18" charset="0"/>
                                    </a:rPr>
                                    <m:t>]</m:t>
                                  </m:r>
                                </m:e>
                                <m:sup>
                                  <m:r>
                                    <a:rPr lang="en-GB" sz="2800" i="1">
                                      <a:ea typeface="Cambria Math" panose="02040503050406030204" pitchFamily="18" charset="0"/>
                                    </a:rPr>
                                    <m:t>𝑏</m:t>
                                  </m:r>
                                </m:sup>
                              </m:sSup>
                            </m:e>
                            <m:e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𝑖𝑛</m:t>
                              </m:r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𝑠𝑜𝑙𝑢𝑡𝑖𝑜𝑛</m:t>
                              </m:r>
                            </m:e>
                          </m:eqAr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5022D34-3D8F-4D4C-A815-0C33A6CAC8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0020" y="5188573"/>
                <a:ext cx="3613115" cy="1434175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 w="28575"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angle 11">
            <a:extLst>
              <a:ext uri="{FF2B5EF4-FFF2-40B4-BE49-F238E27FC236}">
                <a16:creationId xmlns:a16="http://schemas.microsoft.com/office/drawing/2014/main" id="{A94E5D2B-BD04-4A82-AA17-F5473871CC35}"/>
              </a:ext>
            </a:extLst>
          </p:cNvPr>
          <p:cNvSpPr/>
          <p:nvPr/>
        </p:nvSpPr>
        <p:spPr>
          <a:xfrm>
            <a:off x="853366" y="3579337"/>
            <a:ext cx="10485268" cy="103519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FF0000"/>
                </a:solidFill>
              </a:ln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C8F3098D-A608-4600-981C-4ACDF3D2340B}"/>
                  </a:ext>
                </a:extLst>
              </p:cNvPr>
              <p:cNvSpPr txBox="1"/>
              <p:nvPr/>
            </p:nvSpPr>
            <p:spPr>
              <a:xfrm>
                <a:off x="6539701" y="5248762"/>
                <a:ext cx="3532989" cy="1393971"/>
              </a:xfrm>
              <a:prstGeom prst="rect">
                <a:avLst/>
              </a:prstGeom>
              <a:noFill/>
              <a:ln w="28575">
                <a:solidFill>
                  <a:srgbClr val="00B05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/>
                        <m:t>𝐾</m:t>
                      </m:r>
                      <m:r>
                        <a:rPr lang="en-GB" sz="2800" i="1" baseline="-25000"/>
                        <m:t>𝑒𝑞</m:t>
                      </m:r>
                      <m:r>
                        <a:rPr lang="en-GB" sz="2800" i="1"/>
                        <m:t>= </m:t>
                      </m:r>
                      <m:f>
                        <m:fPr>
                          <m:ctrlPr>
                            <a:rPr lang="en-GB" sz="2800" i="1"/>
                          </m:ctrlPr>
                        </m:fPr>
                        <m:num>
                          <m:sSup>
                            <m:sSupPr>
                              <m:ctrlPr>
                                <a:rPr lang="en-GB" sz="2800" i="1"/>
                              </m:ctrlPr>
                            </m:sSupPr>
                            <m:e>
                              <m:r>
                                <a:rPr lang="en-GB" sz="2800" i="1"/>
                                <m:t>𝑃</m:t>
                              </m:r>
                              <m:r>
                                <a:rPr lang="en-GB" sz="2800" i="1" baseline="-25000"/>
                                <m:t>𝐶</m:t>
                              </m:r>
                            </m:e>
                            <m:sup>
                              <m:r>
                                <a:rPr lang="en-GB" sz="2800" i="1"/>
                                <m:t>𝑐</m:t>
                              </m:r>
                            </m:sup>
                          </m:sSup>
                          <m:r>
                            <a:rPr lang="en-GB" sz="2800" i="1">
                              <a:ea typeface="Cambria Math" panose="02040503050406030204" pitchFamily="18" charset="0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2800" i="1"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𝑃</m:t>
                              </m:r>
                              <m:r>
                                <a:rPr lang="en-GB" sz="2800" i="1" baseline="-25000">
                                  <a:ea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p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sz="2800" i="1"/>
                              </m:ctrlPr>
                            </m:sSupPr>
                            <m:e>
                              <m:r>
                                <a:rPr lang="en-GB" sz="2800" i="1"/>
                                <m:t>𝑃</m:t>
                              </m:r>
                              <m:r>
                                <a:rPr lang="en-GB" sz="2800" i="1" baseline="-25000"/>
                                <m:t>𝐴</m:t>
                              </m:r>
                            </m:e>
                            <m:sup>
                              <m:r>
                                <a:rPr lang="en-GB" sz="2800" i="1"/>
                                <m:t>𝑎</m:t>
                              </m:r>
                            </m:sup>
                          </m:sSup>
                          <m:r>
                            <a:rPr lang="en-GB" sz="2800" i="1">
                              <a:ea typeface="Cambria Math" panose="02040503050406030204" pitchFamily="18" charset="0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2800" i="1"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𝑃</m:t>
                              </m:r>
                              <m:r>
                                <a:rPr lang="en-GB" sz="2800" i="1" baseline="-25000">
                                  <a:ea typeface="Cambria Math" panose="02040503050406030204" pitchFamily="18" charset="0"/>
                                </a:rPr>
                                <m:t>𝐵</m:t>
                              </m:r>
                            </m:e>
                            <m:sup>
                              <m:r>
                                <a:rPr lang="en-GB" sz="2800" i="1">
                                  <a:ea typeface="Cambria Math" panose="02040503050406030204" pitchFamily="18" charset="0"/>
                                </a:rPr>
                                <m:t>𝑏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sz="2800" dirty="0"/>
              </a:p>
              <a:p>
                <a:r>
                  <a:rPr lang="en-GB" sz="2800" dirty="0"/>
                  <a:t>	</a:t>
                </a:r>
                <a:r>
                  <a:rPr lang="en-GB" sz="2800" i="1" dirty="0">
                    <a:ea typeface="Cambria Math" panose="02040503050406030204" pitchFamily="18" charset="0"/>
                  </a:rPr>
                  <a:t>in gas phase</a:t>
                </a:r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C8F3098D-A608-4600-981C-4ACDF3D2340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9701" y="5248762"/>
                <a:ext cx="3532989" cy="1393971"/>
              </a:xfrm>
              <a:prstGeom prst="rect">
                <a:avLst/>
              </a:prstGeom>
              <a:blipFill>
                <a:blip r:embed="rId3"/>
                <a:stretch>
                  <a:fillRect b="-10684"/>
                </a:stretch>
              </a:blipFill>
              <a:ln w="28575"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E63CECE-61B5-472B-844D-518B17D08DBE}"/>
              </a:ext>
            </a:extLst>
          </p:cNvPr>
          <p:cNvSpPr txBox="1"/>
          <p:nvPr/>
        </p:nvSpPr>
        <p:spPr>
          <a:xfrm>
            <a:off x="952500" y="3663666"/>
            <a:ext cx="102870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a ratio of the concentration (pressure) for any given reaction at equilibrium is called equilibrium constant, K</a:t>
            </a:r>
            <a:r>
              <a:rPr lang="en-US" altLang="en-US" sz="24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eq</a:t>
            </a:r>
            <a:r>
              <a:rPr lang="en-US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, and at T = const it has a constant value !!!</a:t>
            </a:r>
            <a:endParaRPr lang="en-GB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6779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2BAE9A-D3A6-4F1A-BDCB-29482000B07F}"/>
              </a:ext>
            </a:extLst>
          </p:cNvPr>
          <p:cNvSpPr txBox="1"/>
          <p:nvPr/>
        </p:nvSpPr>
        <p:spPr>
          <a:xfrm>
            <a:off x="0" y="-67061"/>
            <a:ext cx="96598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 panose="020F0502020204030204" pitchFamily="34" charset="0"/>
              </a:rPr>
              <a:t>FACTORS AFFECTING POSITION OF EQULIBRIUM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815EEE-34B5-4AE9-B946-9A342AF15E19}"/>
              </a:ext>
            </a:extLst>
          </p:cNvPr>
          <p:cNvSpPr txBox="1"/>
          <p:nvPr/>
        </p:nvSpPr>
        <p:spPr>
          <a:xfrm>
            <a:off x="1587658" y="849328"/>
            <a:ext cx="7955255" cy="2251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position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equilibrium (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NOT the value of K</a:t>
            </a:r>
            <a:r>
              <a:rPr lang="en-GB" sz="2400" b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eq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) depends on:</a:t>
            </a:r>
          </a:p>
          <a:p>
            <a:pPr marL="800100" lvl="1" indent="-342900">
              <a:lnSpc>
                <a:spcPct val="150000"/>
              </a:lnSpc>
              <a:buAutoNum type="arabicPeriod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Temperature</a:t>
            </a:r>
          </a:p>
          <a:p>
            <a:pPr marL="800100" lvl="1" indent="-342900">
              <a:lnSpc>
                <a:spcPct val="150000"/>
              </a:lnSpc>
              <a:buAutoNum type="arabicPeriod"/>
            </a:pPr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Concentration</a:t>
            </a:r>
          </a:p>
          <a:p>
            <a:pPr marL="800100" lvl="1" indent="-342900">
              <a:lnSpc>
                <a:spcPct val="150000"/>
              </a:lnSpc>
              <a:buAutoNum type="arabicPeriod"/>
            </a:pP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Pressure (of gases)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56066E-88C7-4DE0-B928-19F2A285AB4A}"/>
              </a:ext>
            </a:extLst>
          </p:cNvPr>
          <p:cNvSpPr txBox="1"/>
          <p:nvPr/>
        </p:nvSpPr>
        <p:spPr>
          <a:xfrm>
            <a:off x="1520113" y="3304975"/>
            <a:ext cx="86966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Change in any of these factors will affect the balance of the system and results in a shift in the position of the equilibrium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BCFEE1-EFDA-4B13-B7CE-3533AA4802A1}"/>
              </a:ext>
            </a:extLst>
          </p:cNvPr>
          <p:cNvSpPr txBox="1"/>
          <p:nvPr/>
        </p:nvSpPr>
        <p:spPr>
          <a:xfrm>
            <a:off x="1768321" y="4683359"/>
            <a:ext cx="7875639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a chemical system is in equilibrium and one of the factors involved in equilibrium is changed, the equilibrium will shift so as to neutralise the effect of this change !!!</a:t>
            </a:r>
          </a:p>
        </p:txBody>
      </p:sp>
    </p:spTree>
    <p:extLst>
      <p:ext uri="{BB962C8B-B14F-4D97-AF65-F5344CB8AC3E}">
        <p14:creationId xmlns:p14="http://schemas.microsoft.com/office/powerpoint/2010/main" val="1505095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EE9EDC-5C99-4B70-8B42-EC2E5FCA5DD8}"/>
              </a:ext>
            </a:extLst>
          </p:cNvPr>
          <p:cNvSpPr txBox="1"/>
          <p:nvPr/>
        </p:nvSpPr>
        <p:spPr>
          <a:xfrm>
            <a:off x="1719328" y="3434576"/>
            <a:ext cx="9800916" cy="545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200" dirty="0"/>
              <a:t>equilibria are temperature-dependant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6563D-B452-4686-A61A-E66E15FDF551}"/>
              </a:ext>
            </a:extLst>
          </p:cNvPr>
          <p:cNvSpPr txBox="1"/>
          <p:nvPr/>
        </p:nvSpPr>
        <p:spPr>
          <a:xfrm>
            <a:off x="1415481" y="1023771"/>
            <a:ext cx="5142883" cy="13181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CO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+  H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  CO  +  H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901ED95-59F8-48A7-A3E6-10DC0E004F23}"/>
              </a:ext>
            </a:extLst>
          </p:cNvPr>
          <p:cNvGrpSpPr/>
          <p:nvPr/>
        </p:nvGrpSpPr>
        <p:grpSpPr>
          <a:xfrm>
            <a:off x="4092022" y="980728"/>
            <a:ext cx="419437" cy="783436"/>
            <a:chOff x="2987824" y="4966863"/>
            <a:chExt cx="419437" cy="783436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20B46AD-D560-47F5-8E96-2B9C117A3602}"/>
                </a:ext>
              </a:extLst>
            </p:cNvPr>
            <p:cNvSpPr txBox="1"/>
            <p:nvPr/>
          </p:nvSpPr>
          <p:spPr>
            <a:xfrm>
              <a:off x="2987824" y="4966863"/>
              <a:ext cx="360040" cy="6681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</a:t>
              </a:r>
              <a:endParaRPr lang="en-GB" sz="28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D80C6B8-F098-4638-A7C5-CE09FE607F8E}"/>
                </a:ext>
              </a:extLst>
            </p:cNvPr>
            <p:cNvSpPr txBox="1"/>
            <p:nvPr/>
          </p:nvSpPr>
          <p:spPr>
            <a:xfrm>
              <a:off x="3000434" y="5082167"/>
              <a:ext cx="406827" cy="6681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</a:t>
              </a:r>
              <a:endParaRPr lang="en-GB" sz="28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2CAC8B-7F5D-46EB-B058-F98D47AC8D1D}"/>
              </a:ext>
            </a:extLst>
          </p:cNvPr>
          <p:cNvGrpSpPr/>
          <p:nvPr/>
        </p:nvGrpSpPr>
        <p:grpSpPr>
          <a:xfrm>
            <a:off x="4258893" y="2447769"/>
            <a:ext cx="419437" cy="783436"/>
            <a:chOff x="2987824" y="4966863"/>
            <a:chExt cx="419437" cy="783436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0D84242-41B5-4AED-AFFF-92746AD05289}"/>
                </a:ext>
              </a:extLst>
            </p:cNvPr>
            <p:cNvSpPr txBox="1"/>
            <p:nvPr/>
          </p:nvSpPr>
          <p:spPr>
            <a:xfrm>
              <a:off x="2987824" y="4966863"/>
              <a:ext cx="360040" cy="6681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</a:t>
              </a:r>
              <a:endParaRPr lang="en-GB" sz="28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F036887-4CC7-47CB-9DFE-6C906D586348}"/>
                </a:ext>
              </a:extLst>
            </p:cNvPr>
            <p:cNvSpPr txBox="1"/>
            <p:nvPr/>
          </p:nvSpPr>
          <p:spPr>
            <a:xfrm>
              <a:off x="3000434" y="5082167"/>
              <a:ext cx="406827" cy="6681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</a:t>
              </a:r>
              <a:endParaRPr lang="en-GB" sz="28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CC07A4E-2179-4AB5-ACC4-75C379DDB77D}"/>
              </a:ext>
            </a:extLst>
          </p:cNvPr>
          <p:cNvGrpSpPr/>
          <p:nvPr/>
        </p:nvGrpSpPr>
        <p:grpSpPr>
          <a:xfrm>
            <a:off x="4242343" y="1842471"/>
            <a:ext cx="419437" cy="783436"/>
            <a:chOff x="2987824" y="4966863"/>
            <a:chExt cx="419437" cy="78343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C8D68BD-26DB-4B12-8CDC-ED1C4863B8E7}"/>
                </a:ext>
              </a:extLst>
            </p:cNvPr>
            <p:cNvSpPr txBox="1"/>
            <p:nvPr/>
          </p:nvSpPr>
          <p:spPr>
            <a:xfrm>
              <a:off x="2987824" y="4966863"/>
              <a:ext cx="360040" cy="6681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</a:t>
              </a:r>
              <a:endParaRPr lang="en-GB" sz="28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3F8A0FF-E931-4F20-B04F-E0BB4068B4AE}"/>
                </a:ext>
              </a:extLst>
            </p:cNvPr>
            <p:cNvSpPr txBox="1"/>
            <p:nvPr/>
          </p:nvSpPr>
          <p:spPr>
            <a:xfrm>
              <a:off x="3000434" y="5082167"/>
              <a:ext cx="406827" cy="6681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</a:t>
              </a:r>
              <a:endParaRPr lang="en-GB" sz="28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B18D0F58-00BF-42C4-B938-A8A160CFD944}"/>
              </a:ext>
            </a:extLst>
          </p:cNvPr>
          <p:cNvSpPr txBox="1"/>
          <p:nvPr/>
        </p:nvSpPr>
        <p:spPr>
          <a:xfrm>
            <a:off x="89779" y="25964"/>
            <a:ext cx="91440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EQUILIBRIA for EXPLOSIVE REACTION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5FC5D9-5EF8-49A5-AC10-5D07D0E5BFD8}"/>
              </a:ext>
            </a:extLst>
          </p:cNvPr>
          <p:cNvSpPr txBox="1"/>
          <p:nvPr/>
        </p:nvSpPr>
        <p:spPr>
          <a:xfrm>
            <a:off x="1341873" y="5100935"/>
            <a:ext cx="9170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Equilibrium constant, K, </a:t>
            </a:r>
            <a:r>
              <a:rPr lang="en-GB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shows how the concentrations of the products vary with the concentration of the reactants.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7DD2043-F758-45A9-AC46-4BBC2A46847D}"/>
                  </a:ext>
                </a:extLst>
              </p:cNvPr>
              <p:cNvSpPr txBox="1"/>
              <p:nvPr/>
            </p:nvSpPr>
            <p:spPr>
              <a:xfrm>
                <a:off x="7104113" y="1167881"/>
                <a:ext cx="1668405" cy="5879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solidFill>
                            <a:srgbClr val="008000"/>
                          </a:solidFill>
                          <a:latin typeface="Cambria Math" panose="02040503050406030204" pitchFamily="18" charset="0"/>
                        </a:rPr>
                        <m:t>𝑲</m:t>
                      </m:r>
                      <m:r>
                        <a:rPr lang="en-GB" b="1" i="1">
                          <a:solidFill>
                            <a:srgbClr val="008000"/>
                          </a:solidFill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["/>
                              <m:endChr m:val="]"/>
                              <m:ctrlP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𝑪𝑶</m:t>
                              </m:r>
                            </m:e>
                          </m:d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𝑯</m:t>
                          </m:r>
                          <m:r>
                            <a:rPr lang="en-GB" b="1" i="1" baseline="-25000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𝑶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]</m:t>
                          </m:r>
                        </m:num>
                        <m:den>
                          <m:d>
                            <m:dPr>
                              <m:begChr m:val="["/>
                              <m:endChr m:val="]"/>
                              <m:ctrlP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𝑪𝑶</m:t>
                              </m:r>
                              <m:r>
                                <a:rPr lang="en-GB" b="1" i="1" baseline="-25000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d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𝑯</m:t>
                          </m:r>
                          <m:r>
                            <a:rPr lang="en-GB" b="1" i="1" baseline="-25000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]</m:t>
                          </m:r>
                        </m:den>
                      </m:f>
                    </m:oMath>
                  </m:oMathPara>
                </a14:m>
                <a:endParaRPr lang="en-GB" b="1" dirty="0">
                  <a:solidFill>
                    <a:srgbClr val="008000"/>
                  </a:solidFill>
                </a:endParaRPr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7DD2043-F758-45A9-AC46-4BBC2A4684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4113" y="1167881"/>
                <a:ext cx="1668405" cy="58791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393B360-E182-4CDF-BF1D-C5F402DBC7F5}"/>
                  </a:ext>
                </a:extLst>
              </p:cNvPr>
              <p:cNvSpPr txBox="1"/>
              <p:nvPr/>
            </p:nvSpPr>
            <p:spPr>
              <a:xfrm>
                <a:off x="7083682" y="1995160"/>
                <a:ext cx="1411925" cy="57785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solidFill>
                            <a:srgbClr val="008000"/>
                          </a:solidFill>
                          <a:latin typeface="Cambria Math" panose="02040503050406030204" pitchFamily="18" charset="0"/>
                        </a:rPr>
                        <m:t>𝑲</m:t>
                      </m:r>
                      <m:r>
                        <a:rPr lang="en-GB" b="1" i="1">
                          <a:solidFill>
                            <a:srgbClr val="008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["/>
                              <m:endChr m:val="]"/>
                              <m:ctrlP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𝑪</m:t>
                              </m:r>
                            </m:e>
                          </m:d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𝑪𝑶</m:t>
                          </m:r>
                          <m:r>
                            <a:rPr lang="en-GB" b="1" i="1" baseline="-25000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]</m:t>
                          </m:r>
                        </m:num>
                        <m:den>
                          <m:d>
                            <m:dPr>
                              <m:begChr m:val="["/>
                              <m:endChr m:val="]"/>
                              <m:ctrlP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𝑪𝑶</m:t>
                              </m:r>
                            </m:e>
                          </m:d>
                          <m:r>
                            <a:rPr lang="en-GB" b="1" i="1" baseline="30000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en-GB" b="1" dirty="0">
                  <a:solidFill>
                    <a:srgbClr val="008000"/>
                  </a:solidFill>
                </a:endParaRPr>
              </a:p>
            </p:txBody>
          </p:sp>
        </mc:Choice>
        <mc:Fallback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393B360-E182-4CDF-BF1D-C5F402DBC7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3682" y="1995160"/>
                <a:ext cx="1411925" cy="57785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6E0F4E4C-BBB9-486B-A37E-C6BE5C248ECE}"/>
                  </a:ext>
                </a:extLst>
              </p:cNvPr>
              <p:cNvSpPr txBox="1"/>
              <p:nvPr/>
            </p:nvSpPr>
            <p:spPr>
              <a:xfrm>
                <a:off x="7004107" y="2665518"/>
                <a:ext cx="1668405" cy="58791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solidFill>
                            <a:srgbClr val="008000"/>
                          </a:solidFill>
                          <a:latin typeface="Cambria Math" panose="02040503050406030204" pitchFamily="18" charset="0"/>
                        </a:rPr>
                        <m:t>𝑲</m:t>
                      </m:r>
                      <m:r>
                        <a:rPr lang="en-GB" b="1" i="1">
                          <a:solidFill>
                            <a:srgbClr val="008000"/>
                          </a:solidFill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["/>
                              <m:endChr m:val="]"/>
                              <m:ctrlP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𝑪𝑶</m:t>
                              </m:r>
                            </m:e>
                          </m:d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𝑯</m:t>
                          </m:r>
                          <m:r>
                            <a:rPr lang="en-GB" b="1" i="1" baseline="-25000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𝑶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]</m:t>
                          </m:r>
                        </m:num>
                        <m:den>
                          <m:d>
                            <m:dPr>
                              <m:begChr m:val="["/>
                              <m:endChr m:val="]"/>
                              <m:ctrlP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>
                                  <a:solidFill>
                                    <a:srgbClr val="008000"/>
                                  </a:solidFill>
                                  <a:latin typeface="Cambria Math" panose="02040503050406030204" pitchFamily="18" charset="0"/>
                                </a:rPr>
                                <m:t>𝑪𝑶</m:t>
                              </m:r>
                            </m:e>
                          </m:d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𝑯</m:t>
                          </m:r>
                          <m:r>
                            <a:rPr lang="en-GB" b="1" i="1" baseline="-25000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solidFill>
                                <a:srgbClr val="008000"/>
                              </a:solidFill>
                              <a:latin typeface="Cambria Math" panose="02040503050406030204" pitchFamily="18" charset="0"/>
                            </a:rPr>
                            <m:t>]</m:t>
                          </m:r>
                        </m:den>
                      </m:f>
                    </m:oMath>
                  </m:oMathPara>
                </a14:m>
                <a:endParaRPr lang="en-GB" b="1" dirty="0">
                  <a:solidFill>
                    <a:srgbClr val="008000"/>
                  </a:solidFill>
                </a:endParaRPr>
              </a:p>
            </p:txBody>
          </p:sp>
        </mc:Choice>
        <mc:Fallback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6E0F4E4C-BBB9-486B-A37E-C6BE5C248E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4107" y="2665518"/>
                <a:ext cx="1668405" cy="58791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Box 24">
            <a:extLst>
              <a:ext uri="{FF2B5EF4-FFF2-40B4-BE49-F238E27FC236}">
                <a16:creationId xmlns:a16="http://schemas.microsoft.com/office/drawing/2014/main" id="{0A01E58F-7E7B-419F-92B1-BA161EE0654F}"/>
              </a:ext>
            </a:extLst>
          </p:cNvPr>
          <p:cNvSpPr txBox="1"/>
          <p:nvPr/>
        </p:nvSpPr>
        <p:spPr>
          <a:xfrm>
            <a:off x="2228831" y="1918164"/>
            <a:ext cx="4296433" cy="19645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2 CO              C  +  CO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CO   +  H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 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C  +  H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</a:p>
          <a:p>
            <a:pPr>
              <a:lnSpc>
                <a:spcPct val="150000"/>
              </a:lnSpc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C73F819-2515-4EAF-94D7-00AE1051F0A1}"/>
              </a:ext>
            </a:extLst>
          </p:cNvPr>
          <p:cNvSpPr/>
          <p:nvPr/>
        </p:nvSpPr>
        <p:spPr>
          <a:xfrm>
            <a:off x="2195730" y="1032286"/>
            <a:ext cx="6996614" cy="77057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CDF897-1E32-44E9-8926-C7DCAAB11086}"/>
              </a:ext>
            </a:extLst>
          </p:cNvPr>
          <p:cNvSpPr txBox="1"/>
          <p:nvPr/>
        </p:nvSpPr>
        <p:spPr>
          <a:xfrm>
            <a:off x="1719328" y="3893536"/>
            <a:ext cx="5364354" cy="10534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200" dirty="0"/>
              <a:t>at </a:t>
            </a:r>
            <a:r>
              <a:rPr lang="en-GB" sz="2200" dirty="0">
                <a:solidFill>
                  <a:srgbClr val="0000FF"/>
                </a:solidFill>
              </a:rPr>
              <a:t>higher temperature </a:t>
            </a:r>
            <a:r>
              <a:rPr lang="en-GB" sz="2200" dirty="0"/>
              <a:t>more </a:t>
            </a:r>
            <a:r>
              <a:rPr lang="en-GB" sz="2200" dirty="0">
                <a:solidFill>
                  <a:srgbClr val="0000FF"/>
                </a:solidFill>
              </a:rPr>
              <a:t>water</a:t>
            </a:r>
            <a:r>
              <a:rPr lang="en-GB" sz="2200" dirty="0"/>
              <a:t> will form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200" dirty="0"/>
              <a:t>at </a:t>
            </a:r>
            <a:r>
              <a:rPr lang="en-GB" sz="2200" dirty="0">
                <a:solidFill>
                  <a:srgbClr val="00B050"/>
                </a:solidFill>
              </a:rPr>
              <a:t>lower temperature </a:t>
            </a:r>
            <a:r>
              <a:rPr lang="en-GB" sz="2200" dirty="0"/>
              <a:t>more </a:t>
            </a:r>
            <a:r>
              <a:rPr lang="en-GB" sz="2200" dirty="0">
                <a:solidFill>
                  <a:srgbClr val="00B050"/>
                </a:solidFill>
              </a:rPr>
              <a:t>CO</a:t>
            </a:r>
            <a:r>
              <a:rPr lang="en-GB" sz="2200" baseline="-25000" dirty="0">
                <a:solidFill>
                  <a:srgbClr val="00B050"/>
                </a:solidFill>
              </a:rPr>
              <a:t>2</a:t>
            </a:r>
            <a:r>
              <a:rPr lang="en-GB" sz="2200" dirty="0"/>
              <a:t> will form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EA015A3-2B5A-4FBD-B0A7-0EDDE2BEA0D8}"/>
              </a:ext>
            </a:extLst>
          </p:cNvPr>
          <p:cNvSpPr txBox="1"/>
          <p:nvPr/>
        </p:nvSpPr>
        <p:spPr>
          <a:xfrm>
            <a:off x="273408" y="6139056"/>
            <a:ext cx="107419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position of equilibrium is changed when the concentration of species in the mixture change. </a:t>
            </a: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only change of temperature can change the equilibrium constant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399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3" grpId="0"/>
      <p:bldP spid="24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1688</Words>
  <Application>Microsoft Office PowerPoint</Application>
  <PresentationFormat>Widescreen</PresentationFormat>
  <Paragraphs>192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Cambria Math</vt:lpstr>
      <vt:lpstr>Tw Cen MT</vt:lpstr>
      <vt:lpstr>Droplet</vt:lpstr>
      <vt:lpstr>KINETICS  Lecture 12</vt:lpstr>
      <vt:lpstr>Today’s lecture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3</cp:revision>
  <cp:lastPrinted>2022-04-26T06:55:47Z</cp:lastPrinted>
  <dcterms:created xsi:type="dcterms:W3CDTF">2010-05-23T14:28:12Z</dcterms:created>
  <dcterms:modified xsi:type="dcterms:W3CDTF">2023-03-17T08:43:52Z</dcterms:modified>
</cp:coreProperties>
</file>