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7" autoAdjust="0"/>
    <p:restoredTop sz="94660"/>
  </p:normalViewPr>
  <p:slideViewPr>
    <p:cSldViewPr>
      <p:cViewPr varScale="1">
        <p:scale>
          <a:sx n="114" d="100"/>
          <a:sy n="114" d="100"/>
        </p:scale>
        <p:origin x="1560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21/09/2022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21/09/2022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21/09/2022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21/09/2022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21/09/2022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21/09/2022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21/09/2022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21/09/2022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21/09/2022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21/09/2022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21/09/2022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21/09/2022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s://moodle.uwtsd.ac.uk/course/view.php?id=8210" TargetMode="Externa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s://moodle.uwtsd.ac.uk/course/view.php?id=8210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s://moodle.uwtsd.ac.uk/course/view.php?id=8210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23528" y="332656"/>
            <a:ext cx="2232248" cy="252028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5241866" y="309870"/>
            <a:ext cx="2138446" cy="144016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2627784" y="332656"/>
            <a:ext cx="864096" cy="14401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6588224" y="1916832"/>
            <a:ext cx="2232248" cy="18722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3635896" y="332656"/>
            <a:ext cx="1154218" cy="72008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1115616" y="2996952"/>
            <a:ext cx="3062430" cy="1584176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4375023" y="2359708"/>
            <a:ext cx="1277097" cy="1118514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2627784" y="1844824"/>
            <a:ext cx="1584176" cy="100811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4355976" y="3645024"/>
            <a:ext cx="2016224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323528" y="4797152"/>
            <a:ext cx="84969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ECSO5001: Diversity &amp; Difference in a Modern World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323528" y="5366385"/>
            <a:ext cx="84969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Theme 1: Module Overview &amp; First Tutorial </a:t>
            </a:r>
          </a:p>
        </p:txBody>
      </p:sp>
      <p:sp>
        <p:nvSpPr>
          <p:cNvPr id="20" name="Rectangle 19"/>
          <p:cNvSpPr/>
          <p:nvPr/>
        </p:nvSpPr>
        <p:spPr>
          <a:xfrm>
            <a:off x="6588224" y="3861048"/>
            <a:ext cx="2232248" cy="72008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Rectangle 21"/>
          <p:cNvSpPr/>
          <p:nvPr/>
        </p:nvSpPr>
        <p:spPr>
          <a:xfrm>
            <a:off x="323528" y="2996952"/>
            <a:ext cx="648072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/>
        </p:nvSpPr>
        <p:spPr>
          <a:xfrm>
            <a:off x="7668344" y="332656"/>
            <a:ext cx="1152128" cy="144016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6708" y="3095002"/>
            <a:ext cx="2320245" cy="138807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4878" y="2203991"/>
            <a:ext cx="1958939" cy="1303585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29874" y="385497"/>
            <a:ext cx="1978429" cy="1316555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75923" y="1921691"/>
            <a:ext cx="1487898" cy="8332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90165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6BA72C1-7246-4494-822E-FEE909411171}"/>
              </a:ext>
            </a:extLst>
          </p:cNvPr>
          <p:cNvSpPr txBox="1"/>
          <p:nvPr/>
        </p:nvSpPr>
        <p:spPr>
          <a:xfrm>
            <a:off x="611560" y="260648"/>
            <a:ext cx="74888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Module Overview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90B5521-E7A7-4D77-A8A0-C186712A4501}"/>
              </a:ext>
            </a:extLst>
          </p:cNvPr>
          <p:cNvSpPr txBox="1"/>
          <p:nvPr/>
        </p:nvSpPr>
        <p:spPr>
          <a:xfrm>
            <a:off x="539552" y="1412776"/>
            <a:ext cx="756084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The Module Overview Document is in the Turnitin Section on Moodle</a:t>
            </a:r>
          </a:p>
        </p:txBody>
      </p:sp>
      <p:pic>
        <p:nvPicPr>
          <p:cNvPr id="3" name="Picture 2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888" y="3212976"/>
            <a:ext cx="2285714" cy="2285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14095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2348880"/>
            <a:ext cx="8229600" cy="1143000"/>
          </a:xfrm>
        </p:spPr>
        <p:txBody>
          <a:bodyPr/>
          <a:lstStyle/>
          <a:p>
            <a:r>
              <a:rPr lang="en-GB" b="1" dirty="0"/>
              <a:t>Academic Group Tutorial 1</a:t>
            </a:r>
          </a:p>
        </p:txBody>
      </p:sp>
    </p:spTree>
    <p:extLst>
      <p:ext uri="{BB962C8B-B14F-4D97-AF65-F5344CB8AC3E}">
        <p14:creationId xmlns:p14="http://schemas.microsoft.com/office/powerpoint/2010/main" val="23393016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90DF43B-DB1B-4840-8D98-5B27FFC905C5}"/>
              </a:ext>
            </a:extLst>
          </p:cNvPr>
          <p:cNvSpPr txBox="1"/>
          <p:nvPr/>
        </p:nvSpPr>
        <p:spPr>
          <a:xfrm>
            <a:off x="467544" y="326276"/>
            <a:ext cx="77768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Assignment 1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90B5521-E7A7-4D77-A8A0-C186712A4501}"/>
              </a:ext>
            </a:extLst>
          </p:cNvPr>
          <p:cNvSpPr txBox="1"/>
          <p:nvPr/>
        </p:nvSpPr>
        <p:spPr>
          <a:xfrm>
            <a:off x="539552" y="1412776"/>
            <a:ext cx="756084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Assignment 1 is in the Turnitin Section on Moodle</a:t>
            </a:r>
          </a:p>
        </p:txBody>
      </p:sp>
      <p:pic>
        <p:nvPicPr>
          <p:cNvPr id="5" name="Picture 4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3068960"/>
            <a:ext cx="2285714" cy="2285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1063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90DF43B-DB1B-4840-8D98-5B27FFC905C5}"/>
              </a:ext>
            </a:extLst>
          </p:cNvPr>
          <p:cNvSpPr txBox="1"/>
          <p:nvPr/>
        </p:nvSpPr>
        <p:spPr>
          <a:xfrm>
            <a:off x="467544" y="326276"/>
            <a:ext cx="77768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Assignment 2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90B5521-E7A7-4D77-A8A0-C186712A4501}"/>
              </a:ext>
            </a:extLst>
          </p:cNvPr>
          <p:cNvSpPr txBox="1"/>
          <p:nvPr/>
        </p:nvSpPr>
        <p:spPr>
          <a:xfrm>
            <a:off x="539552" y="1412776"/>
            <a:ext cx="756084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Assignment 2 is in the Turnitin Section on Moodle</a:t>
            </a:r>
          </a:p>
        </p:txBody>
      </p:sp>
      <p:pic>
        <p:nvPicPr>
          <p:cNvPr id="3" name="Picture 2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3140968"/>
            <a:ext cx="2285714" cy="2285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9792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b="1" dirty="0"/>
              <a:t>Any Questions?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39552" y="1772816"/>
            <a:ext cx="8424936" cy="29854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We will return to the Assignments in Monday Tutorials in Weeks 2, 3 &amp; 4 if necessary.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You can also ask questions in the Module Forum on Moodle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However, are there any immediate questions regarding the Assignments?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5157192"/>
            <a:ext cx="782817" cy="7828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1399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UWTSD blue background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 (lectures)</Template>
  <TotalTime>274</TotalTime>
  <Words>100</Words>
  <Application>Microsoft Office PowerPoint</Application>
  <PresentationFormat>On-screen Show (4:3)</PresentationFormat>
  <Paragraphs>13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Arial</vt:lpstr>
      <vt:lpstr>Calibri</vt:lpstr>
      <vt:lpstr>UWTSD blue background</vt:lpstr>
      <vt:lpstr>PowerPoint Presentation</vt:lpstr>
      <vt:lpstr>PowerPoint Presentation</vt:lpstr>
      <vt:lpstr>Academic Group Tutorial 1</vt:lpstr>
      <vt:lpstr>PowerPoint Presentation</vt:lpstr>
      <vt:lpstr>PowerPoint Presentation</vt:lpstr>
      <vt:lpstr>Any Questions?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Ken Dicks</dc:creator>
  <cp:lastModifiedBy>Ken Dicks</cp:lastModifiedBy>
  <cp:revision>13</cp:revision>
  <dcterms:created xsi:type="dcterms:W3CDTF">2021-02-09T14:04:40Z</dcterms:created>
  <dcterms:modified xsi:type="dcterms:W3CDTF">2022-09-21T12:21:48Z</dcterms:modified>
</cp:coreProperties>
</file>