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67A2E-AFF8-4E27-8A3A-DEC7587091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57441E-2AA2-4701-B281-7B0A807958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165393-4EC2-4119-8FB5-D2A7BA3D6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1B8E8-223E-448B-AADF-6C6077286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9D55D-912B-4234-9F47-C73283297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980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437E5-1497-4A8E-BEA9-83444AF9E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5E538-2DC5-4E48-903B-3D05DEDECE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AA535-2377-46B4-8CC2-F73484803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E37B4-16CE-40FF-94F9-A6B8E9990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897567-C4B3-4DB2-B9A7-EC19EA16E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247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042C4-966F-4AB5-B202-BCC0BED86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09AFC-C055-4BCA-A0E3-D53B2AB6A4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FA2161-A81A-46EA-A076-193165C39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4A133B-7E5A-4679-910C-277A75513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57EB8B-857E-4D86-823F-D4B2A6B97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745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36D06-EE8C-4D23-A792-A50CF5D39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B6C20-0A23-4E6D-A94E-3858CCDC51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E3265C-2EE7-4A8A-821E-5FB9395A6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D75DE2-27BB-4734-BCA7-841B29133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A4EAF0-09B9-4004-B54D-1926C498C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82BD14-9B32-4D97-AEC8-9979ADACF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160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E955C-C7CA-4BB4-B6EE-69481A265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032439-8430-443C-AD57-BBA56EC9CB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DC951D-2A40-47A1-96A9-049CCA9944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860380-91BF-49C0-80AD-8927E392D0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1A82A1-2480-4CCC-A3B1-FEFE25FCDF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210040-76C1-4C38-857D-527A54104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17FEB7-C81B-43A3-9E5F-EBC42F746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D4EA4A-44B8-4B67-961D-1D8869604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227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5DBF5-624A-4F19-A0C3-2BE87067A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66636A-5398-4CDF-A685-9B7915EB0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C007DC-ADA7-49A8-884A-53398328E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2EA2C3-8FFB-4F39-8325-3AD57371A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696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39FC4C-D19B-4300-8064-CDF833D68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2D57D7-104A-4B32-A0E9-2226861A0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63DBE0-8EF4-4D77-849C-E4EF3B3B8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743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215B0-766E-438D-A972-2F0598ECF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1F704-1507-4EB1-B623-F0630D574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1105D0-67B5-4845-9D94-9BB84FAAB1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5ABE07-162F-4B85-BE78-970DD9068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B00DF5-7DA3-42F4-9A40-098D19E4B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855105-E3E8-400A-AB89-B2D55571A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523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1DEF9-B34C-4AE0-A50C-D3F649AE4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232C7E-F44E-4E28-8623-DA8B222D47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509DCD-281A-45F5-B8EA-7E7E40D3D1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384E60-0E68-47BF-8A9C-AE32640BE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6FFA1D-D547-47BF-9F50-27C26F226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849D90-55B9-46EB-8CD2-4164143AE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490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F9F5A-D11A-423C-A4F1-D7B817BBB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5AC062-B3F8-4789-B430-68A8460B2E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4478D2-BFB1-4DE9-A24D-684AFA12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801D0-E771-4DF0-9534-6D1422453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D3A75E-6DD1-4D70-98CC-7467C8BA6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540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EEE276-FC52-423D-996D-B1F6A8248D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488C75-1D62-49C2-A5EA-BE66E4B50E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785DC-E7C7-494F-8C34-9D7A3B9BB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385781-6776-4F5F-916F-92113468B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D400D-D8CD-42ED-8A1D-E5FC5E614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777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E809F8-0B04-486B-8EEC-5EEA3ED43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769A5B-3B02-401F-B262-34B399AE9A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D9092-4692-42B1-92F9-F4E41F38D1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056AC2-EA7D-4A39-83A1-40250A4467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6B3F13-585A-45DD-8000-3EB99CF0D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827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mod/resource/view.php?id=105060" TargetMode="External"/><Relationship Id="rId3" Type="http://schemas.openxmlformats.org/officeDocument/2006/relationships/hyperlink" Target="https://moodle.uwtsd.ac.uk/mod/resource/view.php?id=105058" TargetMode="External"/><Relationship Id="rId7" Type="http://schemas.openxmlformats.org/officeDocument/2006/relationships/hyperlink" Target="https://moodle.uwtsd.ac.uk/mod/resource/view.php?id=105054" TargetMode="External"/><Relationship Id="rId2" Type="http://schemas.openxmlformats.org/officeDocument/2006/relationships/hyperlink" Target="https://moodle.uwtsd.ac.uk/mod/resource/view.php?id=10505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oodle.uwtsd.ac.uk/mod/resource/view.php?id=105059" TargetMode="External"/><Relationship Id="rId5" Type="http://schemas.openxmlformats.org/officeDocument/2006/relationships/hyperlink" Target="https://moodle.uwtsd.ac.uk/mod/resource/view.php?id=105056" TargetMode="External"/><Relationship Id="rId4" Type="http://schemas.openxmlformats.org/officeDocument/2006/relationships/hyperlink" Target="https://moodle.uwtsd.ac.uk/mod/resource/view.php?id=105055" TargetMode="External"/><Relationship Id="rId9" Type="http://schemas.openxmlformats.org/officeDocument/2006/relationships/hyperlink" Target="https://moodle.uwtsd.ac.uk/mod/resource/view.php?id=105755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moodle.uwtsd.ac.uk/mod/resource/view.php?id=105755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CA9B6-EF8E-4BF9-903D-73E749BFB7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Online Delivery</a:t>
            </a:r>
            <a:br>
              <a:rPr lang="en-GB" dirty="0"/>
            </a:br>
            <a:r>
              <a:rPr lang="en-GB" dirty="0"/>
              <a:t>Complex Numbers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4813B1-4841-4D38-9C43-74285C2416B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860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94CBE-E1FF-4D4C-B41C-63B2B9B54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422680"/>
          </a:xfrm>
        </p:spPr>
        <p:txBody>
          <a:bodyPr>
            <a:normAutofit fontScale="90000"/>
          </a:bodyPr>
          <a:lstStyle/>
          <a:p>
            <a:r>
              <a:rPr lang="en-GB" dirty="0"/>
              <a:t>So far we have covered the majority of </a:t>
            </a:r>
            <a:r>
              <a:rPr lang="en-GB" b="1" u="sng" dirty="0"/>
              <a:t>Complex Numbers</a:t>
            </a:r>
            <a:r>
              <a:rPr lang="en-GB" dirty="0"/>
              <a:t>.  Here I will take us through the topics and point you to the relevant Moodle resources.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F58BB-DECF-4AE4-90DD-28425A6FB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65141"/>
            <a:ext cx="10515600" cy="351182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See section called Complex Numbers of your Maths Moodle Module.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Intro to Complex Numbers: </a:t>
            </a:r>
            <a:r>
              <a:rPr lang="en-GB" u="sng" dirty="0">
                <a:hlinkClick r:id="rId2"/>
              </a:rPr>
              <a:t>1 Intro to Complex </a:t>
            </a:r>
            <a:r>
              <a:rPr lang="en-GB" u="sng" dirty="0" err="1">
                <a:hlinkClick r:id="rId2"/>
              </a:rPr>
              <a:t>NumbersFile</a:t>
            </a:r>
            <a:r>
              <a:rPr lang="en-GB" dirty="0"/>
              <a:t>  -Completed in class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Complex </a:t>
            </a:r>
            <a:r>
              <a:rPr lang="en-GB" dirty="0" err="1"/>
              <a:t>arith</a:t>
            </a:r>
            <a:r>
              <a:rPr lang="en-GB" dirty="0"/>
              <a:t>, and Complex Conjugates:</a:t>
            </a:r>
            <a:r>
              <a:rPr lang="en-GB" dirty="0">
                <a:hlinkClick r:id="rId3"/>
              </a:rPr>
              <a:t>2 complex arithmetic and </a:t>
            </a:r>
            <a:r>
              <a:rPr lang="en-GB" dirty="0" err="1">
                <a:hlinkClick r:id="rId3"/>
              </a:rPr>
              <a:t>conjugatesFile</a:t>
            </a:r>
            <a:r>
              <a:rPr lang="en-GB" dirty="0"/>
              <a:t>  -Completed in class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Argand Diagrams:</a:t>
            </a:r>
            <a:r>
              <a:rPr lang="en-GB" u="sng" dirty="0">
                <a:hlinkClick r:id="rId4"/>
              </a:rPr>
              <a:t>3 Argand </a:t>
            </a:r>
            <a:r>
              <a:rPr lang="en-GB" u="sng" dirty="0" err="1">
                <a:hlinkClick r:id="rId4"/>
              </a:rPr>
              <a:t>diagramFile</a:t>
            </a:r>
            <a:r>
              <a:rPr lang="en-GB" dirty="0"/>
              <a:t>  -Completed in class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Polar form of Complex Numbers: </a:t>
            </a:r>
            <a:r>
              <a:rPr lang="en-GB" u="sng" dirty="0">
                <a:hlinkClick r:id="rId5"/>
              </a:rPr>
              <a:t>4 polar form of complex </a:t>
            </a:r>
            <a:r>
              <a:rPr lang="en-GB" u="sng" dirty="0" err="1">
                <a:hlinkClick r:id="rId5"/>
              </a:rPr>
              <a:t>numbersFile</a:t>
            </a:r>
            <a:r>
              <a:rPr lang="en-GB" dirty="0"/>
              <a:t>  -Completed in class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Cos+jsin</a:t>
            </a:r>
            <a:r>
              <a:rPr lang="en-GB" dirty="0"/>
              <a:t> form:</a:t>
            </a:r>
            <a:r>
              <a:rPr lang="en-GB" u="sng" dirty="0">
                <a:hlinkClick r:id="rId6"/>
              </a:rPr>
              <a:t>5 the cos + </a:t>
            </a:r>
            <a:r>
              <a:rPr lang="en-GB" u="sng" dirty="0" err="1">
                <a:hlinkClick r:id="rId6"/>
              </a:rPr>
              <a:t>jsin</a:t>
            </a:r>
            <a:r>
              <a:rPr lang="en-GB" u="sng" dirty="0">
                <a:hlinkClick r:id="rId6"/>
              </a:rPr>
              <a:t> form of complex </a:t>
            </a:r>
            <a:r>
              <a:rPr lang="en-GB" u="sng" dirty="0" err="1">
                <a:hlinkClick r:id="rId6"/>
              </a:rPr>
              <a:t>numbersFile</a:t>
            </a:r>
            <a:r>
              <a:rPr lang="en-GB" dirty="0"/>
              <a:t>  -Completed in class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Multiplication and Division in polar form:</a:t>
            </a:r>
            <a:r>
              <a:rPr lang="en-GB" u="sng" dirty="0">
                <a:hlinkClick r:id="rId7"/>
              </a:rPr>
              <a:t>6 Multiplication and Division of complex numbers in polar form</a:t>
            </a:r>
            <a:r>
              <a:rPr lang="en-GB" dirty="0"/>
              <a:t> -Completed in class</a:t>
            </a:r>
            <a:endParaRPr lang="en-GB" u="sng" dirty="0"/>
          </a:p>
          <a:p>
            <a:pPr marL="514350" indent="-514350">
              <a:buFont typeface="+mj-lt"/>
              <a:buAutoNum type="arabicPeriod"/>
            </a:pPr>
            <a:r>
              <a:rPr lang="en-GB" u="sng" dirty="0"/>
              <a:t>Exponential Form: </a:t>
            </a:r>
            <a:r>
              <a:rPr lang="en-GB" u="sng" dirty="0">
                <a:hlinkClick r:id="rId8"/>
              </a:rPr>
              <a:t>7 the exponential form of complex </a:t>
            </a:r>
            <a:r>
              <a:rPr lang="en-GB" u="sng" dirty="0" err="1">
                <a:hlinkClick r:id="rId8"/>
              </a:rPr>
              <a:t>numbersFile</a:t>
            </a:r>
            <a:r>
              <a:rPr lang="en-GB" dirty="0"/>
              <a:t>  -Completed in class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Demoivre’s</a:t>
            </a:r>
            <a:r>
              <a:rPr lang="en-GB" dirty="0"/>
              <a:t> Theorem: </a:t>
            </a:r>
            <a:r>
              <a:rPr lang="en-GB" dirty="0">
                <a:hlinkClick r:id="rId9"/>
              </a:rPr>
              <a:t>8 </a:t>
            </a:r>
            <a:r>
              <a:rPr lang="en-GB" dirty="0" err="1">
                <a:hlinkClick r:id="rId9"/>
              </a:rPr>
              <a:t>DeMoivreTheoremFile</a:t>
            </a:r>
            <a:r>
              <a:rPr lang="en-GB" dirty="0"/>
              <a:t> -</a:t>
            </a:r>
            <a:r>
              <a:rPr lang="en-GB" dirty="0">
                <a:solidFill>
                  <a:srgbClr val="FF0000"/>
                </a:solidFill>
              </a:rPr>
              <a:t>To be completed online</a:t>
            </a:r>
          </a:p>
        </p:txBody>
      </p:sp>
    </p:spTree>
    <p:extLst>
      <p:ext uri="{BB962C8B-B14F-4D97-AF65-F5344CB8AC3E}">
        <p14:creationId xmlns:p14="http://schemas.microsoft.com/office/powerpoint/2010/main" val="2508805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B353-6D9D-4AFD-BF40-CDCE19E33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Demoivre’s</a:t>
            </a:r>
            <a:r>
              <a:rPr lang="en-GB" dirty="0"/>
              <a:t> Theorem: </a:t>
            </a:r>
            <a:r>
              <a:rPr lang="en-GB" dirty="0">
                <a:hlinkClick r:id="rId2"/>
              </a:rPr>
              <a:t>8 </a:t>
            </a:r>
            <a:r>
              <a:rPr lang="en-GB" dirty="0" err="1">
                <a:hlinkClick r:id="rId2"/>
              </a:rPr>
              <a:t>DeMoivreTheoremFile</a:t>
            </a:r>
            <a:r>
              <a:rPr lang="en-GB" dirty="0"/>
              <a:t> -</a:t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E03178B-AC59-4524-9BB4-580C26A4278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Please work your way through this pdf and try this exercise:</a:t>
                </a:r>
              </a:p>
              <a:p>
                <a:r>
                  <a:rPr lang="en-GB" dirty="0"/>
                  <a:t>Use De </a:t>
                </a:r>
                <a:r>
                  <a:rPr lang="en-GB" dirty="0" err="1"/>
                  <a:t>Moivres</a:t>
                </a:r>
                <a:r>
                  <a:rPr lang="en-GB" dirty="0"/>
                  <a:t> Theorem to find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/>
                        </m:ctrlPr>
                      </m:sSupPr>
                      <m:e>
                        <m:r>
                          <a:rPr lang="en-GB" i="1"/>
                          <m:t>(4−3</m:t>
                        </m:r>
                        <m:r>
                          <a:rPr lang="en-GB" i="1"/>
                          <m:t>𝑗</m:t>
                        </m:r>
                        <m:r>
                          <a:rPr lang="en-GB" i="1"/>
                          <m:t>)</m:t>
                        </m:r>
                      </m:e>
                      <m:sup>
                        <m:r>
                          <a:rPr lang="en-GB" i="1"/>
                          <m:t>3</m:t>
                        </m:r>
                      </m:sup>
                    </m:sSup>
                  </m:oMath>
                </a14:m>
                <a:r>
                  <a:rPr lang="en-GB" dirty="0"/>
                  <a:t>.</a:t>
                </a:r>
              </a:p>
              <a:p>
                <a:r>
                  <a:rPr lang="en-GB" dirty="0"/>
                  <a:t>Try it first. Then look at the answer on the next slide.</a:t>
                </a:r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E03178B-AC59-4524-9BB4-580C26A4278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43" t="-22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73516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797FDF4A-D40E-4DF1-BC84-BA9C2A15F5E5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GB" dirty="0"/>
                  <a:t>Use De </a:t>
                </a:r>
                <a:r>
                  <a:rPr lang="en-GB" dirty="0" err="1"/>
                  <a:t>Moivres</a:t>
                </a:r>
                <a:r>
                  <a:rPr lang="en-GB" dirty="0"/>
                  <a:t> Theorem to find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(4−3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en-GB" dirty="0"/>
                  <a:t>.</a:t>
                </a:r>
              </a:p>
            </p:txBody>
          </p:sp>
        </mc:Choice>
        <mc:Fallback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797FDF4A-D40E-4DF1-BC84-BA9C2A15F5E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>
                <a:blip r:embed="rId2"/>
                <a:stretch>
                  <a:fillRect l="-2377" r="-5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56E72-AEC1-44C7-87A8-1653A24E09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Answer:		</a:t>
            </a:r>
            <a:r>
              <a:rPr lang="en-GB" b="1" dirty="0"/>
              <a:t>(we work in radians here)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 4- 3j= 5exp(-j(2</a:t>
            </a:r>
            <a:r>
              <a:rPr lang="el-GR" b="1" dirty="0"/>
              <a:t>π</a:t>
            </a:r>
            <a:r>
              <a:rPr lang="en-GB" b="1" dirty="0"/>
              <a:t>-0.6435))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D’ theorem 5^3(cos(3*5.63968) +</a:t>
            </a:r>
            <a:r>
              <a:rPr lang="en-GB" b="1" dirty="0" err="1"/>
              <a:t>jsin</a:t>
            </a:r>
            <a:r>
              <a:rPr lang="en-GB" b="1" dirty="0"/>
              <a:t>(3*5.63968))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=125(cos(16.9191) +</a:t>
            </a:r>
            <a:r>
              <a:rPr lang="en-GB" b="1" dirty="0" err="1"/>
              <a:t>jsin</a:t>
            </a:r>
            <a:r>
              <a:rPr lang="en-GB" b="1" dirty="0"/>
              <a:t>(16.919))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=</a:t>
            </a:r>
            <a:r>
              <a:rPr lang="en-GB" b="1" u="sng" dirty="0"/>
              <a:t>125(-0.352 -j0.936)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7080625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269</Words>
  <Application>Microsoft Office PowerPoint</Application>
  <PresentationFormat>Widescreen</PresentationFormat>
  <Paragraphs>22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Cambria Math</vt:lpstr>
      <vt:lpstr>Office Theme</vt:lpstr>
      <vt:lpstr>Online Delivery Complex Numbers</vt:lpstr>
      <vt:lpstr>So far we have covered the majority of Complex Numbers.  Here I will take us through the topics and point you to the relevant Moodle resources.</vt:lpstr>
      <vt:lpstr>Demoivre’s Theorem: 8 DeMoivreTheoremFile - </vt:lpstr>
      <vt:lpstr>Use De Moivres Theorem to find    〖(4-3j)〗^3.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Online Delivery Complex Numbers</dc:title>
  <dc:creator>Gordon Dickers</dc:creator>
  <cp:lastModifiedBy>Gordon Dickers</cp:lastModifiedBy>
  <cp:revision>5</cp:revision>
  <dcterms:created xsi:type="dcterms:W3CDTF">2020-03-17T13:45:37Z</dcterms:created>
  <dcterms:modified xsi:type="dcterms:W3CDTF">2020-03-17T14:31:21Z</dcterms:modified>
</cp:coreProperties>
</file>