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0" r:id="rId7"/>
    <p:sldId id="259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D23A6-B23D-424A-80AD-2A3FDDDBC8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8C3982-2138-408B-AEA0-05D718BF73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338D2-62BB-439D-B180-1C6BC08ED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12E801-AEDC-4D06-82CA-3C9BFF4EE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8E745-F95B-4B16-B4F2-1AECE7748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181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2A534-99F4-4858-A1BA-77A8899C3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165BA2-C53E-4246-96F5-04CC43EBF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083EC-24B1-4416-B3CB-7777BAE89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C61B22-06C7-49FB-A47D-CBD297382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EE5E4D-E52E-4503-8771-CB3C4131B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418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E75EC-1418-43D1-B0DA-A9F9FA131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36C03C-B8C1-415E-8594-F03F66D970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A72F74-F0E2-4FC6-8BAC-B12DB4767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E832B-83C3-4760-879F-C2822507E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F7439-502C-4927-86CC-DF7B587A1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90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A1B44-F511-401D-B704-7416B633F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E05C9-F031-49B0-ACB2-9F722690FB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70784-BE35-4314-8549-C1D9D0695E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ECE3AB-FCC5-428E-8E5C-D14078DD4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A80B0A-D977-404E-9231-61BEEC55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985B8E-45AB-4FEA-A49B-D85A434DC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721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1890F-AAFB-48BF-8ECC-0E8B24C01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3BFFDB-32F7-4B65-A5D1-2C353B264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A0E3D8-543E-475C-9169-2A0765FBA1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EC2B8A-8735-4919-8FD9-321B2A5BA2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A39B34-DDC3-40F7-8BC6-FC94945310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FECD2B-7EC0-4B6D-A2CC-552F193B0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8F8A7F-99FC-4499-8D0D-8C97B65D1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9979C3-611E-4527-8285-FB91D38C2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380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FBC71-4D59-43CA-A810-991952FB9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6561DC-86A4-4AF8-A03E-5D35A52A9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3F18ED-05A5-4203-85AF-20F22BCB6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6874E8-5523-4683-99DC-43E5E7D46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061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B91FB5-CE4B-463F-877C-DE74CDAFC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CD8C9D-B4C8-45B5-B2AF-CA867CB06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11EC63-EFCD-440F-815F-2C3FBFA10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41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2A330-2527-498F-BF19-2E15F0DEE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E00C1-224F-4B98-A9CA-40F7232C21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E17D90-5A85-499E-A6AA-EEA6F67CA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1D8526-BA52-4F8E-9C1E-939FE1096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9F3A94-4EE1-4ECB-B606-AB0252B2C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0D8F3B-1195-416A-800C-75C78A036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719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02449-C4B8-414B-A0DD-3EA158FB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AC7A3E-0FFD-40A2-9D19-E295D98236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9F5361-3EDC-4467-BB42-E48F605C2B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84A82A-CEA2-41F7-90FC-7274C4393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9F78F-9CB7-4082-A0F8-6CCE90FC4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DB899-13B7-47BD-8FDA-0A9E70208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521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8B380-15DA-4F1B-98E0-B2B7C496D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DCCD7D-341C-4735-B33F-71F6532D71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2168C-B3E8-4FAA-9CEA-2C7AABE9E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3E2F1B-D4BE-4F9D-AC70-F640392E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28529F-9188-4A7E-A30C-9D4758F8C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147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C21DDB-C0D0-45FE-A6C3-81ADF60F13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78CC0E-0C3D-4610-8096-583235D19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A9930-9103-4E6B-9057-D1F79D0E4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2C072-81E5-4CEF-B2E6-E7465554F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ED611-7AAC-442E-AEB3-04C5FE02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351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D31FEA-1D86-4713-8B11-7E6AE0AE9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BE76A0-D6CF-4FA1-A595-BEDAE699B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9A80F-5369-498A-973E-B30DE43985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38594-4018-4266-9F25-3983129C47A5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9408B-776A-4C17-A116-10C842BB05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C73A1-363E-4720-A925-FDBE46A000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5FA4F-5DC5-41CB-8D0E-A0E624DD78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37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yann.lecun.com/exdb/mnist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C6E4E-706D-41B3-9C79-69E142CBFB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Evaluating a Classifier</a:t>
            </a:r>
            <a:br>
              <a:rPr lang="en-GB" dirty="0"/>
            </a:br>
            <a:r>
              <a:rPr lang="en-GB" dirty="0"/>
              <a:t>Example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7B0AD8-E65B-4970-BC03-65CED37F28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MNIST Dataset</a:t>
            </a:r>
          </a:p>
        </p:txBody>
      </p:sp>
    </p:spTree>
    <p:extLst>
      <p:ext uri="{BB962C8B-B14F-4D97-AF65-F5344CB8AC3E}">
        <p14:creationId xmlns:p14="http://schemas.microsoft.com/office/powerpoint/2010/main" val="3720225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B0CEF-16A0-484C-88BD-A6FCD475A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74" y="365125"/>
            <a:ext cx="11002926" cy="197403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The MNIST dataset</a:t>
            </a:r>
            <a:br>
              <a:rPr lang="en-GB" b="1" dirty="0"/>
            </a:br>
            <a:r>
              <a:rPr lang="en-GB" sz="3600" b="1" dirty="0"/>
              <a:t>(Modified National Institute of Standards and Technology database)</a:t>
            </a:r>
            <a:br>
              <a:rPr lang="en-GB" dirty="0"/>
            </a:br>
            <a:r>
              <a:rPr lang="fr-FR" sz="2700" b="1" dirty="0"/>
              <a:t>Yann </a:t>
            </a:r>
            <a:r>
              <a:rPr lang="fr-FR" sz="2700" b="1" dirty="0" err="1"/>
              <a:t>LeCun</a:t>
            </a:r>
            <a:r>
              <a:rPr lang="fr-FR" sz="2700" b="1" dirty="0"/>
              <a:t>, Corinna Cortes, Christopher J.C. </a:t>
            </a:r>
            <a:r>
              <a:rPr lang="fr-FR" sz="2700" b="1" dirty="0" err="1"/>
              <a:t>Burges</a:t>
            </a:r>
            <a:r>
              <a:rPr lang="fr-FR" sz="2700" b="1" dirty="0"/>
              <a:t> </a:t>
            </a:r>
            <a:endParaRPr lang="en-GB" sz="27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52C1D-AFBB-4AC9-A7A4-0CB305C2C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2748" y="2343169"/>
            <a:ext cx="10515600" cy="4351338"/>
          </a:xfrm>
        </p:spPr>
        <p:txBody>
          <a:bodyPr/>
          <a:lstStyle/>
          <a:p>
            <a:r>
              <a:rPr lang="en-GB" dirty="0"/>
              <a:t>Is a set of 70,00 handwritten digits.</a:t>
            </a:r>
          </a:p>
          <a:p>
            <a:r>
              <a:rPr lang="en-GB" dirty="0"/>
              <a:t>The “hello world” of ML</a:t>
            </a:r>
          </a:p>
          <a:p>
            <a:r>
              <a:rPr lang="en-GB" dirty="0"/>
              <a:t>Each digit is 28x28 greyscale bits=784 features.</a:t>
            </a:r>
          </a:p>
          <a:p>
            <a:r>
              <a:rPr lang="en-GB" dirty="0"/>
              <a:t>Each feature has an integer value between 0 and 255.</a:t>
            </a:r>
          </a:p>
          <a:p>
            <a:pPr marL="0" indent="0">
              <a:buNone/>
            </a:pPr>
            <a:r>
              <a:rPr lang="en-GB" dirty="0"/>
              <a:t>Full details here: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http://yann.lecun.com/exdb/mnist/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2993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NIST database - Wikipedia">
            <a:extLst>
              <a:ext uri="{FF2B5EF4-FFF2-40B4-BE49-F238E27FC236}">
                <a16:creationId xmlns:a16="http://schemas.microsoft.com/office/drawing/2014/main" id="{C6710041-2046-4705-966C-8EACC08D7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210" y="244550"/>
            <a:ext cx="10881965" cy="661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547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007C5-AE26-4111-8402-622904D14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43" y="1120036"/>
            <a:ext cx="10921409" cy="1665690"/>
          </a:xfrm>
        </p:spPr>
        <p:txBody>
          <a:bodyPr>
            <a:normAutofit fontScale="9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GB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sklearn.datasets</a:t>
            </a:r>
            <a: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 import </a:t>
            </a:r>
            <a:r>
              <a:rPr lang="en-GB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fetch_openml</a:t>
            </a:r>
            <a:b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GB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mnist</a:t>
            </a:r>
            <a: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GB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fetch_openml</a:t>
            </a:r>
            <a: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('mnist_784', version=1)</a:t>
            </a:r>
            <a:b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GB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mnist.keys</a:t>
            </a:r>
            <a: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  <a:b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GB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#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dict_keys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(['data', 'target', 'frame', 'categories', '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feature_names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', '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target_names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', 'DESCR', 'details', '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url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’])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mnist["DESCR"]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X,y=mnist["data"], mnist["target"]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import matplotlib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import matplotlib.pyplot as plt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digit=X[0]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imgDigit=digit.reshape(28,28)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plt.imshow(imgDigit,cmap='binary')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plt.axis='off'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plt.show()</a:t>
            </a:r>
            <a:br>
              <a:rPr kumimoji="0" lang="nb-NO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b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lang="en-GB" sz="14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44F2AB1-211F-4A79-952B-4A33C0C104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0751" y="1452900"/>
            <a:ext cx="2676525" cy="2619375"/>
          </a:xfrm>
        </p:spPr>
      </p:pic>
      <p:sp>
        <p:nvSpPr>
          <p:cNvPr id="10" name="Rectangle 5">
            <a:extLst>
              <a:ext uri="{FF2B5EF4-FFF2-40B4-BE49-F238E27FC236}">
                <a16:creationId xmlns:a16="http://schemas.microsoft.com/office/drawing/2014/main" id="{8965D55D-6644-4351-9B80-5110548799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-423729" bIns="-38088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endParaRPr kumimoji="0" lang="en-US" altLang="en-US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002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01C3F-BF90-44BB-892F-A6C2CAD77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out about the MNIST Dataset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DEE769-F377-4D62-A763-3FF61D42B3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Scikit-Learn has a copy of the MINST dataset (recall we used a similar one for the Iris data set?)</a:t>
            </a:r>
          </a:p>
          <a:p>
            <a:r>
              <a:rPr lang="en-GB" dirty="0"/>
              <a:t>Explore this dataset.</a:t>
            </a:r>
          </a:p>
          <a:p>
            <a:r>
              <a:rPr lang="en-GB" dirty="0"/>
              <a:t> Have a look at the </a:t>
            </a:r>
            <a:r>
              <a:rPr lang="en-GB" dirty="0" err="1"/>
              <a:t>Jupyter</a:t>
            </a:r>
            <a:r>
              <a:rPr lang="en-GB" dirty="0"/>
              <a:t> notebook  - ROC and </a:t>
            </a:r>
            <a:r>
              <a:rPr lang="en-GB" dirty="0" err="1"/>
              <a:t>AUC.ipynb</a:t>
            </a:r>
            <a:r>
              <a:rPr lang="en-GB" dirty="0"/>
              <a:t> on our Moodle page.</a:t>
            </a:r>
          </a:p>
          <a:p>
            <a:r>
              <a:rPr lang="en-GB" dirty="0"/>
              <a:t>Things to try:</a:t>
            </a:r>
          </a:p>
          <a:p>
            <a:r>
              <a:rPr lang="en-GB" dirty="0"/>
              <a:t>Investigate how you would train another classifier and evaluate it using ROC  curves and AUC.  Compare them.</a:t>
            </a:r>
          </a:p>
        </p:txBody>
      </p:sp>
    </p:spTree>
    <p:extLst>
      <p:ext uri="{BB962C8B-B14F-4D97-AF65-F5344CB8AC3E}">
        <p14:creationId xmlns:p14="http://schemas.microsoft.com/office/powerpoint/2010/main" val="3577630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7C8EC3559F764AA080F30F794D2AD4" ma:contentTypeVersion="13" ma:contentTypeDescription="Create a new document." ma:contentTypeScope="" ma:versionID="db0d35760826f3073adb3998e242982a">
  <xsd:schema xmlns:xsd="http://www.w3.org/2001/XMLSchema" xmlns:xs="http://www.w3.org/2001/XMLSchema" xmlns:p="http://schemas.microsoft.com/office/2006/metadata/properties" xmlns:ns3="d2d6d51c-be45-489c-bfaa-c0c3d4c0c982" xmlns:ns4="696490a5-0429-499a-a254-a60426c02ef0" targetNamespace="http://schemas.microsoft.com/office/2006/metadata/properties" ma:root="true" ma:fieldsID="07b8232112cf0712e0c6e7beba9e1a37" ns3:_="" ns4:_="">
    <xsd:import namespace="d2d6d51c-be45-489c-bfaa-c0c3d4c0c982"/>
    <xsd:import namespace="696490a5-0429-499a-a254-a60426c02ef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d6d51c-be45-489c-bfaa-c0c3d4c0c98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6490a5-0429-499a-a254-a60426c02e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D5F518-EA71-4BA6-8A79-5E6DD4269273}">
  <ds:schemaRefs>
    <ds:schemaRef ds:uri="http://purl.org/dc/dcmitype/"/>
    <ds:schemaRef ds:uri="d2d6d51c-be45-489c-bfaa-c0c3d4c0c982"/>
    <ds:schemaRef ds:uri="696490a5-0429-499a-a254-a60426c02ef0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4931859-CEA9-4A2B-9D73-E8D9A9E79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200B26-0C41-459F-AA5A-E6ED6F472D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d6d51c-be45-489c-bfaa-c0c3d4c0c982"/>
    <ds:schemaRef ds:uri="696490a5-0429-499a-a254-a60426c02e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285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Courier New</vt:lpstr>
      <vt:lpstr>Office Theme</vt:lpstr>
      <vt:lpstr>Evaluating a Classifier Example</vt:lpstr>
      <vt:lpstr>The MNIST dataset (Modified National Institute of Standards and Technology database) Yann LeCun, Corinna Cortes, Christopher J.C. Burges </vt:lpstr>
      <vt:lpstr>PowerPoint Presentation</vt:lpstr>
      <vt:lpstr>from sklearn.datasets import fetch_openml mnist= fetch_openml('mnist_784', version=1) mnist.keys() #dict_keys(['data', 'target', 'frame', 'categories', 'feature_names', 'target_names', 'DESCR', 'details', 'url’]) mnist["DESCR"] X,y=mnist["data"], mnist["target"] import matplotlib import matplotlib.pyplot as plt digit=X[0] imgDigit=digit.reshape(28,28) plt.imshow(imgDigit,cmap='binary') plt.axis='off' plt.show()  </vt:lpstr>
      <vt:lpstr>Finding out about the MNIST Dataset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Evaluating a Classifier Example</dc:title>
  <dc:creator>Gordon Dickers</dc:creator>
  <cp:lastModifiedBy>Gordon Dickers</cp:lastModifiedBy>
  <cp:revision>8</cp:revision>
  <dcterms:created xsi:type="dcterms:W3CDTF">2020-10-28T15:37:41Z</dcterms:created>
  <dcterms:modified xsi:type="dcterms:W3CDTF">2020-10-29T10:49:37Z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0x010100FB7C8EC3559F764AA080F30F794D2AD4</vt:lpwstr>
  </property>
</Properties>
</file>