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A0A672-FDBF-4FA1-8F96-18207242E6C6}" v="271" dt="2024-07-17T21:27:58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elia golgozeanu" userId="482d89e6bff388d9" providerId="LiveId" clId="{D9A0A672-FDBF-4FA1-8F96-18207242E6C6}"/>
    <pc:docChg chg="undo redo custSel addSld delSld modSld addMainMaster delMainMaster">
      <pc:chgData name="camelia golgozeanu" userId="482d89e6bff388d9" providerId="LiveId" clId="{D9A0A672-FDBF-4FA1-8F96-18207242E6C6}" dt="2024-07-26T22:45:45.193" v="865" actId="26606"/>
      <pc:docMkLst>
        <pc:docMk/>
      </pc:docMkLst>
      <pc:sldChg chg="addSp delSp modSp new mod setBg modClrScheme modAnim setClrOvrMap chgLayout">
        <pc:chgData name="camelia golgozeanu" userId="482d89e6bff388d9" providerId="LiveId" clId="{D9A0A672-FDBF-4FA1-8F96-18207242E6C6}" dt="2024-07-17T20:23:28.951" v="81"/>
        <pc:sldMkLst>
          <pc:docMk/>
          <pc:sldMk cId="1960911200" sldId="256"/>
        </pc:sldMkLst>
        <pc:spChg chg="mod">
          <ac:chgData name="camelia golgozeanu" userId="482d89e6bff388d9" providerId="LiveId" clId="{D9A0A672-FDBF-4FA1-8F96-18207242E6C6}" dt="2024-07-17T20:23:05.116" v="80" actId="207"/>
          <ac:spMkLst>
            <pc:docMk/>
            <pc:sldMk cId="1960911200" sldId="256"/>
            <ac:spMk id="2" creationId="{9E84BE67-DE34-AD7E-AB17-98518A14F5C2}"/>
          </ac:spMkLst>
        </pc:spChg>
        <pc:spChg chg="mod">
          <ac:chgData name="camelia golgozeanu" userId="482d89e6bff388d9" providerId="LiveId" clId="{D9A0A672-FDBF-4FA1-8F96-18207242E6C6}" dt="2024-07-17T20:22:55.389" v="79" actId="207"/>
          <ac:spMkLst>
            <pc:docMk/>
            <pc:sldMk cId="1960911200" sldId="256"/>
            <ac:spMk id="3" creationId="{4F0DFB97-4B2D-9C7E-C181-32B12445B5B7}"/>
          </ac:spMkLst>
        </pc:spChg>
        <pc:spChg chg="add del">
          <ac:chgData name="camelia golgozeanu" userId="482d89e6bff388d9" providerId="LiveId" clId="{D9A0A672-FDBF-4FA1-8F96-18207242E6C6}" dt="2024-07-17T20:18:12.014" v="33" actId="26606"/>
          <ac:spMkLst>
            <pc:docMk/>
            <pc:sldMk cId="1960911200" sldId="256"/>
            <ac:spMk id="9" creationId="{0623FB3B-24E7-5304-70D8-3CA402902220}"/>
          </ac:spMkLst>
        </pc:spChg>
        <pc:spChg chg="add del">
          <ac:chgData name="camelia golgozeanu" userId="482d89e6bff388d9" providerId="LiveId" clId="{D9A0A672-FDBF-4FA1-8F96-18207242E6C6}" dt="2024-07-17T20:19:04.799" v="44" actId="26606"/>
          <ac:spMkLst>
            <pc:docMk/>
            <pc:sldMk cId="1960911200" sldId="256"/>
            <ac:spMk id="10" creationId="{9F63AA5A-E6E1-46DA-AB40-C58233393EDE}"/>
          </ac:spMkLst>
        </pc:spChg>
        <pc:spChg chg="add del">
          <ac:chgData name="camelia golgozeanu" userId="482d89e6bff388d9" providerId="LiveId" clId="{D9A0A672-FDBF-4FA1-8F96-18207242E6C6}" dt="2024-07-17T20:18:12.014" v="33" actId="26606"/>
          <ac:spMkLst>
            <pc:docMk/>
            <pc:sldMk cId="1960911200" sldId="256"/>
            <ac:spMk id="11" creationId="{97081EE3-B6BE-9584-F5AF-E5F6484DA7A1}"/>
          </ac:spMkLst>
        </pc:spChg>
        <pc:spChg chg="add del">
          <ac:chgData name="camelia golgozeanu" userId="482d89e6bff388d9" providerId="LiveId" clId="{D9A0A672-FDBF-4FA1-8F96-18207242E6C6}" dt="2024-07-17T20:18:12.014" v="33" actId="26606"/>
          <ac:spMkLst>
            <pc:docMk/>
            <pc:sldMk cId="1960911200" sldId="256"/>
            <ac:spMk id="13" creationId="{4711BF64-C99B-2F90-ADA1-0C08F9BE8392}"/>
          </ac:spMkLst>
        </pc:spChg>
        <pc:spChg chg="add del">
          <ac:chgData name="camelia golgozeanu" userId="482d89e6bff388d9" providerId="LiveId" clId="{D9A0A672-FDBF-4FA1-8F96-18207242E6C6}" dt="2024-07-17T20:18:32.964" v="35" actId="26606"/>
          <ac:spMkLst>
            <pc:docMk/>
            <pc:sldMk cId="1960911200" sldId="256"/>
            <ac:spMk id="15" creationId="{042AC6AC-B644-4C7C-BEC7-E2B9E90FA03F}"/>
          </ac:spMkLst>
        </pc:spChg>
        <pc:spChg chg="add del">
          <ac:chgData name="camelia golgozeanu" userId="482d89e6bff388d9" providerId="LiveId" clId="{D9A0A672-FDBF-4FA1-8F96-18207242E6C6}" dt="2024-07-17T20:18:32.964" v="35" actId="26606"/>
          <ac:spMkLst>
            <pc:docMk/>
            <pc:sldMk cId="1960911200" sldId="256"/>
            <ac:spMk id="16" creationId="{9D3643A2-C7A3-4BF6-B486-4439025048B8}"/>
          </ac:spMkLst>
        </pc:spChg>
        <pc:spChg chg="add del">
          <ac:chgData name="camelia golgozeanu" userId="482d89e6bff388d9" providerId="LiveId" clId="{D9A0A672-FDBF-4FA1-8F96-18207242E6C6}" dt="2024-07-17T20:18:32.964" v="35" actId="26606"/>
          <ac:spMkLst>
            <pc:docMk/>
            <pc:sldMk cId="1960911200" sldId="256"/>
            <ac:spMk id="17" creationId="{79EF8FBA-A282-4B11-B85A-894F3CEFB546}"/>
          </ac:spMkLst>
        </pc:spChg>
        <pc:spChg chg="add del">
          <ac:chgData name="camelia golgozeanu" userId="482d89e6bff388d9" providerId="LiveId" clId="{D9A0A672-FDBF-4FA1-8F96-18207242E6C6}" dt="2024-07-17T20:18:32.964" v="35" actId="26606"/>
          <ac:spMkLst>
            <pc:docMk/>
            <pc:sldMk cId="1960911200" sldId="256"/>
            <ac:spMk id="19" creationId="{1E7A38B1-D1AF-46C0-A648-4F09838CBD8E}"/>
          </ac:spMkLst>
        </pc:spChg>
        <pc:spChg chg="add del">
          <ac:chgData name="camelia golgozeanu" userId="482d89e6bff388d9" providerId="LiveId" clId="{D9A0A672-FDBF-4FA1-8F96-18207242E6C6}" dt="2024-07-17T20:18:42.464" v="38" actId="26606"/>
          <ac:spMkLst>
            <pc:docMk/>
            <pc:sldMk cId="1960911200" sldId="256"/>
            <ac:spMk id="21" creationId="{FF4F1B1F-38C9-4BA3-8793-E2B6FC978C0A}"/>
          </ac:spMkLst>
        </pc:spChg>
        <pc:spChg chg="add del">
          <ac:chgData name="camelia golgozeanu" userId="482d89e6bff388d9" providerId="LiveId" clId="{D9A0A672-FDBF-4FA1-8F96-18207242E6C6}" dt="2024-07-17T20:18:47.248" v="40" actId="26606"/>
          <ac:spMkLst>
            <pc:docMk/>
            <pc:sldMk cId="1960911200" sldId="256"/>
            <ac:spMk id="25" creationId="{742DFF2D-EA41-4CBE-9659-C2917E4882E5}"/>
          </ac:spMkLst>
        </pc:spChg>
        <pc:spChg chg="add del">
          <ac:chgData name="camelia golgozeanu" userId="482d89e6bff388d9" providerId="LiveId" clId="{D9A0A672-FDBF-4FA1-8F96-18207242E6C6}" dt="2024-07-17T20:18:56.464" v="42" actId="26606"/>
          <ac:spMkLst>
            <pc:docMk/>
            <pc:sldMk cId="1960911200" sldId="256"/>
            <ac:spMk id="28" creationId="{5833CE96-7CBC-47F1-AA9E-1C0149040644}"/>
          </ac:spMkLst>
        </pc:spChg>
        <pc:spChg chg="add del">
          <ac:chgData name="camelia golgozeanu" userId="482d89e6bff388d9" providerId="LiveId" clId="{D9A0A672-FDBF-4FA1-8F96-18207242E6C6}" dt="2024-07-17T20:18:56.464" v="42" actId="26606"/>
          <ac:spMkLst>
            <pc:docMk/>
            <pc:sldMk cId="1960911200" sldId="256"/>
            <ac:spMk id="29" creationId="{6B1D699A-DF55-40A0-808D-D091417F0903}"/>
          </ac:spMkLst>
        </pc:spChg>
        <pc:spChg chg="add del">
          <ac:chgData name="camelia golgozeanu" userId="482d89e6bff388d9" providerId="LiveId" clId="{D9A0A672-FDBF-4FA1-8F96-18207242E6C6}" dt="2024-07-17T20:18:56.464" v="42" actId="26606"/>
          <ac:spMkLst>
            <pc:docMk/>
            <pc:sldMk cId="1960911200" sldId="256"/>
            <ac:spMk id="30" creationId="{9784E32B-BE49-459D-8E4C-E0678A8800C5}"/>
          </ac:spMkLst>
        </pc:spChg>
        <pc:spChg chg="add del">
          <ac:chgData name="camelia golgozeanu" userId="482d89e6bff388d9" providerId="LiveId" clId="{D9A0A672-FDBF-4FA1-8F96-18207242E6C6}" dt="2024-07-17T20:19:19.109" v="47" actId="26606"/>
          <ac:spMkLst>
            <pc:docMk/>
            <pc:sldMk cId="1960911200" sldId="256"/>
            <ac:spMk id="94" creationId="{D6F5F07B-A917-442C-82D5-5719737E9E68}"/>
          </ac:spMkLst>
        </pc:spChg>
        <pc:spChg chg="add del">
          <ac:chgData name="camelia golgozeanu" userId="482d89e6bff388d9" providerId="LiveId" clId="{D9A0A672-FDBF-4FA1-8F96-18207242E6C6}" dt="2024-07-17T20:19:19.109" v="47" actId="26606"/>
          <ac:spMkLst>
            <pc:docMk/>
            <pc:sldMk cId="1960911200" sldId="256"/>
            <ac:spMk id="96" creationId="{B7E0C296-2B1B-4589-84EA-239D878496D5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19" creationId="{104332FF-8349-42A5-B5C8-5EE3825CE252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20" creationId="{5A0118C5-4F8D-4CF4-BADD-53FEACC6C42A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22" creationId="{E7C065BD-BDC2-4800-908F-25C30F042B69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23" creationId="{612A1BC7-2F25-41BC-A0DC-8680CE996B74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24" creationId="{A3D5586F-4573-4C57-9793-1EBFDC896340}"/>
          </ac:spMkLst>
        </pc:spChg>
        <pc:spChg chg="add del">
          <ac:chgData name="camelia golgozeanu" userId="482d89e6bff388d9" providerId="LiveId" clId="{D9A0A672-FDBF-4FA1-8F96-18207242E6C6}" dt="2024-07-17T20:19:27.748" v="49" actId="26606"/>
          <ac:spMkLst>
            <pc:docMk/>
            <pc:sldMk cId="1960911200" sldId="256"/>
            <ac:spMk id="125" creationId="{5EED35EF-93A0-4921-941C-ECC67AE2A4D2}"/>
          </ac:spMkLst>
        </pc:spChg>
        <pc:spChg chg="add del">
          <ac:chgData name="camelia golgozeanu" userId="482d89e6bff388d9" providerId="LiveId" clId="{D9A0A672-FDBF-4FA1-8F96-18207242E6C6}" dt="2024-07-17T20:20:17.754" v="52" actId="26606"/>
          <ac:spMkLst>
            <pc:docMk/>
            <pc:sldMk cId="1960911200" sldId="256"/>
            <ac:spMk id="155" creationId="{2D0267C2-9A87-5888-0384-969AD9365463}"/>
          </ac:spMkLst>
        </pc:spChg>
        <pc:spChg chg="add del">
          <ac:chgData name="camelia golgozeanu" userId="482d89e6bff388d9" providerId="LiveId" clId="{D9A0A672-FDBF-4FA1-8F96-18207242E6C6}" dt="2024-07-17T20:20:17.754" v="52" actId="26606"/>
          <ac:spMkLst>
            <pc:docMk/>
            <pc:sldMk cId="1960911200" sldId="256"/>
            <ac:spMk id="156" creationId="{E4AEFA6A-E623-CF1A-3DDF-C38D3A7E2CE2}"/>
          </ac:spMkLst>
        </pc:spChg>
        <pc:spChg chg="add del">
          <ac:chgData name="camelia golgozeanu" userId="482d89e6bff388d9" providerId="LiveId" clId="{D9A0A672-FDBF-4FA1-8F96-18207242E6C6}" dt="2024-07-17T20:20:25.138" v="54" actId="26606"/>
          <ac:spMkLst>
            <pc:docMk/>
            <pc:sldMk cId="1960911200" sldId="256"/>
            <ac:spMk id="159" creationId="{9EB54D17-3792-403D-9127-495845021D2B}"/>
          </ac:spMkLst>
        </pc:spChg>
        <pc:spChg chg="add del">
          <ac:chgData name="camelia golgozeanu" userId="482d89e6bff388d9" providerId="LiveId" clId="{D9A0A672-FDBF-4FA1-8F96-18207242E6C6}" dt="2024-07-17T20:20:25.138" v="54" actId="26606"/>
          <ac:spMkLst>
            <pc:docMk/>
            <pc:sldMk cId="1960911200" sldId="256"/>
            <ac:spMk id="160" creationId="{51A01047-632B-4F57-9CDB-AA680D5BBB19}"/>
          </ac:spMkLst>
        </pc:spChg>
        <pc:spChg chg="add del">
          <ac:chgData name="camelia golgozeanu" userId="482d89e6bff388d9" providerId="LiveId" clId="{D9A0A672-FDBF-4FA1-8F96-18207242E6C6}" dt="2024-07-17T20:20:25.138" v="54" actId="26606"/>
          <ac:spMkLst>
            <pc:docMk/>
            <pc:sldMk cId="1960911200" sldId="256"/>
            <ac:spMk id="162" creationId="{48EF695B-E7DE-4164-862A-9CD06DFB0EC0}"/>
          </ac:spMkLst>
        </pc:spChg>
        <pc:spChg chg="add del">
          <ac:chgData name="camelia golgozeanu" userId="482d89e6bff388d9" providerId="LiveId" clId="{D9A0A672-FDBF-4FA1-8F96-18207242E6C6}" dt="2024-07-17T20:20:34.996" v="56" actId="26606"/>
          <ac:spMkLst>
            <pc:docMk/>
            <pc:sldMk cId="1960911200" sldId="256"/>
            <ac:spMk id="168" creationId="{72411438-92A5-42B0-9C54-EA4FB32ACB5E}"/>
          </ac:spMkLst>
        </pc:spChg>
        <pc:spChg chg="add del">
          <ac:chgData name="camelia golgozeanu" userId="482d89e6bff388d9" providerId="LiveId" clId="{D9A0A672-FDBF-4FA1-8F96-18207242E6C6}" dt="2024-07-17T20:20:34.996" v="56" actId="26606"/>
          <ac:spMkLst>
            <pc:docMk/>
            <pc:sldMk cId="1960911200" sldId="256"/>
            <ac:spMk id="169" creationId="{C5176844-69C3-4F79-BE38-EA5BDDF4FEA4}"/>
          </ac:spMkLst>
        </pc:spChg>
        <pc:spChg chg="add del">
          <ac:chgData name="camelia golgozeanu" userId="482d89e6bff388d9" providerId="LiveId" clId="{D9A0A672-FDBF-4FA1-8F96-18207242E6C6}" dt="2024-07-17T20:20:34.996" v="56" actId="26606"/>
          <ac:spMkLst>
            <pc:docMk/>
            <pc:sldMk cId="1960911200" sldId="256"/>
            <ac:spMk id="172" creationId="{A101E513-AF74-4E9D-A31F-99664250722D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74" creationId="{23DA7759-3209-4FE2-96D1-4EEDD81E9EA0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75" creationId="{41460DAD-8769-4C9F-9C8C-BB0443909D76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76" creationId="{D3F3A98B-FC65-4638-942D-043D907013AE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78" creationId="{5B7778FC-632E-4DCA-A7CB-0D7731CCF970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79" creationId="{B10BB131-AC8E-4A8E-A5D1-36260F720C3B}"/>
          </ac:spMkLst>
        </pc:spChg>
        <pc:spChg chg="add del">
          <ac:chgData name="camelia golgozeanu" userId="482d89e6bff388d9" providerId="LiveId" clId="{D9A0A672-FDBF-4FA1-8F96-18207242E6C6}" dt="2024-07-17T20:20:45.904" v="58" actId="26606"/>
          <ac:spMkLst>
            <pc:docMk/>
            <pc:sldMk cId="1960911200" sldId="256"/>
            <ac:spMk id="180" creationId="{FA23A907-97FB-4A8F-880A-DD77401C4296}"/>
          </ac:spMkLst>
        </pc:spChg>
        <pc:spChg chg="add del">
          <ac:chgData name="camelia golgozeanu" userId="482d89e6bff388d9" providerId="LiveId" clId="{D9A0A672-FDBF-4FA1-8F96-18207242E6C6}" dt="2024-07-17T20:21:03.760" v="60" actId="26606"/>
          <ac:spMkLst>
            <pc:docMk/>
            <pc:sldMk cId="1960911200" sldId="256"/>
            <ac:spMk id="182" creationId="{91C2F78B-DEE8-4195-A196-DFC51BDADFF9}"/>
          </ac:spMkLst>
        </pc:spChg>
        <pc:spChg chg="add del">
          <ac:chgData name="camelia golgozeanu" userId="482d89e6bff388d9" providerId="LiveId" clId="{D9A0A672-FDBF-4FA1-8F96-18207242E6C6}" dt="2024-07-17T20:21:03.760" v="60" actId="26606"/>
          <ac:spMkLst>
            <pc:docMk/>
            <pc:sldMk cId="1960911200" sldId="256"/>
            <ac:spMk id="183" creationId="{A1D79D08-4BE8-4799-BE09-5078DFEE2256}"/>
          </ac:spMkLst>
        </pc:spChg>
        <pc:spChg chg="add del">
          <ac:chgData name="camelia golgozeanu" userId="482d89e6bff388d9" providerId="LiveId" clId="{D9A0A672-FDBF-4FA1-8F96-18207242E6C6}" dt="2024-07-17T20:21:03.760" v="60" actId="26606"/>
          <ac:spMkLst>
            <pc:docMk/>
            <pc:sldMk cId="1960911200" sldId="256"/>
            <ac:spMk id="185" creationId="{685B57F6-59DE-4274-A37C-F47FE4E42EEF}"/>
          </ac:spMkLst>
        </pc:spChg>
        <pc:spChg chg="add del">
          <ac:chgData name="camelia golgozeanu" userId="482d89e6bff388d9" providerId="LiveId" clId="{D9A0A672-FDBF-4FA1-8F96-18207242E6C6}" dt="2024-07-17T20:21:03.760" v="60" actId="26606"/>
          <ac:spMkLst>
            <pc:docMk/>
            <pc:sldMk cId="1960911200" sldId="256"/>
            <ac:spMk id="187" creationId="{6D6B3702-19B7-471C-974D-4A163151E0E5}"/>
          </ac:spMkLst>
        </pc:spChg>
        <pc:spChg chg="add del">
          <ac:chgData name="camelia golgozeanu" userId="482d89e6bff388d9" providerId="LiveId" clId="{D9A0A672-FDBF-4FA1-8F96-18207242E6C6}" dt="2024-07-17T20:21:16.597" v="62" actId="26606"/>
          <ac:spMkLst>
            <pc:docMk/>
            <pc:sldMk cId="1960911200" sldId="256"/>
            <ac:spMk id="190" creationId="{6E448DB1-4196-18A6-15DA-C72635C1B11E}"/>
          </ac:spMkLst>
        </pc:spChg>
        <pc:spChg chg="add del">
          <ac:chgData name="camelia golgozeanu" userId="482d89e6bff388d9" providerId="LiveId" clId="{D9A0A672-FDBF-4FA1-8F96-18207242E6C6}" dt="2024-07-17T20:21:16.597" v="62" actId="26606"/>
          <ac:spMkLst>
            <pc:docMk/>
            <pc:sldMk cId="1960911200" sldId="256"/>
            <ac:spMk id="192" creationId="{DF15DF8A-891A-1965-E372-1BA1F3B945EF}"/>
          </ac:spMkLst>
        </pc:spChg>
        <pc:spChg chg="add del">
          <ac:chgData name="camelia golgozeanu" userId="482d89e6bff388d9" providerId="LiveId" clId="{D9A0A672-FDBF-4FA1-8F96-18207242E6C6}" dt="2024-07-17T20:21:28.885" v="64" actId="26606"/>
          <ac:spMkLst>
            <pc:docMk/>
            <pc:sldMk cId="1960911200" sldId="256"/>
            <ac:spMk id="194" creationId="{83AF9C6E-31D5-480C-AE10-9BA3E4ED1A5B}"/>
          </ac:spMkLst>
        </pc:spChg>
        <pc:spChg chg="add del">
          <ac:chgData name="camelia golgozeanu" userId="482d89e6bff388d9" providerId="LiveId" clId="{D9A0A672-FDBF-4FA1-8F96-18207242E6C6}" dt="2024-07-17T20:21:28.885" v="64" actId="26606"/>
          <ac:spMkLst>
            <pc:docMk/>
            <pc:sldMk cId="1960911200" sldId="256"/>
            <ac:spMk id="196" creationId="{ED1BE14B-C94E-4A1A-B076-39CCA23043C5}"/>
          </ac:spMkLst>
        </pc:spChg>
        <pc:spChg chg="add del">
          <ac:chgData name="camelia golgozeanu" userId="482d89e6bff388d9" providerId="LiveId" clId="{D9A0A672-FDBF-4FA1-8F96-18207242E6C6}" dt="2024-07-17T20:21:28.885" v="64" actId="26606"/>
          <ac:spMkLst>
            <pc:docMk/>
            <pc:sldMk cId="1960911200" sldId="256"/>
            <ac:spMk id="197" creationId="{504BBA99-27AB-4A46-A679-B01BBAC6803F}"/>
          </ac:spMkLst>
        </pc:spChg>
        <pc:spChg chg="add del">
          <ac:chgData name="camelia golgozeanu" userId="482d89e6bff388d9" providerId="LiveId" clId="{D9A0A672-FDBF-4FA1-8F96-18207242E6C6}" dt="2024-07-17T20:21:34.118" v="66" actId="26606"/>
          <ac:spMkLst>
            <pc:docMk/>
            <pc:sldMk cId="1960911200" sldId="256"/>
            <ac:spMk id="199" creationId="{6E0D4398-84C2-41B8-BF30-3157F7B18DF2}"/>
          </ac:spMkLst>
        </pc:spChg>
        <pc:spChg chg="add del">
          <ac:chgData name="camelia golgozeanu" userId="482d89e6bff388d9" providerId="LiveId" clId="{D9A0A672-FDBF-4FA1-8F96-18207242E6C6}" dt="2024-07-17T20:21:34.118" v="66" actId="26606"/>
          <ac:spMkLst>
            <pc:docMk/>
            <pc:sldMk cId="1960911200" sldId="256"/>
            <ac:spMk id="201" creationId="{1E519840-CB5B-442F-AF8C-F848E7699768}"/>
          </ac:spMkLst>
        </pc:spChg>
        <pc:spChg chg="add del">
          <ac:chgData name="camelia golgozeanu" userId="482d89e6bff388d9" providerId="LiveId" clId="{D9A0A672-FDBF-4FA1-8F96-18207242E6C6}" dt="2024-07-17T20:21:49.170" v="68" actId="26606"/>
          <ac:spMkLst>
            <pc:docMk/>
            <pc:sldMk cId="1960911200" sldId="256"/>
            <ac:spMk id="205" creationId="{0BABF38A-8A0D-492E-BD20-6CF4D46B50BD}"/>
          </ac:spMkLst>
        </pc:spChg>
        <pc:spChg chg="add del">
          <ac:chgData name="camelia golgozeanu" userId="482d89e6bff388d9" providerId="LiveId" clId="{D9A0A672-FDBF-4FA1-8F96-18207242E6C6}" dt="2024-07-17T20:21:49.170" v="68" actId="26606"/>
          <ac:spMkLst>
            <pc:docMk/>
            <pc:sldMk cId="1960911200" sldId="256"/>
            <ac:spMk id="207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21:49.170" v="68" actId="26606"/>
          <ac:spMkLst>
            <pc:docMk/>
            <pc:sldMk cId="1960911200" sldId="256"/>
            <ac:spMk id="208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21:49.170" v="68" actId="26606"/>
          <ac:spMkLst>
            <pc:docMk/>
            <pc:sldMk cId="1960911200" sldId="256"/>
            <ac:spMk id="209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0:21:52.264" v="70" actId="26606"/>
          <ac:spMkLst>
            <pc:docMk/>
            <pc:sldMk cId="1960911200" sldId="256"/>
            <ac:spMk id="214" creationId="{51D9D766-3B0F-47FE-96C2-31AB8A958116}"/>
          </ac:spMkLst>
        </pc:spChg>
        <pc:spChg chg="add">
          <ac:chgData name="camelia golgozeanu" userId="482d89e6bff388d9" providerId="LiveId" clId="{D9A0A672-FDBF-4FA1-8F96-18207242E6C6}" dt="2024-07-17T20:21:52.374" v="71" actId="26606"/>
          <ac:spMkLst>
            <pc:docMk/>
            <pc:sldMk cId="1960911200" sldId="256"/>
            <ac:spMk id="218" creationId="{0BABF38A-8A0D-492E-BD20-6CF4D46B50BD}"/>
          </ac:spMkLst>
        </pc:spChg>
        <pc:spChg chg="add">
          <ac:chgData name="camelia golgozeanu" userId="482d89e6bff388d9" providerId="LiveId" clId="{D9A0A672-FDBF-4FA1-8F96-18207242E6C6}" dt="2024-07-17T20:21:52.374" v="71" actId="26606"/>
          <ac:spMkLst>
            <pc:docMk/>
            <pc:sldMk cId="1960911200" sldId="256"/>
            <ac:spMk id="220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0:21:52.374" v="71" actId="26606"/>
          <ac:spMkLst>
            <pc:docMk/>
            <pc:sldMk cId="1960911200" sldId="256"/>
            <ac:spMk id="221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0:21:52.374" v="71" actId="26606"/>
          <ac:spMkLst>
            <pc:docMk/>
            <pc:sldMk cId="1960911200" sldId="256"/>
            <ac:spMk id="222" creationId="{A905C581-3E86-4ADD-9EDD-5FA87B461238}"/>
          </ac:spMkLst>
        </pc:spChg>
        <pc:grpChg chg="add del">
          <ac:chgData name="camelia golgozeanu" userId="482d89e6bff388d9" providerId="LiveId" clId="{D9A0A672-FDBF-4FA1-8F96-18207242E6C6}" dt="2024-07-17T20:19:19.109" v="47" actId="26606"/>
          <ac:grpSpMkLst>
            <pc:docMk/>
            <pc:sldMk cId="1960911200" sldId="256"/>
            <ac:grpSpMk id="97" creationId="{3CDD339A-0D5C-435F-B70C-6498DB974BEE}"/>
          </ac:grpSpMkLst>
        </pc:grpChg>
        <pc:grpChg chg="add del">
          <ac:chgData name="camelia golgozeanu" userId="482d89e6bff388d9" providerId="LiveId" clId="{D9A0A672-FDBF-4FA1-8F96-18207242E6C6}" dt="2024-07-17T20:19:27.748" v="49" actId="26606"/>
          <ac:grpSpMkLst>
            <pc:docMk/>
            <pc:sldMk cId="1960911200" sldId="256"/>
            <ac:grpSpMk id="114" creationId="{8997F1B7-1EE7-4EA5-A5A4-866F9A810C9F}"/>
          </ac:grpSpMkLst>
        </pc:grpChg>
        <pc:grpChg chg="add del">
          <ac:chgData name="camelia golgozeanu" userId="482d89e6bff388d9" providerId="LiveId" clId="{D9A0A672-FDBF-4FA1-8F96-18207242E6C6}" dt="2024-07-17T20:19:27.748" v="49" actId="26606"/>
          <ac:grpSpMkLst>
            <pc:docMk/>
            <pc:sldMk cId="1960911200" sldId="256"/>
            <ac:grpSpMk id="127" creationId="{FBA57177-DC07-469A-BAC9-36D6E5948EB7}"/>
          </ac:grpSpMkLst>
        </pc:grpChg>
        <pc:grpChg chg="add del">
          <ac:chgData name="camelia golgozeanu" userId="482d89e6bff388d9" providerId="LiveId" clId="{D9A0A672-FDBF-4FA1-8F96-18207242E6C6}" dt="2024-07-17T20:20:25.138" v="54" actId="26606"/>
          <ac:grpSpMkLst>
            <pc:docMk/>
            <pc:sldMk cId="1960911200" sldId="256"/>
            <ac:grpSpMk id="163" creationId="{D5ADB088-C125-457F-9C61-DFE21DCEF4A5}"/>
          </ac:grpSpMkLst>
        </pc:grpChg>
        <pc:grpChg chg="add del">
          <ac:chgData name="camelia golgozeanu" userId="482d89e6bff388d9" providerId="LiveId" clId="{D9A0A672-FDBF-4FA1-8F96-18207242E6C6}" dt="2024-07-17T20:21:49.170" v="68" actId="26606"/>
          <ac:grpSpMkLst>
            <pc:docMk/>
            <pc:sldMk cId="1960911200" sldId="256"/>
            <ac:grpSpMk id="211" creationId="{A4672714-67D2-40D0-B961-A7438FE9C9AA}"/>
          </ac:grpSpMkLst>
        </pc:grpChg>
        <pc:grpChg chg="add">
          <ac:chgData name="camelia golgozeanu" userId="482d89e6bff388d9" providerId="LiveId" clId="{D9A0A672-FDBF-4FA1-8F96-18207242E6C6}" dt="2024-07-17T20:21:52.374" v="71" actId="26606"/>
          <ac:grpSpMkLst>
            <pc:docMk/>
            <pc:sldMk cId="1960911200" sldId="256"/>
            <ac:grpSpMk id="224" creationId="{A4672714-67D2-40D0-B961-A7438FE9C9AA}"/>
          </ac:grpSpMkLst>
        </pc:grpChg>
        <pc:picChg chg="add del">
          <ac:chgData name="camelia golgozeanu" userId="482d89e6bff388d9" providerId="LiveId" clId="{D9A0A672-FDBF-4FA1-8F96-18207242E6C6}" dt="2024-07-17T20:18:12.014" v="33" actId="26606"/>
          <ac:picMkLst>
            <pc:docMk/>
            <pc:sldMk cId="1960911200" sldId="256"/>
            <ac:picMk id="4" creationId="{D5D44F0A-46C5-188F-C729-6D735E3240DA}"/>
          </ac:picMkLst>
        </pc:picChg>
        <pc:picChg chg="add del">
          <ac:chgData name="camelia golgozeanu" userId="482d89e6bff388d9" providerId="LiveId" clId="{D9A0A672-FDBF-4FA1-8F96-18207242E6C6}" dt="2024-07-17T20:19:04.799" v="44" actId="26606"/>
          <ac:picMkLst>
            <pc:docMk/>
            <pc:sldMk cId="1960911200" sldId="256"/>
            <ac:picMk id="5" creationId="{ABE4B7A3-BDFF-6077-FE85-6CE698454CB4}"/>
          </ac:picMkLst>
        </pc:picChg>
        <pc:picChg chg="add del">
          <ac:chgData name="camelia golgozeanu" userId="482d89e6bff388d9" providerId="LiveId" clId="{D9A0A672-FDBF-4FA1-8F96-18207242E6C6}" dt="2024-07-17T20:18:32.964" v="35" actId="26606"/>
          <ac:picMkLst>
            <pc:docMk/>
            <pc:sldMk cId="1960911200" sldId="256"/>
            <ac:picMk id="18" creationId="{A5508974-32E0-3993-85FD-55DF3A14660A}"/>
          </ac:picMkLst>
        </pc:picChg>
        <pc:picChg chg="add del">
          <ac:chgData name="camelia golgozeanu" userId="482d89e6bff388d9" providerId="LiveId" clId="{D9A0A672-FDBF-4FA1-8F96-18207242E6C6}" dt="2024-07-17T20:18:42.464" v="38" actId="26606"/>
          <ac:picMkLst>
            <pc:docMk/>
            <pc:sldMk cId="1960911200" sldId="256"/>
            <ac:picMk id="22" creationId="{91BE409E-D0FA-C2CD-CA54-9ECDC10D90B3}"/>
          </ac:picMkLst>
        </pc:picChg>
        <pc:picChg chg="add del">
          <ac:chgData name="camelia golgozeanu" userId="482d89e6bff388d9" providerId="LiveId" clId="{D9A0A672-FDBF-4FA1-8F96-18207242E6C6}" dt="2024-07-17T20:18:47.248" v="40" actId="26606"/>
          <ac:picMkLst>
            <pc:docMk/>
            <pc:sldMk cId="1960911200" sldId="256"/>
            <ac:picMk id="26" creationId="{DB45CA0C-C5D6-469B-D151-EAD0FCD19CE2}"/>
          </ac:picMkLst>
        </pc:picChg>
        <pc:picChg chg="add del">
          <ac:chgData name="camelia golgozeanu" userId="482d89e6bff388d9" providerId="LiveId" clId="{D9A0A672-FDBF-4FA1-8F96-18207242E6C6}" dt="2024-07-17T20:18:56.464" v="42" actId="26606"/>
          <ac:picMkLst>
            <pc:docMk/>
            <pc:sldMk cId="1960911200" sldId="256"/>
            <ac:picMk id="31" creationId="{332BD30F-6FC7-19BC-9D5C-C021ED9854BF}"/>
          </ac:picMkLst>
        </pc:picChg>
        <pc:picChg chg="add del">
          <ac:chgData name="camelia golgozeanu" userId="482d89e6bff388d9" providerId="LiveId" clId="{D9A0A672-FDBF-4FA1-8F96-18207242E6C6}" dt="2024-07-17T20:19:04.799" v="44" actId="26606"/>
          <ac:picMkLst>
            <pc:docMk/>
            <pc:sldMk cId="1960911200" sldId="256"/>
            <ac:picMk id="33" creationId="{44A3C11F-EAC9-4DE1-7867-A2045D6CCF18}"/>
          </ac:picMkLst>
        </pc:picChg>
        <pc:picChg chg="add del">
          <ac:chgData name="camelia golgozeanu" userId="482d89e6bff388d9" providerId="LiveId" clId="{D9A0A672-FDBF-4FA1-8F96-18207242E6C6}" dt="2024-07-17T20:19:19.109" v="47" actId="26606"/>
          <ac:picMkLst>
            <pc:docMk/>
            <pc:sldMk cId="1960911200" sldId="256"/>
            <ac:picMk id="95" creationId="{F74D33E8-B5D2-36D6-BB8F-A7DD73853F66}"/>
          </ac:picMkLst>
        </pc:picChg>
        <pc:picChg chg="add del">
          <ac:chgData name="camelia golgozeanu" userId="482d89e6bff388d9" providerId="LiveId" clId="{D9A0A672-FDBF-4FA1-8F96-18207242E6C6}" dt="2024-07-17T20:19:27.748" v="49" actId="26606"/>
          <ac:picMkLst>
            <pc:docMk/>
            <pc:sldMk cId="1960911200" sldId="256"/>
            <ac:picMk id="121" creationId="{6319258F-7974-F77B-B859-7E9957C8EDBE}"/>
          </ac:picMkLst>
        </pc:picChg>
        <pc:picChg chg="add del">
          <ac:chgData name="camelia golgozeanu" userId="482d89e6bff388d9" providerId="LiveId" clId="{D9A0A672-FDBF-4FA1-8F96-18207242E6C6}" dt="2024-07-17T20:19:27.748" v="49" actId="26606"/>
          <ac:picMkLst>
            <pc:docMk/>
            <pc:sldMk cId="1960911200" sldId="256"/>
            <ac:picMk id="126" creationId="{3B12998E-3A33-D9E2-17BC-18DB8BFDA007}"/>
          </ac:picMkLst>
        </pc:picChg>
        <pc:picChg chg="add del">
          <ac:chgData name="camelia golgozeanu" userId="482d89e6bff388d9" providerId="LiveId" clId="{D9A0A672-FDBF-4FA1-8F96-18207242E6C6}" dt="2024-07-17T20:20:17.754" v="52" actId="26606"/>
          <ac:picMkLst>
            <pc:docMk/>
            <pc:sldMk cId="1960911200" sldId="256"/>
            <ac:picMk id="157" creationId="{A057DBCA-1093-C754-8551-51155BCD5727}"/>
          </ac:picMkLst>
        </pc:picChg>
        <pc:picChg chg="add del">
          <ac:chgData name="camelia golgozeanu" userId="482d89e6bff388d9" providerId="LiveId" clId="{D9A0A672-FDBF-4FA1-8F96-18207242E6C6}" dt="2024-07-17T20:20:25.138" v="54" actId="26606"/>
          <ac:picMkLst>
            <pc:docMk/>
            <pc:sldMk cId="1960911200" sldId="256"/>
            <ac:picMk id="161" creationId="{B59F5EC8-7CBE-82CB-06F6-757CEB45178F}"/>
          </ac:picMkLst>
        </pc:picChg>
        <pc:picChg chg="add del">
          <ac:chgData name="camelia golgozeanu" userId="482d89e6bff388d9" providerId="LiveId" clId="{D9A0A672-FDBF-4FA1-8F96-18207242E6C6}" dt="2024-07-17T20:20:34.996" v="56" actId="26606"/>
          <ac:picMkLst>
            <pc:docMk/>
            <pc:sldMk cId="1960911200" sldId="256"/>
            <ac:picMk id="171" creationId="{28995085-A5F7-D9AB-760B-8A903DC7D106}"/>
          </ac:picMkLst>
        </pc:picChg>
        <pc:picChg chg="add del">
          <ac:chgData name="camelia golgozeanu" userId="482d89e6bff388d9" providerId="LiveId" clId="{D9A0A672-FDBF-4FA1-8F96-18207242E6C6}" dt="2024-07-17T20:20:45.904" v="58" actId="26606"/>
          <ac:picMkLst>
            <pc:docMk/>
            <pc:sldMk cId="1960911200" sldId="256"/>
            <ac:picMk id="177" creationId="{2B15184F-85AA-0EEE-43BF-6F92D3BA1C0E}"/>
          </ac:picMkLst>
        </pc:picChg>
        <pc:picChg chg="add del">
          <ac:chgData name="camelia golgozeanu" userId="482d89e6bff388d9" providerId="LiveId" clId="{D9A0A672-FDBF-4FA1-8F96-18207242E6C6}" dt="2024-07-17T20:21:03.760" v="60" actId="26606"/>
          <ac:picMkLst>
            <pc:docMk/>
            <pc:sldMk cId="1960911200" sldId="256"/>
            <ac:picMk id="186" creationId="{BA76A26B-8D14-4312-0506-5B297F909390}"/>
          </ac:picMkLst>
        </pc:picChg>
        <pc:picChg chg="add del">
          <ac:chgData name="camelia golgozeanu" userId="482d89e6bff388d9" providerId="LiveId" clId="{D9A0A672-FDBF-4FA1-8F96-18207242E6C6}" dt="2024-07-17T20:21:16.597" v="62" actId="26606"/>
          <ac:picMkLst>
            <pc:docMk/>
            <pc:sldMk cId="1960911200" sldId="256"/>
            <ac:picMk id="191" creationId="{B3B9AA0C-AF85-F708-2F8F-8830062FD9E4}"/>
          </ac:picMkLst>
        </pc:picChg>
        <pc:picChg chg="add del">
          <ac:chgData name="camelia golgozeanu" userId="482d89e6bff388d9" providerId="LiveId" clId="{D9A0A672-FDBF-4FA1-8F96-18207242E6C6}" dt="2024-07-17T20:21:28.885" v="64" actId="26606"/>
          <ac:picMkLst>
            <pc:docMk/>
            <pc:sldMk cId="1960911200" sldId="256"/>
            <ac:picMk id="195" creationId="{CE8A85D2-9ECC-D551-A52C-BEDD64986F7F}"/>
          </ac:picMkLst>
        </pc:picChg>
        <pc:picChg chg="add del">
          <ac:chgData name="camelia golgozeanu" userId="482d89e6bff388d9" providerId="LiveId" clId="{D9A0A672-FDBF-4FA1-8F96-18207242E6C6}" dt="2024-07-17T20:21:34.118" v="66" actId="26606"/>
          <ac:picMkLst>
            <pc:docMk/>
            <pc:sldMk cId="1960911200" sldId="256"/>
            <ac:picMk id="200" creationId="{C0F13ABD-EA8E-D52B-59D1-D363192DB7C5}"/>
          </ac:picMkLst>
        </pc:picChg>
        <pc:picChg chg="add del">
          <ac:chgData name="camelia golgozeanu" userId="482d89e6bff388d9" providerId="LiveId" clId="{D9A0A672-FDBF-4FA1-8F96-18207242E6C6}" dt="2024-07-17T20:21:49.170" v="68" actId="26606"/>
          <ac:picMkLst>
            <pc:docMk/>
            <pc:sldMk cId="1960911200" sldId="256"/>
            <ac:picMk id="206" creationId="{BC526B7A-4801-4FD1-95C8-03AF22629E87}"/>
          </ac:picMkLst>
        </pc:picChg>
        <pc:picChg chg="add del">
          <ac:chgData name="camelia golgozeanu" userId="482d89e6bff388d9" providerId="LiveId" clId="{D9A0A672-FDBF-4FA1-8F96-18207242E6C6}" dt="2024-07-17T20:21:49.170" v="68" actId="26606"/>
          <ac:picMkLst>
            <pc:docMk/>
            <pc:sldMk cId="1960911200" sldId="256"/>
            <ac:picMk id="210" creationId="{4B0DEB15-442C-A809-37D0-92DBAEB294A2}"/>
          </ac:picMkLst>
        </pc:picChg>
        <pc:picChg chg="add del">
          <ac:chgData name="camelia golgozeanu" userId="482d89e6bff388d9" providerId="LiveId" clId="{D9A0A672-FDBF-4FA1-8F96-18207242E6C6}" dt="2024-07-17T20:21:52.264" v="70" actId="26606"/>
          <ac:picMkLst>
            <pc:docMk/>
            <pc:sldMk cId="1960911200" sldId="256"/>
            <ac:picMk id="215" creationId="{EF121AC7-9CB9-569A-FAF4-FBB317DEB9A9}"/>
          </ac:picMkLst>
        </pc:picChg>
        <pc:picChg chg="add del">
          <ac:chgData name="camelia golgozeanu" userId="482d89e6bff388d9" providerId="LiveId" clId="{D9A0A672-FDBF-4FA1-8F96-18207242E6C6}" dt="2024-07-17T20:21:52.264" v="70" actId="26606"/>
          <ac:picMkLst>
            <pc:docMk/>
            <pc:sldMk cId="1960911200" sldId="256"/>
            <ac:picMk id="216" creationId="{0DF8670F-614B-ADB8-0595-200A89E14733}"/>
          </ac:picMkLst>
        </pc:picChg>
        <pc:picChg chg="add">
          <ac:chgData name="camelia golgozeanu" userId="482d89e6bff388d9" providerId="LiveId" clId="{D9A0A672-FDBF-4FA1-8F96-18207242E6C6}" dt="2024-07-17T20:21:52.374" v="71" actId="26606"/>
          <ac:picMkLst>
            <pc:docMk/>
            <pc:sldMk cId="1960911200" sldId="256"/>
            <ac:picMk id="219" creationId="{BC526B7A-4801-4FD1-95C8-03AF22629E87}"/>
          </ac:picMkLst>
        </pc:picChg>
        <pc:picChg chg="add">
          <ac:chgData name="camelia golgozeanu" userId="482d89e6bff388d9" providerId="LiveId" clId="{D9A0A672-FDBF-4FA1-8F96-18207242E6C6}" dt="2024-07-17T20:21:52.374" v="71" actId="26606"/>
          <ac:picMkLst>
            <pc:docMk/>
            <pc:sldMk cId="1960911200" sldId="256"/>
            <ac:picMk id="223" creationId="{4B0DEB15-442C-A809-37D0-92DBAEB294A2}"/>
          </ac:picMkLst>
        </pc:picChg>
        <pc:cxnChg chg="add del">
          <ac:chgData name="camelia golgozeanu" userId="482d89e6bff388d9" providerId="LiveId" clId="{D9A0A672-FDBF-4FA1-8F96-18207242E6C6}" dt="2024-07-17T20:21:52.264" v="70" actId="26606"/>
          <ac:cxnSpMkLst>
            <pc:docMk/>
            <pc:sldMk cId="1960911200" sldId="256"/>
            <ac:cxnSpMk id="12" creationId="{B32E796E-8D19-4926-B7B8-653B01939010}"/>
          </ac:cxnSpMkLst>
        </pc:cxnChg>
        <pc:cxnChg chg="add del">
          <ac:chgData name="camelia golgozeanu" userId="482d89e6bff388d9" providerId="LiveId" clId="{D9A0A672-FDBF-4FA1-8F96-18207242E6C6}" dt="2024-07-17T20:18:42.464" v="38" actId="26606"/>
          <ac:cxnSpMkLst>
            <pc:docMk/>
            <pc:sldMk cId="1960911200" sldId="256"/>
            <ac:cxnSpMk id="23" creationId="{6B5C80BC-C547-4FD8-9B68-6A9207F08580}"/>
          </ac:cxnSpMkLst>
        </pc:cxnChg>
        <pc:cxnChg chg="add del">
          <ac:chgData name="camelia golgozeanu" userId="482d89e6bff388d9" providerId="LiveId" clId="{D9A0A672-FDBF-4FA1-8F96-18207242E6C6}" dt="2024-07-17T20:20:34.996" v="56" actId="26606"/>
          <ac:cxnSpMkLst>
            <pc:docMk/>
            <pc:sldMk cId="1960911200" sldId="256"/>
            <ac:cxnSpMk id="170" creationId="{AEF97C72-3F89-4F0A-9629-01818B389CF0}"/>
          </ac:cxnSpMkLst>
        </pc:cxnChg>
        <pc:cxnChg chg="add del">
          <ac:chgData name="camelia golgozeanu" userId="482d89e6bff388d9" providerId="LiveId" clId="{D9A0A672-FDBF-4FA1-8F96-18207242E6C6}" dt="2024-07-17T20:21:03.760" v="60" actId="26606"/>
          <ac:cxnSpMkLst>
            <pc:docMk/>
            <pc:sldMk cId="1960911200" sldId="256"/>
            <ac:cxnSpMk id="184" creationId="{C95D65A1-16CB-407F-993F-2A6D59BCC0C8}"/>
          </ac:cxnSpMkLst>
        </pc:cxnChg>
        <pc:cxnChg chg="add del">
          <ac:chgData name="camelia golgozeanu" userId="482d89e6bff388d9" providerId="LiveId" clId="{D9A0A672-FDBF-4FA1-8F96-18207242E6C6}" dt="2024-07-17T20:21:03.760" v="60" actId="26606"/>
          <ac:cxnSpMkLst>
            <pc:docMk/>
            <pc:sldMk cId="1960911200" sldId="256"/>
            <ac:cxnSpMk id="188" creationId="{50D86B0D-0E25-49AC-8123-2522E0A7692D}"/>
          </ac:cxnSpMkLst>
        </pc:cxnChg>
        <pc:cxnChg chg="add del">
          <ac:chgData name="camelia golgozeanu" userId="482d89e6bff388d9" providerId="LiveId" clId="{D9A0A672-FDBF-4FA1-8F96-18207242E6C6}" dt="2024-07-17T20:21:34.118" v="66" actId="26606"/>
          <ac:cxnSpMkLst>
            <pc:docMk/>
            <pc:sldMk cId="1960911200" sldId="256"/>
            <ac:cxnSpMk id="202" creationId="{AC7EF422-3076-48F2-A38B-7CA851778E05}"/>
          </ac:cxnSpMkLst>
        </pc:cxnChg>
        <pc:cxnChg chg="add del">
          <ac:chgData name="camelia golgozeanu" userId="482d89e6bff388d9" providerId="LiveId" clId="{D9A0A672-FDBF-4FA1-8F96-18207242E6C6}" dt="2024-07-17T20:21:34.118" v="66" actId="26606"/>
          <ac:cxnSpMkLst>
            <pc:docMk/>
            <pc:sldMk cId="1960911200" sldId="256"/>
            <ac:cxnSpMk id="203" creationId="{6896548C-21A4-493D-B220-64E89F1EF6D7}"/>
          </ac:cxnSpMkLst>
        </pc:cxnChg>
      </pc:sldChg>
      <pc:sldChg chg="addSp delSp modSp new mod setBg modAnim">
        <pc:chgData name="camelia golgozeanu" userId="482d89e6bff388d9" providerId="LiveId" clId="{D9A0A672-FDBF-4FA1-8F96-18207242E6C6}" dt="2024-07-17T20:36:28.435" v="130" actId="26606"/>
        <pc:sldMkLst>
          <pc:docMk/>
          <pc:sldMk cId="857520013" sldId="257"/>
        </pc:sldMkLst>
        <pc:spChg chg="mod ord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2" creationId="{EB857B36-FFCB-C677-20EC-A8AC3D559E56}"/>
          </ac:spMkLst>
        </pc:spChg>
        <pc:spChg chg="add del mod ord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3" creationId="{BB004FEF-1BCF-65BA-9237-5E4E1D53B9FE}"/>
          </ac:spMkLst>
        </pc:spChg>
        <pc:spChg chg="add del">
          <ac:chgData name="camelia golgozeanu" userId="482d89e6bff388d9" providerId="LiveId" clId="{D9A0A672-FDBF-4FA1-8F96-18207242E6C6}" dt="2024-07-17T20:33:06.063" v="115" actId="26606"/>
          <ac:spMkLst>
            <pc:docMk/>
            <pc:sldMk cId="857520013" sldId="257"/>
            <ac:spMk id="6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3:06.063" v="115" actId="26606"/>
          <ac:spMkLst>
            <pc:docMk/>
            <pc:sldMk cId="857520013" sldId="257"/>
            <ac:spMk id="7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33:06.063" v="115" actId="26606"/>
          <ac:spMkLst>
            <pc:docMk/>
            <pc:sldMk cId="857520013" sldId="257"/>
            <ac:spMk id="8" creationId="{DA476813-4CEE-408B-852D-3E51E30B17BE}"/>
          </ac:spMkLst>
        </pc:spChg>
        <pc:spChg chg="add del">
          <ac:chgData name="camelia golgozeanu" userId="482d89e6bff388d9" providerId="LiveId" clId="{D9A0A672-FDBF-4FA1-8F96-18207242E6C6}" dt="2024-07-17T20:25:52.943" v="86" actId="26606"/>
          <ac:spMkLst>
            <pc:docMk/>
            <pc:sldMk cId="857520013" sldId="257"/>
            <ac:spMk id="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25:52.943" v="86" actId="26606"/>
          <ac:spMkLst>
            <pc:docMk/>
            <pc:sldMk cId="857520013" sldId="257"/>
            <ac:spMk id="11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12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25:52.943" v="86" actId="26606"/>
          <ac:spMkLst>
            <pc:docMk/>
            <pc:sldMk cId="857520013" sldId="257"/>
            <ac:spMk id="13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14" creationId="{8B7CC9ED-57A2-429E-8FD9-D55F47275908}"/>
          </ac:spMkLst>
        </pc:spChg>
        <pc:spChg chg="add del">
          <ac:chgData name="camelia golgozeanu" userId="482d89e6bff388d9" providerId="LiveId" clId="{D9A0A672-FDBF-4FA1-8F96-18207242E6C6}" dt="2024-07-17T20:26:01.672" v="88" actId="26606"/>
          <ac:spMkLst>
            <pc:docMk/>
            <pc:sldMk cId="857520013" sldId="257"/>
            <ac:spMk id="16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26:01.672" v="88" actId="26606"/>
          <ac:spMkLst>
            <pc:docMk/>
            <pc:sldMk cId="857520013" sldId="257"/>
            <ac:spMk id="17" creationId="{37962AE0-6A1C-4B76-9D52-10E5E6D7D3BB}"/>
          </ac:spMkLst>
        </pc:spChg>
        <pc:spChg chg="add del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20" creationId="{A3EF0E40-AEB8-4DF7-A67A-7317B3BF94CA}"/>
          </ac:spMkLst>
        </pc:spChg>
        <pc:spChg chg="add del">
          <ac:chgData name="camelia golgozeanu" userId="482d89e6bff388d9" providerId="LiveId" clId="{D9A0A672-FDBF-4FA1-8F96-18207242E6C6}" dt="2024-07-17T20:26:06.109" v="90" actId="26606"/>
          <ac:spMkLst>
            <pc:docMk/>
            <pc:sldMk cId="857520013" sldId="257"/>
            <ac:spMk id="21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26:06.109" v="90" actId="26606"/>
          <ac:spMkLst>
            <pc:docMk/>
            <pc:sldMk cId="857520013" sldId="257"/>
            <ac:spMk id="22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26:06.109" v="90" actId="26606"/>
          <ac:spMkLst>
            <pc:docMk/>
            <pc:sldMk cId="857520013" sldId="257"/>
            <ac:spMk id="23" creationId="{DA476813-4CEE-408B-852D-3E51E30B17BE}"/>
          </ac:spMkLst>
        </pc:spChg>
        <pc:spChg chg="add del">
          <ac:chgData name="camelia golgozeanu" userId="482d89e6bff388d9" providerId="LiveId" clId="{D9A0A672-FDBF-4FA1-8F96-18207242E6C6}" dt="2024-07-17T20:26:06.109" v="90" actId="26606"/>
          <ac:spMkLst>
            <pc:docMk/>
            <pc:sldMk cId="857520013" sldId="257"/>
            <ac:spMk id="27" creationId="{BB004FEF-1BCF-65BA-9237-5E4E1D53B9FE}"/>
          </ac:spMkLst>
        </pc:spChg>
        <pc:spChg chg="add del">
          <ac:chgData name="camelia golgozeanu" userId="482d89e6bff388d9" providerId="LiveId" clId="{D9A0A672-FDBF-4FA1-8F96-18207242E6C6}" dt="2024-07-17T20:30:08.501" v="106" actId="26606"/>
          <ac:spMkLst>
            <pc:docMk/>
            <pc:sldMk cId="857520013" sldId="257"/>
            <ac:spMk id="2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0:08.501" v="106" actId="26606"/>
          <ac:spMkLst>
            <pc:docMk/>
            <pc:sldMk cId="857520013" sldId="257"/>
            <ac:spMk id="30" creationId="{37962AE0-6A1C-4B76-9D52-10E5E6D7D3BB}"/>
          </ac:spMkLst>
        </pc:spChg>
        <pc:spChg chg="add del">
          <ac:chgData name="camelia golgozeanu" userId="482d89e6bff388d9" providerId="LiveId" clId="{D9A0A672-FDBF-4FA1-8F96-18207242E6C6}" dt="2024-07-17T20:35:45.247" v="121" actId="26606"/>
          <ac:spMkLst>
            <pc:docMk/>
            <pc:sldMk cId="857520013" sldId="257"/>
            <ac:spMk id="3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5:45.247" v="121" actId="26606"/>
          <ac:spMkLst>
            <pc:docMk/>
            <pc:sldMk cId="857520013" sldId="257"/>
            <ac:spMk id="41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35:45.247" v="121" actId="26606"/>
          <ac:spMkLst>
            <pc:docMk/>
            <pc:sldMk cId="857520013" sldId="257"/>
            <ac:spMk id="43" creationId="{6E3BD6E7-B38D-4E49-AB74-A2B160730033}"/>
          </ac:spMkLst>
        </pc:spChg>
        <pc:spChg chg="add del">
          <ac:chgData name="camelia golgozeanu" userId="482d89e6bff388d9" providerId="LiveId" clId="{D9A0A672-FDBF-4FA1-8F96-18207242E6C6}" dt="2024-07-17T20:35:47.463" v="123" actId="26606"/>
          <ac:spMkLst>
            <pc:docMk/>
            <pc:sldMk cId="857520013" sldId="257"/>
            <ac:spMk id="4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5:47.463" v="123" actId="26606"/>
          <ac:spMkLst>
            <pc:docMk/>
            <pc:sldMk cId="857520013" sldId="257"/>
            <ac:spMk id="50" creationId="{5A8C81AE-8F0D-49F3-9FB4-334B0DCDF195}"/>
          </ac:spMkLst>
        </pc:spChg>
        <pc:spChg chg="add del">
          <ac:chgData name="camelia golgozeanu" userId="482d89e6bff388d9" providerId="LiveId" clId="{D9A0A672-FDBF-4FA1-8F96-18207242E6C6}" dt="2024-07-17T20:36:05.745" v="125" actId="26606"/>
          <ac:spMkLst>
            <pc:docMk/>
            <pc:sldMk cId="857520013" sldId="257"/>
            <ac:spMk id="54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6:05.745" v="125" actId="26606"/>
          <ac:spMkLst>
            <pc:docMk/>
            <pc:sldMk cId="857520013" sldId="257"/>
            <ac:spMk id="55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36:05.745" v="125" actId="26606"/>
          <ac:spMkLst>
            <pc:docMk/>
            <pc:sldMk cId="857520013" sldId="257"/>
            <ac:spMk id="56" creationId="{33AB5E6C-A333-4B8A-92E2-99E87DABC015}"/>
          </ac:spMkLst>
        </pc:spChg>
        <pc:spChg chg="add del">
          <ac:chgData name="camelia golgozeanu" userId="482d89e6bff388d9" providerId="LiveId" clId="{D9A0A672-FDBF-4FA1-8F96-18207242E6C6}" dt="2024-07-17T20:36:13.722" v="127" actId="26606"/>
          <ac:spMkLst>
            <pc:docMk/>
            <pc:sldMk cId="857520013" sldId="257"/>
            <ac:spMk id="5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6:13.722" v="127" actId="26606"/>
          <ac:spMkLst>
            <pc:docMk/>
            <pc:sldMk cId="857520013" sldId="257"/>
            <ac:spMk id="60" creationId="{5A8C81AE-8F0D-49F3-9FB4-334B0DCDF195}"/>
          </ac:spMkLst>
        </pc:spChg>
        <pc:spChg chg="add del">
          <ac:chgData name="camelia golgozeanu" userId="482d89e6bff388d9" providerId="LiveId" clId="{D9A0A672-FDBF-4FA1-8F96-18207242E6C6}" dt="2024-07-17T20:36:28.373" v="129" actId="26606"/>
          <ac:spMkLst>
            <pc:docMk/>
            <pc:sldMk cId="857520013" sldId="257"/>
            <ac:spMk id="64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36:28.373" v="129" actId="26606"/>
          <ac:spMkLst>
            <pc:docMk/>
            <pc:sldMk cId="857520013" sldId="257"/>
            <ac:spMk id="65" creationId="{5A8C81AE-8F0D-49F3-9FB4-334B0DCDF195}"/>
          </ac:spMkLst>
        </pc:spChg>
        <pc:spChg chg="add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67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68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0:36:28.435" v="130" actId="26606"/>
          <ac:spMkLst>
            <pc:docMk/>
            <pc:sldMk cId="857520013" sldId="257"/>
            <ac:spMk id="69" creationId="{6E3BD6E7-B38D-4E49-AB74-A2B160730033}"/>
          </ac:spMkLst>
        </pc:spChg>
        <pc:grpChg chg="add del">
          <ac:chgData name="camelia golgozeanu" userId="482d89e6bff388d9" providerId="LiveId" clId="{D9A0A672-FDBF-4FA1-8F96-18207242E6C6}" dt="2024-07-17T20:26:06.109" v="90" actId="26606"/>
          <ac:grpSpMkLst>
            <pc:docMk/>
            <pc:sldMk cId="857520013" sldId="257"/>
            <ac:grpSpMk id="15" creationId="{245C754D-F6B0-4E8B-BCBC-51B5E2863D57}"/>
          </ac:grpSpMkLst>
        </pc:grpChg>
        <pc:grpChg chg="add del">
          <ac:chgData name="camelia golgozeanu" userId="482d89e6bff388d9" providerId="LiveId" clId="{D9A0A672-FDBF-4FA1-8F96-18207242E6C6}" dt="2024-07-17T20:26:01.672" v="88" actId="26606"/>
          <ac:grpSpMkLst>
            <pc:docMk/>
            <pc:sldMk cId="857520013" sldId="257"/>
            <ac:grpSpMk id="18" creationId="{7AB7BDB5-BE0D-446B-AA57-16A1D859E52B}"/>
          </ac:grpSpMkLst>
        </pc:grpChg>
        <pc:grpChg chg="add del">
          <ac:chgData name="camelia golgozeanu" userId="482d89e6bff388d9" providerId="LiveId" clId="{D9A0A672-FDBF-4FA1-8F96-18207242E6C6}" dt="2024-07-17T20:36:28.435" v="130" actId="26606"/>
          <ac:grpSpMkLst>
            <pc:docMk/>
            <pc:sldMk cId="857520013" sldId="257"/>
            <ac:grpSpMk id="25" creationId="{739BAE37-B96C-4F71-BC0F-C5F3C7DFDE2A}"/>
          </ac:grpSpMkLst>
        </pc:grpChg>
        <pc:grpChg chg="add del">
          <ac:chgData name="camelia golgozeanu" userId="482d89e6bff388d9" providerId="LiveId" clId="{D9A0A672-FDBF-4FA1-8F96-18207242E6C6}" dt="2024-07-17T20:30:08.501" v="106" actId="26606"/>
          <ac:grpSpMkLst>
            <pc:docMk/>
            <pc:sldMk cId="857520013" sldId="257"/>
            <ac:grpSpMk id="31" creationId="{7AB7BDB5-BE0D-446B-AA57-16A1D859E52B}"/>
          </ac:grpSpMkLst>
        </pc:grpChg>
        <pc:grpChg chg="add del">
          <ac:chgData name="camelia golgozeanu" userId="482d89e6bff388d9" providerId="LiveId" clId="{D9A0A672-FDBF-4FA1-8F96-18207242E6C6}" dt="2024-07-17T20:35:45.247" v="121" actId="26606"/>
          <ac:grpSpMkLst>
            <pc:docMk/>
            <pc:sldMk cId="857520013" sldId="257"/>
            <ac:grpSpMk id="45" creationId="{78597762-58E1-4E07-864C-D6AFE1B6658C}"/>
          </ac:grpSpMkLst>
        </pc:grpChg>
        <pc:grpChg chg="add del">
          <ac:chgData name="camelia golgozeanu" userId="482d89e6bff388d9" providerId="LiveId" clId="{D9A0A672-FDBF-4FA1-8F96-18207242E6C6}" dt="2024-07-17T20:35:47.463" v="123" actId="26606"/>
          <ac:grpSpMkLst>
            <pc:docMk/>
            <pc:sldMk cId="857520013" sldId="257"/>
            <ac:grpSpMk id="51" creationId="{A9EF8060-0D63-402B-8B09-4993D1FE8EFD}"/>
          </ac:grpSpMkLst>
        </pc:grpChg>
        <pc:grpChg chg="add del">
          <ac:chgData name="camelia golgozeanu" userId="482d89e6bff388d9" providerId="LiveId" clId="{D9A0A672-FDBF-4FA1-8F96-18207242E6C6}" dt="2024-07-17T20:36:05.745" v="125" actId="26606"/>
          <ac:grpSpMkLst>
            <pc:docMk/>
            <pc:sldMk cId="857520013" sldId="257"/>
            <ac:grpSpMk id="57" creationId="{F08F8D8B-6AF1-4B82-9475-839DD15169A5}"/>
          </ac:grpSpMkLst>
        </pc:grpChg>
        <pc:grpChg chg="add del">
          <ac:chgData name="camelia golgozeanu" userId="482d89e6bff388d9" providerId="LiveId" clId="{D9A0A672-FDBF-4FA1-8F96-18207242E6C6}" dt="2024-07-17T20:36:13.722" v="127" actId="26606"/>
          <ac:grpSpMkLst>
            <pc:docMk/>
            <pc:sldMk cId="857520013" sldId="257"/>
            <ac:grpSpMk id="61" creationId="{329D5B16-F37A-4DDB-AEC7-D86E5D2EB632}"/>
          </ac:grpSpMkLst>
        </pc:grpChg>
        <pc:grpChg chg="add">
          <ac:chgData name="camelia golgozeanu" userId="482d89e6bff388d9" providerId="LiveId" clId="{D9A0A672-FDBF-4FA1-8F96-18207242E6C6}" dt="2024-07-17T20:36:28.435" v="130" actId="26606"/>
          <ac:grpSpMkLst>
            <pc:docMk/>
            <pc:sldMk cId="857520013" sldId="257"/>
            <ac:grpSpMk id="70" creationId="{78597762-58E1-4E07-864C-D6AFE1B6658C}"/>
          </ac:grpSpMkLst>
        </pc:grpChg>
        <pc:graphicFrameChg chg="add del">
          <ac:chgData name="camelia golgozeanu" userId="482d89e6bff388d9" providerId="LiveId" clId="{D9A0A672-FDBF-4FA1-8F96-18207242E6C6}" dt="2024-07-17T20:26:01.672" v="88" actId="26606"/>
          <ac:graphicFrameMkLst>
            <pc:docMk/>
            <pc:sldMk cId="857520013" sldId="257"/>
            <ac:graphicFrameMk id="19" creationId="{975D6F80-603F-5EE8-29B4-B5A033DA4A46}"/>
          </ac:graphicFrameMkLst>
        </pc:graphicFrameChg>
        <pc:graphicFrameChg chg="add del">
          <ac:chgData name="camelia golgozeanu" userId="482d89e6bff388d9" providerId="LiveId" clId="{D9A0A672-FDBF-4FA1-8F96-18207242E6C6}" dt="2024-07-17T20:30:08.501" v="106" actId="26606"/>
          <ac:graphicFrameMkLst>
            <pc:docMk/>
            <pc:sldMk cId="857520013" sldId="257"/>
            <ac:graphicFrameMk id="33" creationId="{975D6F80-603F-5EE8-29B4-B5A033DA4A46}"/>
          </ac:graphicFrameMkLst>
        </pc:graphicFrameChg>
        <pc:picChg chg="add del">
          <ac:chgData name="camelia golgozeanu" userId="482d89e6bff388d9" providerId="LiveId" clId="{D9A0A672-FDBF-4FA1-8F96-18207242E6C6}" dt="2024-07-17T20:25:52.943" v="86" actId="26606"/>
          <ac:picMkLst>
            <pc:docMk/>
            <pc:sldMk cId="857520013" sldId="257"/>
            <ac:picMk id="5" creationId="{FBE32038-6D39-B8A6-9711-B5C10021CBF2}"/>
          </ac:picMkLst>
        </pc:picChg>
        <pc:picChg chg="add mod ord">
          <ac:chgData name="camelia golgozeanu" userId="482d89e6bff388d9" providerId="LiveId" clId="{D9A0A672-FDBF-4FA1-8F96-18207242E6C6}" dt="2024-07-17T20:36:28.435" v="130" actId="26606"/>
          <ac:picMkLst>
            <pc:docMk/>
            <pc:sldMk cId="857520013" sldId="257"/>
            <ac:picMk id="10" creationId="{FEA68801-816C-365A-076B-B2A209BA01C1}"/>
          </ac:picMkLst>
        </pc:picChg>
        <pc:picChg chg="add del">
          <ac:chgData name="camelia golgozeanu" userId="482d89e6bff388d9" providerId="LiveId" clId="{D9A0A672-FDBF-4FA1-8F96-18207242E6C6}" dt="2024-07-17T20:26:06.109" v="90" actId="26606"/>
          <ac:picMkLst>
            <pc:docMk/>
            <pc:sldMk cId="857520013" sldId="257"/>
            <ac:picMk id="24" creationId="{69EFC834-3003-A3B2-80C1-ABFCDE4AD1A6}"/>
          </ac:picMkLst>
        </pc:picChg>
        <pc:picChg chg="add mod ord">
          <ac:chgData name="camelia golgozeanu" userId="482d89e6bff388d9" providerId="LiveId" clId="{D9A0A672-FDBF-4FA1-8F96-18207242E6C6}" dt="2024-07-17T20:36:28.435" v="130" actId="26606"/>
          <ac:picMkLst>
            <pc:docMk/>
            <pc:sldMk cId="857520013" sldId="257"/>
            <ac:picMk id="34" creationId="{E2FB3D64-42D9-1ACB-CE62-C1D27ADE92EC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1:27:58.899" v="784" actId="313"/>
        <pc:sldMkLst>
          <pc:docMk/>
          <pc:sldMk cId="475090051" sldId="258"/>
        </pc:sldMkLst>
        <pc:spChg chg="mod">
          <ac:chgData name="camelia golgozeanu" userId="482d89e6bff388d9" providerId="LiveId" clId="{D9A0A672-FDBF-4FA1-8F96-18207242E6C6}" dt="2024-07-17T20:43:36.224" v="313" actId="26606"/>
          <ac:spMkLst>
            <pc:docMk/>
            <pc:sldMk cId="475090051" sldId="258"/>
            <ac:spMk id="2" creationId="{6A5DA0E5-CABC-D706-F4E8-2A0D29F0B805}"/>
          </ac:spMkLst>
        </pc:spChg>
        <pc:spChg chg="del">
          <ac:chgData name="camelia golgozeanu" userId="482d89e6bff388d9" providerId="LiveId" clId="{D9A0A672-FDBF-4FA1-8F96-18207242E6C6}" dt="2024-07-17T20:37:52.596" v="133"/>
          <ac:spMkLst>
            <pc:docMk/>
            <pc:sldMk cId="475090051" sldId="258"/>
            <ac:spMk id="3" creationId="{30C07993-5026-62CE-F64C-2C59FC63570D}"/>
          </ac:spMkLst>
        </pc:spChg>
        <pc:spChg chg="add mod">
          <ac:chgData name="camelia golgozeanu" userId="482d89e6bff388d9" providerId="LiveId" clId="{D9A0A672-FDBF-4FA1-8F96-18207242E6C6}" dt="2024-07-17T21:27:58.899" v="784" actId="313"/>
          <ac:spMkLst>
            <pc:docMk/>
            <pc:sldMk cId="475090051" sldId="258"/>
            <ac:spMk id="4" creationId="{1B6486EB-BA13-1E5F-690C-FCDBC737D27B}"/>
          </ac:spMkLst>
        </pc:spChg>
        <pc:spChg chg="add">
          <ac:chgData name="camelia golgozeanu" userId="482d89e6bff388d9" providerId="LiveId" clId="{D9A0A672-FDBF-4FA1-8F96-18207242E6C6}" dt="2024-07-17T20:43:03.777" v="308"/>
          <ac:spMkLst>
            <pc:docMk/>
            <pc:sldMk cId="475090051" sldId="258"/>
            <ac:spMk id="5" creationId="{03597CAB-7150-7124-40EE-4E676A30140B}"/>
          </ac:spMkLst>
        </pc:spChg>
        <pc:spChg chg="add del">
          <ac:chgData name="camelia golgozeanu" userId="482d89e6bff388d9" providerId="LiveId" clId="{D9A0A672-FDBF-4FA1-8F96-18207242E6C6}" dt="2024-07-17T20:43:26.508" v="310" actId="26606"/>
          <ac:spMkLst>
            <pc:docMk/>
            <pc:sldMk cId="475090051" sldId="258"/>
            <ac:spMk id="10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43:26.508" v="310" actId="26606"/>
          <ac:spMkLst>
            <pc:docMk/>
            <pc:sldMk cId="475090051" sldId="258"/>
            <ac:spMk id="12" creationId="{FBC8BBE5-981E-4B0B-9654-32B5668BFF31}"/>
          </ac:spMkLst>
        </pc:spChg>
        <pc:spChg chg="add del">
          <ac:chgData name="camelia golgozeanu" userId="482d89e6bff388d9" providerId="LiveId" clId="{D9A0A672-FDBF-4FA1-8F96-18207242E6C6}" dt="2024-07-17T20:43:36.128" v="312" actId="26606"/>
          <ac:spMkLst>
            <pc:docMk/>
            <pc:sldMk cId="475090051" sldId="258"/>
            <ac:spMk id="18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43:36.128" v="312" actId="26606"/>
          <ac:spMkLst>
            <pc:docMk/>
            <pc:sldMk cId="475090051" sldId="258"/>
            <ac:spMk id="19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43:36.128" v="312" actId="26606"/>
          <ac:spMkLst>
            <pc:docMk/>
            <pc:sldMk cId="475090051" sldId="258"/>
            <ac:spMk id="20" creationId="{A905C581-3E86-4ADD-9EDD-5FA87B461238}"/>
          </ac:spMkLst>
        </pc:spChg>
        <pc:spChg chg="add">
          <ac:chgData name="camelia golgozeanu" userId="482d89e6bff388d9" providerId="LiveId" clId="{D9A0A672-FDBF-4FA1-8F96-18207242E6C6}" dt="2024-07-17T20:43:36.224" v="313" actId="26606"/>
          <ac:spMkLst>
            <pc:docMk/>
            <pc:sldMk cId="475090051" sldId="258"/>
            <ac:spMk id="23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0:43:36.224" v="313" actId="26606"/>
          <ac:spMkLst>
            <pc:docMk/>
            <pc:sldMk cId="475090051" sldId="258"/>
            <ac:spMk id="24" creationId="{FBC8BBE5-981E-4B0B-9654-32B5668BFF31}"/>
          </ac:spMkLst>
        </pc:spChg>
        <pc:grpChg chg="add del">
          <ac:chgData name="camelia golgozeanu" userId="482d89e6bff388d9" providerId="LiveId" clId="{D9A0A672-FDBF-4FA1-8F96-18207242E6C6}" dt="2024-07-17T20:43:26.508" v="310" actId="26606"/>
          <ac:grpSpMkLst>
            <pc:docMk/>
            <pc:sldMk cId="475090051" sldId="258"/>
            <ac:grpSpMk id="14" creationId="{8ED5E97A-D21B-4AA4-83CF-DA3A380E301A}"/>
          </ac:grpSpMkLst>
        </pc:grpChg>
        <pc:grpChg chg="add">
          <ac:chgData name="camelia golgozeanu" userId="482d89e6bff388d9" providerId="LiveId" clId="{D9A0A672-FDBF-4FA1-8F96-18207242E6C6}" dt="2024-07-17T20:43:36.224" v="313" actId="26606"/>
          <ac:grpSpMkLst>
            <pc:docMk/>
            <pc:sldMk cId="475090051" sldId="258"/>
            <ac:grpSpMk id="25" creationId="{8ED5E97A-D21B-4AA4-83CF-DA3A380E301A}"/>
          </ac:grpSpMkLst>
        </pc:grpChg>
        <pc:picChg chg="add del">
          <ac:chgData name="camelia golgozeanu" userId="482d89e6bff388d9" providerId="LiveId" clId="{D9A0A672-FDBF-4FA1-8F96-18207242E6C6}" dt="2024-07-17T20:43:26.508" v="310" actId="26606"/>
          <ac:picMkLst>
            <pc:docMk/>
            <pc:sldMk cId="475090051" sldId="258"/>
            <ac:picMk id="6" creationId="{9234F45A-A80E-DE96-E1CE-CC6395AFEB75}"/>
          </ac:picMkLst>
        </pc:picChg>
        <pc:picChg chg="add del">
          <ac:chgData name="camelia golgozeanu" userId="482d89e6bff388d9" providerId="LiveId" clId="{D9A0A672-FDBF-4FA1-8F96-18207242E6C6}" dt="2024-07-17T20:43:36.128" v="312" actId="26606"/>
          <ac:picMkLst>
            <pc:docMk/>
            <pc:sldMk cId="475090051" sldId="258"/>
            <ac:picMk id="21" creationId="{916291B9-F1B1-32FC-0686-C1B613B36C27}"/>
          </ac:picMkLst>
        </pc:picChg>
        <pc:picChg chg="add">
          <ac:chgData name="camelia golgozeanu" userId="482d89e6bff388d9" providerId="LiveId" clId="{D9A0A672-FDBF-4FA1-8F96-18207242E6C6}" dt="2024-07-17T20:43:36.224" v="313" actId="26606"/>
          <ac:picMkLst>
            <pc:docMk/>
            <pc:sldMk cId="475090051" sldId="258"/>
            <ac:picMk id="26" creationId="{9234F45A-A80E-DE96-E1CE-CC6395AFEB75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0:51:21.876" v="371" actId="26606"/>
        <pc:sldMkLst>
          <pc:docMk/>
          <pc:sldMk cId="4215870363" sldId="259"/>
        </pc:sldMkLst>
        <pc:spChg chg="mod">
          <ac:chgData name="camelia golgozeanu" userId="482d89e6bff388d9" providerId="LiveId" clId="{D9A0A672-FDBF-4FA1-8F96-18207242E6C6}" dt="2024-07-17T20:51:21.876" v="371" actId="26606"/>
          <ac:spMkLst>
            <pc:docMk/>
            <pc:sldMk cId="4215870363" sldId="259"/>
            <ac:spMk id="2" creationId="{885AC03C-B784-86E3-6FCB-64DC4C36E437}"/>
          </ac:spMkLst>
        </pc:spChg>
        <pc:spChg chg="del">
          <ac:chgData name="camelia golgozeanu" userId="482d89e6bff388d9" providerId="LiveId" clId="{D9A0A672-FDBF-4FA1-8F96-18207242E6C6}" dt="2024-07-17T20:43:58.120" v="314"/>
          <ac:spMkLst>
            <pc:docMk/>
            <pc:sldMk cId="4215870363" sldId="259"/>
            <ac:spMk id="3" creationId="{C0EBADC4-F484-72CF-C2BB-F398BB4FE814}"/>
          </ac:spMkLst>
        </pc:spChg>
        <pc:spChg chg="add mod">
          <ac:chgData name="camelia golgozeanu" userId="482d89e6bff388d9" providerId="LiveId" clId="{D9A0A672-FDBF-4FA1-8F96-18207242E6C6}" dt="2024-07-17T20:51:21.876" v="371" actId="26606"/>
          <ac:spMkLst>
            <pc:docMk/>
            <pc:sldMk cId="4215870363" sldId="259"/>
            <ac:spMk id="4" creationId="{2556C7BE-8F7B-7A0D-4375-6FF287EE6B47}"/>
          </ac:spMkLst>
        </pc:spChg>
        <pc:spChg chg="add del">
          <ac:chgData name="camelia golgozeanu" userId="482d89e6bff388d9" providerId="LiveId" clId="{D9A0A672-FDBF-4FA1-8F96-18207242E6C6}" dt="2024-07-17T20:51:02.368" v="366" actId="26606"/>
          <ac:spMkLst>
            <pc:docMk/>
            <pc:sldMk cId="4215870363" sldId="259"/>
            <ac:spMk id="10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51:02.368" v="366" actId="26606"/>
          <ac:spMkLst>
            <pc:docMk/>
            <pc:sldMk cId="4215870363" sldId="259"/>
            <ac:spMk id="12" creationId="{FBC8BBE5-981E-4B0B-9654-32B5668BFF31}"/>
          </ac:spMkLst>
        </pc:spChg>
        <pc:spChg chg="add del">
          <ac:chgData name="camelia golgozeanu" userId="482d89e6bff388d9" providerId="LiveId" clId="{D9A0A672-FDBF-4FA1-8F96-18207242E6C6}" dt="2024-07-17T20:51:17.067" v="368" actId="26606"/>
          <ac:spMkLst>
            <pc:docMk/>
            <pc:sldMk cId="4215870363" sldId="259"/>
            <ac:spMk id="18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51:17.067" v="368" actId="26606"/>
          <ac:spMkLst>
            <pc:docMk/>
            <pc:sldMk cId="4215870363" sldId="259"/>
            <ac:spMk id="19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0:51:17.067" v="368" actId="26606"/>
          <ac:spMkLst>
            <pc:docMk/>
            <pc:sldMk cId="4215870363" sldId="259"/>
            <ac:spMk id="20" creationId="{DA476813-4CEE-408B-852D-3E51E30B17BE}"/>
          </ac:spMkLst>
        </pc:spChg>
        <pc:spChg chg="add del">
          <ac:chgData name="camelia golgozeanu" userId="482d89e6bff388d9" providerId="LiveId" clId="{D9A0A672-FDBF-4FA1-8F96-18207242E6C6}" dt="2024-07-17T20:51:21.814" v="370" actId="26606"/>
          <ac:spMkLst>
            <pc:docMk/>
            <pc:sldMk cId="4215870363" sldId="259"/>
            <ac:spMk id="23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0:51:21.814" v="370" actId="26606"/>
          <ac:spMkLst>
            <pc:docMk/>
            <pc:sldMk cId="4215870363" sldId="259"/>
            <ac:spMk id="24" creationId="{FBC8BBE5-981E-4B0B-9654-32B5668BFF31}"/>
          </ac:spMkLst>
        </pc:spChg>
        <pc:spChg chg="add">
          <ac:chgData name="camelia golgozeanu" userId="482d89e6bff388d9" providerId="LiveId" clId="{D9A0A672-FDBF-4FA1-8F96-18207242E6C6}" dt="2024-07-17T20:51:21.876" v="371" actId="26606"/>
          <ac:spMkLst>
            <pc:docMk/>
            <pc:sldMk cId="4215870363" sldId="259"/>
            <ac:spMk id="28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0:51:21.876" v="371" actId="26606"/>
          <ac:spMkLst>
            <pc:docMk/>
            <pc:sldMk cId="4215870363" sldId="259"/>
            <ac:spMk id="29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0:51:21.876" v="371" actId="26606"/>
          <ac:spMkLst>
            <pc:docMk/>
            <pc:sldMk cId="4215870363" sldId="259"/>
            <ac:spMk id="30" creationId="{DA476813-4CEE-408B-852D-3E51E30B17BE}"/>
          </ac:spMkLst>
        </pc:spChg>
        <pc:grpChg chg="add del">
          <ac:chgData name="camelia golgozeanu" userId="482d89e6bff388d9" providerId="LiveId" clId="{D9A0A672-FDBF-4FA1-8F96-18207242E6C6}" dt="2024-07-17T20:51:02.368" v="366" actId="26606"/>
          <ac:grpSpMkLst>
            <pc:docMk/>
            <pc:sldMk cId="4215870363" sldId="259"/>
            <ac:grpSpMk id="14" creationId="{8ED5E97A-D21B-4AA4-83CF-DA3A380E301A}"/>
          </ac:grpSpMkLst>
        </pc:grpChg>
        <pc:grpChg chg="add">
          <ac:chgData name="camelia golgozeanu" userId="482d89e6bff388d9" providerId="LiveId" clId="{D9A0A672-FDBF-4FA1-8F96-18207242E6C6}" dt="2024-07-17T20:51:21.876" v="371" actId="26606"/>
          <ac:grpSpMkLst>
            <pc:docMk/>
            <pc:sldMk cId="4215870363" sldId="259"/>
            <ac:grpSpMk id="16" creationId="{245C754D-F6B0-4E8B-BCBC-51B5E2863D57}"/>
          </ac:grpSpMkLst>
        </pc:grpChg>
        <pc:grpChg chg="add del">
          <ac:chgData name="camelia golgozeanu" userId="482d89e6bff388d9" providerId="LiveId" clId="{D9A0A672-FDBF-4FA1-8F96-18207242E6C6}" dt="2024-07-17T20:51:21.814" v="370" actId="26606"/>
          <ac:grpSpMkLst>
            <pc:docMk/>
            <pc:sldMk cId="4215870363" sldId="259"/>
            <ac:grpSpMk id="25" creationId="{8ED5E97A-D21B-4AA4-83CF-DA3A380E301A}"/>
          </ac:grpSpMkLst>
        </pc:grpChg>
        <pc:picChg chg="add del">
          <ac:chgData name="camelia golgozeanu" userId="482d89e6bff388d9" providerId="LiveId" clId="{D9A0A672-FDBF-4FA1-8F96-18207242E6C6}" dt="2024-07-17T20:51:02.368" v="366" actId="26606"/>
          <ac:picMkLst>
            <pc:docMk/>
            <pc:sldMk cId="4215870363" sldId="259"/>
            <ac:picMk id="6" creationId="{EB56D27F-2934-8B91-9E32-DB9FA99509D6}"/>
          </ac:picMkLst>
        </pc:picChg>
        <pc:picChg chg="add del">
          <ac:chgData name="camelia golgozeanu" userId="482d89e6bff388d9" providerId="LiveId" clId="{D9A0A672-FDBF-4FA1-8F96-18207242E6C6}" dt="2024-07-17T20:51:17.067" v="368" actId="26606"/>
          <ac:picMkLst>
            <pc:docMk/>
            <pc:sldMk cId="4215870363" sldId="259"/>
            <ac:picMk id="21" creationId="{86797032-29D7-1361-9DED-B7AF7DF8F8A2}"/>
          </ac:picMkLst>
        </pc:picChg>
        <pc:picChg chg="add del">
          <ac:chgData name="camelia golgozeanu" userId="482d89e6bff388d9" providerId="LiveId" clId="{D9A0A672-FDBF-4FA1-8F96-18207242E6C6}" dt="2024-07-17T20:51:21.814" v="370" actId="26606"/>
          <ac:picMkLst>
            <pc:docMk/>
            <pc:sldMk cId="4215870363" sldId="259"/>
            <ac:picMk id="26" creationId="{EB56D27F-2934-8B91-9E32-DB9FA99509D6}"/>
          </ac:picMkLst>
        </pc:picChg>
        <pc:picChg chg="add">
          <ac:chgData name="camelia golgozeanu" userId="482d89e6bff388d9" providerId="LiveId" clId="{D9A0A672-FDBF-4FA1-8F96-18207242E6C6}" dt="2024-07-17T20:51:21.876" v="371" actId="26606"/>
          <ac:picMkLst>
            <pc:docMk/>
            <pc:sldMk cId="4215870363" sldId="259"/>
            <ac:picMk id="31" creationId="{09B11D6A-9087-40EE-2913-E99CC11ECCD0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1:03:09.605" v="663" actId="26606"/>
        <pc:sldMkLst>
          <pc:docMk/>
          <pc:sldMk cId="1530965108" sldId="260"/>
        </pc:sldMkLst>
        <pc:spChg chg="mod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2" creationId="{18B623E1-D436-3D44-9C62-2D497884FD3C}"/>
          </ac:spMkLst>
        </pc:spChg>
        <pc:spChg chg="mod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3" creationId="{EF0E6C56-A953-A84E-C48F-E2DC2C1C83E6}"/>
          </ac:spMkLst>
        </pc:spChg>
        <pc:spChg chg="add">
          <ac:chgData name="camelia golgozeanu" userId="482d89e6bff388d9" providerId="LiveId" clId="{D9A0A672-FDBF-4FA1-8F96-18207242E6C6}" dt="2024-07-17T20:52:52.450" v="375"/>
          <ac:spMkLst>
            <pc:docMk/>
            <pc:sldMk cId="1530965108" sldId="260"/>
            <ac:spMk id="4" creationId="{1A90A237-4E5F-D6AC-0010-F49AE84502B3}"/>
          </ac:spMkLst>
        </pc:spChg>
        <pc:spChg chg="add">
          <ac:chgData name="camelia golgozeanu" userId="482d89e6bff388d9" providerId="LiveId" clId="{D9A0A672-FDBF-4FA1-8F96-18207242E6C6}" dt="2024-07-17T20:53:08.384" v="377"/>
          <ac:spMkLst>
            <pc:docMk/>
            <pc:sldMk cId="1530965108" sldId="260"/>
            <ac:spMk id="5" creationId="{157D42A4-CA23-7296-B329-3EE9DDD2284D}"/>
          </ac:spMkLst>
        </pc:spChg>
        <pc:spChg chg="add del mod">
          <ac:chgData name="camelia golgozeanu" userId="482d89e6bff388d9" providerId="LiveId" clId="{D9A0A672-FDBF-4FA1-8F96-18207242E6C6}" dt="2024-07-17T20:59:11.744" v="634" actId="478"/>
          <ac:spMkLst>
            <pc:docMk/>
            <pc:sldMk cId="1530965108" sldId="260"/>
            <ac:spMk id="6" creationId="{47CDDF14-D12C-7164-D288-0B5605CE970B}"/>
          </ac:spMkLst>
        </pc:spChg>
        <pc:spChg chg="add mod">
          <ac:chgData name="camelia golgozeanu" userId="482d89e6bff388d9" providerId="LiveId" clId="{D9A0A672-FDBF-4FA1-8F96-18207242E6C6}" dt="2024-07-17T20:57:28.762" v="424"/>
          <ac:spMkLst>
            <pc:docMk/>
            <pc:sldMk cId="1530965108" sldId="260"/>
            <ac:spMk id="7" creationId="{A4686796-2AF7-4C64-7E95-9C68DBB67356}"/>
          </ac:spMkLst>
        </pc:spChg>
        <pc:spChg chg="add">
          <ac:chgData name="camelia golgozeanu" userId="482d89e6bff388d9" providerId="LiveId" clId="{D9A0A672-FDBF-4FA1-8F96-18207242E6C6}" dt="2024-07-17T20:59:50.719" v="639"/>
          <ac:spMkLst>
            <pc:docMk/>
            <pc:sldMk cId="1530965108" sldId="260"/>
            <ac:spMk id="8" creationId="{A4BA0500-F1DE-C681-A005-E070B96F225E}"/>
          </ac:spMkLst>
        </pc:spChg>
        <pc:spChg chg="add del">
          <ac:chgData name="camelia golgozeanu" userId="482d89e6bff388d9" providerId="LiveId" clId="{D9A0A672-FDBF-4FA1-8F96-18207242E6C6}" dt="2024-07-17T21:02:13.235" v="654" actId="26606"/>
          <ac:spMkLst>
            <pc:docMk/>
            <pc:sldMk cId="1530965108" sldId="260"/>
            <ac:spMk id="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2:13.235" v="654" actId="26606"/>
          <ac:spMkLst>
            <pc:docMk/>
            <pc:sldMk cId="1530965108" sldId="260"/>
            <ac:spMk id="11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2:13.235" v="654" actId="26606"/>
          <ac:spMkLst>
            <pc:docMk/>
            <pc:sldMk cId="1530965108" sldId="260"/>
            <ac:spMk id="13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1:02:20.422" v="656" actId="26606"/>
          <ac:spMkLst>
            <pc:docMk/>
            <pc:sldMk cId="1530965108" sldId="260"/>
            <ac:spMk id="1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2:20.422" v="656" actId="26606"/>
          <ac:spMkLst>
            <pc:docMk/>
            <pc:sldMk cId="1530965108" sldId="260"/>
            <ac:spMk id="20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2:20.422" v="656" actId="26606"/>
          <ac:spMkLst>
            <pc:docMk/>
            <pc:sldMk cId="1530965108" sldId="260"/>
            <ac:spMk id="21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1:02:40.119" v="658" actId="26606"/>
          <ac:spMkLst>
            <pc:docMk/>
            <pc:sldMk cId="1530965108" sldId="260"/>
            <ac:spMk id="24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2:40.119" v="658" actId="26606"/>
          <ac:spMkLst>
            <pc:docMk/>
            <pc:sldMk cId="1530965108" sldId="260"/>
            <ac:spMk id="25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2:40.119" v="658" actId="26606"/>
          <ac:spMkLst>
            <pc:docMk/>
            <pc:sldMk cId="1530965108" sldId="260"/>
            <ac:spMk id="26" creationId="{DA476813-4CEE-408B-852D-3E51E30B17BE}"/>
          </ac:spMkLst>
        </pc:spChg>
        <pc:spChg chg="add del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2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30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31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1:03:09.589" v="662" actId="26606"/>
          <ac:spMkLst>
            <pc:docMk/>
            <pc:sldMk cId="1530965108" sldId="260"/>
            <ac:spMk id="38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3:09.589" v="662" actId="26606"/>
          <ac:spMkLst>
            <pc:docMk/>
            <pc:sldMk cId="1530965108" sldId="260"/>
            <ac:spMk id="40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3:09.589" v="662" actId="26606"/>
          <ac:spMkLst>
            <pc:docMk/>
            <pc:sldMk cId="1530965108" sldId="260"/>
            <ac:spMk id="42" creationId="{A905C581-3E86-4ADD-9EDD-5FA87B461238}"/>
          </ac:spMkLst>
        </pc:spChg>
        <pc:spChg chg="add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44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45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1:03:09.605" v="663" actId="26606"/>
          <ac:spMkLst>
            <pc:docMk/>
            <pc:sldMk cId="1530965108" sldId="260"/>
            <ac:spMk id="46" creationId="{DA476813-4CEE-408B-852D-3E51E30B17BE}"/>
          </ac:spMkLst>
        </pc:spChg>
        <pc:grpChg chg="add del">
          <ac:chgData name="camelia golgozeanu" userId="482d89e6bff388d9" providerId="LiveId" clId="{D9A0A672-FDBF-4FA1-8F96-18207242E6C6}" dt="2024-07-17T21:02:13.235" v="654" actId="26606"/>
          <ac:grpSpMkLst>
            <pc:docMk/>
            <pc:sldMk cId="1530965108" sldId="260"/>
            <ac:grpSpMk id="15" creationId="{A4672714-67D2-40D0-B961-A7438FE9C9AA}"/>
          </ac:grpSpMkLst>
        </pc:grpChg>
        <pc:grpChg chg="add del">
          <ac:chgData name="camelia golgozeanu" userId="482d89e6bff388d9" providerId="LiveId" clId="{D9A0A672-FDBF-4FA1-8F96-18207242E6C6}" dt="2024-07-17T21:03:09.605" v="663" actId="26606"/>
          <ac:grpSpMkLst>
            <pc:docMk/>
            <pc:sldMk cId="1530965108" sldId="260"/>
            <ac:grpSpMk id="33" creationId="{A4672714-67D2-40D0-B961-A7438FE9C9AA}"/>
          </ac:grpSpMkLst>
        </pc:grpChg>
        <pc:picChg chg="add del">
          <ac:chgData name="camelia golgozeanu" userId="482d89e6bff388d9" providerId="LiveId" clId="{D9A0A672-FDBF-4FA1-8F96-18207242E6C6}" dt="2024-07-17T21:02:13.235" v="654" actId="26606"/>
          <ac:picMkLst>
            <pc:docMk/>
            <pc:sldMk cId="1530965108" sldId="260"/>
            <ac:picMk id="10" creationId="{E9099C93-8176-9C88-689A-03161C916AAE}"/>
          </ac:picMkLst>
        </pc:picChg>
        <pc:picChg chg="add del">
          <ac:chgData name="camelia golgozeanu" userId="482d89e6bff388d9" providerId="LiveId" clId="{D9A0A672-FDBF-4FA1-8F96-18207242E6C6}" dt="2024-07-17T21:02:20.422" v="656" actId="26606"/>
          <ac:picMkLst>
            <pc:docMk/>
            <pc:sldMk cId="1530965108" sldId="260"/>
            <ac:picMk id="22" creationId="{17EC27F0-9FC0-522C-43E2-2B62A6DF9026}"/>
          </ac:picMkLst>
        </pc:picChg>
        <pc:picChg chg="add del">
          <ac:chgData name="camelia golgozeanu" userId="482d89e6bff388d9" providerId="LiveId" clId="{D9A0A672-FDBF-4FA1-8F96-18207242E6C6}" dt="2024-07-17T21:02:40.119" v="658" actId="26606"/>
          <ac:picMkLst>
            <pc:docMk/>
            <pc:sldMk cId="1530965108" sldId="260"/>
            <ac:picMk id="27" creationId="{16C70802-5F40-F8A1-9D8F-DD32EA7C61E7}"/>
          </ac:picMkLst>
        </pc:picChg>
        <pc:picChg chg="add mod">
          <ac:chgData name="camelia golgozeanu" userId="482d89e6bff388d9" providerId="LiveId" clId="{D9A0A672-FDBF-4FA1-8F96-18207242E6C6}" dt="2024-07-17T21:03:09.605" v="663" actId="26606"/>
          <ac:picMkLst>
            <pc:docMk/>
            <pc:sldMk cId="1530965108" sldId="260"/>
            <ac:picMk id="32" creationId="{E9099C93-8176-9C88-689A-03161C916AAE}"/>
          </ac:picMkLst>
        </pc:picChg>
      </pc:sldChg>
      <pc:sldChg chg="addSp delSp modSp new mod setBg">
        <pc:chgData name="camelia golgozeanu" userId="482d89e6bff388d9" providerId="LiveId" clId="{D9A0A672-FDBF-4FA1-8F96-18207242E6C6}" dt="2024-07-17T21:05:11.679" v="675" actId="26606"/>
        <pc:sldMkLst>
          <pc:docMk/>
          <pc:sldMk cId="1160365122" sldId="261"/>
        </pc:sldMkLst>
        <pc:spChg chg="mod">
          <ac:chgData name="camelia golgozeanu" userId="482d89e6bff388d9" providerId="LiveId" clId="{D9A0A672-FDBF-4FA1-8F96-18207242E6C6}" dt="2024-07-17T21:05:11.679" v="675" actId="26606"/>
          <ac:spMkLst>
            <pc:docMk/>
            <pc:sldMk cId="1160365122" sldId="261"/>
            <ac:spMk id="2" creationId="{28EB16EF-D091-8203-C01E-ADE1B7404074}"/>
          </ac:spMkLst>
        </pc:spChg>
        <pc:spChg chg="mod">
          <ac:chgData name="camelia golgozeanu" userId="482d89e6bff388d9" providerId="LiveId" clId="{D9A0A672-FDBF-4FA1-8F96-18207242E6C6}" dt="2024-07-17T21:05:11.679" v="675" actId="26606"/>
          <ac:spMkLst>
            <pc:docMk/>
            <pc:sldMk cId="1160365122" sldId="261"/>
            <ac:spMk id="3" creationId="{C82375DC-0B88-580C-4903-E2BB59851275}"/>
          </ac:spMkLst>
        </pc:spChg>
        <pc:spChg chg="add del">
          <ac:chgData name="camelia golgozeanu" userId="482d89e6bff388d9" providerId="LiveId" clId="{D9A0A672-FDBF-4FA1-8F96-18207242E6C6}" dt="2024-07-17T21:05:02.031" v="670" actId="26606"/>
          <ac:spMkLst>
            <pc:docMk/>
            <pc:sldMk cId="1160365122" sldId="261"/>
            <ac:spMk id="9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5:02.031" v="670" actId="26606"/>
          <ac:spMkLst>
            <pc:docMk/>
            <pc:sldMk cId="1160365122" sldId="261"/>
            <ac:spMk id="11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5:02.031" v="670" actId="26606"/>
          <ac:spMkLst>
            <pc:docMk/>
            <pc:sldMk cId="1160365122" sldId="261"/>
            <ac:spMk id="13" creationId="{A905C581-3E86-4ADD-9EDD-5FA87B461238}"/>
          </ac:spMkLst>
        </pc:spChg>
        <pc:spChg chg="add del">
          <ac:chgData name="camelia golgozeanu" userId="482d89e6bff388d9" providerId="LiveId" clId="{D9A0A672-FDBF-4FA1-8F96-18207242E6C6}" dt="2024-07-17T21:05:07.748" v="672" actId="26606"/>
          <ac:spMkLst>
            <pc:docMk/>
            <pc:sldMk cId="1160365122" sldId="261"/>
            <ac:spMk id="16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5:07.748" v="672" actId="26606"/>
          <ac:spMkLst>
            <pc:docMk/>
            <pc:sldMk cId="1160365122" sldId="261"/>
            <ac:spMk id="17" creationId="{FBC8BBE5-981E-4B0B-9654-32B5668BFF31}"/>
          </ac:spMkLst>
        </pc:spChg>
        <pc:spChg chg="add del">
          <ac:chgData name="camelia golgozeanu" userId="482d89e6bff388d9" providerId="LiveId" clId="{D9A0A672-FDBF-4FA1-8F96-18207242E6C6}" dt="2024-07-17T21:05:11.586" v="674" actId="26606"/>
          <ac:spMkLst>
            <pc:docMk/>
            <pc:sldMk cId="1160365122" sldId="261"/>
            <ac:spMk id="21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7T21:05:11.586" v="674" actId="26606"/>
          <ac:spMkLst>
            <pc:docMk/>
            <pc:sldMk cId="1160365122" sldId="261"/>
            <ac:spMk id="22" creationId="{E8B2F707-EF35-4955-8439-F76145F3CD7E}"/>
          </ac:spMkLst>
        </pc:spChg>
        <pc:spChg chg="add del">
          <ac:chgData name="camelia golgozeanu" userId="482d89e6bff388d9" providerId="LiveId" clId="{D9A0A672-FDBF-4FA1-8F96-18207242E6C6}" dt="2024-07-17T21:05:11.586" v="674" actId="26606"/>
          <ac:spMkLst>
            <pc:docMk/>
            <pc:sldMk cId="1160365122" sldId="261"/>
            <ac:spMk id="23" creationId="{DA476813-4CEE-408B-852D-3E51E30B17BE}"/>
          </ac:spMkLst>
        </pc:spChg>
        <pc:spChg chg="add">
          <ac:chgData name="camelia golgozeanu" userId="482d89e6bff388d9" providerId="LiveId" clId="{D9A0A672-FDBF-4FA1-8F96-18207242E6C6}" dt="2024-07-17T21:05:11.679" v="675" actId="26606"/>
          <ac:spMkLst>
            <pc:docMk/>
            <pc:sldMk cId="1160365122" sldId="261"/>
            <ac:spMk id="26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05:11.679" v="675" actId="26606"/>
          <ac:spMkLst>
            <pc:docMk/>
            <pc:sldMk cId="1160365122" sldId="261"/>
            <ac:spMk id="27" creationId="{FBC8BBE5-981E-4B0B-9654-32B5668BFF31}"/>
          </ac:spMkLst>
        </pc:spChg>
        <pc:grpChg chg="add del">
          <ac:chgData name="camelia golgozeanu" userId="482d89e6bff388d9" providerId="LiveId" clId="{D9A0A672-FDBF-4FA1-8F96-18207242E6C6}" dt="2024-07-17T21:05:07.748" v="672" actId="26606"/>
          <ac:grpSpMkLst>
            <pc:docMk/>
            <pc:sldMk cId="1160365122" sldId="261"/>
            <ac:grpSpMk id="18" creationId="{8ED5E97A-D21B-4AA4-83CF-DA3A380E301A}"/>
          </ac:grpSpMkLst>
        </pc:grpChg>
        <pc:grpChg chg="add">
          <ac:chgData name="camelia golgozeanu" userId="482d89e6bff388d9" providerId="LiveId" clId="{D9A0A672-FDBF-4FA1-8F96-18207242E6C6}" dt="2024-07-17T21:05:11.679" v="675" actId="26606"/>
          <ac:grpSpMkLst>
            <pc:docMk/>
            <pc:sldMk cId="1160365122" sldId="261"/>
            <ac:grpSpMk id="28" creationId="{8ED5E97A-D21B-4AA4-83CF-DA3A380E301A}"/>
          </ac:grpSpMkLst>
        </pc:grpChg>
        <pc:picChg chg="add del">
          <ac:chgData name="camelia golgozeanu" userId="482d89e6bff388d9" providerId="LiveId" clId="{D9A0A672-FDBF-4FA1-8F96-18207242E6C6}" dt="2024-07-17T21:05:02.031" v="670" actId="26606"/>
          <ac:picMkLst>
            <pc:docMk/>
            <pc:sldMk cId="1160365122" sldId="261"/>
            <ac:picMk id="5" creationId="{E0C3BB84-3EAE-49AE-5007-FC8699E3126E}"/>
          </ac:picMkLst>
        </pc:picChg>
        <pc:picChg chg="add del">
          <ac:chgData name="camelia golgozeanu" userId="482d89e6bff388d9" providerId="LiveId" clId="{D9A0A672-FDBF-4FA1-8F96-18207242E6C6}" dt="2024-07-17T21:05:07.748" v="672" actId="26606"/>
          <ac:picMkLst>
            <pc:docMk/>
            <pc:sldMk cId="1160365122" sldId="261"/>
            <ac:picMk id="19" creationId="{098E574A-73D2-0C64-8224-839E761D636D}"/>
          </ac:picMkLst>
        </pc:picChg>
        <pc:picChg chg="add del">
          <ac:chgData name="camelia golgozeanu" userId="482d89e6bff388d9" providerId="LiveId" clId="{D9A0A672-FDBF-4FA1-8F96-18207242E6C6}" dt="2024-07-17T21:05:11.586" v="674" actId="26606"/>
          <ac:picMkLst>
            <pc:docMk/>
            <pc:sldMk cId="1160365122" sldId="261"/>
            <ac:picMk id="24" creationId="{D5C5A2C1-E013-A98A-3D3A-D5F6C2FC4609}"/>
          </ac:picMkLst>
        </pc:picChg>
        <pc:picChg chg="add">
          <ac:chgData name="camelia golgozeanu" userId="482d89e6bff388d9" providerId="LiveId" clId="{D9A0A672-FDBF-4FA1-8F96-18207242E6C6}" dt="2024-07-17T21:05:11.679" v="675" actId="26606"/>
          <ac:picMkLst>
            <pc:docMk/>
            <pc:sldMk cId="1160365122" sldId="261"/>
            <ac:picMk id="29" creationId="{098E574A-73D2-0C64-8224-839E761D636D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1:10:31.035" v="691"/>
        <pc:sldMkLst>
          <pc:docMk/>
          <pc:sldMk cId="3453757990" sldId="262"/>
        </pc:sldMkLst>
        <pc:spChg chg="mo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2" creationId="{4881D621-F8E4-0C80-CB93-B87B2CFC1284}"/>
          </ac:spMkLst>
        </pc:spChg>
        <pc:spChg chg="del">
          <ac:chgData name="camelia golgozeanu" userId="482d89e6bff388d9" providerId="LiveId" clId="{D9A0A672-FDBF-4FA1-8F96-18207242E6C6}" dt="2024-07-17T21:06:12.166" v="679"/>
          <ac:spMkLst>
            <pc:docMk/>
            <pc:sldMk cId="3453757990" sldId="262"/>
            <ac:spMk id="3" creationId="{5EA60EA8-1E04-EB38-3792-4E0C03FE299C}"/>
          </ac:spMkLst>
        </pc:spChg>
        <pc:spChg chg="add del mo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4" creationId="{A879F086-9CDC-D138-0AEF-3E88BC61CAF7}"/>
          </ac:spMkLst>
        </pc:spChg>
        <pc:spChg chg="add del">
          <ac:chgData name="camelia golgozeanu" userId="482d89e6bff388d9" providerId="LiveId" clId="{D9A0A672-FDBF-4FA1-8F96-18207242E6C6}" dt="2024-07-17T21:08:12.672" v="683" actId="26606"/>
          <ac:spMkLst>
            <pc:docMk/>
            <pc:sldMk cId="3453757990" sldId="262"/>
            <ac:spMk id="10" creationId="{43A9B7B3-F171-4C25-99FC-C54250F0649B}"/>
          </ac:spMkLst>
        </pc:spChg>
        <pc:spChg chg="add del">
          <ac:chgData name="camelia golgozeanu" userId="482d89e6bff388d9" providerId="LiveId" clId="{D9A0A672-FDBF-4FA1-8F96-18207242E6C6}" dt="2024-07-17T21:08:12.672" v="683" actId="26606"/>
          <ac:spMkLst>
            <pc:docMk/>
            <pc:sldMk cId="3453757990" sldId="262"/>
            <ac:spMk id="12" creationId="{D2D5C7C5-9C27-4A61-9F57-1857D45320FD}"/>
          </ac:spMkLst>
        </pc:spChg>
        <pc:spChg chg="ad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24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25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26" creationId="{A905C581-3E86-4ADD-9EDD-5FA87B461238}"/>
          </ac:spMkLst>
        </pc:spChg>
        <pc:spChg chg="add">
          <ac:chgData name="camelia golgozeanu" userId="482d89e6bff388d9" providerId="LiveId" clId="{D9A0A672-FDBF-4FA1-8F96-18207242E6C6}" dt="2024-07-17T21:08:53.815" v="690" actId="26606"/>
          <ac:spMkLst>
            <pc:docMk/>
            <pc:sldMk cId="3453757990" sldId="262"/>
            <ac:spMk id="28" creationId="{A879F086-9CDC-D138-0AEF-3E88BC61CAF7}"/>
          </ac:spMkLst>
        </pc:spChg>
        <pc:grpChg chg="add del">
          <ac:chgData name="camelia golgozeanu" userId="482d89e6bff388d9" providerId="LiveId" clId="{D9A0A672-FDBF-4FA1-8F96-18207242E6C6}" dt="2024-07-17T21:08:12.672" v="683" actId="26606"/>
          <ac:grpSpMkLst>
            <pc:docMk/>
            <pc:sldMk cId="3453757990" sldId="262"/>
            <ac:grpSpMk id="14" creationId="{12B335A1-0110-4D6F-BC0E-DCDCB432032B}"/>
          </ac:grpSpMkLst>
        </pc:grpChg>
        <pc:graphicFrameChg chg="add del">
          <ac:chgData name="camelia golgozeanu" userId="482d89e6bff388d9" providerId="LiveId" clId="{D9A0A672-FDBF-4FA1-8F96-18207242E6C6}" dt="2024-07-17T21:08:12.672" v="683" actId="26606"/>
          <ac:graphicFrameMkLst>
            <pc:docMk/>
            <pc:sldMk cId="3453757990" sldId="262"/>
            <ac:graphicFrameMk id="6" creationId="{79ADA8E0-9DE3-8E15-A86C-0DAE25C51E42}"/>
          </ac:graphicFrameMkLst>
        </pc:graphicFrameChg>
        <pc:graphicFrameChg chg="add del">
          <ac:chgData name="camelia golgozeanu" userId="482d89e6bff388d9" providerId="LiveId" clId="{D9A0A672-FDBF-4FA1-8F96-18207242E6C6}" dt="2024-07-17T21:08:24.035" v="685" actId="26606"/>
          <ac:graphicFrameMkLst>
            <pc:docMk/>
            <pc:sldMk cId="3453757990" sldId="262"/>
            <ac:graphicFrameMk id="18" creationId="{D261759C-5497-698F-AA32-2A520AD9A0C8}"/>
          </ac:graphicFrameMkLst>
        </pc:graphicFrameChg>
        <pc:graphicFrameChg chg="add del">
          <ac:chgData name="camelia golgozeanu" userId="482d89e6bff388d9" providerId="LiveId" clId="{D9A0A672-FDBF-4FA1-8F96-18207242E6C6}" dt="2024-07-17T21:08:34.285" v="687" actId="26606"/>
          <ac:graphicFrameMkLst>
            <pc:docMk/>
            <pc:sldMk cId="3453757990" sldId="262"/>
            <ac:graphicFrameMk id="20" creationId="{C6F2B866-A1F6-8637-F725-EE56AA9DA316}"/>
          </ac:graphicFrameMkLst>
        </pc:graphicFrameChg>
        <pc:graphicFrameChg chg="add del">
          <ac:chgData name="camelia golgozeanu" userId="482d89e6bff388d9" providerId="LiveId" clId="{D9A0A672-FDBF-4FA1-8F96-18207242E6C6}" dt="2024-07-17T21:08:53.737" v="689" actId="26606"/>
          <ac:graphicFrameMkLst>
            <pc:docMk/>
            <pc:sldMk cId="3453757990" sldId="262"/>
            <ac:graphicFrameMk id="22" creationId="{B660C849-B7FA-C3D2-EC3A-22603514C8A7}"/>
          </ac:graphicFrameMkLst>
        </pc:graphicFrameChg>
        <pc:picChg chg="add">
          <ac:chgData name="camelia golgozeanu" userId="482d89e6bff388d9" providerId="LiveId" clId="{D9A0A672-FDBF-4FA1-8F96-18207242E6C6}" dt="2024-07-17T21:08:53.815" v="690" actId="26606"/>
          <ac:picMkLst>
            <pc:docMk/>
            <pc:sldMk cId="3453757990" sldId="262"/>
            <ac:picMk id="27" creationId="{630936F3-8866-0B9B-094B-5033DBADF695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1:13:06.494" v="709"/>
        <pc:sldMkLst>
          <pc:docMk/>
          <pc:sldMk cId="949644792" sldId="263"/>
        </pc:sldMkLst>
        <pc:spChg chg="mod">
          <ac:chgData name="camelia golgozeanu" userId="482d89e6bff388d9" providerId="LiveId" clId="{D9A0A672-FDBF-4FA1-8F96-18207242E6C6}" dt="2024-07-17T21:12:26.247" v="703" actId="26606"/>
          <ac:spMkLst>
            <pc:docMk/>
            <pc:sldMk cId="949644792" sldId="263"/>
            <ac:spMk id="2" creationId="{805DA6DF-4693-CB50-0674-25D23709BF7E}"/>
          </ac:spMkLst>
        </pc:spChg>
        <pc:spChg chg="del mod">
          <ac:chgData name="camelia golgozeanu" userId="482d89e6bff388d9" providerId="LiveId" clId="{D9A0A672-FDBF-4FA1-8F96-18207242E6C6}" dt="2024-07-17T21:12:26.247" v="703" actId="26606"/>
          <ac:spMkLst>
            <pc:docMk/>
            <pc:sldMk cId="949644792" sldId="263"/>
            <ac:spMk id="3" creationId="{FA1C3D6C-996F-C796-663E-EE714BC50ECA}"/>
          </ac:spMkLst>
        </pc:spChg>
        <pc:spChg chg="add del">
          <ac:chgData name="camelia golgozeanu" userId="482d89e6bff388d9" providerId="LiveId" clId="{D9A0A672-FDBF-4FA1-8F96-18207242E6C6}" dt="2024-07-17T21:11:19.577" v="694" actId="22"/>
          <ac:spMkLst>
            <pc:docMk/>
            <pc:sldMk cId="949644792" sldId="263"/>
            <ac:spMk id="5" creationId="{61670471-09FF-67CC-A06F-8503F810FE6E}"/>
          </ac:spMkLst>
        </pc:spChg>
        <pc:spChg chg="add del">
          <ac:chgData name="camelia golgozeanu" userId="482d89e6bff388d9" providerId="LiveId" clId="{D9A0A672-FDBF-4FA1-8F96-18207242E6C6}" dt="2024-07-17T21:11:30.021" v="696" actId="22"/>
          <ac:spMkLst>
            <pc:docMk/>
            <pc:sldMk cId="949644792" sldId="263"/>
            <ac:spMk id="7" creationId="{E2390D60-48D5-B1E8-2B65-E65367370FA0}"/>
          </ac:spMkLst>
        </pc:spChg>
        <pc:spChg chg="add">
          <ac:chgData name="camelia golgozeanu" userId="482d89e6bff388d9" providerId="LiveId" clId="{D9A0A672-FDBF-4FA1-8F96-18207242E6C6}" dt="2024-07-17T21:12:26.247" v="703" actId="26606"/>
          <ac:spMkLst>
            <pc:docMk/>
            <pc:sldMk cId="949644792" sldId="263"/>
            <ac:spMk id="9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12:26.247" v="703" actId="26606"/>
          <ac:spMkLst>
            <pc:docMk/>
            <pc:sldMk cId="949644792" sldId="263"/>
            <ac:spMk id="11" creationId="{37962AE0-6A1C-4B76-9D52-10E5E6D7D3BB}"/>
          </ac:spMkLst>
        </pc:spChg>
        <pc:grpChg chg="add">
          <ac:chgData name="camelia golgozeanu" userId="482d89e6bff388d9" providerId="LiveId" clId="{D9A0A672-FDBF-4FA1-8F96-18207242E6C6}" dt="2024-07-17T21:12:26.247" v="703" actId="26606"/>
          <ac:grpSpMkLst>
            <pc:docMk/>
            <pc:sldMk cId="949644792" sldId="263"/>
            <ac:grpSpMk id="13" creationId="{7AB7BDB5-BE0D-446B-AA57-16A1D859E52B}"/>
          </ac:grpSpMkLst>
        </pc:grpChg>
        <pc:graphicFrameChg chg="add">
          <ac:chgData name="camelia golgozeanu" userId="482d89e6bff388d9" providerId="LiveId" clId="{D9A0A672-FDBF-4FA1-8F96-18207242E6C6}" dt="2024-07-17T21:12:26.247" v="703" actId="26606"/>
          <ac:graphicFrameMkLst>
            <pc:docMk/>
            <pc:sldMk cId="949644792" sldId="263"/>
            <ac:graphicFrameMk id="6" creationId="{962A11CF-A28D-C2CC-B899-7FCAFB6144BF}"/>
          </ac:graphicFrameMkLst>
        </pc:graphicFrameChg>
      </pc:sldChg>
      <pc:sldChg chg="addSp delSp modSp new mod setBg modAnim">
        <pc:chgData name="camelia golgozeanu" userId="482d89e6bff388d9" providerId="LiveId" clId="{D9A0A672-FDBF-4FA1-8F96-18207242E6C6}" dt="2024-07-17T21:14:41.686" v="715"/>
        <pc:sldMkLst>
          <pc:docMk/>
          <pc:sldMk cId="4007478506" sldId="264"/>
        </pc:sldMkLst>
        <pc:spChg chg="mod">
          <ac:chgData name="camelia golgozeanu" userId="482d89e6bff388d9" providerId="LiveId" clId="{D9A0A672-FDBF-4FA1-8F96-18207242E6C6}" dt="2024-07-17T21:14:33.049" v="714" actId="26606"/>
          <ac:spMkLst>
            <pc:docMk/>
            <pc:sldMk cId="4007478506" sldId="264"/>
            <ac:spMk id="2" creationId="{23878B4F-2A98-0544-49F9-B8182097A68A}"/>
          </ac:spMkLst>
        </pc:spChg>
        <pc:spChg chg="del">
          <ac:chgData name="camelia golgozeanu" userId="482d89e6bff388d9" providerId="LiveId" clId="{D9A0A672-FDBF-4FA1-8F96-18207242E6C6}" dt="2024-07-17T21:14:03.755" v="713"/>
          <ac:spMkLst>
            <pc:docMk/>
            <pc:sldMk cId="4007478506" sldId="264"/>
            <ac:spMk id="3" creationId="{04D126BD-E205-E9EB-5C6D-E84C84680E59}"/>
          </ac:spMkLst>
        </pc:spChg>
        <pc:spChg chg="add mod">
          <ac:chgData name="camelia golgozeanu" userId="482d89e6bff388d9" providerId="LiveId" clId="{D9A0A672-FDBF-4FA1-8F96-18207242E6C6}" dt="2024-07-17T21:14:33.049" v="714" actId="26606"/>
          <ac:spMkLst>
            <pc:docMk/>
            <pc:sldMk cId="4007478506" sldId="264"/>
            <ac:spMk id="4" creationId="{A93822A9-996A-55F7-5EC1-4A5B01A85D4C}"/>
          </ac:spMkLst>
        </pc:spChg>
        <pc:spChg chg="add">
          <ac:chgData name="camelia golgozeanu" userId="482d89e6bff388d9" providerId="LiveId" clId="{D9A0A672-FDBF-4FA1-8F96-18207242E6C6}" dt="2024-07-17T21:14:33.049" v="714" actId="26606"/>
          <ac:spMkLst>
            <pc:docMk/>
            <pc:sldMk cId="4007478506" sldId="264"/>
            <ac:spMk id="10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14:33.049" v="714" actId="26606"/>
          <ac:spMkLst>
            <pc:docMk/>
            <pc:sldMk cId="4007478506" sldId="264"/>
            <ac:spMk id="12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1:14:33.049" v="714" actId="26606"/>
          <ac:spMkLst>
            <pc:docMk/>
            <pc:sldMk cId="4007478506" sldId="264"/>
            <ac:spMk id="14" creationId="{DA476813-4CEE-408B-852D-3E51E30B17BE}"/>
          </ac:spMkLst>
        </pc:spChg>
        <pc:picChg chg="add">
          <ac:chgData name="camelia golgozeanu" userId="482d89e6bff388d9" providerId="LiveId" clId="{D9A0A672-FDBF-4FA1-8F96-18207242E6C6}" dt="2024-07-17T21:14:33.049" v="714" actId="26606"/>
          <ac:picMkLst>
            <pc:docMk/>
            <pc:sldMk cId="4007478506" sldId="264"/>
            <ac:picMk id="6" creationId="{8E75D626-1E25-05EB-5960-40986E8D5A44}"/>
          </ac:picMkLst>
        </pc:picChg>
      </pc:sldChg>
      <pc:sldChg chg="addSp delSp modSp new mod setBg modAnim">
        <pc:chgData name="camelia golgozeanu" userId="482d89e6bff388d9" providerId="LiveId" clId="{D9A0A672-FDBF-4FA1-8F96-18207242E6C6}" dt="2024-07-17T21:16:37.324" v="729"/>
        <pc:sldMkLst>
          <pc:docMk/>
          <pc:sldMk cId="3558938110" sldId="265"/>
        </pc:sldMkLst>
        <pc:spChg chg="mod">
          <ac:chgData name="camelia golgozeanu" userId="482d89e6bff388d9" providerId="LiveId" clId="{D9A0A672-FDBF-4FA1-8F96-18207242E6C6}" dt="2024-07-17T21:15:51" v="721" actId="26606"/>
          <ac:spMkLst>
            <pc:docMk/>
            <pc:sldMk cId="3558938110" sldId="265"/>
            <ac:spMk id="2" creationId="{66D7A5BD-2DD1-BFEC-3351-059E5F532C30}"/>
          </ac:spMkLst>
        </pc:spChg>
        <pc:spChg chg="del">
          <ac:chgData name="camelia golgozeanu" userId="482d89e6bff388d9" providerId="LiveId" clId="{D9A0A672-FDBF-4FA1-8F96-18207242E6C6}" dt="2024-07-17T21:15:19.820" v="720"/>
          <ac:spMkLst>
            <pc:docMk/>
            <pc:sldMk cId="3558938110" sldId="265"/>
            <ac:spMk id="3" creationId="{B22F5213-4DF7-DB8F-548D-CCF3784CB98A}"/>
          </ac:spMkLst>
        </pc:spChg>
        <pc:spChg chg="add mod">
          <ac:chgData name="camelia golgozeanu" userId="482d89e6bff388d9" providerId="LiveId" clId="{D9A0A672-FDBF-4FA1-8F96-18207242E6C6}" dt="2024-07-17T21:15:51" v="721" actId="26606"/>
          <ac:spMkLst>
            <pc:docMk/>
            <pc:sldMk cId="3558938110" sldId="265"/>
            <ac:spMk id="4" creationId="{3D3A2AFC-6F8C-B2DC-99EC-D5A6714804C8}"/>
          </ac:spMkLst>
        </pc:spChg>
        <pc:spChg chg="add">
          <ac:chgData name="camelia golgozeanu" userId="482d89e6bff388d9" providerId="LiveId" clId="{D9A0A672-FDBF-4FA1-8F96-18207242E6C6}" dt="2024-07-17T21:15:51" v="721" actId="26606"/>
          <ac:spMkLst>
            <pc:docMk/>
            <pc:sldMk cId="3558938110" sldId="265"/>
            <ac:spMk id="10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15:51" v="721" actId="26606"/>
          <ac:spMkLst>
            <pc:docMk/>
            <pc:sldMk cId="3558938110" sldId="265"/>
            <ac:spMk id="12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1:15:51" v="721" actId="26606"/>
          <ac:spMkLst>
            <pc:docMk/>
            <pc:sldMk cId="3558938110" sldId="265"/>
            <ac:spMk id="14" creationId="{DA476813-4CEE-408B-852D-3E51E30B17BE}"/>
          </ac:spMkLst>
        </pc:spChg>
        <pc:grpChg chg="add">
          <ac:chgData name="camelia golgozeanu" userId="482d89e6bff388d9" providerId="LiveId" clId="{D9A0A672-FDBF-4FA1-8F96-18207242E6C6}" dt="2024-07-17T21:15:51" v="721" actId="26606"/>
          <ac:grpSpMkLst>
            <pc:docMk/>
            <pc:sldMk cId="3558938110" sldId="265"/>
            <ac:grpSpMk id="16" creationId="{245C754D-F6B0-4E8B-BCBC-51B5E2863D57}"/>
          </ac:grpSpMkLst>
        </pc:grpChg>
        <pc:picChg chg="add">
          <ac:chgData name="camelia golgozeanu" userId="482d89e6bff388d9" providerId="LiveId" clId="{D9A0A672-FDBF-4FA1-8F96-18207242E6C6}" dt="2024-07-17T21:15:51" v="721" actId="26606"/>
          <ac:picMkLst>
            <pc:docMk/>
            <pc:sldMk cId="3558938110" sldId="265"/>
            <ac:picMk id="6" creationId="{C1B400D9-69B6-B652-DC4B-F38DFE9030B2}"/>
          </ac:picMkLst>
        </pc:picChg>
      </pc:sldChg>
      <pc:sldChg chg="addSp modSp new mod setBg modAnim">
        <pc:chgData name="camelia golgozeanu" userId="482d89e6bff388d9" providerId="LiveId" clId="{D9A0A672-FDBF-4FA1-8F96-18207242E6C6}" dt="2024-07-17T21:18:19.385" v="735"/>
        <pc:sldMkLst>
          <pc:docMk/>
          <pc:sldMk cId="2631428992" sldId="266"/>
        </pc:sldMkLst>
        <pc:spChg chg="mod">
          <ac:chgData name="camelia golgozeanu" userId="482d89e6bff388d9" providerId="LiveId" clId="{D9A0A672-FDBF-4FA1-8F96-18207242E6C6}" dt="2024-07-17T21:18:05.179" v="734" actId="26606"/>
          <ac:spMkLst>
            <pc:docMk/>
            <pc:sldMk cId="2631428992" sldId="266"/>
            <ac:spMk id="2" creationId="{14C4AF05-66BA-11DC-5A3B-AA862463D968}"/>
          </ac:spMkLst>
        </pc:spChg>
        <pc:spChg chg="mod">
          <ac:chgData name="camelia golgozeanu" userId="482d89e6bff388d9" providerId="LiveId" clId="{D9A0A672-FDBF-4FA1-8F96-18207242E6C6}" dt="2024-07-17T21:18:05.179" v="734" actId="26606"/>
          <ac:spMkLst>
            <pc:docMk/>
            <pc:sldMk cId="2631428992" sldId="266"/>
            <ac:spMk id="3" creationId="{BC41D0E2-0CE5-3940-DD89-16EEAB7F6E60}"/>
          </ac:spMkLst>
        </pc:spChg>
        <pc:spChg chg="add">
          <ac:chgData name="camelia golgozeanu" userId="482d89e6bff388d9" providerId="LiveId" clId="{D9A0A672-FDBF-4FA1-8F96-18207242E6C6}" dt="2024-07-17T21:18:05.179" v="734" actId="26606"/>
          <ac:spMkLst>
            <pc:docMk/>
            <pc:sldMk cId="2631428992" sldId="266"/>
            <ac:spMk id="9" creationId="{8651CFA9-6065-4243-AC48-858E359780B1}"/>
          </ac:spMkLst>
        </pc:spChg>
        <pc:spChg chg="add">
          <ac:chgData name="camelia golgozeanu" userId="482d89e6bff388d9" providerId="LiveId" clId="{D9A0A672-FDBF-4FA1-8F96-18207242E6C6}" dt="2024-07-17T21:18:05.179" v="734" actId="26606"/>
          <ac:spMkLst>
            <pc:docMk/>
            <pc:sldMk cId="2631428992" sldId="266"/>
            <ac:spMk id="11" creationId="{E8B2F707-EF35-4955-8439-F76145F3CD7E}"/>
          </ac:spMkLst>
        </pc:spChg>
        <pc:spChg chg="add">
          <ac:chgData name="camelia golgozeanu" userId="482d89e6bff388d9" providerId="LiveId" clId="{D9A0A672-FDBF-4FA1-8F96-18207242E6C6}" dt="2024-07-17T21:18:05.179" v="734" actId="26606"/>
          <ac:spMkLst>
            <pc:docMk/>
            <pc:sldMk cId="2631428992" sldId="266"/>
            <ac:spMk id="13" creationId="{DA476813-4CEE-408B-852D-3E51E30B17BE}"/>
          </ac:spMkLst>
        </pc:spChg>
        <pc:picChg chg="add">
          <ac:chgData name="camelia golgozeanu" userId="482d89e6bff388d9" providerId="LiveId" clId="{D9A0A672-FDBF-4FA1-8F96-18207242E6C6}" dt="2024-07-17T21:18:05.179" v="734" actId="26606"/>
          <ac:picMkLst>
            <pc:docMk/>
            <pc:sldMk cId="2631428992" sldId="266"/>
            <ac:picMk id="5" creationId="{045C3CB8-31C4-7B97-44AF-8CB3434E0FA8}"/>
          </ac:picMkLst>
        </pc:picChg>
      </pc:sldChg>
      <pc:sldChg chg="addSp delSp modSp new del mod chgLayout">
        <pc:chgData name="camelia golgozeanu" userId="482d89e6bff388d9" providerId="LiveId" clId="{D9A0A672-FDBF-4FA1-8F96-18207242E6C6}" dt="2024-07-17T21:20:17.994" v="743" actId="2696"/>
        <pc:sldMkLst>
          <pc:docMk/>
          <pc:sldMk cId="1344842349" sldId="267"/>
        </pc:sldMkLst>
        <pc:spChg chg="mod ord">
          <ac:chgData name="camelia golgozeanu" userId="482d89e6bff388d9" providerId="LiveId" clId="{D9A0A672-FDBF-4FA1-8F96-18207242E6C6}" dt="2024-07-17T21:19:31.182" v="741" actId="6264"/>
          <ac:spMkLst>
            <pc:docMk/>
            <pc:sldMk cId="1344842349" sldId="267"/>
            <ac:spMk id="2" creationId="{54DBD10D-49F0-0DA9-4120-C3BA23DB2017}"/>
          </ac:spMkLst>
        </pc:spChg>
        <pc:spChg chg="mod ord">
          <ac:chgData name="camelia golgozeanu" userId="482d89e6bff388d9" providerId="LiveId" clId="{D9A0A672-FDBF-4FA1-8F96-18207242E6C6}" dt="2024-07-17T21:19:46.377" v="742" actId="255"/>
          <ac:spMkLst>
            <pc:docMk/>
            <pc:sldMk cId="1344842349" sldId="267"/>
            <ac:spMk id="3" creationId="{B9F3AAE1-58C6-025B-6502-64E0FF018E21}"/>
          </ac:spMkLst>
        </pc:spChg>
        <pc:spChg chg="add del mod">
          <ac:chgData name="camelia golgozeanu" userId="482d89e6bff388d9" providerId="LiveId" clId="{D9A0A672-FDBF-4FA1-8F96-18207242E6C6}" dt="2024-07-17T21:19:30.176" v="740" actId="6264"/>
          <ac:spMkLst>
            <pc:docMk/>
            <pc:sldMk cId="1344842349" sldId="267"/>
            <ac:spMk id="4" creationId="{46A5DB03-8DB5-25F1-CE26-E69DD3A288EF}"/>
          </ac:spMkLst>
        </pc:spChg>
        <pc:spChg chg="add del mod">
          <ac:chgData name="camelia golgozeanu" userId="482d89e6bff388d9" providerId="LiveId" clId="{D9A0A672-FDBF-4FA1-8F96-18207242E6C6}" dt="2024-07-17T21:19:30.176" v="740" actId="6264"/>
          <ac:spMkLst>
            <pc:docMk/>
            <pc:sldMk cId="1344842349" sldId="267"/>
            <ac:spMk id="5" creationId="{ECF5D562-1131-854B-2AED-E8E9D33A6F2B}"/>
          </ac:spMkLst>
        </pc:spChg>
        <pc:spChg chg="add del mod">
          <ac:chgData name="camelia golgozeanu" userId="482d89e6bff388d9" providerId="LiveId" clId="{D9A0A672-FDBF-4FA1-8F96-18207242E6C6}" dt="2024-07-17T21:19:31.182" v="741" actId="6264"/>
          <ac:spMkLst>
            <pc:docMk/>
            <pc:sldMk cId="1344842349" sldId="267"/>
            <ac:spMk id="6" creationId="{D5A4CE4B-EC32-99D3-AD1D-C5B33C24FF0D}"/>
          </ac:spMkLst>
        </pc:spChg>
        <pc:spChg chg="add del mod">
          <ac:chgData name="camelia golgozeanu" userId="482d89e6bff388d9" providerId="LiveId" clId="{D9A0A672-FDBF-4FA1-8F96-18207242E6C6}" dt="2024-07-17T21:19:31.182" v="741" actId="6264"/>
          <ac:spMkLst>
            <pc:docMk/>
            <pc:sldMk cId="1344842349" sldId="267"/>
            <ac:spMk id="7" creationId="{C95A0A63-243F-0B84-4AF7-B2A661226BDD}"/>
          </ac:spMkLst>
        </pc:spChg>
      </pc:sldChg>
      <pc:sldChg chg="addSp delSp modSp new del mod">
        <pc:chgData name="camelia golgozeanu" userId="482d89e6bff388d9" providerId="LiveId" clId="{D9A0A672-FDBF-4FA1-8F96-18207242E6C6}" dt="2024-07-17T21:24:38.381" v="755" actId="2696"/>
        <pc:sldMkLst>
          <pc:docMk/>
          <pc:sldMk cId="3086539760" sldId="267"/>
        </pc:sldMkLst>
        <pc:spChg chg="add mod">
          <ac:chgData name="camelia golgozeanu" userId="482d89e6bff388d9" providerId="LiveId" clId="{D9A0A672-FDBF-4FA1-8F96-18207242E6C6}" dt="2024-07-17T21:22:15.607" v="749" actId="255"/>
          <ac:spMkLst>
            <pc:docMk/>
            <pc:sldMk cId="3086539760" sldId="267"/>
            <ac:spMk id="3" creationId="{BAAB20E9-23AC-B9FC-4E2B-B279EA2709F0}"/>
          </ac:spMkLst>
        </pc:spChg>
        <pc:graphicFrameChg chg="add del mod modGraphic">
          <ac:chgData name="camelia golgozeanu" userId="482d89e6bff388d9" providerId="LiveId" clId="{D9A0A672-FDBF-4FA1-8F96-18207242E6C6}" dt="2024-07-17T21:23:24.211" v="753" actId="27309"/>
          <ac:graphicFrameMkLst>
            <pc:docMk/>
            <pc:sldMk cId="3086539760" sldId="267"/>
            <ac:graphicFrameMk id="5" creationId="{2F67BC6E-E61A-A533-9AF6-DCE8EB9DB972}"/>
          </ac:graphicFrameMkLst>
        </pc:graphicFrameChg>
      </pc:sldChg>
      <pc:sldChg chg="addSp modSp new del mod">
        <pc:chgData name="camelia golgozeanu" userId="482d89e6bff388d9" providerId="LiveId" clId="{D9A0A672-FDBF-4FA1-8F96-18207242E6C6}" dt="2024-07-19T13:19:08.826" v="849" actId="2696"/>
        <pc:sldMkLst>
          <pc:docMk/>
          <pc:sldMk cId="2298641896" sldId="268"/>
        </pc:sldMkLst>
        <pc:spChg chg="mod">
          <ac:chgData name="camelia golgozeanu" userId="482d89e6bff388d9" providerId="LiveId" clId="{D9A0A672-FDBF-4FA1-8F96-18207242E6C6}" dt="2024-07-19T13:14:07.957" v="803" actId="14100"/>
          <ac:spMkLst>
            <pc:docMk/>
            <pc:sldMk cId="2298641896" sldId="268"/>
            <ac:spMk id="2" creationId="{0294628B-ABFE-37F6-4EFE-BD147007CD20}"/>
          </ac:spMkLst>
        </pc:spChg>
        <pc:spChg chg="add">
          <ac:chgData name="camelia golgozeanu" userId="482d89e6bff388d9" providerId="LiveId" clId="{D9A0A672-FDBF-4FA1-8F96-18207242E6C6}" dt="2024-07-19T13:14:10.809" v="804" actId="22"/>
          <ac:spMkLst>
            <pc:docMk/>
            <pc:sldMk cId="2298641896" sldId="268"/>
            <ac:spMk id="4" creationId="{87C1D901-98A6-5F80-6CF2-40B55510F7C0}"/>
          </ac:spMkLst>
        </pc:spChg>
      </pc:sldChg>
      <pc:sldChg chg="addSp delSp modSp new mod setBg">
        <pc:chgData name="camelia golgozeanu" userId="482d89e6bff388d9" providerId="LiveId" clId="{D9A0A672-FDBF-4FA1-8F96-18207242E6C6}" dt="2024-07-19T13:18:36.165" v="848" actId="26606"/>
        <pc:sldMkLst>
          <pc:docMk/>
          <pc:sldMk cId="331137420" sldId="269"/>
        </pc:sldMkLst>
        <pc:spChg chg="mod">
          <ac:chgData name="camelia golgozeanu" userId="482d89e6bff388d9" providerId="LiveId" clId="{D9A0A672-FDBF-4FA1-8F96-18207242E6C6}" dt="2024-07-19T13:18:36.165" v="848" actId="26606"/>
          <ac:spMkLst>
            <pc:docMk/>
            <pc:sldMk cId="331137420" sldId="269"/>
            <ac:spMk id="2" creationId="{35C69DF6-F520-4408-C039-22BF48933042}"/>
          </ac:spMkLst>
        </pc:spChg>
        <pc:spChg chg="add del">
          <ac:chgData name="camelia golgozeanu" userId="482d89e6bff388d9" providerId="LiveId" clId="{D9A0A672-FDBF-4FA1-8F96-18207242E6C6}" dt="2024-07-19T13:15:10.094" v="827" actId="22"/>
          <ac:spMkLst>
            <pc:docMk/>
            <pc:sldMk cId="331137420" sldId="269"/>
            <ac:spMk id="4" creationId="{5C813429-C994-875C-EDCB-9051211F04E4}"/>
          </ac:spMkLst>
        </pc:spChg>
        <pc:spChg chg="add mod">
          <ac:chgData name="camelia golgozeanu" userId="482d89e6bff388d9" providerId="LiveId" clId="{D9A0A672-FDBF-4FA1-8F96-18207242E6C6}" dt="2024-07-19T13:18:36.165" v="848" actId="26606"/>
          <ac:spMkLst>
            <pc:docMk/>
            <pc:sldMk cId="331137420" sldId="269"/>
            <ac:spMk id="6" creationId="{1E9FE20A-DB54-1BC3-FED1-BE8CE94A5805}"/>
          </ac:spMkLst>
        </pc:spChg>
        <pc:spChg chg="add del">
          <ac:chgData name="camelia golgozeanu" userId="482d89e6bff388d9" providerId="LiveId" clId="{D9A0A672-FDBF-4FA1-8F96-18207242E6C6}" dt="2024-07-19T13:18:31.086" v="846" actId="26606"/>
          <ac:spMkLst>
            <pc:docMk/>
            <pc:sldMk cId="331137420" sldId="269"/>
            <ac:spMk id="11" creationId="{0BABF38A-8A0D-492E-BD20-6CF4D46B50BD}"/>
          </ac:spMkLst>
        </pc:spChg>
        <pc:spChg chg="add del">
          <ac:chgData name="camelia golgozeanu" userId="482d89e6bff388d9" providerId="LiveId" clId="{D9A0A672-FDBF-4FA1-8F96-18207242E6C6}" dt="2024-07-19T13:18:31.086" v="846" actId="26606"/>
          <ac:spMkLst>
            <pc:docMk/>
            <pc:sldMk cId="331137420" sldId="269"/>
            <ac:spMk id="15" creationId="{E06C35EF-DBC8-41DC-A647-F1E0F599BC39}"/>
          </ac:spMkLst>
        </pc:spChg>
        <pc:spChg chg="add del">
          <ac:chgData name="camelia golgozeanu" userId="482d89e6bff388d9" providerId="LiveId" clId="{D9A0A672-FDBF-4FA1-8F96-18207242E6C6}" dt="2024-07-19T13:18:31.086" v="846" actId="26606"/>
          <ac:spMkLst>
            <pc:docMk/>
            <pc:sldMk cId="331137420" sldId="269"/>
            <ac:spMk id="17" creationId="{6DEB0BA5-59CA-4DBF-A716-BEEC67603046}"/>
          </ac:spMkLst>
        </pc:spChg>
        <pc:spChg chg="add del">
          <ac:chgData name="camelia golgozeanu" userId="482d89e6bff388d9" providerId="LiveId" clId="{D9A0A672-FDBF-4FA1-8F96-18207242E6C6}" dt="2024-07-19T13:18:36.165" v="848" actId="26606"/>
          <ac:spMkLst>
            <pc:docMk/>
            <pc:sldMk cId="331137420" sldId="269"/>
            <ac:spMk id="23" creationId="{0BABF38A-8A0D-492E-BD20-6CF4D46B50BD}"/>
          </ac:spMkLst>
        </pc:spChg>
        <pc:spChg chg="add del">
          <ac:chgData name="camelia golgozeanu" userId="482d89e6bff388d9" providerId="LiveId" clId="{D9A0A672-FDBF-4FA1-8F96-18207242E6C6}" dt="2024-07-19T13:18:36.165" v="848" actId="26606"/>
          <ac:spMkLst>
            <pc:docMk/>
            <pc:sldMk cId="331137420" sldId="269"/>
            <ac:spMk id="25" creationId="{8651CFA9-6065-4243-AC48-858E359780B1}"/>
          </ac:spMkLst>
        </pc:spChg>
        <pc:spChg chg="add del">
          <ac:chgData name="camelia golgozeanu" userId="482d89e6bff388d9" providerId="LiveId" clId="{D9A0A672-FDBF-4FA1-8F96-18207242E6C6}" dt="2024-07-19T13:18:36.165" v="848" actId="26606"/>
          <ac:spMkLst>
            <pc:docMk/>
            <pc:sldMk cId="331137420" sldId="269"/>
            <ac:spMk id="26" creationId="{F8B048C4-AB77-4182-B261-2C9BE59621FF}"/>
          </ac:spMkLst>
        </pc:spChg>
        <pc:grpChg chg="add del">
          <ac:chgData name="camelia golgozeanu" userId="482d89e6bff388d9" providerId="LiveId" clId="{D9A0A672-FDBF-4FA1-8F96-18207242E6C6}" dt="2024-07-19T13:18:31.086" v="846" actId="26606"/>
          <ac:grpSpMkLst>
            <pc:docMk/>
            <pc:sldMk cId="331137420" sldId="269"/>
            <ac:grpSpMk id="19" creationId="{DAA8545C-2832-4EB7-9624-D6EEA011A879}"/>
          </ac:grpSpMkLst>
        </pc:grpChg>
        <pc:grpChg chg="add del">
          <ac:chgData name="camelia golgozeanu" userId="482d89e6bff388d9" providerId="LiveId" clId="{D9A0A672-FDBF-4FA1-8F96-18207242E6C6}" dt="2024-07-19T13:18:36.165" v="848" actId="26606"/>
          <ac:grpSpMkLst>
            <pc:docMk/>
            <pc:sldMk cId="331137420" sldId="269"/>
            <ac:grpSpMk id="27" creationId="{A700D801-79CB-4F23-8DF8-6B0F45FCD11B}"/>
          </ac:grpSpMkLst>
        </pc:grpChg>
        <pc:picChg chg="add del">
          <ac:chgData name="camelia golgozeanu" userId="482d89e6bff388d9" providerId="LiveId" clId="{D9A0A672-FDBF-4FA1-8F96-18207242E6C6}" dt="2024-07-19T13:18:31.086" v="846" actId="26606"/>
          <ac:picMkLst>
            <pc:docMk/>
            <pc:sldMk cId="331137420" sldId="269"/>
            <ac:picMk id="13" creationId="{BC526B7A-4801-4FD1-95C8-03AF22629E87}"/>
          </ac:picMkLst>
        </pc:picChg>
        <pc:picChg chg="add del">
          <ac:chgData name="camelia golgozeanu" userId="482d89e6bff388d9" providerId="LiveId" clId="{D9A0A672-FDBF-4FA1-8F96-18207242E6C6}" dt="2024-07-19T13:18:36.165" v="848" actId="26606"/>
          <ac:picMkLst>
            <pc:docMk/>
            <pc:sldMk cId="331137420" sldId="269"/>
            <ac:picMk id="24" creationId="{BC526B7A-4801-4FD1-95C8-03AF22629E87}"/>
          </ac:picMkLst>
        </pc:picChg>
      </pc:sldChg>
      <pc:sldChg chg="addSp delSp modSp new mod setBg">
        <pc:chgData name="camelia golgozeanu" userId="482d89e6bff388d9" providerId="LiveId" clId="{D9A0A672-FDBF-4FA1-8F96-18207242E6C6}" dt="2024-07-26T22:45:45.193" v="865" actId="26606"/>
        <pc:sldMkLst>
          <pc:docMk/>
          <pc:sldMk cId="1858447343" sldId="270"/>
        </pc:sldMkLst>
        <pc:spChg chg="mod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2" creationId="{A3AA5F5C-6AD5-9C3C-1BCF-685820AADAC2}"/>
          </ac:spMkLst>
        </pc:spChg>
        <pc:spChg chg="del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3" creationId="{475BB4A0-1362-80D0-0651-55B20F898565}"/>
          </ac:spMkLst>
        </pc:spChg>
        <pc:spChg chg="add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9" creationId="{0BABF38A-8A0D-492E-BD20-6CF4D46B50BD}"/>
          </ac:spMkLst>
        </pc:spChg>
        <pc:spChg chg="add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13" creationId="{D6A5485D-4AF6-47BA-8BB1-44D0639B9FA6}"/>
          </ac:spMkLst>
        </pc:spChg>
        <pc:spChg chg="add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15" creationId="{483861B3-77F4-42C4-B257-AF7D1EB5FFDE}"/>
          </ac:spMkLst>
        </pc:spChg>
        <pc:spChg chg="add">
          <ac:chgData name="camelia golgozeanu" userId="482d89e6bff388d9" providerId="LiveId" clId="{D9A0A672-FDBF-4FA1-8F96-18207242E6C6}" dt="2024-07-26T22:45:45.193" v="865" actId="26606"/>
          <ac:spMkLst>
            <pc:docMk/>
            <pc:sldMk cId="1858447343" sldId="270"/>
            <ac:spMk id="17" creationId="{8D2A0DB3-EF43-4032-9B27-954E12CCB688}"/>
          </ac:spMkLst>
        </pc:spChg>
        <pc:picChg chg="add">
          <ac:chgData name="camelia golgozeanu" userId="482d89e6bff388d9" providerId="LiveId" clId="{D9A0A672-FDBF-4FA1-8F96-18207242E6C6}" dt="2024-07-26T22:45:45.193" v="865" actId="26606"/>
          <ac:picMkLst>
            <pc:docMk/>
            <pc:sldMk cId="1858447343" sldId="270"/>
            <ac:picMk id="5" creationId="{8B76D430-F1A6-7F5F-8E66-E8544A0D4F75}"/>
          </ac:picMkLst>
        </pc:picChg>
        <pc:picChg chg="add">
          <ac:chgData name="camelia golgozeanu" userId="482d89e6bff388d9" providerId="LiveId" clId="{D9A0A672-FDBF-4FA1-8F96-18207242E6C6}" dt="2024-07-26T22:45:45.193" v="865" actId="26606"/>
          <ac:picMkLst>
            <pc:docMk/>
            <pc:sldMk cId="1858447343" sldId="270"/>
            <ac:picMk id="11" creationId="{BC526B7A-4801-4FD1-95C8-03AF22629E87}"/>
          </ac:picMkLst>
        </pc:picChg>
      </pc:sldChg>
      <pc:sldMasterChg chg="add del addSldLayout delSldLayout">
        <pc:chgData name="camelia golgozeanu" userId="482d89e6bff388d9" providerId="LiveId" clId="{D9A0A672-FDBF-4FA1-8F96-18207242E6C6}" dt="2024-07-17T20:21:52.374" v="71" actId="26606"/>
        <pc:sldMasterMkLst>
          <pc:docMk/>
          <pc:sldMasterMk cId="1453315927" sldId="2147483648"/>
        </pc:sldMasterMkLst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1307063960" sldId="2147483649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2135669018" sldId="2147483650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3370792543" sldId="2147483651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4049372851" sldId="2147483652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2232972647" sldId="2147483653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2694641829" sldId="2147483654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1285838172" sldId="2147483655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3071221409" sldId="2147483656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507782233" sldId="2147483657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2387375477" sldId="2147483658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1453315927" sldId="2147483648"/>
            <pc:sldLayoutMk cId="1812955712" sldId="2147483659"/>
          </pc:sldLayoutMkLst>
        </pc:sldLayoutChg>
      </pc:sldMasterChg>
      <pc:sldMasterChg chg="add del replId addSldLayout delSldLayout">
        <pc:chgData name="camelia golgozeanu" userId="482d89e6bff388d9" providerId="LiveId" clId="{D9A0A672-FDBF-4FA1-8F96-18207242E6C6}" dt="2024-07-17T20:21:03.760" v="60" actId="26606"/>
        <pc:sldMasterMkLst>
          <pc:docMk/>
          <pc:sldMasterMk cId="82664847" sldId="2147483660"/>
        </pc:sldMasterMkLst>
        <pc:sldLayoutChg chg="add del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4189735621" sldId="2147483661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3628409120" sldId="2147483662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650439511" sldId="2147483663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709831874" sldId="2147483664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2001173266" sldId="2147483665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399019334" sldId="2147483666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2806909217" sldId="2147483667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332343310" sldId="2147483668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1706364579" sldId="2147483669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107338414" sldId="2147483670"/>
          </pc:sldLayoutMkLst>
        </pc:sldLayoutChg>
        <pc:sldLayoutChg chg="add del replId">
          <pc:chgData name="camelia golgozeanu" userId="482d89e6bff388d9" providerId="LiveId" clId="{D9A0A672-FDBF-4FA1-8F96-18207242E6C6}" dt="2024-07-17T20:21:03.760" v="60" actId="26606"/>
          <pc:sldLayoutMkLst>
            <pc:docMk/>
            <pc:sldMasterMk cId="82664847" sldId="2147483660"/>
            <pc:sldLayoutMk cId="2082503724" sldId="2147483671"/>
          </pc:sldLayoutMkLst>
        </pc:sldLayoutChg>
      </pc:sldMasterChg>
      <pc:sldMasterChg chg="add del replId addSldLayout delSldLayout">
        <pc:chgData name="camelia golgozeanu" userId="482d89e6bff388d9" providerId="LiveId" clId="{D9A0A672-FDBF-4FA1-8F96-18207242E6C6}" dt="2024-07-17T20:21:28.885" v="64" actId="26606"/>
        <pc:sldMasterMkLst>
          <pc:docMk/>
          <pc:sldMasterMk cId="1148539248" sldId="2147483660"/>
        </pc:sldMasterMkLst>
        <pc:sldLayoutChg chg="add del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2935680776" sldId="2147483661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83384633" sldId="2147483662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02976549" sldId="2147483663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639603261" sldId="2147483664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292016199" sldId="2147483665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2032524572" sldId="2147483666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8794303" sldId="2147483667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2347745343" sldId="2147483668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195981792" sldId="2147483669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915107079" sldId="2147483670"/>
          </pc:sldLayoutMkLst>
        </pc:sldLayoutChg>
        <pc:sldLayoutChg chg="add del replId">
          <pc:chgData name="camelia golgozeanu" userId="482d89e6bff388d9" providerId="LiveId" clId="{D9A0A672-FDBF-4FA1-8F96-18207242E6C6}" dt="2024-07-17T20:21:28.885" v="64" actId="26606"/>
          <pc:sldLayoutMkLst>
            <pc:docMk/>
            <pc:sldMasterMk cId="1148539248" sldId="2147483660"/>
            <pc:sldLayoutMk cId="3193530815" sldId="2147483671"/>
          </pc:sldLayoutMkLst>
        </pc:sldLayoutChg>
      </pc:sldMasterChg>
      <pc:sldMasterChg chg="add del replId addSldLayout delSldLayout">
        <pc:chgData name="camelia golgozeanu" userId="482d89e6bff388d9" providerId="LiveId" clId="{D9A0A672-FDBF-4FA1-8F96-18207242E6C6}" dt="2024-07-17T20:18:12.014" v="33" actId="26606"/>
        <pc:sldMasterMkLst>
          <pc:docMk/>
          <pc:sldMasterMk cId="1255749314" sldId="2147483660"/>
        </pc:sldMasterMkLst>
        <pc:sldLayoutChg chg="add del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811665785" sldId="2147483661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522074431" sldId="2147483662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860345986" sldId="2147483663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3174692579" sldId="2147483664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1399842748" sldId="2147483665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3149062917" sldId="2147483666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2008502139" sldId="2147483667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814589398" sldId="2147483668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3327394908" sldId="2147483669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1167127891" sldId="2147483670"/>
          </pc:sldLayoutMkLst>
        </pc:sldLayoutChg>
        <pc:sldLayoutChg chg="add del replId">
          <pc:chgData name="camelia golgozeanu" userId="482d89e6bff388d9" providerId="LiveId" clId="{D9A0A672-FDBF-4FA1-8F96-18207242E6C6}" dt="2024-07-17T20:18:12.014" v="33" actId="26606"/>
          <pc:sldLayoutMkLst>
            <pc:docMk/>
            <pc:sldMasterMk cId="1255749314" sldId="2147483660"/>
            <pc:sldLayoutMk cId="2716590637" sldId="2147483671"/>
          </pc:sldLayoutMkLst>
        </pc:sldLayoutChg>
      </pc:sldMasterChg>
      <pc:sldMasterChg chg="add del replId addSldLayout delSldLayout">
        <pc:chgData name="camelia golgozeanu" userId="482d89e6bff388d9" providerId="LiveId" clId="{D9A0A672-FDBF-4FA1-8F96-18207242E6C6}" dt="2024-07-17T20:19:19.109" v="47" actId="26606"/>
        <pc:sldMasterMkLst>
          <pc:docMk/>
          <pc:sldMasterMk cId="1844628265" sldId="2147483660"/>
        </pc:sldMasterMkLst>
        <pc:sldLayoutChg chg="add del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1919582387" sldId="2147483661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1077204257" sldId="2147483662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377202490" sldId="2147483663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2261588880" sldId="2147483664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450560608" sldId="2147483665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261669833" sldId="2147483666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2366339070" sldId="2147483667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587223296" sldId="2147483668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639131494" sldId="2147483669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1919209028" sldId="2147483670"/>
          </pc:sldLayoutMkLst>
        </pc:sldLayoutChg>
        <pc:sldLayoutChg chg="add del replId">
          <pc:chgData name="camelia golgozeanu" userId="482d89e6bff388d9" providerId="LiveId" clId="{D9A0A672-FDBF-4FA1-8F96-18207242E6C6}" dt="2024-07-17T20:19:19.109" v="47" actId="26606"/>
          <pc:sldLayoutMkLst>
            <pc:docMk/>
            <pc:sldMasterMk cId="1844628265" sldId="2147483660"/>
            <pc:sldLayoutMk cId="1405154492" sldId="2147483671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9:27.748" v="49" actId="26606"/>
        <pc:sldMasterMkLst>
          <pc:docMk/>
          <pc:sldMasterMk cId="107937967" sldId="2147483673"/>
        </pc:sldMasterMkLst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3367551951" sldId="2147483662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2505004479" sldId="2147483663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773810408" sldId="2147483664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680696227" sldId="2147483665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1517428248" sldId="2147483666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2247702906" sldId="2147483667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1093570576" sldId="2147483668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1207786957" sldId="2147483669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1518906597" sldId="2147483670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2697690285" sldId="2147483671"/>
          </pc:sldLayoutMkLst>
        </pc:sldLayoutChg>
        <pc:sldLayoutChg chg="add del">
          <pc:chgData name="camelia golgozeanu" userId="482d89e6bff388d9" providerId="LiveId" clId="{D9A0A672-FDBF-4FA1-8F96-18207242E6C6}" dt="2024-07-17T20:19:27.748" v="49" actId="26606"/>
          <pc:sldLayoutMkLst>
            <pc:docMk/>
            <pc:sldMasterMk cId="107937967" sldId="2147483673"/>
            <pc:sldLayoutMk cId="560231519" sldId="2147483672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8:32.964" v="35" actId="26606"/>
        <pc:sldMasterMkLst>
          <pc:docMk/>
          <pc:sldMasterMk cId="1791424509" sldId="2147483686"/>
        </pc:sldMasterMkLst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3568868455" sldId="2147483675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794880828" sldId="2147483676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2845497056" sldId="2147483677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2019725764" sldId="2147483678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229684139" sldId="2147483679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3293713413" sldId="2147483680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240714432" sldId="2147483681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3972210212" sldId="2147483682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69124275" sldId="2147483683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196537756" sldId="2147483684"/>
          </pc:sldLayoutMkLst>
        </pc:sldLayoutChg>
        <pc:sldLayoutChg chg="add del">
          <pc:chgData name="camelia golgozeanu" userId="482d89e6bff388d9" providerId="LiveId" clId="{D9A0A672-FDBF-4FA1-8F96-18207242E6C6}" dt="2024-07-17T20:18:32.964" v="35" actId="26606"/>
          <pc:sldLayoutMkLst>
            <pc:docMk/>
            <pc:sldMasterMk cId="1791424509" sldId="2147483686"/>
            <pc:sldLayoutMk cId="2404279888" sldId="2147483685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1:34.118" v="66" actId="26606"/>
        <pc:sldMasterMkLst>
          <pc:docMk/>
          <pc:sldMasterMk cId="2657488644" sldId="2147483686"/>
        </pc:sldMasterMkLst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2943291758" sldId="2147483675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1699488594" sldId="2147483676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2331314369" sldId="2147483677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2660726291" sldId="2147483678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988993723" sldId="2147483679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1275267196" sldId="2147483680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2820669160" sldId="2147483681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767148974" sldId="2147483682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960376616" sldId="2147483683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419592110" sldId="2147483684"/>
          </pc:sldLayoutMkLst>
        </pc:sldLayoutChg>
        <pc:sldLayoutChg chg="add del">
          <pc:chgData name="camelia golgozeanu" userId="482d89e6bff388d9" providerId="LiveId" clId="{D9A0A672-FDBF-4FA1-8F96-18207242E6C6}" dt="2024-07-17T20:21:34.118" v="66" actId="26606"/>
          <pc:sldLayoutMkLst>
            <pc:docMk/>
            <pc:sldMasterMk cId="2657488644" sldId="2147483686"/>
            <pc:sldLayoutMk cId="1544848723" sldId="2147483685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0:17.754" v="52" actId="26606"/>
        <pc:sldMasterMkLst>
          <pc:docMk/>
          <pc:sldMasterMk cId="3614459943" sldId="2147483686"/>
        </pc:sldMasterMkLst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228589861" sldId="2147483675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4107982872" sldId="2147483676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1475589646" sldId="2147483677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3230319727" sldId="2147483678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3302573355" sldId="2147483679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1084344378" sldId="2147483680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1519482716" sldId="2147483681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1661249872" sldId="2147483682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1745086906" sldId="2147483683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3134782226" sldId="2147483684"/>
          </pc:sldLayoutMkLst>
        </pc:sldLayoutChg>
        <pc:sldLayoutChg chg="add del">
          <pc:chgData name="camelia golgozeanu" userId="482d89e6bff388d9" providerId="LiveId" clId="{D9A0A672-FDBF-4FA1-8F96-18207242E6C6}" dt="2024-07-17T20:20:17.754" v="52" actId="26606"/>
          <pc:sldLayoutMkLst>
            <pc:docMk/>
            <pc:sldMasterMk cId="3614459943" sldId="2147483686"/>
            <pc:sldLayoutMk cId="644167314" sldId="2147483685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1:52.374" v="71" actId="26606"/>
        <pc:sldMasterMkLst>
          <pc:docMk/>
          <pc:sldMasterMk cId="828774269" sldId="2147483712"/>
        </pc:sldMasterMkLst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1546877113" sldId="2147483701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1447243168" sldId="2147483702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3533004224" sldId="2147483703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4075960829" sldId="2147483704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1803202470" sldId="2147483705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420349091" sldId="2147483706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3241200322" sldId="2147483707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3011436134" sldId="2147483708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41580291" sldId="2147483709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1806287425" sldId="2147483710"/>
          </pc:sldLayoutMkLst>
        </pc:sldLayoutChg>
        <pc:sldLayoutChg chg="add del">
          <pc:chgData name="camelia golgozeanu" userId="482d89e6bff388d9" providerId="LiveId" clId="{D9A0A672-FDBF-4FA1-8F96-18207242E6C6}" dt="2024-07-17T20:21:52.374" v="71" actId="26606"/>
          <pc:sldLayoutMkLst>
            <pc:docMk/>
            <pc:sldMasterMk cId="828774269" sldId="2147483712"/>
            <pc:sldLayoutMk cId="402410688" sldId="2147483711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0:25.138" v="54" actId="26606"/>
        <pc:sldMasterMkLst>
          <pc:docMk/>
          <pc:sldMasterMk cId="873004202" sldId="2147483712"/>
        </pc:sldMasterMkLst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2675690827" sldId="2147483701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591328462" sldId="2147483702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749253182" sldId="2147483703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403239076" sldId="2147483704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1221471411" sldId="2147483705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3529432544" sldId="2147483706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2208625049" sldId="2147483707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1790861672" sldId="2147483708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3466699901" sldId="2147483709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691148270" sldId="2147483710"/>
          </pc:sldLayoutMkLst>
        </pc:sldLayoutChg>
        <pc:sldLayoutChg chg="add del">
          <pc:chgData name="camelia golgozeanu" userId="482d89e6bff388d9" providerId="LiveId" clId="{D9A0A672-FDBF-4FA1-8F96-18207242E6C6}" dt="2024-07-17T20:20:25.138" v="54" actId="26606"/>
          <pc:sldLayoutMkLst>
            <pc:docMk/>
            <pc:sldMasterMk cId="873004202" sldId="2147483712"/>
            <pc:sldLayoutMk cId="158996916" sldId="2147483711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8:42.464" v="38" actId="26606"/>
        <pc:sldMasterMkLst>
          <pc:docMk/>
          <pc:sldMasterMk cId="1885643867" sldId="2147483712"/>
        </pc:sldMasterMkLst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430150265" sldId="2147483701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149730912" sldId="2147483702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2624015818" sldId="2147483703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1999215858" sldId="2147483704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2569413203" sldId="2147483705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436357452" sldId="2147483706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767348700" sldId="2147483707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481490681" sldId="2147483708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2273500272" sldId="2147483709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1310036041" sldId="2147483710"/>
          </pc:sldLayoutMkLst>
        </pc:sldLayoutChg>
        <pc:sldLayoutChg chg="add del">
          <pc:chgData name="camelia golgozeanu" userId="482d89e6bff388d9" providerId="LiveId" clId="{D9A0A672-FDBF-4FA1-8F96-18207242E6C6}" dt="2024-07-17T20:18:42.464" v="38" actId="26606"/>
          <pc:sldLayoutMkLst>
            <pc:docMk/>
            <pc:sldMasterMk cId="1885643867" sldId="2147483712"/>
            <pc:sldLayoutMk cId="3954917330" sldId="2147483711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8:47.248" v="40" actId="26606"/>
        <pc:sldMasterMkLst>
          <pc:docMk/>
          <pc:sldMasterMk cId="403274533" sldId="2147483725"/>
        </pc:sldMasterMkLst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851319688" sldId="2147483714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3287524236" sldId="2147483715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4182584" sldId="2147483716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2491355793" sldId="2147483717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72020845" sldId="2147483718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3119253411" sldId="2147483719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3651234019" sldId="2147483720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3286036431" sldId="2147483721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792472622" sldId="2147483722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670946525" sldId="2147483723"/>
          </pc:sldLayoutMkLst>
        </pc:sldLayoutChg>
        <pc:sldLayoutChg chg="add del">
          <pc:chgData name="camelia golgozeanu" userId="482d89e6bff388d9" providerId="LiveId" clId="{D9A0A672-FDBF-4FA1-8F96-18207242E6C6}" dt="2024-07-17T20:18:47.248" v="40" actId="26606"/>
          <pc:sldLayoutMkLst>
            <pc:docMk/>
            <pc:sldMasterMk cId="403274533" sldId="2147483725"/>
            <pc:sldLayoutMk cId="1059947964" sldId="2147483724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0:34.996" v="56" actId="26606"/>
        <pc:sldMasterMkLst>
          <pc:docMk/>
          <pc:sldMasterMk cId="2408133726" sldId="2147483725"/>
        </pc:sldMasterMkLst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2319728324" sldId="2147483714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1448789578" sldId="2147483715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1444970829" sldId="2147483716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1990725765" sldId="2147483717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2160356179" sldId="2147483718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3348307434" sldId="2147483719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4024859708" sldId="2147483720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588166660" sldId="2147483721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606877338" sldId="2147483722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1142183225" sldId="2147483723"/>
          </pc:sldLayoutMkLst>
        </pc:sldLayoutChg>
        <pc:sldLayoutChg chg="add del">
          <pc:chgData name="camelia golgozeanu" userId="482d89e6bff388d9" providerId="LiveId" clId="{D9A0A672-FDBF-4FA1-8F96-18207242E6C6}" dt="2024-07-17T20:20:34.996" v="56" actId="26606"/>
          <pc:sldLayoutMkLst>
            <pc:docMk/>
            <pc:sldMasterMk cId="2408133726" sldId="2147483725"/>
            <pc:sldLayoutMk cId="2320505619" sldId="2147483724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8:56.464" v="42" actId="26606"/>
        <pc:sldMasterMkLst>
          <pc:docMk/>
          <pc:sldMasterMk cId="1631828093" sldId="2147483738"/>
        </pc:sldMasterMkLst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3411104402" sldId="2147483727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4184782785" sldId="2147483728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1001466154" sldId="2147483729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1988183127" sldId="2147483730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2446503936" sldId="2147483731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3740823455" sldId="2147483732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1552827006" sldId="2147483733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1041805315" sldId="2147483734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3940639876" sldId="2147483735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4247483281" sldId="2147483736"/>
          </pc:sldLayoutMkLst>
        </pc:sldLayoutChg>
        <pc:sldLayoutChg chg="add del">
          <pc:chgData name="camelia golgozeanu" userId="482d89e6bff388d9" providerId="LiveId" clId="{D9A0A672-FDBF-4FA1-8F96-18207242E6C6}" dt="2024-07-17T20:18:56.464" v="42" actId="26606"/>
          <pc:sldLayoutMkLst>
            <pc:docMk/>
            <pc:sldMasterMk cId="1631828093" sldId="2147483738"/>
            <pc:sldLayoutMk cId="1220019886" sldId="2147483737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1:16.597" v="62" actId="26606"/>
        <pc:sldMasterMkLst>
          <pc:docMk/>
          <pc:sldMasterMk cId="1910464296" sldId="2147483738"/>
        </pc:sldMasterMkLst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3512953270" sldId="2147483727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1383063581" sldId="2147483728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609937013" sldId="2147483729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1771692367" sldId="2147483730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106855117" sldId="2147483731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1776534259" sldId="2147483732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782173044" sldId="2147483733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2164779292" sldId="2147483734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3572723922" sldId="2147483735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1003857634" sldId="2147483736"/>
          </pc:sldLayoutMkLst>
        </pc:sldLayoutChg>
        <pc:sldLayoutChg chg="add del">
          <pc:chgData name="camelia golgozeanu" userId="482d89e6bff388d9" providerId="LiveId" clId="{D9A0A672-FDBF-4FA1-8F96-18207242E6C6}" dt="2024-07-17T20:21:16.597" v="62" actId="26606"/>
          <pc:sldLayoutMkLst>
            <pc:docMk/>
            <pc:sldMasterMk cId="1910464296" sldId="2147483738"/>
            <pc:sldLayoutMk cId="2064880823" sldId="2147483737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0:45.904" v="58" actId="26606"/>
        <pc:sldMasterMkLst>
          <pc:docMk/>
          <pc:sldMasterMk cId="3665358405" sldId="2147483751"/>
        </pc:sldMasterMkLst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1614639376" sldId="2147483740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3003558332" sldId="2147483741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1406642326" sldId="2147483742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2384851892" sldId="2147483743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2986959544" sldId="2147483744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4092310572" sldId="2147483745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2757099241" sldId="2147483746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1823620657" sldId="2147483747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811195201" sldId="2147483748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1326953306" sldId="2147483749"/>
          </pc:sldLayoutMkLst>
        </pc:sldLayoutChg>
        <pc:sldLayoutChg chg="add del">
          <pc:chgData name="camelia golgozeanu" userId="482d89e6bff388d9" providerId="LiveId" clId="{D9A0A672-FDBF-4FA1-8F96-18207242E6C6}" dt="2024-07-17T20:20:45.904" v="58" actId="26606"/>
          <pc:sldLayoutMkLst>
            <pc:docMk/>
            <pc:sldMasterMk cId="3665358405" sldId="2147483751"/>
            <pc:sldLayoutMk cId="1587876616" sldId="2147483750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19:04.799" v="44" actId="26606"/>
        <pc:sldMasterMkLst>
          <pc:docMk/>
          <pc:sldMasterMk cId="3755788979" sldId="2147483751"/>
        </pc:sldMasterMkLst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3373603553" sldId="2147483740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3458193266" sldId="2147483741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2080201929" sldId="2147483742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1678363385" sldId="2147483743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2002859010" sldId="2147483744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3892672218" sldId="2147483745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704779848" sldId="2147483746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1697013976" sldId="2147483747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2309332961" sldId="2147483748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2036739816" sldId="2147483749"/>
          </pc:sldLayoutMkLst>
        </pc:sldLayoutChg>
        <pc:sldLayoutChg chg="add del">
          <pc:chgData name="camelia golgozeanu" userId="482d89e6bff388d9" providerId="LiveId" clId="{D9A0A672-FDBF-4FA1-8F96-18207242E6C6}" dt="2024-07-17T20:19:04.799" v="44" actId="26606"/>
          <pc:sldLayoutMkLst>
            <pc:docMk/>
            <pc:sldMasterMk cId="3755788979" sldId="2147483751"/>
            <pc:sldLayoutMk cId="4015388260" sldId="2147483750"/>
          </pc:sldLayoutMkLst>
        </pc:sldLayoutChg>
      </pc:sldMasterChg>
      <pc:sldMasterChg chg="add del addSldLayout delSldLayout">
        <pc:chgData name="camelia golgozeanu" userId="482d89e6bff388d9" providerId="LiveId" clId="{D9A0A672-FDBF-4FA1-8F96-18207242E6C6}" dt="2024-07-17T20:21:52.264" v="70" actId="26606"/>
        <pc:sldMasterMkLst>
          <pc:docMk/>
          <pc:sldMasterMk cId="4247026077" sldId="2147483751"/>
        </pc:sldMasterMkLst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1232390868" sldId="2147483740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3099050134" sldId="2147483741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2573342282" sldId="2147483742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3275205144" sldId="2147483743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2231233759" sldId="2147483744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1783040787" sldId="2147483745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3804329597" sldId="2147483746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2370291765" sldId="2147483747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3444137131" sldId="2147483748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3835318472" sldId="2147483749"/>
          </pc:sldLayoutMkLst>
        </pc:sldLayoutChg>
        <pc:sldLayoutChg chg="add del">
          <pc:chgData name="camelia golgozeanu" userId="482d89e6bff388d9" providerId="LiveId" clId="{D9A0A672-FDBF-4FA1-8F96-18207242E6C6}" dt="2024-07-17T20:21:52.264" v="70" actId="26606"/>
          <pc:sldLayoutMkLst>
            <pc:docMk/>
            <pc:sldMasterMk cId="4247026077" sldId="2147483751"/>
            <pc:sldLayoutMk cId="633701791" sldId="214748375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E57B42-5C68-4BE7-AE8D-462256EAFBE1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1542523-B995-4EFF-89B5-FF235AD1B915}">
      <dgm:prSet/>
      <dgm:spPr/>
      <dgm:t>
        <a:bodyPr/>
        <a:lstStyle/>
        <a:p>
          <a:r>
            <a:rPr lang="en-GB" b="1"/>
            <a:t>Specialization</a:t>
          </a:r>
          <a:endParaRPr lang="en-US"/>
        </a:p>
      </dgm:t>
    </dgm:pt>
    <dgm:pt modelId="{3C3B5436-3DDE-4B4C-9A54-CD7A6C8C0983}" type="parTrans" cxnId="{79C2D17A-6106-4091-8EF1-019F31CE42DE}">
      <dgm:prSet/>
      <dgm:spPr/>
      <dgm:t>
        <a:bodyPr/>
        <a:lstStyle/>
        <a:p>
          <a:endParaRPr lang="en-US"/>
        </a:p>
      </dgm:t>
    </dgm:pt>
    <dgm:pt modelId="{EBC1BFF0-DB32-4C88-AE0C-188C87F1460D}" type="sibTrans" cxnId="{79C2D17A-6106-4091-8EF1-019F31CE42DE}">
      <dgm:prSet/>
      <dgm:spPr/>
      <dgm:t>
        <a:bodyPr/>
        <a:lstStyle/>
        <a:p>
          <a:endParaRPr lang="en-US"/>
        </a:p>
      </dgm:t>
    </dgm:pt>
    <dgm:pt modelId="{805B42EE-00A9-4E21-A42B-9B71C8B8188C}">
      <dgm:prSet/>
      <dgm:spPr/>
      <dgm:t>
        <a:bodyPr/>
        <a:lstStyle/>
        <a:p>
          <a:r>
            <a:rPr lang="en-GB" i="1"/>
            <a:t>Goal</a:t>
          </a:r>
          <a:r>
            <a:rPr lang="en-GB"/>
            <a:t>: Focus on areas like geriatrics or palliative care.</a:t>
          </a:r>
          <a:endParaRPr lang="en-US"/>
        </a:p>
      </dgm:t>
    </dgm:pt>
    <dgm:pt modelId="{BF21E876-3598-40BC-9032-D1D047EC8758}" type="parTrans" cxnId="{1F486771-3A7C-4AF2-B97C-59B5803A861B}">
      <dgm:prSet/>
      <dgm:spPr/>
      <dgm:t>
        <a:bodyPr/>
        <a:lstStyle/>
        <a:p>
          <a:endParaRPr lang="en-US"/>
        </a:p>
      </dgm:t>
    </dgm:pt>
    <dgm:pt modelId="{7EED9BF5-10A2-41BF-B799-FAF284987F25}" type="sibTrans" cxnId="{1F486771-3A7C-4AF2-B97C-59B5803A861B}">
      <dgm:prSet/>
      <dgm:spPr/>
      <dgm:t>
        <a:bodyPr/>
        <a:lstStyle/>
        <a:p>
          <a:endParaRPr lang="en-US"/>
        </a:p>
      </dgm:t>
    </dgm:pt>
    <dgm:pt modelId="{9C2FF0BD-FAC2-4B8C-BAEA-4EB3D126F84B}">
      <dgm:prSet/>
      <dgm:spPr/>
      <dgm:t>
        <a:bodyPr/>
        <a:lstStyle/>
        <a:p>
          <a:r>
            <a:rPr lang="en-GB" i="1"/>
            <a:t>Impact</a:t>
          </a:r>
          <a:r>
            <a:rPr lang="en-GB"/>
            <a:t>: Meaningful contributions to patient care.</a:t>
          </a:r>
          <a:endParaRPr lang="en-US"/>
        </a:p>
      </dgm:t>
    </dgm:pt>
    <dgm:pt modelId="{A0E3E484-E2E2-45D9-ABD1-D7CAE9B81308}" type="parTrans" cxnId="{27B045C4-CE31-4AF1-9C2E-932E3C52718F}">
      <dgm:prSet/>
      <dgm:spPr/>
      <dgm:t>
        <a:bodyPr/>
        <a:lstStyle/>
        <a:p>
          <a:endParaRPr lang="en-US"/>
        </a:p>
      </dgm:t>
    </dgm:pt>
    <dgm:pt modelId="{8DF2E9D5-7C2D-484E-821A-D6B08CD9EC7F}" type="sibTrans" cxnId="{27B045C4-CE31-4AF1-9C2E-932E3C52718F}">
      <dgm:prSet/>
      <dgm:spPr/>
      <dgm:t>
        <a:bodyPr/>
        <a:lstStyle/>
        <a:p>
          <a:endParaRPr lang="en-US"/>
        </a:p>
      </dgm:t>
    </dgm:pt>
    <dgm:pt modelId="{3BB759A8-A886-4DDD-B3A0-3FA528C6A635}">
      <dgm:prSet/>
      <dgm:spPr/>
      <dgm:t>
        <a:bodyPr/>
        <a:lstStyle/>
        <a:p>
          <a:r>
            <a:rPr lang="en-GB" i="1"/>
            <a:t>Support</a:t>
          </a:r>
          <a:r>
            <a:rPr lang="en-GB"/>
            <a:t>: Specialization leads to improved patient care (Bernard &amp; Lafferty, 2018).</a:t>
          </a:r>
          <a:endParaRPr lang="en-US"/>
        </a:p>
      </dgm:t>
    </dgm:pt>
    <dgm:pt modelId="{F38F240C-5717-417D-AF24-DA035BAD3CBC}" type="parTrans" cxnId="{87E14B5C-E871-4F9F-945C-35B2726D504A}">
      <dgm:prSet/>
      <dgm:spPr/>
      <dgm:t>
        <a:bodyPr/>
        <a:lstStyle/>
        <a:p>
          <a:endParaRPr lang="en-US"/>
        </a:p>
      </dgm:t>
    </dgm:pt>
    <dgm:pt modelId="{F6E18B12-994C-4F4B-AA6B-3E75A1AB477B}" type="sibTrans" cxnId="{87E14B5C-E871-4F9F-945C-35B2726D504A}">
      <dgm:prSet/>
      <dgm:spPr/>
      <dgm:t>
        <a:bodyPr/>
        <a:lstStyle/>
        <a:p>
          <a:endParaRPr lang="en-US"/>
        </a:p>
      </dgm:t>
    </dgm:pt>
    <dgm:pt modelId="{648E378B-3CBB-45C5-AB43-6561867CC9E6}">
      <dgm:prSet/>
      <dgm:spPr/>
      <dgm:t>
        <a:bodyPr/>
        <a:lstStyle/>
        <a:p>
          <a:r>
            <a:rPr lang="en-GB" b="1"/>
            <a:t>Training Programs</a:t>
          </a:r>
          <a:endParaRPr lang="en-US"/>
        </a:p>
      </dgm:t>
    </dgm:pt>
    <dgm:pt modelId="{A6FB5B18-F175-45C9-85EB-2FA72BE8A688}" type="parTrans" cxnId="{A07FFF22-F76D-48FF-B2E7-1A2E7C495098}">
      <dgm:prSet/>
      <dgm:spPr/>
      <dgm:t>
        <a:bodyPr/>
        <a:lstStyle/>
        <a:p>
          <a:endParaRPr lang="en-US"/>
        </a:p>
      </dgm:t>
    </dgm:pt>
    <dgm:pt modelId="{C8B59C2A-0761-46F3-B752-C32C633479DD}" type="sibTrans" cxnId="{A07FFF22-F76D-48FF-B2E7-1A2E7C495098}">
      <dgm:prSet/>
      <dgm:spPr/>
      <dgm:t>
        <a:bodyPr/>
        <a:lstStyle/>
        <a:p>
          <a:endParaRPr lang="en-US"/>
        </a:p>
      </dgm:t>
    </dgm:pt>
    <dgm:pt modelId="{44C31645-6A7A-46FF-80D7-581492F0B87F}">
      <dgm:prSet/>
      <dgm:spPr/>
      <dgm:t>
        <a:bodyPr/>
        <a:lstStyle/>
        <a:p>
          <a:r>
            <a:rPr lang="en-GB" i="1"/>
            <a:t>Goal</a:t>
          </a:r>
          <a:r>
            <a:rPr lang="en-GB"/>
            <a:t>: Participate in targeted training.</a:t>
          </a:r>
          <a:endParaRPr lang="en-US"/>
        </a:p>
      </dgm:t>
    </dgm:pt>
    <dgm:pt modelId="{FEC29F27-08C8-44DF-A141-7E2EC5FB917A}" type="parTrans" cxnId="{516FE107-D68C-4D85-81DC-AB6EEFC923A1}">
      <dgm:prSet/>
      <dgm:spPr/>
      <dgm:t>
        <a:bodyPr/>
        <a:lstStyle/>
        <a:p>
          <a:endParaRPr lang="en-US"/>
        </a:p>
      </dgm:t>
    </dgm:pt>
    <dgm:pt modelId="{16D430B9-D6A7-4572-83DD-AEE7DCC9B8C8}" type="sibTrans" cxnId="{516FE107-D68C-4D85-81DC-AB6EEFC923A1}">
      <dgm:prSet/>
      <dgm:spPr/>
      <dgm:t>
        <a:bodyPr/>
        <a:lstStyle/>
        <a:p>
          <a:endParaRPr lang="en-US"/>
        </a:p>
      </dgm:t>
    </dgm:pt>
    <dgm:pt modelId="{539DADB4-7E0E-46E5-A2BF-E82839EF3654}">
      <dgm:prSet/>
      <dgm:spPr/>
      <dgm:t>
        <a:bodyPr/>
        <a:lstStyle/>
        <a:p>
          <a:r>
            <a:rPr lang="en-GB" i="1"/>
            <a:t>Impact</a:t>
          </a:r>
          <a:r>
            <a:rPr lang="en-GB"/>
            <a:t>: Skill acquisition and enhancement.</a:t>
          </a:r>
          <a:endParaRPr lang="en-US"/>
        </a:p>
      </dgm:t>
    </dgm:pt>
    <dgm:pt modelId="{99FC581E-CE70-418D-9ADE-0466C6E30F6F}" type="parTrans" cxnId="{0A7B0E95-297A-4ACB-8194-181581715939}">
      <dgm:prSet/>
      <dgm:spPr/>
      <dgm:t>
        <a:bodyPr/>
        <a:lstStyle/>
        <a:p>
          <a:endParaRPr lang="en-US"/>
        </a:p>
      </dgm:t>
    </dgm:pt>
    <dgm:pt modelId="{87AC8F99-A520-4567-8DF0-EFA90A44DC38}" type="sibTrans" cxnId="{0A7B0E95-297A-4ACB-8194-181581715939}">
      <dgm:prSet/>
      <dgm:spPr/>
      <dgm:t>
        <a:bodyPr/>
        <a:lstStyle/>
        <a:p>
          <a:endParaRPr lang="en-US"/>
        </a:p>
      </dgm:t>
    </dgm:pt>
    <dgm:pt modelId="{63EFD4DC-E98A-49B3-9FBA-E125F1E46F06}">
      <dgm:prSet/>
      <dgm:spPr/>
      <dgm:t>
        <a:bodyPr/>
        <a:lstStyle/>
        <a:p>
          <a:r>
            <a:rPr lang="en-GB" i="1" dirty="0"/>
            <a:t>Support</a:t>
          </a:r>
          <a:r>
            <a:rPr lang="en-GB" dirty="0"/>
            <a:t>: Professional development through training is essential (Strech &amp; Wyatt, 2019).</a:t>
          </a:r>
          <a:endParaRPr lang="en-US" dirty="0"/>
        </a:p>
      </dgm:t>
    </dgm:pt>
    <dgm:pt modelId="{1CCCECED-2C2A-4576-960A-2459D4EB90EE}" type="parTrans" cxnId="{877E5E00-1FCA-421D-BD10-E00FAFBB81A0}">
      <dgm:prSet/>
      <dgm:spPr/>
      <dgm:t>
        <a:bodyPr/>
        <a:lstStyle/>
        <a:p>
          <a:endParaRPr lang="en-US"/>
        </a:p>
      </dgm:t>
    </dgm:pt>
    <dgm:pt modelId="{2BC1C44F-04D6-452A-A940-A3255CDFA3AF}" type="sibTrans" cxnId="{877E5E00-1FCA-421D-BD10-E00FAFBB81A0}">
      <dgm:prSet/>
      <dgm:spPr/>
      <dgm:t>
        <a:bodyPr/>
        <a:lstStyle/>
        <a:p>
          <a:endParaRPr lang="en-US"/>
        </a:p>
      </dgm:t>
    </dgm:pt>
    <dgm:pt modelId="{9488A1E3-2895-4442-B729-CFD97266599A}" type="pres">
      <dgm:prSet presAssocID="{89E57B42-5C68-4BE7-AE8D-462256EAFBE1}" presName="linear" presStyleCnt="0">
        <dgm:presLayoutVars>
          <dgm:dir/>
          <dgm:animLvl val="lvl"/>
          <dgm:resizeHandles val="exact"/>
        </dgm:presLayoutVars>
      </dgm:prSet>
      <dgm:spPr/>
    </dgm:pt>
    <dgm:pt modelId="{9CA3DCB0-71FF-430C-921E-A7EDC2C58856}" type="pres">
      <dgm:prSet presAssocID="{B1542523-B995-4EFF-89B5-FF235AD1B915}" presName="parentLin" presStyleCnt="0"/>
      <dgm:spPr/>
    </dgm:pt>
    <dgm:pt modelId="{024A11BA-525F-415F-B120-89A88DC1461F}" type="pres">
      <dgm:prSet presAssocID="{B1542523-B995-4EFF-89B5-FF235AD1B915}" presName="parentLeftMargin" presStyleLbl="node1" presStyleIdx="0" presStyleCnt="2"/>
      <dgm:spPr/>
    </dgm:pt>
    <dgm:pt modelId="{40B13F88-6746-4519-BE0C-BCD1284D5205}" type="pres">
      <dgm:prSet presAssocID="{B1542523-B995-4EFF-89B5-FF235AD1B91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8FE7A84-9E72-4ACC-BEE2-24CDACD028E0}" type="pres">
      <dgm:prSet presAssocID="{B1542523-B995-4EFF-89B5-FF235AD1B915}" presName="negativeSpace" presStyleCnt="0"/>
      <dgm:spPr/>
    </dgm:pt>
    <dgm:pt modelId="{453E0043-22C2-413E-9898-A0842C4AC5FC}" type="pres">
      <dgm:prSet presAssocID="{B1542523-B995-4EFF-89B5-FF235AD1B915}" presName="childText" presStyleLbl="conFgAcc1" presStyleIdx="0" presStyleCnt="2">
        <dgm:presLayoutVars>
          <dgm:bulletEnabled val="1"/>
        </dgm:presLayoutVars>
      </dgm:prSet>
      <dgm:spPr/>
    </dgm:pt>
    <dgm:pt modelId="{438F9B77-3C9B-4D45-B4E4-B8187B54D240}" type="pres">
      <dgm:prSet presAssocID="{EBC1BFF0-DB32-4C88-AE0C-188C87F1460D}" presName="spaceBetweenRectangles" presStyleCnt="0"/>
      <dgm:spPr/>
    </dgm:pt>
    <dgm:pt modelId="{94B876EA-8E0A-43FC-8C26-8266767A095B}" type="pres">
      <dgm:prSet presAssocID="{648E378B-3CBB-45C5-AB43-6561867CC9E6}" presName="parentLin" presStyleCnt="0"/>
      <dgm:spPr/>
    </dgm:pt>
    <dgm:pt modelId="{ED99C252-6505-4007-995E-8ED5E9EC4088}" type="pres">
      <dgm:prSet presAssocID="{648E378B-3CBB-45C5-AB43-6561867CC9E6}" presName="parentLeftMargin" presStyleLbl="node1" presStyleIdx="0" presStyleCnt="2"/>
      <dgm:spPr/>
    </dgm:pt>
    <dgm:pt modelId="{DF32D1ED-1547-4AA0-9C7F-B89978C8CE59}" type="pres">
      <dgm:prSet presAssocID="{648E378B-3CBB-45C5-AB43-6561867CC9E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7B62581-5183-4AC6-BF3B-980BE5888779}" type="pres">
      <dgm:prSet presAssocID="{648E378B-3CBB-45C5-AB43-6561867CC9E6}" presName="negativeSpace" presStyleCnt="0"/>
      <dgm:spPr/>
    </dgm:pt>
    <dgm:pt modelId="{C8584BCD-FD88-4896-A750-5D611DCB9DB4}" type="pres">
      <dgm:prSet presAssocID="{648E378B-3CBB-45C5-AB43-6561867CC9E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77E5E00-1FCA-421D-BD10-E00FAFBB81A0}" srcId="{648E378B-3CBB-45C5-AB43-6561867CC9E6}" destId="{63EFD4DC-E98A-49B3-9FBA-E125F1E46F06}" srcOrd="2" destOrd="0" parTransId="{1CCCECED-2C2A-4576-960A-2459D4EB90EE}" sibTransId="{2BC1C44F-04D6-452A-A940-A3255CDFA3AF}"/>
    <dgm:cxn modelId="{516FE107-D68C-4D85-81DC-AB6EEFC923A1}" srcId="{648E378B-3CBB-45C5-AB43-6561867CC9E6}" destId="{44C31645-6A7A-46FF-80D7-581492F0B87F}" srcOrd="0" destOrd="0" parTransId="{FEC29F27-08C8-44DF-A141-7E2EC5FB917A}" sibTransId="{16D430B9-D6A7-4572-83DD-AEE7DCC9B8C8}"/>
    <dgm:cxn modelId="{56BA8B1C-E8D0-4E61-913F-F66E81E280B2}" type="presOf" srcId="{648E378B-3CBB-45C5-AB43-6561867CC9E6}" destId="{DF32D1ED-1547-4AA0-9C7F-B89978C8CE59}" srcOrd="1" destOrd="0" presId="urn:microsoft.com/office/officeart/2005/8/layout/list1"/>
    <dgm:cxn modelId="{A07FFF22-F76D-48FF-B2E7-1A2E7C495098}" srcId="{89E57B42-5C68-4BE7-AE8D-462256EAFBE1}" destId="{648E378B-3CBB-45C5-AB43-6561867CC9E6}" srcOrd="1" destOrd="0" parTransId="{A6FB5B18-F175-45C9-85EB-2FA72BE8A688}" sibTransId="{C8B59C2A-0761-46F3-B752-C32C633479DD}"/>
    <dgm:cxn modelId="{87E14B5C-E871-4F9F-945C-35B2726D504A}" srcId="{B1542523-B995-4EFF-89B5-FF235AD1B915}" destId="{3BB759A8-A886-4DDD-B3A0-3FA528C6A635}" srcOrd="2" destOrd="0" parTransId="{F38F240C-5717-417D-AF24-DA035BAD3CBC}" sibTransId="{F6E18B12-994C-4F4B-AA6B-3E75A1AB477B}"/>
    <dgm:cxn modelId="{8FABC042-065D-40EE-9BA6-FBD4BF53E41B}" type="presOf" srcId="{9C2FF0BD-FAC2-4B8C-BAEA-4EB3D126F84B}" destId="{453E0043-22C2-413E-9898-A0842C4AC5FC}" srcOrd="0" destOrd="1" presId="urn:microsoft.com/office/officeart/2005/8/layout/list1"/>
    <dgm:cxn modelId="{1F486771-3A7C-4AF2-B97C-59B5803A861B}" srcId="{B1542523-B995-4EFF-89B5-FF235AD1B915}" destId="{805B42EE-00A9-4E21-A42B-9B71C8B8188C}" srcOrd="0" destOrd="0" parTransId="{BF21E876-3598-40BC-9032-D1D047EC8758}" sibTransId="{7EED9BF5-10A2-41BF-B799-FAF284987F25}"/>
    <dgm:cxn modelId="{79C2D17A-6106-4091-8EF1-019F31CE42DE}" srcId="{89E57B42-5C68-4BE7-AE8D-462256EAFBE1}" destId="{B1542523-B995-4EFF-89B5-FF235AD1B915}" srcOrd="0" destOrd="0" parTransId="{3C3B5436-3DDE-4B4C-9A54-CD7A6C8C0983}" sibTransId="{EBC1BFF0-DB32-4C88-AE0C-188C87F1460D}"/>
    <dgm:cxn modelId="{72C5537C-DE25-435F-8845-AF312BDC7D60}" type="presOf" srcId="{648E378B-3CBB-45C5-AB43-6561867CC9E6}" destId="{ED99C252-6505-4007-995E-8ED5E9EC4088}" srcOrd="0" destOrd="0" presId="urn:microsoft.com/office/officeart/2005/8/layout/list1"/>
    <dgm:cxn modelId="{1DAC0F93-20D4-4800-8F1D-A6EF30184D34}" type="presOf" srcId="{805B42EE-00A9-4E21-A42B-9B71C8B8188C}" destId="{453E0043-22C2-413E-9898-A0842C4AC5FC}" srcOrd="0" destOrd="0" presId="urn:microsoft.com/office/officeart/2005/8/layout/list1"/>
    <dgm:cxn modelId="{0A7B0E95-297A-4ACB-8194-181581715939}" srcId="{648E378B-3CBB-45C5-AB43-6561867CC9E6}" destId="{539DADB4-7E0E-46E5-A2BF-E82839EF3654}" srcOrd="1" destOrd="0" parTransId="{99FC581E-CE70-418D-9ADE-0466C6E30F6F}" sibTransId="{87AC8F99-A520-4567-8DF0-EFA90A44DC38}"/>
    <dgm:cxn modelId="{B4EC24A1-E2AD-4460-8F45-811F027B5A4A}" type="presOf" srcId="{89E57B42-5C68-4BE7-AE8D-462256EAFBE1}" destId="{9488A1E3-2895-4442-B729-CFD97266599A}" srcOrd="0" destOrd="0" presId="urn:microsoft.com/office/officeart/2005/8/layout/list1"/>
    <dgm:cxn modelId="{D701BAAF-8205-4D5B-BF50-ACB2E7BDCB13}" type="presOf" srcId="{63EFD4DC-E98A-49B3-9FBA-E125F1E46F06}" destId="{C8584BCD-FD88-4896-A750-5D611DCB9DB4}" srcOrd="0" destOrd="2" presId="urn:microsoft.com/office/officeart/2005/8/layout/list1"/>
    <dgm:cxn modelId="{27B045C4-CE31-4AF1-9C2E-932E3C52718F}" srcId="{B1542523-B995-4EFF-89B5-FF235AD1B915}" destId="{9C2FF0BD-FAC2-4B8C-BAEA-4EB3D126F84B}" srcOrd="1" destOrd="0" parTransId="{A0E3E484-E2E2-45D9-ABD1-D7CAE9B81308}" sibTransId="{8DF2E9D5-7C2D-484E-821A-D6B08CD9EC7F}"/>
    <dgm:cxn modelId="{99FA7BCD-3A90-436B-BAB2-1DC67814B12C}" type="presOf" srcId="{3BB759A8-A886-4DDD-B3A0-3FA528C6A635}" destId="{453E0043-22C2-413E-9898-A0842C4AC5FC}" srcOrd="0" destOrd="2" presId="urn:microsoft.com/office/officeart/2005/8/layout/list1"/>
    <dgm:cxn modelId="{EDCBFDD7-2DE6-4B0C-86DC-7AD42FDB84A6}" type="presOf" srcId="{B1542523-B995-4EFF-89B5-FF235AD1B915}" destId="{024A11BA-525F-415F-B120-89A88DC1461F}" srcOrd="0" destOrd="0" presId="urn:microsoft.com/office/officeart/2005/8/layout/list1"/>
    <dgm:cxn modelId="{003856E4-9895-4C88-B40F-69B660EDF6F5}" type="presOf" srcId="{B1542523-B995-4EFF-89B5-FF235AD1B915}" destId="{40B13F88-6746-4519-BE0C-BCD1284D5205}" srcOrd="1" destOrd="0" presId="urn:microsoft.com/office/officeart/2005/8/layout/list1"/>
    <dgm:cxn modelId="{A1492CF3-34FB-434B-A4DC-56EE9DA44AB7}" type="presOf" srcId="{539DADB4-7E0E-46E5-A2BF-E82839EF3654}" destId="{C8584BCD-FD88-4896-A750-5D611DCB9DB4}" srcOrd="0" destOrd="1" presId="urn:microsoft.com/office/officeart/2005/8/layout/list1"/>
    <dgm:cxn modelId="{654FBCFF-8EB4-4490-A966-AFF1A7A8AE4E}" type="presOf" srcId="{44C31645-6A7A-46FF-80D7-581492F0B87F}" destId="{C8584BCD-FD88-4896-A750-5D611DCB9DB4}" srcOrd="0" destOrd="0" presId="urn:microsoft.com/office/officeart/2005/8/layout/list1"/>
    <dgm:cxn modelId="{95CAE653-4C8F-4DD6-9995-B7EDBFD058BF}" type="presParOf" srcId="{9488A1E3-2895-4442-B729-CFD97266599A}" destId="{9CA3DCB0-71FF-430C-921E-A7EDC2C58856}" srcOrd="0" destOrd="0" presId="urn:microsoft.com/office/officeart/2005/8/layout/list1"/>
    <dgm:cxn modelId="{D8407C7A-C2AE-4318-8107-E8BBEF513B6E}" type="presParOf" srcId="{9CA3DCB0-71FF-430C-921E-A7EDC2C58856}" destId="{024A11BA-525F-415F-B120-89A88DC1461F}" srcOrd="0" destOrd="0" presId="urn:microsoft.com/office/officeart/2005/8/layout/list1"/>
    <dgm:cxn modelId="{0D409141-7D93-4427-9F73-73CA14233525}" type="presParOf" srcId="{9CA3DCB0-71FF-430C-921E-A7EDC2C58856}" destId="{40B13F88-6746-4519-BE0C-BCD1284D5205}" srcOrd="1" destOrd="0" presId="urn:microsoft.com/office/officeart/2005/8/layout/list1"/>
    <dgm:cxn modelId="{9E327E13-AB38-4AC4-9BF7-2B1F6BD8965D}" type="presParOf" srcId="{9488A1E3-2895-4442-B729-CFD97266599A}" destId="{E8FE7A84-9E72-4ACC-BEE2-24CDACD028E0}" srcOrd="1" destOrd="0" presId="urn:microsoft.com/office/officeart/2005/8/layout/list1"/>
    <dgm:cxn modelId="{4165DFBD-EBB6-4E40-9767-D02CF366DE5F}" type="presParOf" srcId="{9488A1E3-2895-4442-B729-CFD97266599A}" destId="{453E0043-22C2-413E-9898-A0842C4AC5FC}" srcOrd="2" destOrd="0" presId="urn:microsoft.com/office/officeart/2005/8/layout/list1"/>
    <dgm:cxn modelId="{63A37BE0-E382-498C-8BE9-F8A060E2DEBA}" type="presParOf" srcId="{9488A1E3-2895-4442-B729-CFD97266599A}" destId="{438F9B77-3C9B-4D45-B4E4-B8187B54D240}" srcOrd="3" destOrd="0" presId="urn:microsoft.com/office/officeart/2005/8/layout/list1"/>
    <dgm:cxn modelId="{4233597F-914B-4126-9EA6-5A80E01FBD5C}" type="presParOf" srcId="{9488A1E3-2895-4442-B729-CFD97266599A}" destId="{94B876EA-8E0A-43FC-8C26-8266767A095B}" srcOrd="4" destOrd="0" presId="urn:microsoft.com/office/officeart/2005/8/layout/list1"/>
    <dgm:cxn modelId="{60E8028D-7D23-463F-BFD7-116BE9807F55}" type="presParOf" srcId="{94B876EA-8E0A-43FC-8C26-8266767A095B}" destId="{ED99C252-6505-4007-995E-8ED5E9EC4088}" srcOrd="0" destOrd="0" presId="urn:microsoft.com/office/officeart/2005/8/layout/list1"/>
    <dgm:cxn modelId="{049A19E7-210F-4228-94EE-1A52C93E3F80}" type="presParOf" srcId="{94B876EA-8E0A-43FC-8C26-8266767A095B}" destId="{DF32D1ED-1547-4AA0-9C7F-B89978C8CE59}" srcOrd="1" destOrd="0" presId="urn:microsoft.com/office/officeart/2005/8/layout/list1"/>
    <dgm:cxn modelId="{E61C07D0-1726-4649-BE08-92C726BDD7AF}" type="presParOf" srcId="{9488A1E3-2895-4442-B729-CFD97266599A}" destId="{E7B62581-5183-4AC6-BF3B-980BE5888779}" srcOrd="5" destOrd="0" presId="urn:microsoft.com/office/officeart/2005/8/layout/list1"/>
    <dgm:cxn modelId="{D8CB080D-B2B3-459B-841F-59490EE66CB7}" type="presParOf" srcId="{9488A1E3-2895-4442-B729-CFD97266599A}" destId="{C8584BCD-FD88-4896-A750-5D611DCB9DB4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3E0043-22C2-413E-9898-A0842C4AC5FC}">
      <dsp:nvSpPr>
        <dsp:cNvPr id="0" name=""/>
        <dsp:cNvSpPr/>
      </dsp:nvSpPr>
      <dsp:spPr>
        <a:xfrm>
          <a:off x="0" y="610152"/>
          <a:ext cx="7003777" cy="25640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71" tIns="458216" rIns="543571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/>
            <a:t>Goal</a:t>
          </a:r>
          <a:r>
            <a:rPr lang="en-GB" sz="2200" kern="1200"/>
            <a:t>: Focus on areas like geriatrics or palliative care.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/>
            <a:t>Impact</a:t>
          </a:r>
          <a:r>
            <a:rPr lang="en-GB" sz="2200" kern="1200"/>
            <a:t>: Meaningful contributions to patient care.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/>
            <a:t>Support</a:t>
          </a:r>
          <a:r>
            <a:rPr lang="en-GB" sz="2200" kern="1200"/>
            <a:t>: Specialization leads to improved patient care (Bernard &amp; Lafferty, 2018).</a:t>
          </a:r>
          <a:endParaRPr lang="en-US" sz="2200" kern="1200"/>
        </a:p>
      </dsp:txBody>
      <dsp:txXfrm>
        <a:off x="0" y="610152"/>
        <a:ext cx="7003777" cy="2564099"/>
      </dsp:txXfrm>
    </dsp:sp>
    <dsp:sp modelId="{40B13F88-6746-4519-BE0C-BCD1284D5205}">
      <dsp:nvSpPr>
        <dsp:cNvPr id="0" name=""/>
        <dsp:cNvSpPr/>
      </dsp:nvSpPr>
      <dsp:spPr>
        <a:xfrm>
          <a:off x="350188" y="285432"/>
          <a:ext cx="4902643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308" tIns="0" rIns="18530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Specialization</a:t>
          </a:r>
          <a:endParaRPr lang="en-US" sz="2200" kern="1200"/>
        </a:p>
      </dsp:txBody>
      <dsp:txXfrm>
        <a:off x="381891" y="317135"/>
        <a:ext cx="4839237" cy="586034"/>
      </dsp:txXfrm>
    </dsp:sp>
    <dsp:sp modelId="{C8584BCD-FD88-4896-A750-5D611DCB9DB4}">
      <dsp:nvSpPr>
        <dsp:cNvPr id="0" name=""/>
        <dsp:cNvSpPr/>
      </dsp:nvSpPr>
      <dsp:spPr>
        <a:xfrm>
          <a:off x="0" y="3617772"/>
          <a:ext cx="7003777" cy="194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507553"/>
              <a:satOff val="-3895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3571" tIns="458216" rIns="543571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/>
            <a:t>Goal</a:t>
          </a:r>
          <a:r>
            <a:rPr lang="en-GB" sz="2200" kern="1200"/>
            <a:t>: Participate in targeted training.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/>
            <a:t>Impact</a:t>
          </a:r>
          <a:r>
            <a:rPr lang="en-GB" sz="2200" kern="1200"/>
            <a:t>: Skill acquisition and enhancement.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i="1" kern="1200" dirty="0"/>
            <a:t>Support</a:t>
          </a:r>
          <a:r>
            <a:rPr lang="en-GB" sz="2200" kern="1200" dirty="0"/>
            <a:t>: Professional development through training is essential (Strech &amp; Wyatt, 2019).</a:t>
          </a:r>
          <a:endParaRPr lang="en-US" sz="2200" kern="1200" dirty="0"/>
        </a:p>
      </dsp:txBody>
      <dsp:txXfrm>
        <a:off x="0" y="3617772"/>
        <a:ext cx="7003777" cy="1940400"/>
      </dsp:txXfrm>
    </dsp:sp>
    <dsp:sp modelId="{DF32D1ED-1547-4AA0-9C7F-B89978C8CE59}">
      <dsp:nvSpPr>
        <dsp:cNvPr id="0" name=""/>
        <dsp:cNvSpPr/>
      </dsp:nvSpPr>
      <dsp:spPr>
        <a:xfrm>
          <a:off x="350188" y="3293052"/>
          <a:ext cx="4902643" cy="649440"/>
        </a:xfrm>
        <a:prstGeom prst="roundRect">
          <a:avLst/>
        </a:prstGeom>
        <a:solidFill>
          <a:schemeClr val="accent2">
            <a:hueOff val="1507553"/>
            <a:satOff val="-3895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5308" tIns="0" rIns="185308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Training Programs</a:t>
          </a:r>
          <a:endParaRPr lang="en-US" sz="2200" kern="1200"/>
        </a:p>
      </dsp:txBody>
      <dsp:txXfrm>
        <a:off x="381891" y="3324755"/>
        <a:ext cx="4839237" cy="586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7/26/2024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960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7/26/2024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202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7/26/2024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7/26/2024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00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7/26/2024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436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7/26/2024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0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7/26/2024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287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7/26/2024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77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7/26/2024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243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7/26/2024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04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7/26/2024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10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7/26/2024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774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01" r:id="rId8"/>
    <p:sldLayoutId id="2147483702" r:id="rId9"/>
    <p:sldLayoutId id="2147483703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ock.com/free-icons/introduction-vintage-wooden-emblem-573876265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Rectangle 21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9" name="Picture 218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20" name="Rectangle 2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A905C581-3E86-4ADD-9EDD-5FA87B461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23" name="Picture 222">
            <a:extLst>
              <a:ext uri="{FF2B5EF4-FFF2-40B4-BE49-F238E27FC236}">
                <a16:creationId xmlns:a16="http://schemas.microsoft.com/office/drawing/2014/main" id="{4B0DEB15-442C-A809-37D0-92DBAEB294A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26406" r="-1" b="19763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224" name="Group 223">
            <a:extLst>
              <a:ext uri="{FF2B5EF4-FFF2-40B4-BE49-F238E27FC236}">
                <a16:creationId xmlns:a16="http://schemas.microsoft.com/office/drawing/2014/main" id="{A4672714-67D2-40D0-B961-A7438FE9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5A1C471-1402-4BD1-8617-F5D9B7EB1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25" name="Picture 224">
              <a:extLst>
                <a:ext uri="{FF2B5EF4-FFF2-40B4-BE49-F238E27FC236}">
                  <a16:creationId xmlns:a16="http://schemas.microsoft.com/office/drawing/2014/main" id="{6CCA9701-8B9C-4D7A-AE5B-DD505C968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84BE67-DE34-AD7E-AB17-98518A14F5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0" y="726066"/>
            <a:ext cx="9774619" cy="24743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Working with Others in Health and Social Care: My Experiences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0DFB97-4B2D-9C7E-C181-32B12445B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2" y="3429000"/>
            <a:ext cx="9954076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FFFF00"/>
                </a:solidFill>
              </a:rPr>
              <a:t>CAMELIA GOLGOZEANU</a:t>
            </a:r>
          </a:p>
        </p:txBody>
      </p:sp>
    </p:spTree>
    <p:extLst>
      <p:ext uri="{BB962C8B-B14F-4D97-AF65-F5344CB8AC3E}">
        <p14:creationId xmlns:p14="http://schemas.microsoft.com/office/powerpoint/2010/main" val="196091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E3BD6E7-B38D-4E49-AB74-A2B160730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4" name="Picture 33" descr="A close-up of a wood badge&#10;&#10;Description automatically generated">
            <a:extLst>
              <a:ext uri="{FF2B5EF4-FFF2-40B4-BE49-F238E27FC236}">
                <a16:creationId xmlns:a16="http://schemas.microsoft.com/office/drawing/2014/main" id="{E2FB3D64-42D9-1ACB-CE62-C1D27ADE92E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022" r="5074" b="3"/>
          <a:stretch/>
        </p:blipFill>
        <p:spPr>
          <a:xfrm>
            <a:off x="3" y="10"/>
            <a:ext cx="6095999" cy="6856614"/>
          </a:xfrm>
          <a:prstGeom prst="rect">
            <a:avLst/>
          </a:prstGeom>
        </p:spPr>
      </p:pic>
      <p:pic>
        <p:nvPicPr>
          <p:cNvPr id="10" name="Picture 9" descr="Yellow paper ship leading among white ships">
            <a:extLst>
              <a:ext uri="{FF2B5EF4-FFF2-40B4-BE49-F238E27FC236}">
                <a16:creationId xmlns:a16="http://schemas.microsoft.com/office/drawing/2014/main" id="{FEA68801-816C-365A-076B-B2A209BA01C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l="20327" r="20327" b="-1"/>
          <a:stretch/>
        </p:blipFill>
        <p:spPr>
          <a:xfrm>
            <a:off x="6095997" y="10"/>
            <a:ext cx="609600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857B36-FFCB-C677-20EC-A8AC3D559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0" y="726066"/>
            <a:ext cx="9774619" cy="2474333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04FEF-1BCF-65BA-9237-5E4E1D53B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2" y="3429000"/>
            <a:ext cx="9954076" cy="2514600"/>
          </a:xfrm>
        </p:spPr>
        <p:txBody>
          <a:bodyPr anchor="ctr">
            <a:normAutofit/>
          </a:bodyPr>
          <a:lstStyle/>
          <a:p>
            <a:pPr algn="ctr"/>
            <a:r>
              <a:rPr lang="en-GB" sz="1800" b="1">
                <a:solidFill>
                  <a:srgbClr val="FFFFFF"/>
                </a:solidFill>
              </a:rPr>
              <a:t>Introduction</a:t>
            </a:r>
            <a:r>
              <a:rPr lang="en-GB" sz="1800">
                <a:solidFill>
                  <a:srgbClr val="FFFFFF"/>
                </a:solidFill>
              </a:rPr>
              <a:t>: Reflecting on my successful job interview for the Coach role at Carematch.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1800" b="1">
                <a:solidFill>
                  <a:srgbClr val="FFFFFF"/>
                </a:solidFill>
              </a:rPr>
              <a:t>Objective</a:t>
            </a:r>
            <a:r>
              <a:rPr lang="en-GB" sz="1800">
                <a:solidFill>
                  <a:srgbClr val="FFFFFF"/>
                </a:solidFill>
              </a:rPr>
              <a:t>: To present a SWOT analysis of my professional journey and its impact on my development.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1800" b="1">
                <a:solidFill>
                  <a:srgbClr val="FFFFFF"/>
                </a:solidFill>
              </a:rPr>
              <a:t>Structure</a:t>
            </a:r>
            <a:r>
              <a:rPr lang="en-GB" sz="1800">
                <a:solidFill>
                  <a:srgbClr val="FFFFFF"/>
                </a:solidFill>
              </a:rPr>
              <a:t>: Strengths, weaknesses, opportunities, threats, and their relevance to the Coach role.</a:t>
            </a:r>
          </a:p>
          <a:p>
            <a:pPr algn="ctr"/>
            <a:endParaRPr lang="en-GB" sz="1800">
              <a:solidFill>
                <a:srgbClr val="FFFFFF"/>
              </a:solidFill>
            </a:endParaRP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8597762-58E1-4E07-864C-D6AFE1B66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3D5D12CE-B005-4A7E-81A4-83D14DB329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A3A7933F-9102-47FC-80CB-3C09F9F95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</p:spTree>
    <p:extLst>
      <p:ext uri="{BB962C8B-B14F-4D97-AF65-F5344CB8AC3E}">
        <p14:creationId xmlns:p14="http://schemas.microsoft.com/office/powerpoint/2010/main" val="857520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5DA0E5-CABC-D706-F4E8-2A0D29F0B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/>
              <a:t>Strengths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B6486EB-BA13-1E5F-690C-FCDBC737D2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124200"/>
            <a:ext cx="5638437" cy="31561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 b="1" dirty="0"/>
              <a:t>Leadership Skills                                                                                                                                                         </a:t>
            </a:r>
            <a:endParaRPr lang="en-GB" sz="11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Experience</a:t>
            </a:r>
            <a:r>
              <a:rPr lang="en-GB" sz="1100" dirty="0"/>
              <a:t>: Leadership roles in various healthcare settings.            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Impact</a:t>
            </a:r>
            <a:r>
              <a:rPr lang="en-GB" sz="1100" dirty="0"/>
              <a:t>: Enhanced </a:t>
            </a:r>
            <a:r>
              <a:rPr lang="en-GB" sz="1100"/>
              <a:t>team interconnection </a:t>
            </a:r>
            <a:r>
              <a:rPr lang="en-GB" sz="1100" dirty="0"/>
              <a:t>and care quality.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Support</a:t>
            </a:r>
            <a:r>
              <a:rPr lang="en-GB" sz="1100" dirty="0"/>
              <a:t>: Transformational leadership improves healthcare outcomes (Boamah et al., 2018).</a:t>
            </a:r>
          </a:p>
          <a:p>
            <a:pPr>
              <a:lnSpc>
                <a:spcPct val="100000"/>
              </a:lnSpc>
            </a:pPr>
            <a:r>
              <a:rPr lang="en-GB" sz="1100" b="1" dirty="0"/>
              <a:t>Communication Abilities</a:t>
            </a:r>
            <a:endParaRPr lang="en-GB" sz="1100" dirty="0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Experience</a:t>
            </a:r>
            <a:r>
              <a:rPr lang="en-GB" sz="1100" dirty="0"/>
              <a:t>: Conducting spot checks, updating care plans, liaising with stakeholders.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Impact</a:t>
            </a:r>
            <a:r>
              <a:rPr lang="en-GB" sz="1100" dirty="0"/>
              <a:t>: Clear, empathetic interactions.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i="1" dirty="0"/>
              <a:t>Support</a:t>
            </a:r>
            <a:r>
              <a:rPr lang="en-GB" sz="1100" dirty="0"/>
              <a:t>: Communication training enhances patient safety (Manojlovich et al., 2019).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6" name="Picture 25" descr="Drawings on colourful paper">
            <a:extLst>
              <a:ext uri="{FF2B5EF4-FFF2-40B4-BE49-F238E27FC236}">
                <a16:creationId xmlns:a16="http://schemas.microsoft.com/office/drawing/2014/main" id="{9234F45A-A80E-DE96-E1CE-CC6395AFEB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928" r="34184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09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 descr="Two people holding each other's hands">
            <a:extLst>
              <a:ext uri="{FF2B5EF4-FFF2-40B4-BE49-F238E27FC236}">
                <a16:creationId xmlns:a16="http://schemas.microsoft.com/office/drawing/2014/main" id="{09B11D6A-9087-40EE-2913-E99CC11ECC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672" b="8075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5AC03C-B784-86E3-6FCB-64DC4C36E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Strengths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2556C7BE-8F7B-7A0D-4375-6FF287EE6B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5372" y="726538"/>
            <a:ext cx="4977905" cy="50170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Patient-Centered Care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Experience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Commitment to understanding and meeting patient needs.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Impact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Improved patient satisfaction and outcomes.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Patient-centered care is critical for better health outcomes (Santana et al., 2018).</a:t>
            </a:r>
          </a:p>
          <a:p>
            <a:r>
              <a:rPr lang="en-GB" sz="1800" b="1">
                <a:solidFill>
                  <a:srgbClr val="FFFFFF"/>
                </a:solidFill>
              </a:rPr>
              <a:t>Clinical Expertise</a:t>
            </a:r>
            <a:endParaRPr lang="en-GB" sz="1800">
              <a:solidFill>
                <a:srgbClr val="FFFFFF"/>
              </a:solidFill>
            </a:endParaRPr>
          </a:p>
          <a:p>
            <a:r>
              <a:rPr lang="en-GB" sz="1800" i="1">
                <a:solidFill>
                  <a:srgbClr val="FFFFFF"/>
                </a:solidFill>
              </a:rPr>
              <a:t>Experience</a:t>
            </a:r>
            <a:r>
              <a:rPr lang="en-GB" sz="1800">
                <a:solidFill>
                  <a:srgbClr val="FFFFFF"/>
                </a:solidFill>
              </a:rPr>
              <a:t>: Hands-on care for individuals with chronic conditions.</a:t>
            </a:r>
          </a:p>
          <a:p>
            <a:r>
              <a:rPr lang="en-GB" sz="1800" i="1">
                <a:solidFill>
                  <a:srgbClr val="FFFFFF"/>
                </a:solidFill>
              </a:rPr>
              <a:t>Impact</a:t>
            </a:r>
            <a:r>
              <a:rPr lang="en-GB" sz="1800">
                <a:solidFill>
                  <a:srgbClr val="FFFFFF"/>
                </a:solidFill>
              </a:rPr>
              <a:t>: High-quality, responsive care.</a:t>
            </a:r>
          </a:p>
          <a:p>
            <a:r>
              <a:rPr lang="en-GB" sz="1800" i="1">
                <a:solidFill>
                  <a:srgbClr val="FFFFFF"/>
                </a:solidFill>
              </a:rPr>
              <a:t>Support</a:t>
            </a:r>
            <a:r>
              <a:rPr lang="en-GB" sz="1800">
                <a:solidFill>
                  <a:srgbClr val="FFFFFF"/>
                </a:solidFill>
              </a:rPr>
              <a:t>: Clinical expertise ensures effective patient care (Bernard &amp; Lafferty, 2018).</a:t>
            </a:r>
          </a:p>
        </p:txBody>
      </p:sp>
    </p:spTree>
    <p:extLst>
      <p:ext uri="{BB962C8B-B14F-4D97-AF65-F5344CB8AC3E}">
        <p14:creationId xmlns:p14="http://schemas.microsoft.com/office/powerpoint/2010/main" val="421587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2" name="Picture 31" descr="Large skydiving group mid-air">
            <a:extLst>
              <a:ext uri="{FF2B5EF4-FFF2-40B4-BE49-F238E27FC236}">
                <a16:creationId xmlns:a16="http://schemas.microsoft.com/office/drawing/2014/main" id="{E9099C93-8176-9C88-689A-03161C916A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946" b="7485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B623E1-D436-3D44-9C62-2D497884F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E6C56-A953-A84E-C48F-E2DC2C1C8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b="1">
                <a:solidFill>
                  <a:srgbClr val="FFFFFF"/>
                </a:solidFill>
              </a:rPr>
              <a:t>Time Management</a:t>
            </a:r>
            <a:endParaRPr lang="en-GB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1">
                <a:solidFill>
                  <a:srgbClr val="FFFFFF"/>
                </a:solidFill>
              </a:rPr>
              <a:t>Challenge</a:t>
            </a:r>
            <a:r>
              <a:rPr lang="en-GB" sz="1800">
                <a:solidFill>
                  <a:srgbClr val="FFFFFF"/>
                </a:solidFill>
              </a:rPr>
              <a:t>: Balancing multiple tasks.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1">
                <a:solidFill>
                  <a:srgbClr val="FFFFFF"/>
                </a:solidFill>
              </a:rPr>
              <a:t>Strategy</a:t>
            </a:r>
            <a:r>
              <a:rPr lang="en-GB" sz="1800">
                <a:solidFill>
                  <a:srgbClr val="FFFFFF"/>
                </a:solidFill>
              </a:rPr>
              <a:t>: Prioritization techniques.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i="1">
                <a:solidFill>
                  <a:srgbClr val="FFFFFF"/>
                </a:solidFill>
              </a:rPr>
              <a:t>Support</a:t>
            </a:r>
            <a:r>
              <a:rPr lang="en-GB" sz="1800">
                <a:solidFill>
                  <a:srgbClr val="FFFFFF"/>
                </a:solidFill>
              </a:rPr>
              <a:t>: Effective time management optimizes workflow (Van der Riet et al., 2018).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Stress Management</a:t>
            </a:r>
          </a:p>
          <a:p>
            <a:pPr>
              <a:lnSpc>
                <a:spcPct val="100000"/>
              </a:lnSpc>
            </a:pPr>
            <a:r>
              <a:rPr lang="en-GB" sz="1800" i="1">
                <a:solidFill>
                  <a:srgbClr val="FFFFFF"/>
                </a:solidFill>
              </a:rPr>
              <a:t>Challenge</a:t>
            </a:r>
            <a:r>
              <a:rPr lang="en-GB" sz="1800">
                <a:solidFill>
                  <a:srgbClr val="FFFFFF"/>
                </a:solidFill>
              </a:rPr>
              <a:t>: Managing stress in high-pressure environments.</a:t>
            </a:r>
          </a:p>
          <a:p>
            <a:pPr>
              <a:lnSpc>
                <a:spcPct val="100000"/>
              </a:lnSpc>
            </a:pPr>
            <a:r>
              <a:rPr lang="en-GB" sz="1800" i="1">
                <a:solidFill>
                  <a:srgbClr val="FFFFFF"/>
                </a:solidFill>
              </a:rPr>
              <a:t>Strategy</a:t>
            </a:r>
            <a:r>
              <a:rPr lang="en-GB" sz="1800">
                <a:solidFill>
                  <a:srgbClr val="FFFFFF"/>
                </a:solidFill>
              </a:rPr>
              <a:t>: Mindfulness and resilience training.</a:t>
            </a:r>
          </a:p>
          <a:p>
            <a:pPr>
              <a:lnSpc>
                <a:spcPct val="100000"/>
              </a:lnSpc>
            </a:pPr>
            <a:r>
              <a:rPr lang="en-GB" sz="1800" i="1">
                <a:solidFill>
                  <a:srgbClr val="FFFFFF"/>
                </a:solidFill>
              </a:rPr>
              <a:t>Support</a:t>
            </a:r>
            <a:r>
              <a:rPr lang="en-GB" sz="1800">
                <a:solidFill>
                  <a:srgbClr val="FFFFFF"/>
                </a:solidFill>
              </a:rPr>
              <a:t>: Stress management is crucial for healthcare professionals (Robertson et al., 2017).</a:t>
            </a:r>
            <a:endParaRPr lang="en-GB" sz="180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096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EB16EF-D091-8203-C01E-ADE1B7404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GB"/>
              <a:t>Weaknesses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75DC-0B88-580C-4903-E2BB59851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b="1" dirty="0"/>
              <a:t>Continued Education</a:t>
            </a:r>
            <a:endParaRPr lang="en-GB" sz="1500" dirty="0"/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Challenge</a:t>
            </a:r>
            <a:r>
              <a:rPr lang="en-GB" sz="1500" dirty="0"/>
              <a:t>: Staying updated with advancements.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Strategy</a:t>
            </a:r>
            <a:r>
              <a:rPr lang="en-GB" sz="1500" dirty="0"/>
              <a:t>: Pursuing advanced studies in nursing.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Support</a:t>
            </a:r>
            <a:r>
              <a:rPr lang="en-GB" sz="1500" dirty="0"/>
              <a:t>: Continuous education improves healthcare practice (Frenk et al., 2010).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b="1" dirty="0"/>
              <a:t>Documentation</a:t>
            </a:r>
            <a:endParaRPr lang="en-GB" sz="1500" dirty="0"/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Challenge</a:t>
            </a:r>
            <a:r>
              <a:rPr lang="en-GB" sz="1500" dirty="0"/>
              <a:t>: Ensuring meticulous documentation.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Strategy</a:t>
            </a:r>
            <a:r>
              <a:rPr lang="en-GB" sz="1500" dirty="0"/>
              <a:t>: Enhancing documentation skills.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500" i="1" dirty="0"/>
              <a:t>Support</a:t>
            </a:r>
            <a:r>
              <a:rPr lang="en-GB" sz="1500" dirty="0"/>
              <a:t>: Accurate documentation is vital for patient safety (Häggman-Laitila et al., 2020).</a:t>
            </a:r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  <p:pic>
        <p:nvPicPr>
          <p:cNvPr id="29" name="Picture 28" descr="Different coloured organisers">
            <a:extLst>
              <a:ext uri="{FF2B5EF4-FFF2-40B4-BE49-F238E27FC236}">
                <a16:creationId xmlns:a16="http://schemas.microsoft.com/office/drawing/2014/main" id="{098E574A-73D2-0C64-8224-839E761D63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539" r="26433" b="1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365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905C581-3E86-4ADD-9EDD-5FA87B461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7" name="Picture 26" descr="White bulbs with a yellow one standing out">
            <a:extLst>
              <a:ext uri="{FF2B5EF4-FFF2-40B4-BE49-F238E27FC236}">
                <a16:creationId xmlns:a16="http://schemas.microsoft.com/office/drawing/2014/main" id="{630936F3-8866-0B9B-094B-5033DBADF69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-1" b="15725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81D621-F8E4-0C80-CB93-B87B2CFC1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0" y="726066"/>
            <a:ext cx="9774619" cy="2474333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Opportunities</a:t>
            </a:r>
          </a:p>
        </p:txBody>
      </p:sp>
      <p:sp>
        <p:nvSpPr>
          <p:cNvPr id="28" name="Rectangle 1">
            <a:extLst>
              <a:ext uri="{FF2B5EF4-FFF2-40B4-BE49-F238E27FC236}">
                <a16:creationId xmlns:a16="http://schemas.microsoft.com/office/drawing/2014/main" id="{A879F086-9CDC-D138-0AEF-3E88BC61CA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9202" y="3429000"/>
            <a:ext cx="9954076" cy="2514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Further Education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Goal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Advanced nursing studies.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Impact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Broadened expertise and care quality.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Education and training are crucial for career advancement (Bodenheimer &amp; Bauer, 2016).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Networking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Goal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Building professional connections.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Impact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Knowledge sharing and collaboration.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Networking enhances professional development (Lin et al., 2019).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75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B7BDB5-BE0D-446B-AA57-16A1D859E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048" y="1"/>
            <a:ext cx="5236971" cy="6858000"/>
            <a:chOff x="20829" y="1"/>
            <a:chExt cx="5236971" cy="6857999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8908FD00-E296-493C-89F7-EE7DB15D2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E9000E1-E55C-4724-B0E8-CC588826F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5DA6DF-4693-CB50-0674-25D23709B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GB" sz="4000"/>
              <a:t>Opportunities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62A11CF-A28D-C2CC-B899-7FCAFB614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921820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964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A group of yellow figures and a red figure on the other side">
            <a:extLst>
              <a:ext uri="{FF2B5EF4-FFF2-40B4-BE49-F238E27FC236}">
                <a16:creationId xmlns:a16="http://schemas.microsoft.com/office/drawing/2014/main" id="{8E75D626-1E25-05EB-5960-40986E8D5A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47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878B4F-2A98-0544-49F9-B8182097A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Threats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93822A9-996A-55F7-5EC1-4A5B01A85D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5372" y="726538"/>
            <a:ext cx="4977905" cy="50170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Burnout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Risk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High stress leading to burnout.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Strategy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Work-life balance and self-care practices.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Burnout prevention is crucial for healthcare professionals (West et al., 2018).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Regulatory Changes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Risk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Adapting to evolving regulations.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Strategy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Staying informed and compliant.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Compliance with regulatory changes ensures safe care (Martinez et al., 2020).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47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A 3D pattern of ring shapes connected by lines">
            <a:extLst>
              <a:ext uri="{FF2B5EF4-FFF2-40B4-BE49-F238E27FC236}">
                <a16:creationId xmlns:a16="http://schemas.microsoft.com/office/drawing/2014/main" id="{C1B400D9-69B6-B652-DC4B-F38DFE9030B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20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D7A5BD-2DD1-BFEC-3351-059E5F532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Threats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45C754D-F6B0-4E8B-BCBC-51B5E2863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66BE34B5-B2D6-49D5-B3B8-6E019E3E4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B5FDAC2-DA09-40B0-9B3F-D874ECE96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4" name="Rectangle 1">
            <a:extLst>
              <a:ext uri="{FF2B5EF4-FFF2-40B4-BE49-F238E27FC236}">
                <a16:creationId xmlns:a16="http://schemas.microsoft.com/office/drawing/2014/main" id="{3D3A2AFC-6F8C-B2DC-99EC-D5A6714804C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95372" y="726538"/>
            <a:ext cx="4977905" cy="50170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Technological Advancements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Risk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Keeping pace with technology.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Learning about new healthcare technologies.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Technological proficiency is important in healthcare (Topaz et al., 2019).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Resource Constraints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Risk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Limited resources impacting care quality.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Strategy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Efficient resource management.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Support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: Efficient resource use is crucial for sustainable healthcare (Farahani et al., 2020).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93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76813-4CEE-408B-852D-3E51E30B1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045C3CB8-31C4-7B97-44AF-8CB3434E0FA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47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C4AF05-66BA-11DC-5A3B-AA862463D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6066"/>
            <a:ext cx="4795282" cy="501822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D0E2-0CE5-3940-DD89-16EEAB7F6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726538"/>
            <a:ext cx="4977905" cy="5017076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</a:rPr>
              <a:t>Summary</a:t>
            </a:r>
            <a:r>
              <a:rPr lang="en-GB" sz="1800" dirty="0">
                <a:solidFill>
                  <a:srgbClr val="FFFFFF"/>
                </a:solidFill>
              </a:rPr>
              <a:t>: Reflecting on strengths, weaknesses, opportunities, and threats.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</a:rPr>
              <a:t>Commitment</a:t>
            </a:r>
            <a:r>
              <a:rPr lang="en-GB" sz="1800" dirty="0">
                <a:solidFill>
                  <a:srgbClr val="FFFFFF"/>
                </a:solidFill>
              </a:rPr>
              <a:t>: Delivering compassionate, high-quality care while advancing in the healthcare field.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FFFFFF"/>
                </a:solidFill>
              </a:rPr>
              <a:t>Future Goals</a:t>
            </a:r>
            <a:r>
              <a:rPr lang="en-GB" sz="1800" dirty="0">
                <a:solidFill>
                  <a:srgbClr val="FFFFFF"/>
                </a:solidFill>
              </a:rPr>
              <a:t>: Address weaknesses, leverage opportunities, and continue professional growth.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42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3861B3-77F4-42C4-B257-AF7D1EB5F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8B76D430-F1A6-7F5F-8E66-E8544A0D4F7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28990" r="6122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D2A0DB3-EF43-4032-9B27-954E12CCB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0"/>
            <a:ext cx="12188952" cy="373236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A5F5C-6AD5-9C3C-1BCF-685820AAD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384127"/>
            <a:ext cx="6318925" cy="25876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584473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69DF6-F520-4408-C039-22BF48933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698090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9FE20A-DB54-1BC3-FED1-BE8CE94A5805}"/>
              </a:ext>
            </a:extLst>
          </p:cNvPr>
          <p:cNvSpPr txBox="1"/>
          <p:nvPr/>
        </p:nvSpPr>
        <p:spPr>
          <a:xfrm>
            <a:off x="560439" y="796413"/>
            <a:ext cx="112776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1200" b="1">
                <a:latin typeface="Abadi" panose="020F0502020204030204" pitchFamily="34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Bernard, J.M., &amp; Lafferty, P. (2018). Exploring the benefits of specialization in healthcare: A review.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Healthcare Leadership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10, 45-52.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Boamah, S.A., Laschinger, H.K.S., Wong, C., &amp; Clarke, S. (2018). Effect of transformational leadership on job satisfaction and patient safety outcomes.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Nursing Outlook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66(2), 180-189.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Bodenheimer, T., &amp; Bauer, L. (2016). Rethinking the primary care workforce—an expanded role for nurses.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New England Journal of Medicine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375(11), 1015-1017.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Farahani, P., Subramanian, J., Farahani, P., &amp; Houston, P. (2020). Resource management in healthcare: Tools and decision-making for health systems and service providers.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Healthcare Management Review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45(3), 217-229.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Frenk, J., Chen, L., Bhutta, Z.A., Cohen, J., Crisp, N., Evans, T., ... &amp; Zurayk, H. (2010). Health professionals for a new century: Transforming education to strengthen health systems in an interdependent world.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376(9756), 1923-1958.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Häggman-Laitila, A., Mattila, L.R., &amp; Melender, H.L. (2020). Educational interventions on evidence-based nursing in clinical practice: A systematic review with qualitative analysis.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Nurse Education Today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84, 104215.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Lin, Y.K., Yang, T.P., Lee, H.C., &amp; Chien, C.L. (2019). The influence of networking on career development in the healthcare sector.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Healthcare Management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12(4), 316-325.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Manojlovich, M., Harrod, M., Hofer, T., Colligan, L., Kuhn, L., Krein, S.L., &amp; Krein, S.L. (2019). The effects of nursing communication on patient safety outcomes: An integrative review.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Patient Safety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15(2), e45-e56.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Martinez, J., Bell, S.K., Janvier, A., &amp; Harrison, R. (2020). Adapting to regulatory changes in healthcare: Enhancing patient safety and compliance.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Healthcare Management Review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45(1), 5-12.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Robertson, H.D., Elliot, A.M., Burton, C., Iversen, L., Murchie, P., Porteous, T., &amp; Matheson, C. (2017). Resilience of primary healthcare professionals: A systematic review.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67(659), e423-e433.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Santana, M.J., Manalili, K., Jolley, R.J., Zelinsky, S., Quan, H., &amp; Lu, M. (2018). How to practice person-centred care: A conceptual framework.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Health Expectations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21(2), 429-440.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Strech, D., &amp; Wyatt, D. (2019). Professional development and training in healthcare: Enhancing competence and skills.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Healthcare Education Journal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9(4), 210-222.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Topaz, M., Pruinelli, L., Bar-Noy, A., Collins, S.A., Hochman, T., Maloney, D., ... &amp; Kagan, I. (2019). Transforming healthcare through technology: Perspectives on the future of healthcare information technology.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Nursing Scholarship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51(2), 120-128.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Van der Riet, P., Rossiter, R., Kirby, D., Dluzewska, T., &amp; Harmon, C. (2018). Resilience in healthcare students: The role of time management skills.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Nurse Education in Practice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30, 10-15.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West, C.P., Dyrbye, L.N., &amp; Shanafelt, T.D. (2018). Physician burnout: Contributors, consequences, and solutions. 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Internal Medicine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283(6), 516-529</a:t>
            </a:r>
            <a:b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3742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LightSeedRightStep">
      <a:dk1>
        <a:srgbClr val="000000"/>
      </a:dk1>
      <a:lt1>
        <a:srgbClr val="FFFFFF"/>
      </a:lt1>
      <a:dk2>
        <a:srgbClr val="2C301B"/>
      </a:dk2>
      <a:lt2>
        <a:srgbClr val="F0F1F3"/>
      </a:lt2>
      <a:accent1>
        <a:srgbClr val="A8A17F"/>
      </a:accent1>
      <a:accent2>
        <a:srgbClr val="99A772"/>
      </a:accent2>
      <a:accent3>
        <a:srgbClr val="8DA980"/>
      </a:accent3>
      <a:accent4>
        <a:srgbClr val="76AD7B"/>
      </a:accent4>
      <a:accent5>
        <a:srgbClr val="81AA96"/>
      </a:accent5>
      <a:accent6>
        <a:srgbClr val="74A9A5"/>
      </a:accent6>
      <a:hlink>
        <a:srgbClr val="6D78B0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1353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Abadi</vt:lpstr>
      <vt:lpstr>Arial</vt:lpstr>
      <vt:lpstr>Avenir Next LT Pro</vt:lpstr>
      <vt:lpstr>AvenirNext LT Pro Medium</vt:lpstr>
      <vt:lpstr>Sabon Next LT</vt:lpstr>
      <vt:lpstr>Times New Roman</vt:lpstr>
      <vt:lpstr>DappledVTI</vt:lpstr>
      <vt:lpstr>Working with Others in Health and Social Care: My Experiences and Development</vt:lpstr>
      <vt:lpstr>Introduction</vt:lpstr>
      <vt:lpstr>Strengths</vt:lpstr>
      <vt:lpstr>Strengths </vt:lpstr>
      <vt:lpstr>Weaknesses</vt:lpstr>
      <vt:lpstr>Weaknesses</vt:lpstr>
      <vt:lpstr>Opportunities</vt:lpstr>
      <vt:lpstr>Opportunities</vt:lpstr>
      <vt:lpstr>Threats</vt:lpstr>
      <vt:lpstr>Threats </vt:lpstr>
      <vt:lpstr>Conclusion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golgozeanu</dc:creator>
  <cp:lastModifiedBy>camelia golgozeanu</cp:lastModifiedBy>
  <cp:revision>1</cp:revision>
  <dcterms:created xsi:type="dcterms:W3CDTF">2024-07-17T20:05:13Z</dcterms:created>
  <dcterms:modified xsi:type="dcterms:W3CDTF">2024-07-26T22:45:52Z</dcterms:modified>
</cp:coreProperties>
</file>