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8" r:id="rId2"/>
    <p:sldId id="256" r:id="rId3"/>
    <p:sldId id="257" r:id="rId4"/>
    <p:sldId id="259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229899-3F5C-4505-B893-645C0D1E8456}" v="38" dt="2022-06-16T23:12:05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0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Slavu" userId="33a15c66e1b1366a" providerId="LiveId" clId="{90229899-3F5C-4505-B893-645C0D1E8456}"/>
    <pc:docChg chg="undo custSel addSld delSld modSld sldOrd">
      <pc:chgData name="Alina Slavu" userId="33a15c66e1b1366a" providerId="LiveId" clId="{90229899-3F5C-4505-B893-645C0D1E8456}" dt="2022-06-16T23:13:26.794" v="2720" actId="20577"/>
      <pc:docMkLst>
        <pc:docMk/>
      </pc:docMkLst>
      <pc:sldChg chg="addSp delSp modSp new mod modNotesTx">
        <pc:chgData name="Alina Slavu" userId="33a15c66e1b1366a" providerId="LiveId" clId="{90229899-3F5C-4505-B893-645C0D1E8456}" dt="2022-06-15T22:17:32.906" v="2073" actId="255"/>
        <pc:sldMkLst>
          <pc:docMk/>
          <pc:sldMk cId="2141784846" sldId="256"/>
        </pc:sldMkLst>
        <pc:spChg chg="del">
          <ac:chgData name="Alina Slavu" userId="33a15c66e1b1366a" providerId="LiveId" clId="{90229899-3F5C-4505-B893-645C0D1E8456}" dt="2022-06-11T17:02:07.293" v="1" actId="478"/>
          <ac:spMkLst>
            <pc:docMk/>
            <pc:sldMk cId="2141784846" sldId="256"/>
            <ac:spMk id="2" creationId="{3D545333-7485-5B51-E9C9-475DFD5FC352}"/>
          </ac:spMkLst>
        </pc:spChg>
        <pc:spChg chg="del">
          <ac:chgData name="Alina Slavu" userId="33a15c66e1b1366a" providerId="LiveId" clId="{90229899-3F5C-4505-B893-645C0D1E8456}" dt="2022-06-11T17:02:07.293" v="1" actId="478"/>
          <ac:spMkLst>
            <pc:docMk/>
            <pc:sldMk cId="2141784846" sldId="256"/>
            <ac:spMk id="3" creationId="{3063469E-D4DD-FB93-5A34-D5A6DC8D5540}"/>
          </ac:spMkLst>
        </pc:spChg>
        <pc:spChg chg="add del mod">
          <ac:chgData name="Alina Slavu" userId="33a15c66e1b1366a" providerId="LiveId" clId="{90229899-3F5C-4505-B893-645C0D1E8456}" dt="2022-06-11T22:15:40.398" v="368"/>
          <ac:spMkLst>
            <pc:docMk/>
            <pc:sldMk cId="2141784846" sldId="256"/>
            <ac:spMk id="3" creationId="{32F7BC6F-E756-FC70-B083-9F1079A73C63}"/>
          </ac:spMkLst>
        </pc:spChg>
        <pc:spChg chg="add mod">
          <ac:chgData name="Alina Slavu" userId="33a15c66e1b1366a" providerId="LiveId" clId="{90229899-3F5C-4505-B893-645C0D1E8456}" dt="2022-06-15T22:12:47.119" v="2018" actId="14100"/>
          <ac:spMkLst>
            <pc:docMk/>
            <pc:sldMk cId="2141784846" sldId="256"/>
            <ac:spMk id="4" creationId="{D3A03049-1E35-C41A-C579-E47181C5DE4F}"/>
          </ac:spMkLst>
        </pc:spChg>
        <pc:spChg chg="add mod">
          <ac:chgData name="Alina Slavu" userId="33a15c66e1b1366a" providerId="LiveId" clId="{90229899-3F5C-4505-B893-645C0D1E8456}" dt="2022-06-11T17:08:09.566" v="14" actId="1076"/>
          <ac:spMkLst>
            <pc:docMk/>
            <pc:sldMk cId="2141784846" sldId="256"/>
            <ac:spMk id="7" creationId="{EDE02C28-D77A-7085-3C36-F809D146833B}"/>
          </ac:spMkLst>
        </pc:spChg>
        <pc:spChg chg="add mod">
          <ac:chgData name="Alina Slavu" userId="33a15c66e1b1366a" providerId="LiveId" clId="{90229899-3F5C-4505-B893-645C0D1E8456}" dt="2022-06-11T17:09:06.375" v="16"/>
          <ac:spMkLst>
            <pc:docMk/>
            <pc:sldMk cId="2141784846" sldId="256"/>
            <ac:spMk id="9" creationId="{04F175E9-EB4F-B388-F917-CDA7A580EB13}"/>
          </ac:spMkLst>
        </pc:spChg>
        <pc:spChg chg="add mod">
          <ac:chgData name="Alina Slavu" userId="33a15c66e1b1366a" providerId="LiveId" clId="{90229899-3F5C-4505-B893-645C0D1E8456}" dt="2022-06-11T17:09:26.579" v="17"/>
          <ac:spMkLst>
            <pc:docMk/>
            <pc:sldMk cId="2141784846" sldId="256"/>
            <ac:spMk id="10" creationId="{4227F1E7-DED9-0BB6-7AC0-BA12A56DB548}"/>
          </ac:spMkLst>
        </pc:spChg>
        <pc:spChg chg="add mod">
          <ac:chgData name="Alina Slavu" userId="33a15c66e1b1366a" providerId="LiveId" clId="{90229899-3F5C-4505-B893-645C0D1E8456}" dt="2022-06-11T17:09:39.568" v="18"/>
          <ac:spMkLst>
            <pc:docMk/>
            <pc:sldMk cId="2141784846" sldId="256"/>
            <ac:spMk id="11" creationId="{E6E8E3F0-F001-D9EF-3B90-4889204A7830}"/>
          </ac:spMkLst>
        </pc:spChg>
        <pc:spChg chg="add mod">
          <ac:chgData name="Alina Slavu" userId="33a15c66e1b1366a" providerId="LiveId" clId="{90229899-3F5C-4505-B893-645C0D1E8456}" dt="2022-06-11T17:10:02.926" v="19"/>
          <ac:spMkLst>
            <pc:docMk/>
            <pc:sldMk cId="2141784846" sldId="256"/>
            <ac:spMk id="12" creationId="{906FCB09-9322-C87D-C615-BEA559D9FD91}"/>
          </ac:spMkLst>
        </pc:spChg>
        <pc:spChg chg="add mod">
          <ac:chgData name="Alina Slavu" userId="33a15c66e1b1366a" providerId="LiveId" clId="{90229899-3F5C-4505-B893-645C0D1E8456}" dt="2022-06-11T17:10:54.671" v="24" actId="1076"/>
          <ac:spMkLst>
            <pc:docMk/>
            <pc:sldMk cId="2141784846" sldId="256"/>
            <ac:spMk id="14" creationId="{BABCE123-2B31-412E-64FB-E9DCCAC1F90A}"/>
          </ac:spMkLst>
        </pc:spChg>
        <pc:spChg chg="add del mod">
          <ac:chgData name="Alina Slavu" userId="33a15c66e1b1366a" providerId="LiveId" clId="{90229899-3F5C-4505-B893-645C0D1E8456}" dt="2022-06-11T22:15:40.367" v="366" actId="478"/>
          <ac:spMkLst>
            <pc:docMk/>
            <pc:sldMk cId="2141784846" sldId="256"/>
            <ac:spMk id="18" creationId="{460E0468-FF73-3F17-D5A7-87D40858F94C}"/>
          </ac:spMkLst>
        </pc:spChg>
        <pc:spChg chg="add mod">
          <ac:chgData name="Alina Slavu" userId="33a15c66e1b1366a" providerId="LiveId" clId="{90229899-3F5C-4505-B893-645C0D1E8456}" dt="2022-06-11T17:14:09.826" v="35" actId="1076"/>
          <ac:spMkLst>
            <pc:docMk/>
            <pc:sldMk cId="2141784846" sldId="256"/>
            <ac:spMk id="19" creationId="{1B9BEC2F-02A6-2C57-4004-083BAE561FE7}"/>
          </ac:spMkLst>
        </pc:spChg>
        <pc:spChg chg="add mod">
          <ac:chgData name="Alina Slavu" userId="33a15c66e1b1366a" providerId="LiveId" clId="{90229899-3F5C-4505-B893-645C0D1E8456}" dt="2022-06-11T21:14:45.328" v="65" actId="1076"/>
          <ac:spMkLst>
            <pc:docMk/>
            <pc:sldMk cId="2141784846" sldId="256"/>
            <ac:spMk id="21" creationId="{A0E92D29-6C06-603C-E0F8-AD41B5ABC45B}"/>
          </ac:spMkLst>
        </pc:spChg>
        <pc:spChg chg="add mod">
          <ac:chgData name="Alina Slavu" userId="33a15c66e1b1366a" providerId="LiveId" clId="{90229899-3F5C-4505-B893-645C0D1E8456}" dt="2022-06-11T21:15:04.317" v="67" actId="1076"/>
          <ac:spMkLst>
            <pc:docMk/>
            <pc:sldMk cId="2141784846" sldId="256"/>
            <ac:spMk id="23" creationId="{E1653348-CB6A-4958-8D2D-58F569E5AF79}"/>
          </ac:spMkLst>
        </pc:spChg>
        <pc:spChg chg="add mod">
          <ac:chgData name="Alina Slavu" userId="33a15c66e1b1366a" providerId="LiveId" clId="{90229899-3F5C-4505-B893-645C0D1E8456}" dt="2022-06-15T21:42:03.755" v="1844" actId="20577"/>
          <ac:spMkLst>
            <pc:docMk/>
            <pc:sldMk cId="2141784846" sldId="256"/>
            <ac:spMk id="24" creationId="{2B29404D-E724-C7BD-BEF2-CA5FE52AA6D9}"/>
          </ac:spMkLst>
        </pc:spChg>
        <pc:spChg chg="add mod">
          <ac:chgData name="Alina Slavu" userId="33a15c66e1b1366a" providerId="LiveId" clId="{90229899-3F5C-4505-B893-645C0D1E8456}" dt="2022-06-15T22:17:32.906" v="2073" actId="255"/>
          <ac:spMkLst>
            <pc:docMk/>
            <pc:sldMk cId="2141784846" sldId="256"/>
            <ac:spMk id="26" creationId="{DF3E30E2-7E5E-5E6B-2D22-A76E694A83D2}"/>
          </ac:spMkLst>
        </pc:spChg>
        <pc:picChg chg="add del mod">
          <ac:chgData name="Alina Slavu" userId="33a15c66e1b1366a" providerId="LiveId" clId="{90229899-3F5C-4505-B893-645C0D1E8456}" dt="2022-06-15T21:35:08.237" v="1832" actId="478"/>
          <ac:picMkLst>
            <pc:docMk/>
            <pc:sldMk cId="2141784846" sldId="256"/>
            <ac:picMk id="3" creationId="{9148098A-F6EF-C5C4-DD50-82536FF5CA33}"/>
          </ac:picMkLst>
        </pc:picChg>
        <pc:picChg chg="add mod">
          <ac:chgData name="Alina Slavu" userId="33a15c66e1b1366a" providerId="LiveId" clId="{90229899-3F5C-4505-B893-645C0D1E8456}" dt="2022-06-11T17:18:06.212" v="44" actId="1076"/>
          <ac:picMkLst>
            <pc:docMk/>
            <pc:sldMk cId="2141784846" sldId="256"/>
            <ac:picMk id="5" creationId="{090344D5-4149-F949-F646-20609B08AD6C}"/>
          </ac:picMkLst>
        </pc:picChg>
        <pc:picChg chg="add mod">
          <ac:chgData name="Alina Slavu" userId="33a15c66e1b1366a" providerId="LiveId" clId="{90229899-3F5C-4505-B893-645C0D1E8456}" dt="2022-06-11T17:08:34.880" v="15"/>
          <ac:picMkLst>
            <pc:docMk/>
            <pc:sldMk cId="2141784846" sldId="256"/>
            <ac:picMk id="8" creationId="{8873132F-9A9C-17CB-FDF2-87828F387685}"/>
          </ac:picMkLst>
        </pc:picChg>
        <pc:picChg chg="add del mod">
          <ac:chgData name="Alina Slavu" userId="33a15c66e1b1366a" providerId="LiveId" clId="{90229899-3F5C-4505-B893-645C0D1E8456}" dt="2022-06-11T23:34:40.918" v="1701" actId="478"/>
          <ac:picMkLst>
            <pc:docMk/>
            <pc:sldMk cId="2141784846" sldId="256"/>
            <ac:picMk id="13" creationId="{1AC45C35-8F96-17FF-3CBE-2A0BE036AD26}"/>
          </ac:picMkLst>
        </pc:picChg>
        <pc:picChg chg="add mod">
          <ac:chgData name="Alina Slavu" userId="33a15c66e1b1366a" providerId="LiveId" clId="{90229899-3F5C-4505-B893-645C0D1E8456}" dt="2022-06-15T21:42:15.678" v="1846" actId="14100"/>
          <ac:picMkLst>
            <pc:docMk/>
            <pc:sldMk cId="2141784846" sldId="256"/>
            <ac:picMk id="13" creationId="{6ABA5662-ED18-C998-5E82-A696C2538EED}"/>
          </ac:picMkLst>
        </pc:picChg>
        <pc:picChg chg="add mod">
          <ac:chgData name="Alina Slavu" userId="33a15c66e1b1366a" providerId="LiveId" clId="{90229899-3F5C-4505-B893-645C0D1E8456}" dt="2022-06-11T17:12:33.616" v="30" actId="1076"/>
          <ac:picMkLst>
            <pc:docMk/>
            <pc:sldMk cId="2141784846" sldId="256"/>
            <ac:picMk id="15" creationId="{A7F2F467-2F61-BCED-5A30-F2DB6243AB2B}"/>
          </ac:picMkLst>
        </pc:picChg>
        <pc:picChg chg="add mod">
          <ac:chgData name="Alina Slavu" userId="33a15c66e1b1366a" providerId="LiveId" clId="{90229899-3F5C-4505-B893-645C0D1E8456}" dt="2022-06-11T17:12:38.782" v="31" actId="1076"/>
          <ac:picMkLst>
            <pc:docMk/>
            <pc:sldMk cId="2141784846" sldId="256"/>
            <ac:picMk id="16" creationId="{8A28BE7D-1CC4-7B39-352E-B7EB0ADD28BA}"/>
          </ac:picMkLst>
        </pc:picChg>
        <pc:picChg chg="add del mod">
          <ac:chgData name="Alina Slavu" userId="33a15c66e1b1366a" providerId="LiveId" clId="{90229899-3F5C-4505-B893-645C0D1E8456}" dt="2022-06-11T17:13:51.413" v="33" actId="478"/>
          <ac:picMkLst>
            <pc:docMk/>
            <pc:sldMk cId="2141784846" sldId="256"/>
            <ac:picMk id="17" creationId="{CAB5246C-212B-C57E-4F36-BDB896440321}"/>
          </ac:picMkLst>
        </pc:picChg>
        <pc:picChg chg="add mod">
          <ac:chgData name="Alina Slavu" userId="33a15c66e1b1366a" providerId="LiveId" clId="{90229899-3F5C-4505-B893-645C0D1E8456}" dt="2022-06-15T22:12:19.314" v="2016" actId="1076"/>
          <ac:picMkLst>
            <pc:docMk/>
            <pc:sldMk cId="2141784846" sldId="256"/>
            <ac:picMk id="18" creationId="{9F9A850A-39D7-9564-05FE-A7F25A9E2B29}"/>
          </ac:picMkLst>
        </pc:picChg>
      </pc:sldChg>
      <pc:sldChg chg="addSp delSp modSp new add del mod modNotesTx">
        <pc:chgData name="Alina Slavu" userId="33a15c66e1b1366a" providerId="LiveId" clId="{90229899-3F5C-4505-B893-645C0D1E8456}" dt="2022-06-16T22:20:31.211" v="2318" actId="20577"/>
        <pc:sldMkLst>
          <pc:docMk/>
          <pc:sldMk cId="356192802" sldId="257"/>
        </pc:sldMkLst>
        <pc:spChg chg="del">
          <ac:chgData name="Alina Slavu" userId="33a15c66e1b1366a" providerId="LiveId" clId="{90229899-3F5C-4505-B893-645C0D1E8456}" dt="2022-06-11T21:16:57.724" v="69" actId="478"/>
          <ac:spMkLst>
            <pc:docMk/>
            <pc:sldMk cId="356192802" sldId="257"/>
            <ac:spMk id="2" creationId="{554E9510-C477-B105-B248-21BE6EC73E9D}"/>
          </ac:spMkLst>
        </pc:spChg>
        <pc:spChg chg="del">
          <ac:chgData name="Alina Slavu" userId="33a15c66e1b1366a" providerId="LiveId" clId="{90229899-3F5C-4505-B893-645C0D1E8456}" dt="2022-06-11T21:16:57.724" v="69" actId="478"/>
          <ac:spMkLst>
            <pc:docMk/>
            <pc:sldMk cId="356192802" sldId="257"/>
            <ac:spMk id="3" creationId="{7D8540C7-9504-7DF4-4DBC-288A4D28026C}"/>
          </ac:spMkLst>
        </pc:spChg>
        <pc:spChg chg="add mod">
          <ac:chgData name="Alina Slavu" userId="33a15c66e1b1366a" providerId="LiveId" clId="{90229899-3F5C-4505-B893-645C0D1E8456}" dt="2022-06-11T22:39:37.702" v="549" actId="1076"/>
          <ac:spMkLst>
            <pc:docMk/>
            <pc:sldMk cId="356192802" sldId="257"/>
            <ac:spMk id="7" creationId="{027EF57C-2732-F198-5952-6C2724292029}"/>
          </ac:spMkLst>
        </pc:spChg>
        <pc:spChg chg="add mod">
          <ac:chgData name="Alina Slavu" userId="33a15c66e1b1366a" providerId="LiveId" clId="{90229899-3F5C-4505-B893-645C0D1E8456}" dt="2022-06-11T22:49:25.663" v="965" actId="113"/>
          <ac:spMkLst>
            <pc:docMk/>
            <pc:sldMk cId="356192802" sldId="257"/>
            <ac:spMk id="9" creationId="{E290A57E-3DDE-E743-9A75-AE30E3B6D9FD}"/>
          </ac:spMkLst>
        </pc:spChg>
        <pc:spChg chg="add mod">
          <ac:chgData name="Alina Slavu" userId="33a15c66e1b1366a" providerId="LiveId" clId="{90229899-3F5C-4505-B893-645C0D1E8456}" dt="2022-06-11T22:42:14.060" v="661" actId="1076"/>
          <ac:spMkLst>
            <pc:docMk/>
            <pc:sldMk cId="356192802" sldId="257"/>
            <ac:spMk id="11" creationId="{8218F962-3447-3D6B-6912-9DA0C8D44ADB}"/>
          </ac:spMkLst>
        </pc:spChg>
        <pc:spChg chg="add mod">
          <ac:chgData name="Alina Slavu" userId="33a15c66e1b1366a" providerId="LiveId" clId="{90229899-3F5C-4505-B893-645C0D1E8456}" dt="2022-06-15T22:17:16.465" v="2072" actId="255"/>
          <ac:spMkLst>
            <pc:docMk/>
            <pc:sldMk cId="356192802" sldId="257"/>
            <ac:spMk id="13" creationId="{C2BB0FB3-1AD7-F753-C584-6EC9B4CE0090}"/>
          </ac:spMkLst>
        </pc:spChg>
        <pc:spChg chg="add mod">
          <ac:chgData name="Alina Slavu" userId="33a15c66e1b1366a" providerId="LiveId" clId="{90229899-3F5C-4505-B893-645C0D1E8456}" dt="2022-06-16T22:20:31.211" v="2318" actId="20577"/>
          <ac:spMkLst>
            <pc:docMk/>
            <pc:sldMk cId="356192802" sldId="257"/>
            <ac:spMk id="14" creationId="{59A8593C-C08F-51CF-B988-54EA6C31879D}"/>
          </ac:spMkLst>
        </pc:spChg>
        <pc:spChg chg="add mod">
          <ac:chgData name="Alina Slavu" userId="33a15c66e1b1366a" providerId="LiveId" clId="{90229899-3F5C-4505-B893-645C0D1E8456}" dt="2022-06-11T23:33:30.679" v="1698" actId="1076"/>
          <ac:spMkLst>
            <pc:docMk/>
            <pc:sldMk cId="356192802" sldId="257"/>
            <ac:spMk id="15" creationId="{9D58B8F3-D093-9D7E-793C-46C1602E1940}"/>
          </ac:spMkLst>
        </pc:spChg>
        <pc:spChg chg="add mod">
          <ac:chgData name="Alina Slavu" userId="33a15c66e1b1366a" providerId="LiveId" clId="{90229899-3F5C-4505-B893-645C0D1E8456}" dt="2022-06-15T22:13:47.925" v="2029" actId="20577"/>
          <ac:spMkLst>
            <pc:docMk/>
            <pc:sldMk cId="356192802" sldId="257"/>
            <ac:spMk id="17" creationId="{1488272E-F5E7-2184-40D5-DAAC0E199260}"/>
          </ac:spMkLst>
        </pc:spChg>
        <pc:spChg chg="add mod">
          <ac:chgData name="Alina Slavu" userId="33a15c66e1b1366a" providerId="LiveId" clId="{90229899-3F5C-4505-B893-645C0D1E8456}" dt="2022-06-11T23:28:03.145" v="1688" actId="1076"/>
          <ac:spMkLst>
            <pc:docMk/>
            <pc:sldMk cId="356192802" sldId="257"/>
            <ac:spMk id="22" creationId="{BAD73387-E7FF-1AE6-4D71-BA6C5EF35C93}"/>
          </ac:spMkLst>
        </pc:spChg>
        <pc:picChg chg="add mod">
          <ac:chgData name="Alina Slavu" userId="33a15c66e1b1366a" providerId="LiveId" clId="{90229899-3F5C-4505-B893-645C0D1E8456}" dt="2022-06-11T21:17:50.173" v="76" actId="14100"/>
          <ac:picMkLst>
            <pc:docMk/>
            <pc:sldMk cId="356192802" sldId="257"/>
            <ac:picMk id="5" creationId="{B8AE3DA6-668D-1C26-48B0-DA18086574AC}"/>
          </ac:picMkLst>
        </pc:picChg>
        <pc:picChg chg="add mod">
          <ac:chgData name="Alina Slavu" userId="33a15c66e1b1366a" providerId="LiveId" clId="{90229899-3F5C-4505-B893-645C0D1E8456}" dt="2022-06-15T22:14:37.063" v="2032" actId="14100"/>
          <ac:picMkLst>
            <pc:docMk/>
            <pc:sldMk cId="356192802" sldId="257"/>
            <ac:picMk id="19" creationId="{52B64C91-9A6A-C921-E771-FDE74FE731E2}"/>
          </ac:picMkLst>
        </pc:picChg>
        <pc:picChg chg="add del mod">
          <ac:chgData name="Alina Slavu" userId="33a15c66e1b1366a" providerId="LiveId" clId="{90229899-3F5C-4505-B893-645C0D1E8456}" dt="2022-06-11T23:25:43.576" v="1675" actId="478"/>
          <ac:picMkLst>
            <pc:docMk/>
            <pc:sldMk cId="356192802" sldId="257"/>
            <ac:picMk id="20" creationId="{C255B1F6-CF68-717D-3946-37BD1B215EAA}"/>
          </ac:picMkLst>
        </pc:picChg>
        <pc:picChg chg="add mod">
          <ac:chgData name="Alina Slavu" userId="33a15c66e1b1366a" providerId="LiveId" clId="{90229899-3F5C-4505-B893-645C0D1E8456}" dt="2022-06-15T22:14:41.101" v="2033" actId="1076"/>
          <ac:picMkLst>
            <pc:docMk/>
            <pc:sldMk cId="356192802" sldId="257"/>
            <ac:picMk id="24" creationId="{EEECA560-751E-B1EA-72E8-8BC72C244DD3}"/>
          </ac:picMkLst>
        </pc:picChg>
      </pc:sldChg>
      <pc:sldChg chg="addSp delSp modSp new mod ord setBg">
        <pc:chgData name="Alina Slavu" userId="33a15c66e1b1366a" providerId="LiveId" clId="{90229899-3F5C-4505-B893-645C0D1E8456}" dt="2022-06-16T22:01:46.699" v="2107" actId="14100"/>
        <pc:sldMkLst>
          <pc:docMk/>
          <pc:sldMk cId="3411898128" sldId="258"/>
        </pc:sldMkLst>
        <pc:spChg chg="mod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2" creationId="{15EB3D01-B3EF-9DA7-3C1A-9C8C456D75C9}"/>
          </ac:spMkLst>
        </pc:spChg>
        <pc:spChg chg="mod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3" creationId="{BF1DA5FD-ED36-A5B7-B5AF-CFFEC7F2F969}"/>
          </ac:spMkLst>
        </pc:spChg>
        <pc:spChg chg="add mod">
          <ac:chgData name="Alina Slavu" userId="33a15c66e1b1366a" providerId="LiveId" clId="{90229899-3F5C-4505-B893-645C0D1E8456}" dt="2022-06-16T22:01:41.825" v="2106" actId="14100"/>
          <ac:spMkLst>
            <pc:docMk/>
            <pc:sldMk cId="3411898128" sldId="258"/>
            <ac:spMk id="7" creationId="{A2E8B25D-F7B5-2031-C265-7C0002CD1300}"/>
          </ac:spMkLst>
        </pc:spChg>
        <pc:spChg chg="add mod">
          <ac:chgData name="Alina Slavu" userId="33a15c66e1b1366a" providerId="LiveId" clId="{90229899-3F5C-4505-B893-645C0D1E8456}" dt="2022-06-16T22:01:24.896" v="2104" actId="1076"/>
          <ac:spMkLst>
            <pc:docMk/>
            <pc:sldMk cId="3411898128" sldId="258"/>
            <ac:spMk id="8" creationId="{B1E225A7-86FB-0910-02AD-73B59E5EE043}"/>
          </ac:spMkLst>
        </pc:spChg>
        <pc:spChg chg="add mod">
          <ac:chgData name="Alina Slavu" userId="33a15c66e1b1366a" providerId="LiveId" clId="{90229899-3F5C-4505-B893-645C0D1E8456}" dt="2022-06-16T22:01:46.699" v="2107" actId="14100"/>
          <ac:spMkLst>
            <pc:docMk/>
            <pc:sldMk cId="3411898128" sldId="258"/>
            <ac:spMk id="9" creationId="{E6C50771-E516-A30D-7C52-CC35C745CA80}"/>
          </ac:spMkLst>
        </pc:spChg>
        <pc:spChg chg="add del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10" creationId="{DBC6133C-0615-4CE4-9132-37E609A9BDFA}"/>
          </ac:spMkLst>
        </pc:spChg>
        <pc:spChg chg="add del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12" creationId="{169CC832-2974-4E8D-90ED-3E2941BA7336}"/>
          </ac:spMkLst>
        </pc:spChg>
        <pc:spChg chg="add">
          <ac:chgData name="Alina Slavu" userId="33a15c66e1b1366a" providerId="LiveId" clId="{90229899-3F5C-4505-B893-645C0D1E8456}" dt="2022-06-16T22:00:22.760" v="2091" actId="11529"/>
          <ac:spMkLst>
            <pc:docMk/>
            <pc:sldMk cId="3411898128" sldId="258"/>
            <ac:spMk id="13" creationId="{ED5F6FA7-C13B-C6DB-C9B6-98164E843132}"/>
          </ac:spMkLst>
        </pc:spChg>
        <pc:spChg chg="add del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14" creationId="{55222F96-971A-4F90-B841-6BAB416C7AC1}"/>
          </ac:spMkLst>
        </pc:spChg>
        <pc:spChg chg="add mod">
          <ac:chgData name="Alina Slavu" userId="33a15c66e1b1366a" providerId="LiveId" clId="{90229899-3F5C-4505-B893-645C0D1E8456}" dt="2022-06-16T22:01:34.569" v="2105" actId="14100"/>
          <ac:spMkLst>
            <pc:docMk/>
            <pc:sldMk cId="3411898128" sldId="258"/>
            <ac:spMk id="15" creationId="{2197857F-C940-595A-2FCD-351DA8A64E92}"/>
          </ac:spMkLst>
        </pc:spChg>
        <pc:spChg chg="add del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16" creationId="{08980754-6F4B-43C9-B9BE-127B6BED6586}"/>
          </ac:spMkLst>
        </pc:spChg>
        <pc:spChg chg="add del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18" creationId="{2C1BBA94-3F40-40AA-8BB9-E69E25E537C1}"/>
          </ac:spMkLst>
        </pc:spChg>
        <pc:spChg chg="add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23" creationId="{DBC6133C-0615-4CE4-9132-37E609A9BDFA}"/>
          </ac:spMkLst>
        </pc:spChg>
        <pc:spChg chg="add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25" creationId="{169CC832-2974-4E8D-90ED-3E2941BA7336}"/>
          </ac:spMkLst>
        </pc:spChg>
        <pc:spChg chg="add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27" creationId="{55222F96-971A-4F90-B841-6BAB416C7AC1}"/>
          </ac:spMkLst>
        </pc:spChg>
        <pc:spChg chg="add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29" creationId="{08980754-6F4B-43C9-B9BE-127B6BED6586}"/>
          </ac:spMkLst>
        </pc:spChg>
        <pc:spChg chg="add">
          <ac:chgData name="Alina Slavu" userId="33a15c66e1b1366a" providerId="LiveId" clId="{90229899-3F5C-4505-B893-645C0D1E8456}" dt="2022-06-16T21:59:40.892" v="2082" actId="26606"/>
          <ac:spMkLst>
            <pc:docMk/>
            <pc:sldMk cId="3411898128" sldId="258"/>
            <ac:spMk id="31" creationId="{2C1BBA94-3F40-40AA-8BB9-E69E25E537C1}"/>
          </ac:spMkLst>
        </pc:spChg>
        <pc:picChg chg="add del mod">
          <ac:chgData name="Alina Slavu" userId="33a15c66e1b1366a" providerId="LiveId" clId="{90229899-3F5C-4505-B893-645C0D1E8456}" dt="2022-06-16T21:58:11.495" v="2074" actId="478"/>
          <ac:picMkLst>
            <pc:docMk/>
            <pc:sldMk cId="3411898128" sldId="258"/>
            <ac:picMk id="5" creationId="{2E3F2693-BE9B-AD3D-4A35-4D9EBA508BEF}"/>
          </ac:picMkLst>
        </pc:picChg>
        <pc:picChg chg="add mod">
          <ac:chgData name="Alina Slavu" userId="33a15c66e1b1366a" providerId="LiveId" clId="{90229899-3F5C-4505-B893-645C0D1E8456}" dt="2022-06-16T21:59:40.892" v="2082" actId="26606"/>
          <ac:picMkLst>
            <pc:docMk/>
            <pc:sldMk cId="3411898128" sldId="258"/>
            <ac:picMk id="6" creationId="{7500BF89-D790-D7B2-04A6-E4762EAE465C}"/>
          </ac:picMkLst>
        </pc:picChg>
        <pc:picChg chg="add del mod">
          <ac:chgData name="Alina Slavu" userId="33a15c66e1b1366a" providerId="LiveId" clId="{90229899-3F5C-4505-B893-645C0D1E8456}" dt="2022-06-16T21:59:11.860" v="2077" actId="478"/>
          <ac:picMkLst>
            <pc:docMk/>
            <pc:sldMk cId="3411898128" sldId="258"/>
            <ac:picMk id="11" creationId="{88F4CF98-8A52-2113-7FC8-E464D69D3582}"/>
          </ac:picMkLst>
        </pc:picChg>
      </pc:sldChg>
      <pc:sldChg chg="modSp new mod">
        <pc:chgData name="Alina Slavu" userId="33a15c66e1b1366a" providerId="LiveId" clId="{90229899-3F5C-4505-B893-645C0D1E8456}" dt="2022-06-16T23:13:26.794" v="2720" actId="20577"/>
        <pc:sldMkLst>
          <pc:docMk/>
          <pc:sldMk cId="2305827005" sldId="259"/>
        </pc:sldMkLst>
        <pc:spChg chg="mod">
          <ac:chgData name="Alina Slavu" userId="33a15c66e1b1366a" providerId="LiveId" clId="{90229899-3F5C-4505-B893-645C0D1E8456}" dt="2022-06-14T21:51:30.907" v="1786" actId="122"/>
          <ac:spMkLst>
            <pc:docMk/>
            <pc:sldMk cId="2305827005" sldId="259"/>
            <ac:spMk id="2" creationId="{ADA78D26-6DA5-86CD-EAE0-C554672137D5}"/>
          </ac:spMkLst>
        </pc:spChg>
        <pc:spChg chg="mod">
          <ac:chgData name="Alina Slavu" userId="33a15c66e1b1366a" providerId="LiveId" clId="{90229899-3F5C-4505-B893-645C0D1E8456}" dt="2022-06-16T23:13:26.794" v="2720" actId="20577"/>
          <ac:spMkLst>
            <pc:docMk/>
            <pc:sldMk cId="2305827005" sldId="259"/>
            <ac:spMk id="3" creationId="{7B1D9CC5-6200-6DB9-E77A-4C229E4A88B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E2A627-9C7E-4453-B85A-BC2644FD830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2CA07B-5EEF-47FE-9249-2C082732A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55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FOOD ALLERGY NOTICE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2CA07B-5EEF-47FE-9249-2C082732AC6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460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Sides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2CA07B-5EEF-47FE-9249-2C082732AC6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477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22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129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961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91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892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946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76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581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941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425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874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30F05-F20F-428B-91A1-0EC4D45C0701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18FEB-8E64-43F9-BE37-8BDF50D26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738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alexchangecardiff.co.uk/wp-content/uploads/2022/04/Spring-Al-la-Carte.png" TargetMode="External"/><Relationship Id="rId2" Type="http://schemas.openxmlformats.org/officeDocument/2006/relationships/hyperlink" Target="https://beachfood.co.uk/pages/cafe-mor-men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oamingtaste.com/pwdin-eva-welsh-eves-pudding/" TargetMode="External"/><Relationship Id="rId5" Type="http://schemas.openxmlformats.org/officeDocument/2006/relationships/hyperlink" Target="https://pitchcardiff.com/wp-content/uploads/2022/02/Food-menu-2022-Final-Version-2.pdf" TargetMode="External"/><Relationship Id="rId4" Type="http://schemas.openxmlformats.org/officeDocument/2006/relationships/hyperlink" Target="https://www.majestic.co.uk/french-red-wine?specs=758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905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EB3D01-B3EF-9DA7-3C1A-9C8C456D7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114" y="525982"/>
            <a:ext cx="3479924" cy="1200361"/>
          </a:xfrm>
        </p:spPr>
        <p:txBody>
          <a:bodyPr anchor="b">
            <a:normAutofit/>
          </a:bodyPr>
          <a:lstStyle/>
          <a:p>
            <a:br>
              <a:rPr lang="en-GB" sz="1300" b="1" dirty="0"/>
            </a:br>
            <a:br>
              <a:rPr lang="en-GB" sz="1300" b="1" dirty="0"/>
            </a:br>
            <a:br>
              <a:rPr lang="en-GB" sz="1300" b="1" dirty="0"/>
            </a:br>
            <a:br>
              <a:rPr lang="en-GB" sz="1300" b="1" dirty="0"/>
            </a:br>
            <a:br>
              <a:rPr lang="en-GB" sz="1300" b="1" dirty="0"/>
            </a:br>
            <a:r>
              <a:rPr lang="en-GB" sz="1300" b="1">
                <a:latin typeface="Arial" panose="020B0604020202020204" pitchFamily="34" charset="0"/>
                <a:cs typeface="Arial" panose="020B0604020202020204" pitchFamily="34" charset="0"/>
              </a:rPr>
              <a:t>Takeaway Menu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0933" y="1944913"/>
            <a:ext cx="32689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DA5FD-ED36-A5B7-B5AF-CFFEC7F2F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116" y="2031101"/>
            <a:ext cx="347992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500" b="1" dirty="0"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b="1" dirty="0">
              <a:effectLst/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b="1" dirty="0">
              <a:effectLst/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Alina Slavu</a:t>
            </a:r>
            <a:endParaRPr lang="en-GB" sz="15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5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2118413</a:t>
            </a:r>
          </a:p>
          <a:p>
            <a:pPr marL="0" indent="0">
              <a:buNone/>
            </a:pPr>
            <a:endParaRPr lang="en-GB" sz="15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Food and Beverage Operation BMIH4002</a:t>
            </a:r>
            <a:endParaRPr lang="en-GB" sz="15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5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Lola Villard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52935" y="6067809"/>
            <a:ext cx="740664" cy="12522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28313" y="1324591"/>
            <a:ext cx="740664" cy="961471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8644" y="354959"/>
            <a:ext cx="502529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7500BF89-D790-D7B2-04A6-E4762EAE46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5037" y="1026183"/>
            <a:ext cx="4572764" cy="4572764"/>
          </a:xfrm>
          <a:prstGeom prst="rect">
            <a:avLst/>
          </a:prstGeom>
        </p:spPr>
      </p:pic>
      <p:sp>
        <p:nvSpPr>
          <p:cNvPr id="7" name="Star: 5 Points 6">
            <a:extLst>
              <a:ext uri="{FF2B5EF4-FFF2-40B4-BE49-F238E27FC236}">
                <a16:creationId xmlns:a16="http://schemas.microsoft.com/office/drawing/2014/main" id="{A2E8B25D-F7B5-2031-C265-7C0002CD1300}"/>
              </a:ext>
            </a:extLst>
          </p:cNvPr>
          <p:cNvSpPr/>
          <p:nvPr/>
        </p:nvSpPr>
        <p:spPr>
          <a:xfrm>
            <a:off x="5073931" y="4787182"/>
            <a:ext cx="684317" cy="61934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B1E225A7-86FB-0910-02AD-73B59E5EE043}"/>
              </a:ext>
            </a:extLst>
          </p:cNvPr>
          <p:cNvSpPr/>
          <p:nvPr/>
        </p:nvSpPr>
        <p:spPr>
          <a:xfrm>
            <a:off x="6274677" y="4787182"/>
            <a:ext cx="684317" cy="659539"/>
          </a:xfrm>
          <a:prstGeom prst="star5">
            <a:avLst>
              <a:gd name="adj" fmla="val 20792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E6C50771-E516-A30D-7C52-CC35C745CA80}"/>
              </a:ext>
            </a:extLst>
          </p:cNvPr>
          <p:cNvSpPr/>
          <p:nvPr/>
        </p:nvSpPr>
        <p:spPr>
          <a:xfrm>
            <a:off x="7294656" y="4780702"/>
            <a:ext cx="761949" cy="659539"/>
          </a:xfrm>
          <a:prstGeom prst="star5">
            <a:avLst>
              <a:gd name="adj" fmla="val 17403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ED5F6FA7-C13B-C6DB-C9B6-98164E843132}"/>
              </a:ext>
            </a:extLst>
          </p:cNvPr>
          <p:cNvSpPr/>
          <p:nvPr/>
        </p:nvSpPr>
        <p:spPr>
          <a:xfrm>
            <a:off x="8933935" y="5149410"/>
            <a:ext cx="46667" cy="4571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2197857F-C940-595A-2FCD-351DA8A64E92}"/>
              </a:ext>
            </a:extLst>
          </p:cNvPr>
          <p:cNvSpPr/>
          <p:nvPr/>
        </p:nvSpPr>
        <p:spPr>
          <a:xfrm>
            <a:off x="8367652" y="4780702"/>
            <a:ext cx="684317" cy="6842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898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ood, dirty&#10;&#10;Description automatically generated">
            <a:extLst>
              <a:ext uri="{FF2B5EF4-FFF2-40B4-BE49-F238E27FC236}">
                <a16:creationId xmlns:a16="http://schemas.microsoft.com/office/drawing/2014/main" id="{090344D5-4149-F949-F646-20609B08AD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E02C28-D77A-7085-3C36-F809D146833B}"/>
              </a:ext>
            </a:extLst>
          </p:cNvPr>
          <p:cNvSpPr txBox="1"/>
          <p:nvPr/>
        </p:nvSpPr>
        <p:spPr>
          <a:xfrm>
            <a:off x="284204" y="225162"/>
            <a:ext cx="504155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Hotel Trinity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32 Morfa Road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Swansea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SA1 2EN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www.trinityhotel.co.uk</a:t>
            </a:r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8873132F-9A9C-17CB-FDF2-87828F3876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1925" y="0"/>
            <a:ext cx="1754659" cy="1754659"/>
          </a:xfrm>
          <a:prstGeom prst="rect">
            <a:avLst/>
          </a:prstGeom>
        </p:spPr>
      </p:pic>
      <p:sp>
        <p:nvSpPr>
          <p:cNvPr id="9" name="Star: 5 Points 8">
            <a:extLst>
              <a:ext uri="{FF2B5EF4-FFF2-40B4-BE49-F238E27FC236}">
                <a16:creationId xmlns:a16="http://schemas.microsoft.com/office/drawing/2014/main" id="{04F175E9-EB4F-B388-F917-CDA7A580EB13}"/>
              </a:ext>
            </a:extLst>
          </p:cNvPr>
          <p:cNvSpPr/>
          <p:nvPr/>
        </p:nvSpPr>
        <p:spPr>
          <a:xfrm>
            <a:off x="4048380" y="1377085"/>
            <a:ext cx="296562" cy="29398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4227F1E7-DED9-0BB6-7AC0-BA12A56DB548}"/>
              </a:ext>
            </a:extLst>
          </p:cNvPr>
          <p:cNvSpPr/>
          <p:nvPr/>
        </p:nvSpPr>
        <p:spPr>
          <a:xfrm>
            <a:off x="4497085" y="1368030"/>
            <a:ext cx="296562" cy="29398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E6E8E3F0-F001-D9EF-3B90-4889204A7830}"/>
              </a:ext>
            </a:extLst>
          </p:cNvPr>
          <p:cNvSpPr/>
          <p:nvPr/>
        </p:nvSpPr>
        <p:spPr>
          <a:xfrm>
            <a:off x="4928796" y="1366742"/>
            <a:ext cx="296562" cy="3146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906FCB09-9322-C87D-C615-BEA559D9FD91}"/>
              </a:ext>
            </a:extLst>
          </p:cNvPr>
          <p:cNvSpPr/>
          <p:nvPr/>
        </p:nvSpPr>
        <p:spPr>
          <a:xfrm>
            <a:off x="5349316" y="1387427"/>
            <a:ext cx="296562" cy="29398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BCE123-2B31-412E-64FB-E9DCCAC1F90A}"/>
              </a:ext>
            </a:extLst>
          </p:cNvPr>
          <p:cNvSpPr txBox="1"/>
          <p:nvPr/>
        </p:nvSpPr>
        <p:spPr>
          <a:xfrm>
            <a:off x="6776907" y="225162"/>
            <a:ext cx="50415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Open 7 Days a Week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9 am to 22 pm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Telephone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01346296805</a:t>
            </a:r>
          </a:p>
        </p:txBody>
      </p:sp>
      <p:pic>
        <p:nvPicPr>
          <p:cNvPr id="15" name="Picture 14" descr="Logo&#10;&#10;Description automatically generated">
            <a:extLst>
              <a:ext uri="{FF2B5EF4-FFF2-40B4-BE49-F238E27FC236}">
                <a16:creationId xmlns:a16="http://schemas.microsoft.com/office/drawing/2014/main" id="{A7F2F467-2F61-BCED-5A30-F2DB6243AB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716" y="1086473"/>
            <a:ext cx="963087" cy="601908"/>
          </a:xfrm>
          <a:prstGeom prst="rect">
            <a:avLst/>
          </a:prstGeom>
        </p:spPr>
      </p:pic>
      <p:pic>
        <p:nvPicPr>
          <p:cNvPr id="16" name="Picture 1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8A28BE7D-1CC4-7B39-352E-B7EB0ADD28B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5851" y="1111593"/>
            <a:ext cx="1099015" cy="57678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B9BEC2F-02A6-2C57-4004-083BAE561FE7}"/>
              </a:ext>
            </a:extLst>
          </p:cNvPr>
          <p:cNvSpPr txBox="1"/>
          <p:nvPr/>
        </p:nvSpPr>
        <p:spPr>
          <a:xfrm>
            <a:off x="1874365" y="1979820"/>
            <a:ext cx="59497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Takeaway Menu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E92D29-6C06-603C-E0F8-AD41B5ABC45B}"/>
              </a:ext>
            </a:extLst>
          </p:cNvPr>
          <p:cNvSpPr txBox="1"/>
          <p:nvPr/>
        </p:nvSpPr>
        <p:spPr>
          <a:xfrm>
            <a:off x="672925" y="2688979"/>
            <a:ext cx="59497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Starters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1653348-CB6A-4958-8D2D-58F569E5AF79}"/>
              </a:ext>
            </a:extLst>
          </p:cNvPr>
          <p:cNvSpPr txBox="1"/>
          <p:nvPr/>
        </p:nvSpPr>
        <p:spPr>
          <a:xfrm>
            <a:off x="5134739" y="2676119"/>
            <a:ext cx="59497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Main Courses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B29404D-E724-C7BD-BEF2-CA5FE52AA6D9}"/>
              </a:ext>
            </a:extLst>
          </p:cNvPr>
          <p:cNvSpPr txBox="1"/>
          <p:nvPr/>
        </p:nvSpPr>
        <p:spPr>
          <a:xfrm>
            <a:off x="270300" y="3360834"/>
            <a:ext cx="495505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Salt and Pepper Calamari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7.50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Served with fresh lemon and parsley mayo</a:t>
            </a:r>
          </a:p>
          <a:p>
            <a:endParaRPr lang="en-GB" sz="1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Welsh Rarebit Bites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6.00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Served on toasted bloomer</a:t>
            </a:r>
          </a:p>
          <a:p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Halloumi Fries 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5.50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Served with spicy Bloody Mary dip 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F3E30E2-7E5E-5E6B-2D22-A76E694A83D2}"/>
              </a:ext>
            </a:extLst>
          </p:cNvPr>
          <p:cNvSpPr txBox="1"/>
          <p:nvPr/>
        </p:nvSpPr>
        <p:spPr>
          <a:xfrm>
            <a:off x="3953652" y="3289345"/>
            <a:ext cx="5949778" cy="2816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Lobster Roll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32.00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Made from half of a lobster in a lightly toasted roll with Welsh Sea black butter and a dash of lemon.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Welsh Lamb Rump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26.00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Served with pea puree, summer vegetables and confit new potatoes.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Perfectly suited with our Chateau la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Faviere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2018, Bordeaux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Superieur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France.</a:t>
            </a:r>
          </a:p>
          <a:p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Honey, Lemon &amp; Thyme Chicken Breast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18.00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Served with sweetcorn, wild mushroom and fondant potato.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Chicken 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Gorwydd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12.50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Chicken breast wrapped in steaky bacon, topped with a rich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Gorwydd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chesse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sause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served with seasonal vegetables and roast potatoes.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Why not try this with our Domaine Lucien Lardy Morgan 2019, Cote du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France.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A03049-1E35-C41A-C579-E47181C5DE4F}"/>
              </a:ext>
            </a:extLst>
          </p:cNvPr>
          <p:cNvSpPr/>
          <p:nvPr/>
        </p:nvSpPr>
        <p:spPr>
          <a:xfrm>
            <a:off x="250867" y="5591180"/>
            <a:ext cx="3036030" cy="104165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FOOD ALLERGY NOTICE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Dishes may contain allergens. If you have any dietary requirements please speak to a member of staff.</a:t>
            </a:r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6ABA5662-ED18-C998-5E82-A696C2538E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7680" y="4549842"/>
            <a:ext cx="318515" cy="318515"/>
          </a:xfrm>
          <a:prstGeom prst="rect">
            <a:avLst/>
          </a:prstGeom>
        </p:spPr>
      </p:pic>
      <p:pic>
        <p:nvPicPr>
          <p:cNvPr id="18" name="Picture 17" descr="A blue and white sign&#10;&#10;Description automatically generated with low confidence">
            <a:extLst>
              <a:ext uri="{FF2B5EF4-FFF2-40B4-BE49-F238E27FC236}">
                <a16:creationId xmlns:a16="http://schemas.microsoft.com/office/drawing/2014/main" id="{9F9A850A-39D7-9564-05FE-A7F25A9E2B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438" y="783682"/>
            <a:ext cx="1180327" cy="118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784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ood, dirty&#10;&#10;Description automatically generated">
            <a:extLst>
              <a:ext uri="{FF2B5EF4-FFF2-40B4-BE49-F238E27FC236}">
                <a16:creationId xmlns:a16="http://schemas.microsoft.com/office/drawing/2014/main" id="{B8AE3DA6-668D-1C26-48B0-DA1808657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7EF57C-2732-F198-5952-6C2724292029}"/>
              </a:ext>
            </a:extLst>
          </p:cNvPr>
          <p:cNvSpPr txBox="1"/>
          <p:nvPr/>
        </p:nvSpPr>
        <p:spPr>
          <a:xfrm>
            <a:off x="580768" y="828588"/>
            <a:ext cx="5041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Kids menu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90A57E-3DDE-E743-9A75-AE30E3B6D9FD}"/>
              </a:ext>
            </a:extLst>
          </p:cNvPr>
          <p:cNvSpPr txBox="1"/>
          <p:nvPr/>
        </p:nvSpPr>
        <p:spPr>
          <a:xfrm>
            <a:off x="407773" y="1379492"/>
            <a:ext cx="5041556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Fish &amp; chips 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6.50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Chicken Nuggets &amp; Chips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6.50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Pasta, tomato sauce &amp; cheese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6.50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18F962-3447-3D6B-6912-9DA0C8D44ADB}"/>
              </a:ext>
            </a:extLst>
          </p:cNvPr>
          <p:cNvSpPr txBox="1"/>
          <p:nvPr/>
        </p:nvSpPr>
        <p:spPr>
          <a:xfrm>
            <a:off x="5622324" y="769659"/>
            <a:ext cx="5041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Dessert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BB0FB3-1AD7-F753-C584-6EC9B4CE0090}"/>
              </a:ext>
            </a:extLst>
          </p:cNvPr>
          <p:cNvSpPr txBox="1"/>
          <p:nvPr/>
        </p:nvSpPr>
        <p:spPr>
          <a:xfrm>
            <a:off x="4281617" y="1379492"/>
            <a:ext cx="537518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Pwdin Eva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6.80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Welsh apple dessert made with sweet apple baked in their juice, topped with a light vanilla sponge layer.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Perfectly suited with our white wine Peter und Ulrich Dry Riesling 2020, from Germany, a wine with elegant notes of ripe apple, peach and apricot.</a:t>
            </a:r>
          </a:p>
          <a:p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Pineapple &amp; coconut pudding, mango sorbet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6.50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Belgian Chocolate Brownie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4.50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D58B8F3-D093-9D7E-793C-46C1602E1940}"/>
              </a:ext>
            </a:extLst>
          </p:cNvPr>
          <p:cNvSpPr txBox="1"/>
          <p:nvPr/>
        </p:nvSpPr>
        <p:spPr>
          <a:xfrm>
            <a:off x="580768" y="2695112"/>
            <a:ext cx="5375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Drinks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88272E-F5E7-2184-40D5-DAAC0E199260}"/>
              </a:ext>
            </a:extLst>
          </p:cNvPr>
          <p:cNvSpPr txBox="1"/>
          <p:nvPr/>
        </p:nvSpPr>
        <p:spPr>
          <a:xfrm>
            <a:off x="413952" y="3097321"/>
            <a:ext cx="5375188" cy="2600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Water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2.50/ 250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ml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Coca-cola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3.00/ 330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ml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Orange juice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3.75/ 250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ml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Chateau la 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Faviere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 France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2018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30/ 75 cl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Red wine with elegant tannins, ripe dark fruit and oak spice.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Domaine Lucien Lardy Morgan, France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2019       25/ 75 cl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Red wine with notes of cherry, blackberry and oak.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Peter and Ulrich Dry Riesling, Germany 2020          27/ 75 cl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White wine with a perfect balance between rich fruit flavours and refreshing acidity.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pic>
        <p:nvPicPr>
          <p:cNvPr id="19" name="Picture 1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2B64C91-9A6A-C921-E771-FDE74FE731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73" y="5815657"/>
            <a:ext cx="1747450" cy="97047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AD73387-E7FF-1AE6-4D71-BA6C5EF35C93}"/>
              </a:ext>
            </a:extLst>
          </p:cNvPr>
          <p:cNvSpPr txBox="1"/>
          <p:nvPr/>
        </p:nvSpPr>
        <p:spPr>
          <a:xfrm>
            <a:off x="4381500" y="6069772"/>
            <a:ext cx="5375188" cy="701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food.gov.uk/ratings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ganfod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sgôr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hylendid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busnes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inni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sgôr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hylendid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archebu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/ Go to food.gov.uk/ratings to find out the food hygiene rating of our business or ask us for our food hygiene rating when you order.</a:t>
            </a: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24" name="Picture 23" descr="Text&#10;&#10;Description automatically generated">
            <a:extLst>
              <a:ext uri="{FF2B5EF4-FFF2-40B4-BE49-F238E27FC236}">
                <a16:creationId xmlns:a16="http://schemas.microsoft.com/office/drawing/2014/main" id="{EEECA560-751E-B1EA-72E8-8BC72C244D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9125" y="5808922"/>
            <a:ext cx="744495" cy="105271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9A8593C-C08F-51CF-B988-54EA6C31879D}"/>
              </a:ext>
            </a:extLst>
          </p:cNvPr>
          <p:cNvSpPr txBox="1"/>
          <p:nvPr/>
        </p:nvSpPr>
        <p:spPr>
          <a:xfrm>
            <a:off x="5622324" y="3298579"/>
            <a:ext cx="5375188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Sides</a:t>
            </a:r>
          </a:p>
          <a:p>
            <a:endParaRPr lang="en-GB" sz="1200" b="1" dirty="0">
              <a:latin typeface="Arial" panose="020B0604020202020204" pitchFamily="34" charset="0"/>
              <a:ea typeface="Cascadia Code" panose="020B0609020000020004" pitchFamily="49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Caesar salad    </a:t>
            </a:r>
            <a:r>
              <a:rPr lang="en-GB" sz="11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4.00</a:t>
            </a:r>
          </a:p>
          <a:p>
            <a:endParaRPr lang="en-GB" sz="1200" b="1" dirty="0">
              <a:latin typeface="Arial" panose="020B0604020202020204" pitchFamily="34" charset="0"/>
              <a:ea typeface="Cascadia Code" panose="020B0609020000020004" pitchFamily="49" charset="0"/>
              <a:cs typeface="Arial" panose="020B0604020202020204" pitchFamily="34" charset="0"/>
            </a:endParaRPr>
          </a:p>
          <a:p>
            <a:r>
              <a:rPr lang="en-GB" sz="1200" b="1" dirty="0" err="1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Parmasan</a:t>
            </a:r>
            <a:r>
              <a:rPr lang="en-GB" sz="12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 Truffle Fries    </a:t>
            </a:r>
            <a:r>
              <a:rPr lang="en-GB" sz="11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3.50</a:t>
            </a:r>
          </a:p>
          <a:p>
            <a:endParaRPr lang="en-GB" sz="1200" b="1" dirty="0">
              <a:latin typeface="Arial" panose="020B0604020202020204" pitchFamily="34" charset="0"/>
              <a:ea typeface="Cascadia Code" panose="020B0609020000020004" pitchFamily="49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Confit New Potatoes     </a:t>
            </a:r>
            <a:r>
              <a:rPr lang="en-GB" sz="11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3.50</a:t>
            </a:r>
            <a:r>
              <a:rPr lang="en-GB" sz="12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 </a:t>
            </a:r>
          </a:p>
          <a:p>
            <a:endParaRPr lang="en-GB" sz="1200" b="1" dirty="0">
              <a:latin typeface="Arial" panose="020B0604020202020204" pitchFamily="34" charset="0"/>
              <a:ea typeface="Cascadia Code" panose="020B0609020000020004" pitchFamily="49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ea typeface="Cascadia Code" panose="020B0609020000020004" pitchFamily="49" charset="0"/>
                <a:cs typeface="Arial" panose="020B0604020202020204" pitchFamily="34" charset="0"/>
              </a:rPr>
              <a:t>Garlic Ciabatta    3.00     </a:t>
            </a:r>
          </a:p>
          <a:p>
            <a:endParaRPr lang="en-GB" dirty="0">
              <a:latin typeface="Cascadia Code" panose="020B0609020000020004" pitchFamily="49" charset="0"/>
              <a:ea typeface="Cascadia Code" panose="020B0609020000020004" pitchFamily="49" charset="0"/>
              <a:cs typeface="Cascadia Code" panose="020B0609020000020004" pitchFamily="49" charset="0"/>
            </a:endParaRPr>
          </a:p>
          <a:p>
            <a:endParaRPr lang="en-GB" dirty="0">
              <a:latin typeface="Cascadia Code" panose="020B0609020000020004" pitchFamily="49" charset="0"/>
              <a:ea typeface="Cascadia Code" panose="020B0609020000020004" pitchFamily="49" charset="0"/>
              <a:cs typeface="Cascadia Code" panose="020B0609020000020004" pitchFamily="49" charset="0"/>
            </a:endParaRPr>
          </a:p>
          <a:p>
            <a:endParaRPr lang="en-GB" dirty="0">
              <a:latin typeface="Cascadia Code" panose="020B0609020000020004" pitchFamily="49" charset="0"/>
              <a:ea typeface="Cascadia Code" panose="020B0609020000020004" pitchFamily="49" charset="0"/>
              <a:cs typeface="Cascadia Code" panose="020B0609020000020004" pitchFamily="49" charset="0"/>
            </a:endParaRPr>
          </a:p>
          <a:p>
            <a:endParaRPr lang="en-GB" dirty="0">
              <a:latin typeface="Cascadia Code" panose="020B0609020000020004" pitchFamily="49" charset="0"/>
              <a:ea typeface="Cascadia Code" panose="020B0609020000020004" pitchFamily="49" charset="0"/>
              <a:cs typeface="Cascadia Code" panose="020B06090200000200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92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78D26-6DA5-86CD-EAE0-C55467213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9CC5-6200-6DB9-E77A-4C229E4A88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Cafe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Menu (2022).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https://beachfood.co.uk/pages/cafe-mor-menu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(Accessed: 15 June).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Culley’s Kitchen &amp; Bar (2022).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https://coalexchangecardiff.co.uk/wp-content/uploads/2022/04/Spring-Al-la-Carte.png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(Accessed:12 June).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Majestic (2022). Available at: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https://www.majestic.co.uk/french-red-wine?specs=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75829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 (Accessed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:09 June).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Pitch Bar &amp; Eatery (2022).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https://pitchcardiff.com/wp-content/uploads/2022/02/Food-menu-2022-Final-Version-2.pdf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(Accessed: 10 June).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Roaming Taste (2022).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https://roamingtaste.com/pwdin-eva-welsh-eves-pudding/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(Accessed: 16 June).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827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347</TotalTime>
  <Words>625</Words>
  <Application>Microsoft Office PowerPoint</Application>
  <PresentationFormat>A4 Paper (210x297 mm)</PresentationFormat>
  <Paragraphs>101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Cascadia Code</vt:lpstr>
      <vt:lpstr>Tahoma</vt:lpstr>
      <vt:lpstr>Office Theme</vt:lpstr>
      <vt:lpstr>     Takeaway Menu</vt:lpstr>
      <vt:lpstr>PowerPoint Presentation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Slavu</dc:creator>
  <cp:lastModifiedBy>Alina Slavu</cp:lastModifiedBy>
  <cp:revision>1</cp:revision>
  <dcterms:created xsi:type="dcterms:W3CDTF">2022-06-11T17:01:55Z</dcterms:created>
  <dcterms:modified xsi:type="dcterms:W3CDTF">2022-06-16T23:13:30Z</dcterms:modified>
</cp:coreProperties>
</file>