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66" r:id="rId2"/>
    <p:sldId id="256" r:id="rId3"/>
    <p:sldId id="257" r:id="rId4"/>
    <p:sldId id="258" r:id="rId5"/>
    <p:sldId id="267" r:id="rId6"/>
    <p:sldId id="259" r:id="rId7"/>
    <p:sldId id="268" r:id="rId8"/>
    <p:sldId id="260" r:id="rId9"/>
    <p:sldId id="270" r:id="rId10"/>
    <p:sldId id="269" r:id="rId11"/>
    <p:sldId id="271" r:id="rId12"/>
    <p:sldId id="272" r:id="rId13"/>
    <p:sldId id="273" r:id="rId14"/>
    <p:sldId id="261" r:id="rId15"/>
    <p:sldId id="274" r:id="rId16"/>
    <p:sldId id="275" r:id="rId17"/>
    <p:sldId id="262" r:id="rId18"/>
    <p:sldId id="277" r:id="rId19"/>
    <p:sldId id="276" r:id="rId20"/>
    <p:sldId id="26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1ADBAE-BEA9-4691-A734-D244D8A78316}" v="184" dt="2026-02-03T15:20:56.1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84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undo custSel addSld delSld modSld sldOrd">
      <pc:chgData name="Simona Ferraraccio" userId="c9694aeb-2f50-401b-8abf-67f8a7106701" providerId="ADAL" clId="{728671C3-614E-440E-8F04-5DA1EFA065FD}" dt="2026-02-03T15:20:56.171" v="7904"/>
      <pc:docMkLst>
        <pc:docMk/>
      </pc:docMkLst>
      <pc:sldChg chg="addSp delSp modSp mod">
        <pc:chgData name="Simona Ferraraccio" userId="c9694aeb-2f50-401b-8abf-67f8a7106701" providerId="ADAL" clId="{728671C3-614E-440E-8F04-5DA1EFA065FD}" dt="2026-01-30T14:19:02.024" v="45" actId="1076"/>
        <pc:sldMkLst>
          <pc:docMk/>
          <pc:sldMk cId="2327103074" sldId="258"/>
        </pc:sldMkLst>
        <pc:spChg chg="mod ord">
          <ac:chgData name="Simona Ferraraccio" userId="c9694aeb-2f50-401b-8abf-67f8a7106701" providerId="ADAL" clId="{728671C3-614E-440E-8F04-5DA1EFA065FD}" dt="2026-01-30T14:18:48.054" v="44" actId="14100"/>
          <ac:spMkLst>
            <pc:docMk/>
            <pc:sldMk cId="2327103074" sldId="258"/>
            <ac:spMk id="2" creationId="{8CC6D7D8-0E04-4F2B-8240-BEF580785D16}"/>
          </ac:spMkLst>
        </pc:spChg>
        <pc:picChg chg="add mod">
          <ac:chgData name="Simona Ferraraccio" userId="c9694aeb-2f50-401b-8abf-67f8a7106701" providerId="ADAL" clId="{728671C3-614E-440E-8F04-5DA1EFA065FD}" dt="2026-01-30T14:07:29.137" v="0"/>
          <ac:picMkLst>
            <pc:docMk/>
            <pc:sldMk cId="2327103074" sldId="258"/>
            <ac:picMk id="6" creationId="{31CD2D58-AAFA-25C5-7496-71AB6C1B8C7B}"/>
          </ac:picMkLst>
        </pc:picChg>
        <pc:picChg chg="add mod">
          <ac:chgData name="Simona Ferraraccio" userId="c9694aeb-2f50-401b-8abf-67f8a7106701" providerId="ADAL" clId="{728671C3-614E-440E-8F04-5DA1EFA065FD}" dt="2026-01-30T14:07:29.137" v="0"/>
          <ac:picMkLst>
            <pc:docMk/>
            <pc:sldMk cId="2327103074" sldId="258"/>
            <ac:picMk id="7" creationId="{878380FC-895D-BCE0-5581-4A5DBBEFBCD3}"/>
          </ac:picMkLst>
        </pc:picChg>
        <pc:picChg chg="add mod">
          <ac:chgData name="Simona Ferraraccio" userId="c9694aeb-2f50-401b-8abf-67f8a7106701" providerId="ADAL" clId="{728671C3-614E-440E-8F04-5DA1EFA065FD}" dt="2026-01-30T14:19:02.024" v="45" actId="1076"/>
          <ac:picMkLst>
            <pc:docMk/>
            <pc:sldMk cId="2327103074" sldId="258"/>
            <ac:picMk id="9" creationId="{DBEBAB18-5989-8AC6-4488-B77E0AC56E37}"/>
          </ac:picMkLst>
        </pc:picChg>
      </pc:sldChg>
      <pc:sldChg chg="addSp delSp modSp new mod modAnim">
        <pc:chgData name="Simona Ferraraccio" userId="c9694aeb-2f50-401b-8abf-67f8a7106701" providerId="ADAL" clId="{728671C3-614E-440E-8F04-5DA1EFA065FD}" dt="2026-02-02T14:44:41.546" v="1278" actId="404"/>
        <pc:sldMkLst>
          <pc:docMk/>
          <pc:sldMk cId="3631855037" sldId="259"/>
        </pc:sldMkLst>
        <pc:spChg chg="mod">
          <ac:chgData name="Simona Ferraraccio" userId="c9694aeb-2f50-401b-8abf-67f8a7106701" providerId="ADAL" clId="{728671C3-614E-440E-8F04-5DA1EFA065FD}" dt="2026-02-02T13:54:53.294" v="886" actId="1076"/>
          <ac:spMkLst>
            <pc:docMk/>
            <pc:sldMk cId="3631855037" sldId="259"/>
            <ac:spMk id="2" creationId="{43D11D70-D6A0-BEAC-50EE-FCB9BBA30CF2}"/>
          </ac:spMkLst>
        </pc:spChg>
        <pc:spChg chg="mod">
          <ac:chgData name="Simona Ferraraccio" userId="c9694aeb-2f50-401b-8abf-67f8a7106701" providerId="ADAL" clId="{728671C3-614E-440E-8F04-5DA1EFA065FD}" dt="2026-01-30T14:51:25.795" v="261" actId="1076"/>
          <ac:spMkLst>
            <pc:docMk/>
            <pc:sldMk cId="3631855037" sldId="259"/>
            <ac:spMk id="3" creationId="{D72C3105-FE66-E922-AE39-440579F4D780}"/>
          </ac:spMkLst>
        </pc:spChg>
        <pc:spChg chg="add mod">
          <ac:chgData name="Simona Ferraraccio" userId="c9694aeb-2f50-401b-8abf-67f8a7106701" providerId="ADAL" clId="{728671C3-614E-440E-8F04-5DA1EFA065FD}" dt="2026-02-02T14:15:38.251" v="1024" actId="208"/>
          <ac:spMkLst>
            <pc:docMk/>
            <pc:sldMk cId="3631855037" sldId="259"/>
            <ac:spMk id="8" creationId="{1E0000D5-5076-1964-F8DA-39FF4EAA9DFD}"/>
          </ac:spMkLst>
        </pc:spChg>
        <pc:spChg chg="add mod">
          <ac:chgData name="Simona Ferraraccio" userId="c9694aeb-2f50-401b-8abf-67f8a7106701" providerId="ADAL" clId="{728671C3-614E-440E-8F04-5DA1EFA065FD}" dt="2026-02-02T14:15:38.251" v="1024" actId="208"/>
          <ac:spMkLst>
            <pc:docMk/>
            <pc:sldMk cId="3631855037" sldId="259"/>
            <ac:spMk id="14" creationId="{306462BA-CB1D-34C7-1D5E-6421B9C29785}"/>
          </ac:spMkLst>
        </pc:spChg>
        <pc:spChg chg="add mod">
          <ac:chgData name="Simona Ferraraccio" userId="c9694aeb-2f50-401b-8abf-67f8a7106701" providerId="ADAL" clId="{728671C3-614E-440E-8F04-5DA1EFA065FD}" dt="2026-02-02T14:15:38.251" v="1024" actId="208"/>
          <ac:spMkLst>
            <pc:docMk/>
            <pc:sldMk cId="3631855037" sldId="259"/>
            <ac:spMk id="15" creationId="{18D4C367-E10B-27FC-BDDC-C4AE443075FE}"/>
          </ac:spMkLst>
        </pc:spChg>
        <pc:spChg chg="add del mod">
          <ac:chgData name="Simona Ferraraccio" userId="c9694aeb-2f50-401b-8abf-67f8a7106701" providerId="ADAL" clId="{728671C3-614E-440E-8F04-5DA1EFA065FD}" dt="2026-02-02T14:41:58.944" v="1064" actId="478"/>
          <ac:spMkLst>
            <pc:docMk/>
            <pc:sldMk cId="3631855037" sldId="259"/>
            <ac:spMk id="16" creationId="{779132FB-A899-2898-9728-DE610AC52A2D}"/>
          </ac:spMkLst>
        </pc:spChg>
        <pc:spChg chg="add mod">
          <ac:chgData name="Simona Ferraraccio" userId="c9694aeb-2f50-401b-8abf-67f8a7106701" providerId="ADAL" clId="{728671C3-614E-440E-8F04-5DA1EFA065FD}" dt="2026-02-02T14:43:59.158" v="1253" actId="164"/>
          <ac:spMkLst>
            <pc:docMk/>
            <pc:sldMk cId="3631855037" sldId="259"/>
            <ac:spMk id="20" creationId="{600BBB58-6B29-44BF-4F4E-916A55881B70}"/>
          </ac:spMkLst>
        </pc:spChg>
        <pc:spChg chg="add mod">
          <ac:chgData name="Simona Ferraraccio" userId="c9694aeb-2f50-401b-8abf-67f8a7106701" providerId="ADAL" clId="{728671C3-614E-440E-8F04-5DA1EFA065FD}" dt="2026-02-02T14:43:59.158" v="1253" actId="164"/>
          <ac:spMkLst>
            <pc:docMk/>
            <pc:sldMk cId="3631855037" sldId="259"/>
            <ac:spMk id="22" creationId="{0156E1EB-446C-6774-49B9-4696133019C4}"/>
          </ac:spMkLst>
        </pc:spChg>
        <pc:spChg chg="add mod">
          <ac:chgData name="Simona Ferraraccio" userId="c9694aeb-2f50-401b-8abf-67f8a7106701" providerId="ADAL" clId="{728671C3-614E-440E-8F04-5DA1EFA065FD}" dt="2026-02-02T14:44:41.546" v="1278" actId="404"/>
          <ac:spMkLst>
            <pc:docMk/>
            <pc:sldMk cId="3631855037" sldId="259"/>
            <ac:spMk id="25" creationId="{2D87D8A9-A40F-E88B-BB5A-07389C0EFB8A}"/>
          </ac:spMkLst>
        </pc:spChg>
        <pc:grpChg chg="add mod">
          <ac:chgData name="Simona Ferraraccio" userId="c9694aeb-2f50-401b-8abf-67f8a7106701" providerId="ADAL" clId="{728671C3-614E-440E-8F04-5DA1EFA065FD}" dt="2026-02-02T14:43:59.158" v="1253" actId="164"/>
          <ac:grpSpMkLst>
            <pc:docMk/>
            <pc:sldMk cId="3631855037" sldId="259"/>
            <ac:grpSpMk id="17" creationId="{B0B99BC4-400D-4733-60C0-D2EA1BCCCB41}"/>
          </ac:grpSpMkLst>
        </pc:grpChg>
        <pc:grpChg chg="add mod">
          <ac:chgData name="Simona Ferraraccio" userId="c9694aeb-2f50-401b-8abf-67f8a7106701" providerId="ADAL" clId="{728671C3-614E-440E-8F04-5DA1EFA065FD}" dt="2026-02-02T14:44:08.290" v="1255" actId="1076"/>
          <ac:grpSpMkLst>
            <pc:docMk/>
            <pc:sldMk cId="3631855037" sldId="259"/>
            <ac:grpSpMk id="23" creationId="{9605FFEC-EB97-6E93-E597-FC06DCBC4C0F}"/>
          </ac:grpSpMkLst>
        </pc:grpChg>
        <pc:picChg chg="add mod">
          <ac:chgData name="Simona Ferraraccio" userId="c9694aeb-2f50-401b-8abf-67f8a7106701" providerId="ADAL" clId="{728671C3-614E-440E-8F04-5DA1EFA065FD}" dt="2026-01-30T14:37:37.459" v="99"/>
          <ac:picMkLst>
            <pc:docMk/>
            <pc:sldMk cId="3631855037" sldId="259"/>
            <ac:picMk id="6" creationId="{6763A1B1-064F-CBD4-CA39-9C427337AEA1}"/>
          </ac:picMkLst>
        </pc:picChg>
        <pc:picChg chg="add mod">
          <ac:chgData name="Simona Ferraraccio" userId="c9694aeb-2f50-401b-8abf-67f8a7106701" providerId="ADAL" clId="{728671C3-614E-440E-8F04-5DA1EFA065FD}" dt="2026-01-30T14:37:37.459" v="99"/>
          <ac:picMkLst>
            <pc:docMk/>
            <pc:sldMk cId="3631855037" sldId="259"/>
            <ac:picMk id="7" creationId="{FC322A74-6084-3038-75E9-73A51F3848FB}"/>
          </ac:picMkLst>
        </pc:picChg>
        <pc:cxnChg chg="add mod">
          <ac:chgData name="Simona Ferraraccio" userId="c9694aeb-2f50-401b-8abf-67f8a7106701" providerId="ADAL" clId="{728671C3-614E-440E-8F04-5DA1EFA065FD}" dt="2026-02-02T14:15:38.251" v="1024" actId="208"/>
          <ac:cxnSpMkLst>
            <pc:docMk/>
            <pc:sldMk cId="3631855037" sldId="259"/>
            <ac:cxnSpMk id="10" creationId="{52F2BEA5-D1BE-22CF-0177-EF41593F8402}"/>
          </ac:cxnSpMkLst>
        </pc:cxnChg>
        <pc:cxnChg chg="add mod">
          <ac:chgData name="Simona Ferraraccio" userId="c9694aeb-2f50-401b-8abf-67f8a7106701" providerId="ADAL" clId="{728671C3-614E-440E-8F04-5DA1EFA065FD}" dt="2026-02-02T14:15:38.251" v="1024" actId="208"/>
          <ac:cxnSpMkLst>
            <pc:docMk/>
            <pc:sldMk cId="3631855037" sldId="259"/>
            <ac:cxnSpMk id="12" creationId="{A5F3B64F-BCA2-4669-B67E-41CC83E665AD}"/>
          </ac:cxnSpMkLst>
        </pc:cxnChg>
        <pc:cxnChg chg="add mod">
          <ac:chgData name="Simona Ferraraccio" userId="c9694aeb-2f50-401b-8abf-67f8a7106701" providerId="ADAL" clId="{728671C3-614E-440E-8F04-5DA1EFA065FD}" dt="2026-02-02T14:43:59.158" v="1253" actId="164"/>
          <ac:cxnSpMkLst>
            <pc:docMk/>
            <pc:sldMk cId="3631855037" sldId="259"/>
            <ac:cxnSpMk id="19" creationId="{4A1A71C1-25C9-7835-CFD2-A04C8E891C1B}"/>
          </ac:cxnSpMkLst>
        </pc:cxnChg>
        <pc:cxnChg chg="add mod">
          <ac:chgData name="Simona Ferraraccio" userId="c9694aeb-2f50-401b-8abf-67f8a7106701" providerId="ADAL" clId="{728671C3-614E-440E-8F04-5DA1EFA065FD}" dt="2026-02-02T14:43:59.158" v="1253" actId="164"/>
          <ac:cxnSpMkLst>
            <pc:docMk/>
            <pc:sldMk cId="3631855037" sldId="259"/>
            <ac:cxnSpMk id="21" creationId="{125CEDF6-904B-A565-B17E-310F2CE50DCF}"/>
          </ac:cxnSpMkLst>
        </pc:cxnChg>
      </pc:sldChg>
      <pc:sldChg chg="addSp delSp modSp new mod ord">
        <pc:chgData name="Simona Ferraraccio" userId="c9694aeb-2f50-401b-8abf-67f8a7106701" providerId="ADAL" clId="{728671C3-614E-440E-8F04-5DA1EFA065FD}" dt="2026-02-02T16:12:25.982" v="1830" actId="1076"/>
        <pc:sldMkLst>
          <pc:docMk/>
          <pc:sldMk cId="2437579804" sldId="260"/>
        </pc:sldMkLst>
        <pc:spChg chg="add mod">
          <ac:chgData name="Simona Ferraraccio" userId="c9694aeb-2f50-401b-8abf-67f8a7106701" providerId="ADAL" clId="{728671C3-614E-440E-8F04-5DA1EFA065FD}" dt="2026-01-30T14:57:43.323" v="268" actId="1076"/>
          <ac:spMkLst>
            <pc:docMk/>
            <pc:sldMk cId="2437579804" sldId="260"/>
            <ac:spMk id="6" creationId="{093BEB33-10DF-47BC-A1E6-C9640B55ABF2}"/>
          </ac:spMkLst>
        </pc:spChg>
        <pc:spChg chg="add mod">
          <ac:chgData name="Simona Ferraraccio" userId="c9694aeb-2f50-401b-8abf-67f8a7106701" providerId="ADAL" clId="{728671C3-614E-440E-8F04-5DA1EFA065FD}" dt="2026-02-02T15:56:08.711" v="1829" actId="14100"/>
          <ac:spMkLst>
            <pc:docMk/>
            <pc:sldMk cId="2437579804" sldId="260"/>
            <ac:spMk id="9" creationId="{F41600A9-08AC-26FF-2D4E-524EB405DA6A}"/>
          </ac:spMkLst>
        </pc:spChg>
        <pc:picChg chg="add mod">
          <ac:chgData name="Simona Ferraraccio" userId="c9694aeb-2f50-401b-8abf-67f8a7106701" providerId="ADAL" clId="{728671C3-614E-440E-8F04-5DA1EFA065FD}" dt="2026-02-02T15:55:07.364" v="1822"/>
          <ac:picMkLst>
            <pc:docMk/>
            <pc:sldMk cId="2437579804" sldId="260"/>
            <ac:picMk id="7" creationId="{BCB7B662-142E-6B80-B45D-3E67B295FDD9}"/>
          </ac:picMkLst>
        </pc:picChg>
        <pc:picChg chg="add mod">
          <ac:chgData name="Simona Ferraraccio" userId="c9694aeb-2f50-401b-8abf-67f8a7106701" providerId="ADAL" clId="{728671C3-614E-440E-8F04-5DA1EFA065FD}" dt="2026-02-02T15:55:07.364" v="1822"/>
          <ac:picMkLst>
            <pc:docMk/>
            <pc:sldMk cId="2437579804" sldId="260"/>
            <ac:picMk id="8" creationId="{9402235E-70A5-4EC1-19B1-1A38AD58E27A}"/>
          </ac:picMkLst>
        </pc:picChg>
        <pc:picChg chg="add mod">
          <ac:chgData name="Simona Ferraraccio" userId="c9694aeb-2f50-401b-8abf-67f8a7106701" providerId="ADAL" clId="{728671C3-614E-440E-8F04-5DA1EFA065FD}" dt="2026-02-02T16:12:25.982" v="1830" actId="1076"/>
          <ac:picMkLst>
            <pc:docMk/>
            <pc:sldMk cId="2437579804" sldId="260"/>
            <ac:picMk id="1026" creationId="{E6093E30-FDE0-4173-72D0-A557E3785F1C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2-03T12:29:42.302" v="4389" actId="20577"/>
        <pc:sldMkLst>
          <pc:docMk/>
          <pc:sldMk cId="368283521" sldId="261"/>
        </pc:sldMkLst>
        <pc:spChg chg="add mod">
          <ac:chgData name="Simona Ferraraccio" userId="c9694aeb-2f50-401b-8abf-67f8a7106701" providerId="ADAL" clId="{728671C3-614E-440E-8F04-5DA1EFA065FD}" dt="2026-01-30T14:58:27.509" v="277" actId="1076"/>
          <ac:spMkLst>
            <pc:docMk/>
            <pc:sldMk cId="368283521" sldId="261"/>
            <ac:spMk id="6" creationId="{093BEB33-10DF-47BC-A1E6-C9640B55ABF2}"/>
          </ac:spMkLst>
        </pc:spChg>
        <pc:spChg chg="add del mod">
          <ac:chgData name="Simona Ferraraccio" userId="c9694aeb-2f50-401b-8abf-67f8a7106701" providerId="ADAL" clId="{728671C3-614E-440E-8F04-5DA1EFA065FD}" dt="2026-02-03T12:22:11.752" v="4152" actId="478"/>
          <ac:spMkLst>
            <pc:docMk/>
            <pc:sldMk cId="368283521" sldId="261"/>
            <ac:spMk id="7" creationId="{915897D4-5483-4509-BD06-8812C05F8A54}"/>
          </ac:spMkLst>
        </pc:spChg>
        <pc:spChg chg="add del mod">
          <ac:chgData name="Simona Ferraraccio" userId="c9694aeb-2f50-401b-8abf-67f8a7106701" providerId="ADAL" clId="{728671C3-614E-440E-8F04-5DA1EFA065FD}" dt="2026-02-03T12:22:11.752" v="4152" actId="478"/>
          <ac:spMkLst>
            <pc:docMk/>
            <pc:sldMk cId="368283521" sldId="261"/>
            <ac:spMk id="8" creationId="{A315E0F4-CD26-45C4-BD26-CF24A98E6AA2}"/>
          </ac:spMkLst>
        </pc:spChg>
        <pc:spChg chg="add del mod">
          <ac:chgData name="Simona Ferraraccio" userId="c9694aeb-2f50-401b-8abf-67f8a7106701" providerId="ADAL" clId="{728671C3-614E-440E-8F04-5DA1EFA065FD}" dt="2026-02-03T12:22:11.752" v="4152" actId="478"/>
          <ac:spMkLst>
            <pc:docMk/>
            <pc:sldMk cId="368283521" sldId="261"/>
            <ac:spMk id="9" creationId="{A2C97EC5-AF70-4E0A-B61C-699CEB705A3B}"/>
          </ac:spMkLst>
        </pc:spChg>
        <pc:spChg chg="add mod">
          <ac:chgData name="Simona Ferraraccio" userId="c9694aeb-2f50-401b-8abf-67f8a7106701" providerId="ADAL" clId="{728671C3-614E-440E-8F04-5DA1EFA065FD}" dt="2026-02-03T12:27:52.618" v="4244" actId="208"/>
          <ac:spMkLst>
            <pc:docMk/>
            <pc:sldMk cId="368283521" sldId="261"/>
            <ac:spMk id="12" creationId="{D6880550-6CD6-EC49-45AE-6486F3364513}"/>
          </ac:spMkLst>
        </pc:spChg>
        <pc:spChg chg="add mod">
          <ac:chgData name="Simona Ferraraccio" userId="c9694aeb-2f50-401b-8abf-67f8a7106701" providerId="ADAL" clId="{728671C3-614E-440E-8F04-5DA1EFA065FD}" dt="2026-02-03T12:28:54.449" v="4324" actId="1076"/>
          <ac:spMkLst>
            <pc:docMk/>
            <pc:sldMk cId="368283521" sldId="261"/>
            <ac:spMk id="17" creationId="{FCEA93C4-8B89-64FF-1149-76597BE97B7F}"/>
          </ac:spMkLst>
        </pc:spChg>
        <pc:spChg chg="add mod">
          <ac:chgData name="Simona Ferraraccio" userId="c9694aeb-2f50-401b-8abf-67f8a7106701" providerId="ADAL" clId="{728671C3-614E-440E-8F04-5DA1EFA065FD}" dt="2026-02-03T12:29:42.302" v="4389" actId="20577"/>
          <ac:spMkLst>
            <pc:docMk/>
            <pc:sldMk cId="368283521" sldId="261"/>
            <ac:spMk id="21" creationId="{8918317D-6A62-5D66-1242-D71F67F286E9}"/>
          </ac:spMkLst>
        </pc:spChg>
        <pc:picChg chg="add mod">
          <ac:chgData name="Simona Ferraraccio" userId="c9694aeb-2f50-401b-8abf-67f8a7106701" providerId="ADAL" clId="{728671C3-614E-440E-8F04-5DA1EFA065FD}" dt="2026-02-03T12:22:22.599" v="4154"/>
          <ac:picMkLst>
            <pc:docMk/>
            <pc:sldMk cId="368283521" sldId="261"/>
            <ac:picMk id="10" creationId="{0A61F572-7276-B7C3-524F-710983B5524A}"/>
          </ac:picMkLst>
        </pc:picChg>
        <pc:picChg chg="add mod">
          <ac:chgData name="Simona Ferraraccio" userId="c9694aeb-2f50-401b-8abf-67f8a7106701" providerId="ADAL" clId="{728671C3-614E-440E-8F04-5DA1EFA065FD}" dt="2026-02-03T12:22:22.599" v="4154"/>
          <ac:picMkLst>
            <pc:docMk/>
            <pc:sldMk cId="368283521" sldId="261"/>
            <ac:picMk id="11" creationId="{F5D554B6-F840-139C-DED4-770C54DAC873}"/>
          </ac:picMkLst>
        </pc:picChg>
        <pc:picChg chg="add mod">
          <ac:chgData name="Simona Ferraraccio" userId="c9694aeb-2f50-401b-8abf-67f8a7106701" providerId="ADAL" clId="{728671C3-614E-440E-8F04-5DA1EFA065FD}" dt="2026-02-03T12:22:15.098" v="4153" actId="1076"/>
          <ac:picMkLst>
            <pc:docMk/>
            <pc:sldMk cId="368283521" sldId="261"/>
            <ac:picMk id="2050" creationId="{D84A591F-1BDD-86E0-91A4-58D5CC0AA9C4}"/>
          </ac:picMkLst>
        </pc:picChg>
        <pc:cxnChg chg="add del mod">
          <ac:chgData name="Simona Ferraraccio" userId="c9694aeb-2f50-401b-8abf-67f8a7106701" providerId="ADAL" clId="{728671C3-614E-440E-8F04-5DA1EFA065FD}" dt="2026-02-03T12:28:10.794" v="4246" actId="11529"/>
          <ac:cxnSpMkLst>
            <pc:docMk/>
            <pc:sldMk cId="368283521" sldId="261"/>
            <ac:cxnSpMk id="14" creationId="{D1A06B62-CBD9-0DFB-F88C-440BFE651332}"/>
          </ac:cxnSpMkLst>
        </pc:cxnChg>
        <pc:cxnChg chg="add mod">
          <ac:chgData name="Simona Ferraraccio" userId="c9694aeb-2f50-401b-8abf-67f8a7106701" providerId="ADAL" clId="{728671C3-614E-440E-8F04-5DA1EFA065FD}" dt="2026-02-03T12:29:05.115" v="4326" actId="14100"/>
          <ac:cxnSpMkLst>
            <pc:docMk/>
            <pc:sldMk cId="368283521" sldId="261"/>
            <ac:cxnSpMk id="16" creationId="{B2FD96AA-67B2-63D2-01BF-601653668978}"/>
          </ac:cxnSpMkLst>
        </pc:cxnChg>
        <pc:cxnChg chg="add mod">
          <ac:chgData name="Simona Ferraraccio" userId="c9694aeb-2f50-401b-8abf-67f8a7106701" providerId="ADAL" clId="{728671C3-614E-440E-8F04-5DA1EFA065FD}" dt="2026-02-03T12:28:59.509" v="4325" actId="14100"/>
          <ac:cxnSpMkLst>
            <pc:docMk/>
            <pc:sldMk cId="368283521" sldId="261"/>
            <ac:cxnSpMk id="18" creationId="{68C422A4-9A33-457B-5091-BA197BA2B860}"/>
          </ac:cxnSpMkLst>
        </pc:cxnChg>
        <pc:cxnChg chg="add mod">
          <ac:chgData name="Simona Ferraraccio" userId="c9694aeb-2f50-401b-8abf-67f8a7106701" providerId="ADAL" clId="{728671C3-614E-440E-8F04-5DA1EFA065FD}" dt="2026-02-03T12:29:41.916" v="4386" actId="20577"/>
          <ac:cxnSpMkLst>
            <pc:docMk/>
            <pc:sldMk cId="368283521" sldId="261"/>
            <ac:cxnSpMk id="22" creationId="{E83A2F87-C6F3-3901-7401-FA2620893930}"/>
          </ac:cxnSpMkLst>
        </pc:cxnChg>
      </pc:sldChg>
      <pc:sldChg chg="addSp delSp modSp new mod">
        <pc:chgData name="Simona Ferraraccio" userId="c9694aeb-2f50-401b-8abf-67f8a7106701" providerId="ADAL" clId="{728671C3-614E-440E-8F04-5DA1EFA065FD}" dt="2026-02-03T15:19:29.707" v="7855" actId="1076"/>
        <pc:sldMkLst>
          <pc:docMk/>
          <pc:sldMk cId="210437764" sldId="262"/>
        </pc:sldMkLst>
        <pc:spChg chg="add mod">
          <ac:chgData name="Simona Ferraraccio" userId="c9694aeb-2f50-401b-8abf-67f8a7106701" providerId="ADAL" clId="{728671C3-614E-440E-8F04-5DA1EFA065FD}" dt="2026-02-03T15:18:57.636" v="7838" actId="1076"/>
          <ac:spMkLst>
            <pc:docMk/>
            <pc:sldMk cId="210437764" sldId="262"/>
            <ac:spMk id="6" creationId="{A001A8AA-2BDA-4D98-BE3A-4DC76B1F174B}"/>
          </ac:spMkLst>
        </pc:spChg>
        <pc:spChg chg="add del mod">
          <ac:chgData name="Simona Ferraraccio" userId="c9694aeb-2f50-401b-8abf-67f8a7106701" providerId="ADAL" clId="{728671C3-614E-440E-8F04-5DA1EFA065FD}" dt="2026-02-03T14:50:16.109" v="7261" actId="478"/>
          <ac:spMkLst>
            <pc:docMk/>
            <pc:sldMk cId="210437764" sldId="262"/>
            <ac:spMk id="10" creationId="{F3A71C34-8FDD-D646-F9C3-89359C81A05D}"/>
          </ac:spMkLst>
        </pc:spChg>
        <pc:spChg chg="add mod">
          <ac:chgData name="Simona Ferraraccio" userId="c9694aeb-2f50-401b-8abf-67f8a7106701" providerId="ADAL" clId="{728671C3-614E-440E-8F04-5DA1EFA065FD}" dt="2026-02-03T15:19:29.707" v="7855" actId="1076"/>
          <ac:spMkLst>
            <pc:docMk/>
            <pc:sldMk cId="210437764" sldId="262"/>
            <ac:spMk id="12" creationId="{5D69FB40-5061-E705-9399-4C24C3E62638}"/>
          </ac:spMkLst>
        </pc:spChg>
        <pc:picChg chg="add mod">
          <ac:chgData name="Simona Ferraraccio" userId="c9694aeb-2f50-401b-8abf-67f8a7106701" providerId="ADAL" clId="{728671C3-614E-440E-8F04-5DA1EFA065FD}" dt="2026-02-03T15:18:47.834" v="7835" actId="1076"/>
          <ac:picMkLst>
            <pc:docMk/>
            <pc:sldMk cId="210437764" sldId="262"/>
            <ac:picMk id="7" creationId="{22B49541-540F-E7A2-E930-87D53091E482}"/>
          </ac:picMkLst>
        </pc:picChg>
        <pc:picChg chg="add mod">
          <ac:chgData name="Simona Ferraraccio" userId="c9694aeb-2f50-401b-8abf-67f8a7106701" providerId="ADAL" clId="{728671C3-614E-440E-8F04-5DA1EFA065FD}" dt="2026-02-03T13:45:25.527" v="7236"/>
          <ac:picMkLst>
            <pc:docMk/>
            <pc:sldMk cId="210437764" sldId="262"/>
            <ac:picMk id="8" creationId="{48239C7C-BF39-145D-F116-FD9C847D2359}"/>
          </ac:picMkLst>
        </pc:picChg>
        <pc:picChg chg="add mod">
          <ac:chgData name="Simona Ferraraccio" userId="c9694aeb-2f50-401b-8abf-67f8a7106701" providerId="ADAL" clId="{728671C3-614E-440E-8F04-5DA1EFA065FD}" dt="2026-02-03T13:45:25.527" v="7236"/>
          <ac:picMkLst>
            <pc:docMk/>
            <pc:sldMk cId="210437764" sldId="262"/>
            <ac:picMk id="9" creationId="{4B68E242-5BDB-F4B3-90EF-B21D7AC41346}"/>
          </ac:picMkLst>
        </pc:picChg>
        <pc:picChg chg="add mod">
          <ac:chgData name="Simona Ferraraccio" userId="c9694aeb-2f50-401b-8abf-67f8a7106701" providerId="ADAL" clId="{728671C3-614E-440E-8F04-5DA1EFA065FD}" dt="2026-02-03T15:18:54.888" v="7837" actId="1076"/>
          <ac:picMkLst>
            <pc:docMk/>
            <pc:sldMk cId="210437764" sldId="262"/>
            <ac:picMk id="11" creationId="{97931003-0E3A-4393-3E06-8F9748238F37}"/>
          </ac:picMkLst>
        </pc:picChg>
        <pc:picChg chg="add mod">
          <ac:chgData name="Simona Ferraraccio" userId="c9694aeb-2f50-401b-8abf-67f8a7106701" providerId="ADAL" clId="{728671C3-614E-440E-8F04-5DA1EFA065FD}" dt="2026-02-03T15:18:46.096" v="7834" actId="14100"/>
          <ac:picMkLst>
            <pc:docMk/>
            <pc:sldMk cId="210437764" sldId="262"/>
            <ac:picMk id="3074" creationId="{92338598-E906-2DE3-B81F-E784167AAE2C}"/>
          </ac:picMkLst>
        </pc:picChg>
      </pc:sldChg>
      <pc:sldChg chg="addSp delSp new del mod">
        <pc:chgData name="Simona Ferraraccio" userId="c9694aeb-2f50-401b-8abf-67f8a7106701" providerId="ADAL" clId="{728671C3-614E-440E-8F04-5DA1EFA065FD}" dt="2026-02-03T13:45:28.447" v="7237" actId="47"/>
        <pc:sldMkLst>
          <pc:docMk/>
          <pc:sldMk cId="3997058638" sldId="263"/>
        </pc:sldMkLst>
      </pc:sldChg>
      <pc:sldChg chg="addSp delSp modSp new del mod setBg">
        <pc:chgData name="Simona Ferraraccio" userId="c9694aeb-2f50-401b-8abf-67f8a7106701" providerId="ADAL" clId="{728671C3-614E-440E-8F04-5DA1EFA065FD}" dt="2026-02-03T15:19:00.546" v="7839" actId="47"/>
        <pc:sldMkLst>
          <pc:docMk/>
          <pc:sldMk cId="3690349238" sldId="264"/>
        </pc:sldMkLst>
        <pc:spChg chg="mod ord">
          <ac:chgData name="Simona Ferraraccio" userId="c9694aeb-2f50-401b-8abf-67f8a7106701" providerId="ADAL" clId="{728671C3-614E-440E-8F04-5DA1EFA065FD}" dt="2026-02-03T13:58:15.118" v="7239" actId="14100"/>
          <ac:spMkLst>
            <pc:docMk/>
            <pc:sldMk cId="3690349238" sldId="264"/>
            <ac:spMk id="4" creationId="{4DC305D5-D1D6-9B34-6999-4E4E407243B5}"/>
          </ac:spMkLst>
        </pc:spChg>
        <pc:spChg chg="mod ord">
          <ac:chgData name="Simona Ferraraccio" userId="c9694aeb-2f50-401b-8abf-67f8a7106701" providerId="ADAL" clId="{728671C3-614E-440E-8F04-5DA1EFA065FD}" dt="2026-01-30T15:01:49.700" v="306" actId="26606"/>
          <ac:spMkLst>
            <pc:docMk/>
            <pc:sldMk cId="3690349238" sldId="264"/>
            <ac:spMk id="5" creationId="{50F041A8-FA80-1541-25F9-FD50B5BF09A6}"/>
          </ac:spMkLst>
        </pc:spChg>
        <pc:spChg chg="add mod">
          <ac:chgData name="Simona Ferraraccio" userId="c9694aeb-2f50-401b-8abf-67f8a7106701" providerId="ADAL" clId="{728671C3-614E-440E-8F04-5DA1EFA065FD}" dt="2026-02-03T15:14:57.173" v="7801" actId="1076"/>
          <ac:spMkLst>
            <pc:docMk/>
            <pc:sldMk cId="3690349238" sldId="264"/>
            <ac:spMk id="6" creationId="{E5C830F3-EEB6-47A7-B008-8530218D3DEC}"/>
          </ac:spMkLst>
        </pc:spChg>
        <pc:spChg chg="add">
          <ac:chgData name="Simona Ferraraccio" userId="c9694aeb-2f50-401b-8abf-67f8a7106701" providerId="ADAL" clId="{728671C3-614E-440E-8F04-5DA1EFA065FD}" dt="2026-01-30T15:01:49.700" v="306" actId="26606"/>
          <ac:spMkLst>
            <pc:docMk/>
            <pc:sldMk cId="3690349238" sldId="264"/>
            <ac:spMk id="5127" creationId="{D4771268-CB57-404A-9271-370EB28F6090}"/>
          </ac:spMkLst>
        </pc:spChg>
        <pc:picChg chg="add mod">
          <ac:chgData name="Simona Ferraraccio" userId="c9694aeb-2f50-401b-8abf-67f8a7106701" providerId="ADAL" clId="{728671C3-614E-440E-8F04-5DA1EFA065FD}" dt="2026-02-03T13:58:10.271" v="7238"/>
          <ac:picMkLst>
            <pc:docMk/>
            <pc:sldMk cId="3690349238" sldId="264"/>
            <ac:picMk id="7" creationId="{85DD0559-3A51-1B12-111F-7B739DE9BEB8}"/>
          </ac:picMkLst>
        </pc:picChg>
        <pc:picChg chg="add mod">
          <ac:chgData name="Simona Ferraraccio" userId="c9694aeb-2f50-401b-8abf-67f8a7106701" providerId="ADAL" clId="{728671C3-614E-440E-8F04-5DA1EFA065FD}" dt="2026-02-03T13:58:10.271" v="7238"/>
          <ac:picMkLst>
            <pc:docMk/>
            <pc:sldMk cId="3690349238" sldId="264"/>
            <ac:picMk id="8" creationId="{C4EE974F-C5FE-7135-93C6-AC0D3A7CF320}"/>
          </ac:picMkLst>
        </pc:picChg>
        <pc:picChg chg="add mod">
          <ac:chgData name="Simona Ferraraccio" userId="c9694aeb-2f50-401b-8abf-67f8a7106701" providerId="ADAL" clId="{728671C3-614E-440E-8F04-5DA1EFA065FD}" dt="2026-02-03T15:14:48.301" v="7798" actId="1076"/>
          <ac:picMkLst>
            <pc:docMk/>
            <pc:sldMk cId="3690349238" sldId="264"/>
            <ac:picMk id="5122" creationId="{35A707EE-36F6-2F5C-AC78-BF8289EC685A}"/>
          </ac:picMkLst>
        </pc:picChg>
      </pc:sldChg>
      <pc:sldChg chg="addSp modSp new mod">
        <pc:chgData name="Simona Ferraraccio" userId="c9694aeb-2f50-401b-8abf-67f8a7106701" providerId="ADAL" clId="{728671C3-614E-440E-8F04-5DA1EFA065FD}" dt="2026-02-03T15:20:56.171" v="7904"/>
        <pc:sldMkLst>
          <pc:docMk/>
          <pc:sldMk cId="1363632381" sldId="265"/>
        </pc:sldMkLst>
        <pc:spChg chg="mod">
          <ac:chgData name="Simona Ferraraccio" userId="c9694aeb-2f50-401b-8abf-67f8a7106701" providerId="ADAL" clId="{728671C3-614E-440E-8F04-5DA1EFA065FD}" dt="2026-01-30T15:10:04.029" v="323" actId="113"/>
          <ac:spMkLst>
            <pc:docMk/>
            <pc:sldMk cId="1363632381" sldId="265"/>
            <ac:spMk id="2" creationId="{AB5E6B78-B62E-75EC-B60A-85446838970E}"/>
          </ac:spMkLst>
        </pc:spChg>
        <pc:spChg chg="mod">
          <ac:chgData name="Simona Ferraraccio" userId="c9694aeb-2f50-401b-8abf-67f8a7106701" providerId="ADAL" clId="{728671C3-614E-440E-8F04-5DA1EFA065FD}" dt="2026-02-03T15:20:49.906" v="7903" actId="5793"/>
          <ac:spMkLst>
            <pc:docMk/>
            <pc:sldMk cId="1363632381" sldId="265"/>
            <ac:spMk id="3" creationId="{5290DC75-44A3-AD97-2117-1CF26816333C}"/>
          </ac:spMkLst>
        </pc:spChg>
        <pc:picChg chg="add mod">
          <ac:chgData name="Simona Ferraraccio" userId="c9694aeb-2f50-401b-8abf-67f8a7106701" providerId="ADAL" clId="{728671C3-614E-440E-8F04-5DA1EFA065FD}" dt="2026-02-03T15:20:56.171" v="7904"/>
          <ac:picMkLst>
            <pc:docMk/>
            <pc:sldMk cId="1363632381" sldId="265"/>
            <ac:picMk id="6" creationId="{2037219F-D0FD-773C-AEDC-6C0BB52EBEC6}"/>
          </ac:picMkLst>
        </pc:picChg>
        <pc:picChg chg="add mod">
          <ac:chgData name="Simona Ferraraccio" userId="c9694aeb-2f50-401b-8abf-67f8a7106701" providerId="ADAL" clId="{728671C3-614E-440E-8F04-5DA1EFA065FD}" dt="2026-02-03T15:20:56.171" v="7904"/>
          <ac:picMkLst>
            <pc:docMk/>
            <pc:sldMk cId="1363632381" sldId="265"/>
            <ac:picMk id="7" creationId="{51CDFB57-46D9-763F-D6DC-1004E7BA732F}"/>
          </ac:picMkLst>
        </pc:picChg>
      </pc:sldChg>
      <pc:sldChg chg="addSp modSp new mod ord">
        <pc:chgData name="Simona Ferraraccio" userId="c9694aeb-2f50-401b-8abf-67f8a7106701" providerId="ADAL" clId="{728671C3-614E-440E-8F04-5DA1EFA065FD}" dt="2026-02-03T15:13:40.923" v="7793" actId="20577"/>
        <pc:sldMkLst>
          <pc:docMk/>
          <pc:sldMk cId="318166041" sldId="266"/>
        </pc:sldMkLst>
        <pc:spChg chg="mod">
          <ac:chgData name="Simona Ferraraccio" userId="c9694aeb-2f50-401b-8abf-67f8a7106701" providerId="ADAL" clId="{728671C3-614E-440E-8F04-5DA1EFA065FD}" dt="2026-01-30T15:17:18.966" v="619" actId="1076"/>
          <ac:spMkLst>
            <pc:docMk/>
            <pc:sldMk cId="318166041" sldId="266"/>
            <ac:spMk id="2" creationId="{FBEB5F14-1BE4-9C03-B763-B2AB3FB68753}"/>
          </ac:spMkLst>
        </pc:spChg>
        <pc:spChg chg="mod">
          <ac:chgData name="Simona Ferraraccio" userId="c9694aeb-2f50-401b-8abf-67f8a7106701" providerId="ADAL" clId="{728671C3-614E-440E-8F04-5DA1EFA065FD}" dt="2026-02-03T15:13:40.923" v="7793" actId="20577"/>
          <ac:spMkLst>
            <pc:docMk/>
            <pc:sldMk cId="318166041" sldId="266"/>
            <ac:spMk id="3" creationId="{8314F3F7-2FAB-9CB7-7BCF-4F300A0DE343}"/>
          </ac:spMkLst>
        </pc:spChg>
        <pc:picChg chg="add mod">
          <ac:chgData name="Simona Ferraraccio" userId="c9694aeb-2f50-401b-8abf-67f8a7106701" providerId="ADAL" clId="{728671C3-614E-440E-8F04-5DA1EFA065FD}" dt="2026-01-30T15:14:44.566" v="344"/>
          <ac:picMkLst>
            <pc:docMk/>
            <pc:sldMk cId="318166041" sldId="266"/>
            <ac:picMk id="6" creationId="{B41E6319-E1BD-069F-B42B-E1431BAE8640}"/>
          </ac:picMkLst>
        </pc:picChg>
      </pc:sldChg>
      <pc:sldChg chg="addSp modSp new mod">
        <pc:chgData name="Simona Ferraraccio" userId="c9694aeb-2f50-401b-8abf-67f8a7106701" providerId="ADAL" clId="{728671C3-614E-440E-8F04-5DA1EFA065FD}" dt="2026-02-02T13:51:58.950" v="885" actId="20577"/>
        <pc:sldMkLst>
          <pc:docMk/>
          <pc:sldMk cId="372364699" sldId="267"/>
        </pc:sldMkLst>
        <pc:spChg chg="mod">
          <ac:chgData name="Simona Ferraraccio" userId="c9694aeb-2f50-401b-8abf-67f8a7106701" providerId="ADAL" clId="{728671C3-614E-440E-8F04-5DA1EFA065FD}" dt="2026-02-02T13:47:43.553" v="807" actId="404"/>
          <ac:spMkLst>
            <pc:docMk/>
            <pc:sldMk cId="372364699" sldId="267"/>
            <ac:spMk id="2" creationId="{E987E3BE-3497-798E-4A65-4E9D3871948F}"/>
          </ac:spMkLst>
        </pc:spChg>
        <pc:spChg chg="mod">
          <ac:chgData name="Simona Ferraraccio" userId="c9694aeb-2f50-401b-8abf-67f8a7106701" providerId="ADAL" clId="{728671C3-614E-440E-8F04-5DA1EFA065FD}" dt="2026-02-02T13:51:58.950" v="885" actId="20577"/>
          <ac:spMkLst>
            <pc:docMk/>
            <pc:sldMk cId="372364699" sldId="267"/>
            <ac:spMk id="3" creationId="{D16CDA26-EBC4-AB6B-99BB-703C39AAF432}"/>
          </ac:spMkLst>
        </pc:spChg>
        <pc:picChg chg="add mod">
          <ac:chgData name="Simona Ferraraccio" userId="c9694aeb-2f50-401b-8abf-67f8a7106701" providerId="ADAL" clId="{728671C3-614E-440E-8F04-5DA1EFA065FD}" dt="2026-02-02T13:47:26.846" v="802"/>
          <ac:picMkLst>
            <pc:docMk/>
            <pc:sldMk cId="372364699" sldId="267"/>
            <ac:picMk id="6" creationId="{E4998844-1D18-FA48-5A45-E0A7B78E8748}"/>
          </ac:picMkLst>
        </pc:picChg>
      </pc:sldChg>
      <pc:sldChg chg="addSp modSp new mod">
        <pc:chgData name="Simona Ferraraccio" userId="c9694aeb-2f50-401b-8abf-67f8a7106701" providerId="ADAL" clId="{728671C3-614E-440E-8F04-5DA1EFA065FD}" dt="2026-02-02T15:50:10.422" v="1817" actId="113"/>
        <pc:sldMkLst>
          <pc:docMk/>
          <pc:sldMk cId="199223287" sldId="268"/>
        </pc:sldMkLst>
        <pc:spChg chg="mod">
          <ac:chgData name="Simona Ferraraccio" userId="c9694aeb-2f50-401b-8abf-67f8a7106701" providerId="ADAL" clId="{728671C3-614E-440E-8F04-5DA1EFA065FD}" dt="2026-02-02T15:48:18.246" v="1805" actId="404"/>
          <ac:spMkLst>
            <pc:docMk/>
            <pc:sldMk cId="199223287" sldId="268"/>
            <ac:spMk id="2" creationId="{FDCD373A-6915-A3F2-09BE-0598091E7BFE}"/>
          </ac:spMkLst>
        </pc:spChg>
        <pc:spChg chg="mod">
          <ac:chgData name="Simona Ferraraccio" userId="c9694aeb-2f50-401b-8abf-67f8a7106701" providerId="ADAL" clId="{728671C3-614E-440E-8F04-5DA1EFA065FD}" dt="2026-02-02T15:48:04.660" v="1804" actId="14100"/>
          <ac:spMkLst>
            <pc:docMk/>
            <pc:sldMk cId="199223287" sldId="268"/>
            <ac:spMk id="3" creationId="{C7128525-58B8-A2A6-F6A3-4BF106BEC8DA}"/>
          </ac:spMkLst>
        </pc:spChg>
        <pc:spChg chg="add mod">
          <ac:chgData name="Simona Ferraraccio" userId="c9694aeb-2f50-401b-8abf-67f8a7106701" providerId="ADAL" clId="{728671C3-614E-440E-8F04-5DA1EFA065FD}" dt="2026-02-02T15:44:22.321" v="1610" actId="14100"/>
          <ac:spMkLst>
            <pc:docMk/>
            <pc:sldMk cId="199223287" sldId="268"/>
            <ac:spMk id="8" creationId="{25DCE30F-704A-00AF-F9F7-FFF85950D980}"/>
          </ac:spMkLst>
        </pc:spChg>
        <pc:spChg chg="add mod">
          <ac:chgData name="Simona Ferraraccio" userId="c9694aeb-2f50-401b-8abf-67f8a7106701" providerId="ADAL" clId="{728671C3-614E-440E-8F04-5DA1EFA065FD}" dt="2026-02-02T15:44:18.947" v="1609" actId="14100"/>
          <ac:spMkLst>
            <pc:docMk/>
            <pc:sldMk cId="199223287" sldId="268"/>
            <ac:spMk id="9" creationId="{0BD2660D-BFE0-9B37-13D9-004A70087EE2}"/>
          </ac:spMkLst>
        </pc:spChg>
        <pc:spChg chg="add mod">
          <ac:chgData name="Simona Ferraraccio" userId="c9694aeb-2f50-401b-8abf-67f8a7106701" providerId="ADAL" clId="{728671C3-614E-440E-8F04-5DA1EFA065FD}" dt="2026-02-02T15:44:27.286" v="1611" actId="14100"/>
          <ac:spMkLst>
            <pc:docMk/>
            <pc:sldMk cId="199223287" sldId="268"/>
            <ac:spMk id="10" creationId="{6915EF00-F15C-E94C-9F0A-3671DE07E0EB}"/>
          </ac:spMkLst>
        </pc:spChg>
        <pc:spChg chg="add mod">
          <ac:chgData name="Simona Ferraraccio" userId="c9694aeb-2f50-401b-8abf-67f8a7106701" providerId="ADAL" clId="{728671C3-614E-440E-8F04-5DA1EFA065FD}" dt="2026-02-02T15:46:11.358" v="1667" actId="20577"/>
          <ac:spMkLst>
            <pc:docMk/>
            <pc:sldMk cId="199223287" sldId="268"/>
            <ac:spMk id="11" creationId="{E4F1FA6C-BB9B-3ADB-62FC-E9B06291C52F}"/>
          </ac:spMkLst>
        </pc:spChg>
        <pc:spChg chg="add mod">
          <ac:chgData name="Simona Ferraraccio" userId="c9694aeb-2f50-401b-8abf-67f8a7106701" providerId="ADAL" clId="{728671C3-614E-440E-8F04-5DA1EFA065FD}" dt="2026-02-02T15:47:11.039" v="1731" actId="20577"/>
          <ac:spMkLst>
            <pc:docMk/>
            <pc:sldMk cId="199223287" sldId="268"/>
            <ac:spMk id="12" creationId="{C92540D0-399B-1166-A2CC-2761B2D1751A}"/>
          </ac:spMkLst>
        </pc:spChg>
        <pc:spChg chg="add mod">
          <ac:chgData name="Simona Ferraraccio" userId="c9694aeb-2f50-401b-8abf-67f8a7106701" providerId="ADAL" clId="{728671C3-614E-440E-8F04-5DA1EFA065FD}" dt="2026-02-02T15:47:56.097" v="1803" actId="20577"/>
          <ac:spMkLst>
            <pc:docMk/>
            <pc:sldMk cId="199223287" sldId="268"/>
            <ac:spMk id="13" creationId="{13867144-31E4-5A8B-9C32-5B6FA20C1A16}"/>
          </ac:spMkLst>
        </pc:spChg>
        <pc:spChg chg="add mod">
          <ac:chgData name="Simona Ferraraccio" userId="c9694aeb-2f50-401b-8abf-67f8a7106701" providerId="ADAL" clId="{728671C3-614E-440E-8F04-5DA1EFA065FD}" dt="2026-02-02T15:48:33.288" v="1807" actId="1076"/>
          <ac:spMkLst>
            <pc:docMk/>
            <pc:sldMk cId="199223287" sldId="268"/>
            <ac:spMk id="15" creationId="{BC4165DB-BA77-C07A-CF5B-34B0F1A82A74}"/>
          </ac:spMkLst>
        </pc:spChg>
        <pc:spChg chg="add mod">
          <ac:chgData name="Simona Ferraraccio" userId="c9694aeb-2f50-401b-8abf-67f8a7106701" providerId="ADAL" clId="{728671C3-614E-440E-8F04-5DA1EFA065FD}" dt="2026-02-02T15:50:10.422" v="1817" actId="113"/>
          <ac:spMkLst>
            <pc:docMk/>
            <pc:sldMk cId="199223287" sldId="268"/>
            <ac:spMk id="16" creationId="{1A465915-AD07-1142-26BF-9E30F3C76660}"/>
          </ac:spMkLst>
        </pc:spChg>
        <pc:picChg chg="add mod">
          <ac:chgData name="Simona Ferraraccio" userId="c9694aeb-2f50-401b-8abf-67f8a7106701" providerId="ADAL" clId="{728671C3-614E-440E-8F04-5DA1EFA065FD}" dt="2026-02-02T14:52:08.631" v="1334"/>
          <ac:picMkLst>
            <pc:docMk/>
            <pc:sldMk cId="199223287" sldId="268"/>
            <ac:picMk id="6" creationId="{AD2FB366-4722-4647-244C-FA2DECFBD1D2}"/>
          </ac:picMkLst>
        </pc:picChg>
        <pc:picChg chg="add mod">
          <ac:chgData name="Simona Ferraraccio" userId="c9694aeb-2f50-401b-8abf-67f8a7106701" providerId="ADAL" clId="{728671C3-614E-440E-8F04-5DA1EFA065FD}" dt="2026-02-02T14:52:08.631" v="1334"/>
          <ac:picMkLst>
            <pc:docMk/>
            <pc:sldMk cId="199223287" sldId="268"/>
            <ac:picMk id="7" creationId="{F17ED8B4-143A-8168-9266-EF212A7672E2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2-03T10:26:20.517" v="3150" actId="14734"/>
        <pc:sldMkLst>
          <pc:docMk/>
          <pc:sldMk cId="4011341382" sldId="269"/>
        </pc:sldMkLst>
        <pc:spChg chg="mod">
          <ac:chgData name="Simona Ferraraccio" userId="c9694aeb-2f50-401b-8abf-67f8a7106701" providerId="ADAL" clId="{728671C3-614E-440E-8F04-5DA1EFA065FD}" dt="2026-02-03T10:03:04.940" v="2027" actId="1076"/>
          <ac:spMkLst>
            <pc:docMk/>
            <pc:sldMk cId="4011341382" sldId="269"/>
            <ac:spMk id="2" creationId="{8673CD64-3FA6-F4C6-F799-171F766A3748}"/>
          </ac:spMkLst>
        </pc:spChg>
        <pc:spChg chg="del">
          <ac:chgData name="Simona Ferraraccio" userId="c9694aeb-2f50-401b-8abf-67f8a7106701" providerId="ADAL" clId="{728671C3-614E-440E-8F04-5DA1EFA065FD}" dt="2026-02-03T10:02:21.942" v="1939" actId="478"/>
          <ac:spMkLst>
            <pc:docMk/>
            <pc:sldMk cId="4011341382" sldId="269"/>
            <ac:spMk id="3" creationId="{15BA1223-B100-2580-6E1A-523EBE6D4DA5}"/>
          </ac:spMkLst>
        </pc:spChg>
        <pc:graphicFrameChg chg="add mod modGraphic">
          <ac:chgData name="Simona Ferraraccio" userId="c9694aeb-2f50-401b-8abf-67f8a7106701" providerId="ADAL" clId="{728671C3-614E-440E-8F04-5DA1EFA065FD}" dt="2026-02-03T10:26:20.517" v="3150" actId="14734"/>
          <ac:graphicFrameMkLst>
            <pc:docMk/>
            <pc:sldMk cId="4011341382" sldId="269"/>
            <ac:graphicFrameMk id="9" creationId="{8F05655F-26B7-AC0F-044C-D279B218A610}"/>
          </ac:graphicFrameMkLst>
        </pc:graphicFrameChg>
        <pc:picChg chg="add mod">
          <ac:chgData name="Simona Ferraraccio" userId="c9694aeb-2f50-401b-8abf-67f8a7106701" providerId="ADAL" clId="{728671C3-614E-440E-8F04-5DA1EFA065FD}" dt="2026-02-03T10:11:12.546" v="2030" actId="1076"/>
          <ac:picMkLst>
            <pc:docMk/>
            <pc:sldMk cId="4011341382" sldId="269"/>
            <ac:picMk id="6" creationId="{27827A91-380B-3C61-7220-45F8733BE5BB}"/>
          </ac:picMkLst>
        </pc:picChg>
        <pc:picChg chg="add mod">
          <ac:chgData name="Simona Ferraraccio" userId="c9694aeb-2f50-401b-8abf-67f8a7106701" providerId="ADAL" clId="{728671C3-614E-440E-8F04-5DA1EFA065FD}" dt="2026-02-03T10:03:10.249" v="2028"/>
          <ac:picMkLst>
            <pc:docMk/>
            <pc:sldMk cId="4011341382" sldId="269"/>
            <ac:picMk id="7" creationId="{48629123-0242-1CE6-0C38-0499D05FB235}"/>
          </ac:picMkLst>
        </pc:picChg>
        <pc:picChg chg="add mod">
          <ac:chgData name="Simona Ferraraccio" userId="c9694aeb-2f50-401b-8abf-67f8a7106701" providerId="ADAL" clId="{728671C3-614E-440E-8F04-5DA1EFA065FD}" dt="2026-02-03T10:03:10.249" v="2028"/>
          <ac:picMkLst>
            <pc:docMk/>
            <pc:sldMk cId="4011341382" sldId="269"/>
            <ac:picMk id="8" creationId="{AB0092FA-0853-0E44-46DF-830AAA817D3D}"/>
          </ac:picMkLst>
        </pc:picChg>
      </pc:sldChg>
      <pc:sldChg chg="addSp delSp modSp new mod modAnim">
        <pc:chgData name="Simona Ferraraccio" userId="c9694aeb-2f50-401b-8abf-67f8a7106701" providerId="ADAL" clId="{728671C3-614E-440E-8F04-5DA1EFA065FD}" dt="2026-02-03T10:01:49.869" v="1934"/>
        <pc:sldMkLst>
          <pc:docMk/>
          <pc:sldMk cId="208203164" sldId="270"/>
        </pc:sldMkLst>
        <pc:spChg chg="mod">
          <ac:chgData name="Simona Ferraraccio" userId="c9694aeb-2f50-401b-8abf-67f8a7106701" providerId="ADAL" clId="{728671C3-614E-440E-8F04-5DA1EFA065FD}" dt="2026-02-02T16:14:07.543" v="1905" actId="20577"/>
          <ac:spMkLst>
            <pc:docMk/>
            <pc:sldMk cId="208203164" sldId="270"/>
            <ac:spMk id="2" creationId="{EAE57505-7BBE-3064-076E-59856513F263}"/>
          </ac:spMkLst>
        </pc:spChg>
        <pc:spChg chg="del">
          <ac:chgData name="Simona Ferraraccio" userId="c9694aeb-2f50-401b-8abf-67f8a7106701" providerId="ADAL" clId="{728671C3-614E-440E-8F04-5DA1EFA065FD}" dt="2026-02-02T16:12:35.718" v="1833" actId="478"/>
          <ac:spMkLst>
            <pc:docMk/>
            <pc:sldMk cId="208203164" sldId="270"/>
            <ac:spMk id="3" creationId="{1CCA3406-A36C-9014-C2DF-0C97F6E90383}"/>
          </ac:spMkLst>
        </pc:spChg>
        <pc:spChg chg="add mod">
          <ac:chgData name="Simona Ferraraccio" userId="c9694aeb-2f50-401b-8abf-67f8a7106701" providerId="ADAL" clId="{728671C3-614E-440E-8F04-5DA1EFA065FD}" dt="2026-02-03T10:01:28.131" v="1932" actId="1076"/>
          <ac:spMkLst>
            <pc:docMk/>
            <pc:sldMk cId="208203164" sldId="270"/>
            <ac:spMk id="9" creationId="{758E304D-3120-20AB-46CD-2A4CE900EF87}"/>
          </ac:spMkLst>
        </pc:spChg>
        <pc:picChg chg="add mod">
          <ac:chgData name="Simona Ferraraccio" userId="c9694aeb-2f50-401b-8abf-67f8a7106701" providerId="ADAL" clId="{728671C3-614E-440E-8F04-5DA1EFA065FD}" dt="2026-02-03T10:01:32.013" v="1933" actId="1076"/>
          <ac:picMkLst>
            <pc:docMk/>
            <pc:sldMk cId="208203164" sldId="270"/>
            <ac:picMk id="6" creationId="{CB33C83E-529B-2EB3-1F4B-5E36E46C7A11}"/>
          </ac:picMkLst>
        </pc:picChg>
        <pc:picChg chg="add mod">
          <ac:chgData name="Simona Ferraraccio" userId="c9694aeb-2f50-401b-8abf-67f8a7106701" providerId="ADAL" clId="{728671C3-614E-440E-8F04-5DA1EFA065FD}" dt="2026-02-02T16:13:50.152" v="1879"/>
          <ac:picMkLst>
            <pc:docMk/>
            <pc:sldMk cId="208203164" sldId="270"/>
            <ac:picMk id="7" creationId="{B65309C3-0D50-B9CC-77FA-2B76F2518F99}"/>
          </ac:picMkLst>
        </pc:picChg>
        <pc:picChg chg="add mod">
          <ac:chgData name="Simona Ferraraccio" userId="c9694aeb-2f50-401b-8abf-67f8a7106701" providerId="ADAL" clId="{728671C3-614E-440E-8F04-5DA1EFA065FD}" dt="2026-02-02T16:13:50.152" v="1879"/>
          <ac:picMkLst>
            <pc:docMk/>
            <pc:sldMk cId="208203164" sldId="270"/>
            <ac:picMk id="8" creationId="{93E97E90-7E10-184D-0F75-F1CC7161E006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2-03T10:33:27.417" v="3345" actId="14734"/>
        <pc:sldMkLst>
          <pc:docMk/>
          <pc:sldMk cId="1440383519" sldId="271"/>
        </pc:sldMkLst>
        <pc:spChg chg="mod">
          <ac:chgData name="Simona Ferraraccio" userId="c9694aeb-2f50-401b-8abf-67f8a7106701" providerId="ADAL" clId="{728671C3-614E-440E-8F04-5DA1EFA065FD}" dt="2026-02-03T10:16:09.280" v="2531" actId="14100"/>
          <ac:spMkLst>
            <pc:docMk/>
            <pc:sldMk cId="1440383519" sldId="271"/>
            <ac:spMk id="2" creationId="{21528EEE-E8F3-5B24-59E3-DC07E82F90F4}"/>
          </ac:spMkLst>
        </pc:spChg>
        <pc:spChg chg="del">
          <ac:chgData name="Simona Ferraraccio" userId="c9694aeb-2f50-401b-8abf-67f8a7106701" providerId="ADAL" clId="{728671C3-614E-440E-8F04-5DA1EFA065FD}" dt="2026-02-03T10:15:32.399" v="2504" actId="478"/>
          <ac:spMkLst>
            <pc:docMk/>
            <pc:sldMk cId="1440383519" sldId="271"/>
            <ac:spMk id="3" creationId="{B5E78B97-6BA7-97D6-3AA3-AD43FD912C27}"/>
          </ac:spMkLst>
        </pc:spChg>
        <pc:graphicFrameChg chg="add mod modGraphic">
          <ac:chgData name="Simona Ferraraccio" userId="c9694aeb-2f50-401b-8abf-67f8a7106701" providerId="ADAL" clId="{728671C3-614E-440E-8F04-5DA1EFA065FD}" dt="2026-02-03T10:33:27.417" v="3345" actId="14734"/>
          <ac:graphicFrameMkLst>
            <pc:docMk/>
            <pc:sldMk cId="1440383519" sldId="271"/>
            <ac:graphicFrameMk id="9" creationId="{9BDD9F65-2B65-4EE6-DCA6-51199312CC49}"/>
          </ac:graphicFrameMkLst>
        </pc:graphicFrameChg>
        <pc:picChg chg="add mod">
          <ac:chgData name="Simona Ferraraccio" userId="c9694aeb-2f50-401b-8abf-67f8a7106701" providerId="ADAL" clId="{728671C3-614E-440E-8F04-5DA1EFA065FD}" dt="2026-02-03T10:29:52.813" v="3152" actId="1076"/>
          <ac:picMkLst>
            <pc:docMk/>
            <pc:sldMk cId="1440383519" sldId="271"/>
            <ac:picMk id="6" creationId="{D2C68792-58C1-3E78-2257-522B87EB802C}"/>
          </ac:picMkLst>
        </pc:picChg>
        <pc:picChg chg="add mod">
          <ac:chgData name="Simona Ferraraccio" userId="c9694aeb-2f50-401b-8abf-67f8a7106701" providerId="ADAL" clId="{728671C3-614E-440E-8F04-5DA1EFA065FD}" dt="2026-02-03T10:16:16.611" v="2533"/>
          <ac:picMkLst>
            <pc:docMk/>
            <pc:sldMk cId="1440383519" sldId="271"/>
            <ac:picMk id="7" creationId="{A16096DE-BFB0-54D1-862D-286601553C2E}"/>
          </ac:picMkLst>
        </pc:picChg>
        <pc:picChg chg="add mod">
          <ac:chgData name="Simona Ferraraccio" userId="c9694aeb-2f50-401b-8abf-67f8a7106701" providerId="ADAL" clId="{728671C3-614E-440E-8F04-5DA1EFA065FD}" dt="2026-02-03T10:16:16.611" v="2533"/>
          <ac:picMkLst>
            <pc:docMk/>
            <pc:sldMk cId="1440383519" sldId="271"/>
            <ac:picMk id="8" creationId="{A51B7107-B293-CF58-810F-8BB547EAB376}"/>
          </ac:picMkLst>
        </pc:picChg>
      </pc:sldChg>
      <pc:sldChg chg="addSp delSp modSp new mod modAnim">
        <pc:chgData name="Simona Ferraraccio" userId="c9694aeb-2f50-401b-8abf-67f8a7106701" providerId="ADAL" clId="{728671C3-614E-440E-8F04-5DA1EFA065FD}" dt="2026-02-03T12:23:45.879" v="4179" actId="404"/>
        <pc:sldMkLst>
          <pc:docMk/>
          <pc:sldMk cId="1285477059" sldId="272"/>
        </pc:sldMkLst>
        <pc:spChg chg="del">
          <ac:chgData name="Simona Ferraraccio" userId="c9694aeb-2f50-401b-8abf-67f8a7106701" providerId="ADAL" clId="{728671C3-614E-440E-8F04-5DA1EFA065FD}" dt="2026-02-03T10:34:55.614" v="3348" actId="478"/>
          <ac:spMkLst>
            <pc:docMk/>
            <pc:sldMk cId="1285477059" sldId="272"/>
            <ac:spMk id="2" creationId="{C913CE23-1CC9-D833-BC35-EFBF1EE6CDE9}"/>
          </ac:spMkLst>
        </pc:spChg>
        <pc:spChg chg="del">
          <ac:chgData name="Simona Ferraraccio" userId="c9694aeb-2f50-401b-8abf-67f8a7106701" providerId="ADAL" clId="{728671C3-614E-440E-8F04-5DA1EFA065FD}" dt="2026-02-03T10:34:54.718" v="3347" actId="478"/>
          <ac:spMkLst>
            <pc:docMk/>
            <pc:sldMk cId="1285477059" sldId="272"/>
            <ac:spMk id="3" creationId="{5CA2E74F-E35C-7DD9-ED72-3B23C630E538}"/>
          </ac:spMkLst>
        </pc:spChg>
        <pc:spChg chg="add mod">
          <ac:chgData name="Simona Ferraraccio" userId="c9694aeb-2f50-401b-8abf-67f8a7106701" providerId="ADAL" clId="{728671C3-614E-440E-8F04-5DA1EFA065FD}" dt="2026-02-03T10:38:03.892" v="3412" actId="1076"/>
          <ac:spMkLst>
            <pc:docMk/>
            <pc:sldMk cId="1285477059" sldId="272"/>
            <ac:spMk id="9" creationId="{BE816D65-E9CD-C330-0B98-A3D9180888A5}"/>
          </ac:spMkLst>
        </pc:spChg>
        <pc:spChg chg="add">
          <ac:chgData name="Simona Ferraraccio" userId="c9694aeb-2f50-401b-8abf-67f8a7106701" providerId="ADAL" clId="{728671C3-614E-440E-8F04-5DA1EFA065FD}" dt="2026-02-03T10:46:14.584" v="3415" actId="11529"/>
          <ac:spMkLst>
            <pc:docMk/>
            <pc:sldMk cId="1285477059" sldId="272"/>
            <ac:spMk id="10" creationId="{77FD54BB-8982-590B-1E42-3692DCC16D5F}"/>
          </ac:spMkLst>
        </pc:spChg>
        <pc:spChg chg="add mod">
          <ac:chgData name="Simona Ferraraccio" userId="c9694aeb-2f50-401b-8abf-67f8a7106701" providerId="ADAL" clId="{728671C3-614E-440E-8F04-5DA1EFA065FD}" dt="2026-02-03T10:57:23.434" v="4131" actId="164"/>
          <ac:spMkLst>
            <pc:docMk/>
            <pc:sldMk cId="1285477059" sldId="272"/>
            <ac:spMk id="11" creationId="{2638774D-4B34-CA66-6C6D-924621E189A4}"/>
          </ac:spMkLst>
        </pc:spChg>
        <pc:spChg chg="add mod">
          <ac:chgData name="Simona Ferraraccio" userId="c9694aeb-2f50-401b-8abf-67f8a7106701" providerId="ADAL" clId="{728671C3-614E-440E-8F04-5DA1EFA065FD}" dt="2026-02-03T10:57:23.434" v="4131" actId="164"/>
          <ac:spMkLst>
            <pc:docMk/>
            <pc:sldMk cId="1285477059" sldId="272"/>
            <ac:spMk id="14" creationId="{5E5E42CF-E264-B978-883E-CE81FC9C047B}"/>
          </ac:spMkLst>
        </pc:spChg>
        <pc:spChg chg="add mod">
          <ac:chgData name="Simona Ferraraccio" userId="c9694aeb-2f50-401b-8abf-67f8a7106701" providerId="ADAL" clId="{728671C3-614E-440E-8F04-5DA1EFA065FD}" dt="2026-02-03T10:57:23.434" v="4131" actId="164"/>
          <ac:spMkLst>
            <pc:docMk/>
            <pc:sldMk cId="1285477059" sldId="272"/>
            <ac:spMk id="16" creationId="{3AC83757-2488-D0EB-D3F8-ACC3EF8F0158}"/>
          </ac:spMkLst>
        </pc:spChg>
        <pc:spChg chg="add mod">
          <ac:chgData name="Simona Ferraraccio" userId="c9694aeb-2f50-401b-8abf-67f8a7106701" providerId="ADAL" clId="{728671C3-614E-440E-8F04-5DA1EFA065FD}" dt="2026-02-03T10:57:23.434" v="4131" actId="164"/>
          <ac:spMkLst>
            <pc:docMk/>
            <pc:sldMk cId="1285477059" sldId="272"/>
            <ac:spMk id="18" creationId="{F8C37960-ED11-F046-8861-ED6A0886B07A}"/>
          </ac:spMkLst>
        </pc:spChg>
        <pc:spChg chg="add mod">
          <ac:chgData name="Simona Ferraraccio" userId="c9694aeb-2f50-401b-8abf-67f8a7106701" providerId="ADAL" clId="{728671C3-614E-440E-8F04-5DA1EFA065FD}" dt="2026-02-03T10:57:23.434" v="4131" actId="164"/>
          <ac:spMkLst>
            <pc:docMk/>
            <pc:sldMk cId="1285477059" sldId="272"/>
            <ac:spMk id="20" creationId="{36B849E9-5759-EB41-F56C-F7C75552985F}"/>
          </ac:spMkLst>
        </pc:spChg>
        <pc:spChg chg="add mod">
          <ac:chgData name="Simona Ferraraccio" userId="c9694aeb-2f50-401b-8abf-67f8a7106701" providerId="ADAL" clId="{728671C3-614E-440E-8F04-5DA1EFA065FD}" dt="2026-02-03T10:57:23.434" v="4131" actId="164"/>
          <ac:spMkLst>
            <pc:docMk/>
            <pc:sldMk cId="1285477059" sldId="272"/>
            <ac:spMk id="22" creationId="{5188A385-6167-430A-B186-505ACC67B159}"/>
          </ac:spMkLst>
        </pc:spChg>
        <pc:spChg chg="add del mod">
          <ac:chgData name="Simona Ferraraccio" userId="c9694aeb-2f50-401b-8abf-67f8a7106701" providerId="ADAL" clId="{728671C3-614E-440E-8F04-5DA1EFA065FD}" dt="2026-02-03T10:49:17.545" v="3751" actId="478"/>
          <ac:spMkLst>
            <pc:docMk/>
            <pc:sldMk cId="1285477059" sldId="272"/>
            <ac:spMk id="23" creationId="{161F602B-9924-A571-1D91-3705983AEAB4}"/>
          </ac:spMkLst>
        </pc:spChg>
        <pc:spChg chg="add mod">
          <ac:chgData name="Simona Ferraraccio" userId="c9694aeb-2f50-401b-8abf-67f8a7106701" providerId="ADAL" clId="{728671C3-614E-440E-8F04-5DA1EFA065FD}" dt="2026-02-03T10:57:23.434" v="4131" actId="164"/>
          <ac:spMkLst>
            <pc:docMk/>
            <pc:sldMk cId="1285477059" sldId="272"/>
            <ac:spMk id="24" creationId="{A8778AEF-F324-DBCF-1DAA-78A70A9E7AA1}"/>
          </ac:spMkLst>
        </pc:spChg>
        <pc:spChg chg="add mod">
          <ac:chgData name="Simona Ferraraccio" userId="c9694aeb-2f50-401b-8abf-67f8a7106701" providerId="ADAL" clId="{728671C3-614E-440E-8F04-5DA1EFA065FD}" dt="2026-02-03T10:56:43.502" v="4116" actId="20577"/>
          <ac:spMkLst>
            <pc:docMk/>
            <pc:sldMk cId="1285477059" sldId="272"/>
            <ac:spMk id="25" creationId="{0EF36463-F754-9DBB-7F35-B7E91F99CAF7}"/>
          </ac:spMkLst>
        </pc:spChg>
        <pc:spChg chg="add mod">
          <ac:chgData name="Simona Ferraraccio" userId="c9694aeb-2f50-401b-8abf-67f8a7106701" providerId="ADAL" clId="{728671C3-614E-440E-8F04-5DA1EFA065FD}" dt="2026-02-03T10:57:23.434" v="4131" actId="164"/>
          <ac:spMkLst>
            <pc:docMk/>
            <pc:sldMk cId="1285477059" sldId="272"/>
            <ac:spMk id="26" creationId="{D761F410-19F6-A5E5-4F94-82C34D8CBF73}"/>
          </ac:spMkLst>
        </pc:spChg>
        <pc:spChg chg="add mod">
          <ac:chgData name="Simona Ferraraccio" userId="c9694aeb-2f50-401b-8abf-67f8a7106701" providerId="ADAL" clId="{728671C3-614E-440E-8F04-5DA1EFA065FD}" dt="2026-02-03T12:23:45.879" v="4179" actId="404"/>
          <ac:spMkLst>
            <pc:docMk/>
            <pc:sldMk cId="1285477059" sldId="272"/>
            <ac:spMk id="28" creationId="{8D35114E-6B6D-DE04-941A-1B03332F5D91}"/>
          </ac:spMkLst>
        </pc:spChg>
        <pc:grpChg chg="add mod">
          <ac:chgData name="Simona Ferraraccio" userId="c9694aeb-2f50-401b-8abf-67f8a7106701" providerId="ADAL" clId="{728671C3-614E-440E-8F04-5DA1EFA065FD}" dt="2026-02-03T10:57:23.434" v="4131" actId="164"/>
          <ac:grpSpMkLst>
            <pc:docMk/>
            <pc:sldMk cId="1285477059" sldId="272"/>
            <ac:grpSpMk id="27" creationId="{27108012-B81C-4B18-58FA-339F4A073C6D}"/>
          </ac:grpSpMkLst>
        </pc:grpChg>
        <pc:picChg chg="add mod">
          <ac:chgData name="Simona Ferraraccio" userId="c9694aeb-2f50-401b-8abf-67f8a7106701" providerId="ADAL" clId="{728671C3-614E-440E-8F04-5DA1EFA065FD}" dt="2026-02-03T10:46:06.605" v="3414" actId="1076"/>
          <ac:picMkLst>
            <pc:docMk/>
            <pc:sldMk cId="1285477059" sldId="272"/>
            <ac:picMk id="6" creationId="{AE4CF3AC-DF34-92AF-FDE6-D7C1E7D38A07}"/>
          </ac:picMkLst>
        </pc:picChg>
        <pc:picChg chg="add mod">
          <ac:chgData name="Simona Ferraraccio" userId="c9694aeb-2f50-401b-8abf-67f8a7106701" providerId="ADAL" clId="{728671C3-614E-440E-8F04-5DA1EFA065FD}" dt="2026-02-03T10:37:29.992" v="3378"/>
          <ac:picMkLst>
            <pc:docMk/>
            <pc:sldMk cId="1285477059" sldId="272"/>
            <ac:picMk id="7" creationId="{BCD6ACB2-E756-FBB5-1AFF-EC8D3BADB06E}"/>
          </ac:picMkLst>
        </pc:picChg>
        <pc:picChg chg="add mod">
          <ac:chgData name="Simona Ferraraccio" userId="c9694aeb-2f50-401b-8abf-67f8a7106701" providerId="ADAL" clId="{728671C3-614E-440E-8F04-5DA1EFA065FD}" dt="2026-02-03T10:37:29.992" v="3378"/>
          <ac:picMkLst>
            <pc:docMk/>
            <pc:sldMk cId="1285477059" sldId="272"/>
            <ac:picMk id="8" creationId="{D413AA8E-4783-2929-D59C-51DC922E4AE0}"/>
          </ac:picMkLst>
        </pc:picChg>
        <pc:cxnChg chg="add">
          <ac:chgData name="Simona Ferraraccio" userId="c9694aeb-2f50-401b-8abf-67f8a7106701" providerId="ADAL" clId="{728671C3-614E-440E-8F04-5DA1EFA065FD}" dt="2026-02-03T10:47:10.888" v="3470" actId="11529"/>
          <ac:cxnSpMkLst>
            <pc:docMk/>
            <pc:sldMk cId="1285477059" sldId="272"/>
            <ac:cxnSpMk id="13" creationId="{43F623A9-CB0B-BAC4-38D9-874DAEC84C95}"/>
          </ac:cxnSpMkLst>
        </pc:cxnChg>
        <pc:cxnChg chg="add mod">
          <ac:chgData name="Simona Ferraraccio" userId="c9694aeb-2f50-401b-8abf-67f8a7106701" providerId="ADAL" clId="{728671C3-614E-440E-8F04-5DA1EFA065FD}" dt="2026-02-03T10:57:23.434" v="4131" actId="164"/>
          <ac:cxnSpMkLst>
            <pc:docMk/>
            <pc:sldMk cId="1285477059" sldId="272"/>
            <ac:cxnSpMk id="15" creationId="{9B5D5652-8A4E-F587-5744-5BC52F282CBA}"/>
          </ac:cxnSpMkLst>
        </pc:cxnChg>
        <pc:cxnChg chg="add mod">
          <ac:chgData name="Simona Ferraraccio" userId="c9694aeb-2f50-401b-8abf-67f8a7106701" providerId="ADAL" clId="{728671C3-614E-440E-8F04-5DA1EFA065FD}" dt="2026-02-03T10:53:13.451" v="3887" actId="1037"/>
          <ac:cxnSpMkLst>
            <pc:docMk/>
            <pc:sldMk cId="1285477059" sldId="272"/>
            <ac:cxnSpMk id="17" creationId="{191181FA-DDCF-12B4-4CCF-9DA10A49378D}"/>
          </ac:cxnSpMkLst>
        </pc:cxnChg>
        <pc:cxnChg chg="add mod">
          <ac:chgData name="Simona Ferraraccio" userId="c9694aeb-2f50-401b-8abf-67f8a7106701" providerId="ADAL" clId="{728671C3-614E-440E-8F04-5DA1EFA065FD}" dt="2026-02-03T10:53:13.451" v="3887" actId="1037"/>
          <ac:cxnSpMkLst>
            <pc:docMk/>
            <pc:sldMk cId="1285477059" sldId="272"/>
            <ac:cxnSpMk id="19" creationId="{9DAF3FC9-6A07-8D1F-986D-E65A689417CD}"/>
          </ac:cxnSpMkLst>
        </pc:cxnChg>
        <pc:cxnChg chg="add mod">
          <ac:chgData name="Simona Ferraraccio" userId="c9694aeb-2f50-401b-8abf-67f8a7106701" providerId="ADAL" clId="{728671C3-614E-440E-8F04-5DA1EFA065FD}" dt="2026-02-03T10:48:39.909" v="3684" actId="1076"/>
          <ac:cxnSpMkLst>
            <pc:docMk/>
            <pc:sldMk cId="1285477059" sldId="272"/>
            <ac:cxnSpMk id="21" creationId="{16745AC8-A960-850F-976F-AB33D8F287E4}"/>
          </ac:cxnSpMkLst>
        </pc:cxnChg>
      </pc:sldChg>
      <pc:sldChg chg="addSp delSp modSp new mod">
        <pc:chgData name="Simona Ferraraccio" userId="c9694aeb-2f50-401b-8abf-67f8a7106701" providerId="ADAL" clId="{728671C3-614E-440E-8F04-5DA1EFA065FD}" dt="2026-02-03T12:21:11.873" v="4140" actId="1076"/>
        <pc:sldMkLst>
          <pc:docMk/>
          <pc:sldMk cId="4090415703" sldId="273"/>
        </pc:sldMkLst>
        <pc:spChg chg="mod">
          <ac:chgData name="Simona Ferraraccio" userId="c9694aeb-2f50-401b-8abf-67f8a7106701" providerId="ADAL" clId="{728671C3-614E-440E-8F04-5DA1EFA065FD}" dt="2026-02-03T10:36:04.076" v="3376" actId="404"/>
          <ac:spMkLst>
            <pc:docMk/>
            <pc:sldMk cId="4090415703" sldId="273"/>
            <ac:spMk id="2" creationId="{83262E09-E246-9988-B0DB-32CB87D862D2}"/>
          </ac:spMkLst>
        </pc:spChg>
        <pc:spChg chg="del">
          <ac:chgData name="Simona Ferraraccio" userId="c9694aeb-2f50-401b-8abf-67f8a7106701" providerId="ADAL" clId="{728671C3-614E-440E-8F04-5DA1EFA065FD}" dt="2026-02-03T12:11:06.901" v="4133" actId="478"/>
          <ac:spMkLst>
            <pc:docMk/>
            <pc:sldMk cId="4090415703" sldId="273"/>
            <ac:spMk id="3" creationId="{08DE407E-A0C9-ADE6-B8FA-06576B385BF2}"/>
          </ac:spMkLst>
        </pc:spChg>
        <pc:spChg chg="add mod">
          <ac:chgData name="Simona Ferraraccio" userId="c9694aeb-2f50-401b-8abf-67f8a7106701" providerId="ADAL" clId="{728671C3-614E-440E-8F04-5DA1EFA065FD}" dt="2026-02-03T12:20:55.607" v="4138" actId="1076"/>
          <ac:spMkLst>
            <pc:docMk/>
            <pc:sldMk cId="4090415703" sldId="273"/>
            <ac:spMk id="8" creationId="{D2420B91-3771-9DB6-296C-158B64F38658}"/>
          </ac:spMkLst>
        </pc:spChg>
        <pc:picChg chg="add mod">
          <ac:chgData name="Simona Ferraraccio" userId="c9694aeb-2f50-401b-8abf-67f8a7106701" providerId="ADAL" clId="{728671C3-614E-440E-8F04-5DA1EFA065FD}" dt="2026-02-03T10:36:10.813" v="3377"/>
          <ac:picMkLst>
            <pc:docMk/>
            <pc:sldMk cId="4090415703" sldId="273"/>
            <ac:picMk id="6" creationId="{3DD8D741-6437-3429-7FF9-D980D4596D2B}"/>
          </ac:picMkLst>
        </pc:picChg>
        <pc:picChg chg="add mod">
          <ac:chgData name="Simona Ferraraccio" userId="c9694aeb-2f50-401b-8abf-67f8a7106701" providerId="ADAL" clId="{728671C3-614E-440E-8F04-5DA1EFA065FD}" dt="2026-02-03T10:36:10.813" v="3377"/>
          <ac:picMkLst>
            <pc:docMk/>
            <pc:sldMk cId="4090415703" sldId="273"/>
            <ac:picMk id="7" creationId="{C262505A-F358-A7CE-0339-704F0F2E3EE9}"/>
          </ac:picMkLst>
        </pc:picChg>
        <pc:picChg chg="add mod">
          <ac:chgData name="Simona Ferraraccio" userId="c9694aeb-2f50-401b-8abf-67f8a7106701" providerId="ADAL" clId="{728671C3-614E-440E-8F04-5DA1EFA065FD}" dt="2026-02-03T12:21:11.873" v="4140" actId="1076"/>
          <ac:picMkLst>
            <pc:docMk/>
            <pc:sldMk cId="4090415703" sldId="273"/>
            <ac:picMk id="9" creationId="{A1AE8D68-097B-799A-B91A-F4EFD125761F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2-03T13:07:04.860" v="6587" actId="20577"/>
        <pc:sldMkLst>
          <pc:docMk/>
          <pc:sldMk cId="3493795070" sldId="274"/>
        </pc:sldMkLst>
        <pc:spChg chg="del">
          <ac:chgData name="Simona Ferraraccio" userId="c9694aeb-2f50-401b-8abf-67f8a7106701" providerId="ADAL" clId="{728671C3-614E-440E-8F04-5DA1EFA065FD}" dt="2026-02-03T12:41:40.856" v="4392" actId="478"/>
          <ac:spMkLst>
            <pc:docMk/>
            <pc:sldMk cId="3493795070" sldId="274"/>
            <ac:spMk id="2" creationId="{5D057833-5DF5-D463-0751-01AE3EDD0A3C}"/>
          </ac:spMkLst>
        </pc:spChg>
        <pc:spChg chg="del">
          <ac:chgData name="Simona Ferraraccio" userId="c9694aeb-2f50-401b-8abf-67f8a7106701" providerId="ADAL" clId="{728671C3-614E-440E-8F04-5DA1EFA065FD}" dt="2026-02-03T12:41:42.876" v="4393" actId="478"/>
          <ac:spMkLst>
            <pc:docMk/>
            <pc:sldMk cId="3493795070" sldId="274"/>
            <ac:spMk id="3" creationId="{DEB64561-4202-E6B9-1258-148E313157E4}"/>
          </ac:spMkLst>
        </pc:spChg>
        <pc:spChg chg="add mod">
          <ac:chgData name="Simona Ferraraccio" userId="c9694aeb-2f50-401b-8abf-67f8a7106701" providerId="ADAL" clId="{728671C3-614E-440E-8F04-5DA1EFA065FD}" dt="2026-02-03T13:02:05.243" v="6567" actId="207"/>
          <ac:spMkLst>
            <pc:docMk/>
            <pc:sldMk cId="3493795070" sldId="274"/>
            <ac:spMk id="9" creationId="{C37F9E9F-7800-5198-04F3-A084F9F48E7E}"/>
          </ac:spMkLst>
        </pc:spChg>
        <pc:spChg chg="add mod">
          <ac:chgData name="Simona Ferraraccio" userId="c9694aeb-2f50-401b-8abf-67f8a7106701" providerId="ADAL" clId="{728671C3-614E-440E-8F04-5DA1EFA065FD}" dt="2026-02-03T13:02:05.243" v="6567" actId="207"/>
          <ac:spMkLst>
            <pc:docMk/>
            <pc:sldMk cId="3493795070" sldId="274"/>
            <ac:spMk id="10" creationId="{F4F5CBD2-A7CF-06C5-984C-4AB283B5FB1E}"/>
          </ac:spMkLst>
        </pc:spChg>
        <pc:spChg chg="add mod">
          <ac:chgData name="Simona Ferraraccio" userId="c9694aeb-2f50-401b-8abf-67f8a7106701" providerId="ADAL" clId="{728671C3-614E-440E-8F04-5DA1EFA065FD}" dt="2026-02-03T13:02:00.568" v="6566" actId="14100"/>
          <ac:spMkLst>
            <pc:docMk/>
            <pc:sldMk cId="3493795070" sldId="274"/>
            <ac:spMk id="11" creationId="{0C6D50EC-0496-2EEE-9BFF-7E337191A387}"/>
          </ac:spMkLst>
        </pc:spChg>
        <pc:graphicFrameChg chg="add mod modGraphic">
          <ac:chgData name="Simona Ferraraccio" userId="c9694aeb-2f50-401b-8abf-67f8a7106701" providerId="ADAL" clId="{728671C3-614E-440E-8F04-5DA1EFA065FD}" dt="2026-02-03T13:07:04.860" v="6587" actId="20577"/>
          <ac:graphicFrameMkLst>
            <pc:docMk/>
            <pc:sldMk cId="3493795070" sldId="274"/>
            <ac:graphicFrameMk id="8" creationId="{B42AA0C3-1812-F363-C5C9-7C10340D3B27}"/>
          </ac:graphicFrameMkLst>
        </pc:graphicFrameChg>
        <pc:picChg chg="add mod">
          <ac:chgData name="Simona Ferraraccio" userId="c9694aeb-2f50-401b-8abf-67f8a7106701" providerId="ADAL" clId="{728671C3-614E-440E-8F04-5DA1EFA065FD}" dt="2026-02-03T12:41:35.895" v="4391"/>
          <ac:picMkLst>
            <pc:docMk/>
            <pc:sldMk cId="3493795070" sldId="274"/>
            <ac:picMk id="6" creationId="{E449B737-E4B7-DAEF-F02F-FEB2F050C721}"/>
          </ac:picMkLst>
        </pc:picChg>
        <pc:picChg chg="add mod">
          <ac:chgData name="Simona Ferraraccio" userId="c9694aeb-2f50-401b-8abf-67f8a7106701" providerId="ADAL" clId="{728671C3-614E-440E-8F04-5DA1EFA065FD}" dt="2026-02-03T12:41:35.895" v="4391"/>
          <ac:picMkLst>
            <pc:docMk/>
            <pc:sldMk cId="3493795070" sldId="274"/>
            <ac:picMk id="7" creationId="{AF8A39C5-D87E-9956-4C19-10310223E6FF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2-03T13:40:38.938" v="7228" actId="20577"/>
        <pc:sldMkLst>
          <pc:docMk/>
          <pc:sldMk cId="2156446811" sldId="275"/>
        </pc:sldMkLst>
        <pc:spChg chg="del">
          <ac:chgData name="Simona Ferraraccio" userId="c9694aeb-2f50-401b-8abf-67f8a7106701" providerId="ADAL" clId="{728671C3-614E-440E-8F04-5DA1EFA065FD}" dt="2026-02-03T13:16:14.668" v="6590" actId="478"/>
          <ac:spMkLst>
            <pc:docMk/>
            <pc:sldMk cId="2156446811" sldId="275"/>
            <ac:spMk id="2" creationId="{C55E32E9-542B-052C-F442-FE657B3C5B0D}"/>
          </ac:spMkLst>
        </pc:spChg>
        <pc:spChg chg="del">
          <ac:chgData name="Simona Ferraraccio" userId="c9694aeb-2f50-401b-8abf-67f8a7106701" providerId="ADAL" clId="{728671C3-614E-440E-8F04-5DA1EFA065FD}" dt="2026-02-03T13:16:11.129" v="6589" actId="478"/>
          <ac:spMkLst>
            <pc:docMk/>
            <pc:sldMk cId="2156446811" sldId="275"/>
            <ac:spMk id="3" creationId="{A32550D3-7B0A-6C07-1AD7-FCE48A132E64}"/>
          </ac:spMkLst>
        </pc:spChg>
        <pc:spChg chg="add mod">
          <ac:chgData name="Simona Ferraraccio" userId="c9694aeb-2f50-401b-8abf-67f8a7106701" providerId="ADAL" clId="{728671C3-614E-440E-8F04-5DA1EFA065FD}" dt="2026-02-03T13:40:38.938" v="7228" actId="20577"/>
          <ac:spMkLst>
            <pc:docMk/>
            <pc:sldMk cId="2156446811" sldId="275"/>
            <ac:spMk id="9" creationId="{58C0CEE9-118B-5744-DC2B-9FB8940569F9}"/>
          </ac:spMkLst>
        </pc:spChg>
        <pc:graphicFrameChg chg="add mod modGraphic">
          <ac:chgData name="Simona Ferraraccio" userId="c9694aeb-2f50-401b-8abf-67f8a7106701" providerId="ADAL" clId="{728671C3-614E-440E-8F04-5DA1EFA065FD}" dt="2026-02-03T13:28:18.213" v="7206" actId="14734"/>
          <ac:graphicFrameMkLst>
            <pc:docMk/>
            <pc:sldMk cId="2156446811" sldId="275"/>
            <ac:graphicFrameMk id="6" creationId="{49788113-F519-E176-4647-DC785EABFC5F}"/>
          </ac:graphicFrameMkLst>
        </pc:graphicFrameChg>
        <pc:picChg chg="add mod">
          <ac:chgData name="Simona Ferraraccio" userId="c9694aeb-2f50-401b-8abf-67f8a7106701" providerId="ADAL" clId="{728671C3-614E-440E-8F04-5DA1EFA065FD}" dt="2026-02-03T13:20:57.236" v="7191"/>
          <ac:picMkLst>
            <pc:docMk/>
            <pc:sldMk cId="2156446811" sldId="275"/>
            <ac:picMk id="7" creationId="{59AF680E-3A8B-2708-1E51-A923A727C6FF}"/>
          </ac:picMkLst>
        </pc:picChg>
        <pc:picChg chg="add mod">
          <ac:chgData name="Simona Ferraraccio" userId="c9694aeb-2f50-401b-8abf-67f8a7106701" providerId="ADAL" clId="{728671C3-614E-440E-8F04-5DA1EFA065FD}" dt="2026-02-03T13:20:57.236" v="7191"/>
          <ac:picMkLst>
            <pc:docMk/>
            <pc:sldMk cId="2156446811" sldId="275"/>
            <ac:picMk id="8" creationId="{A24DBD3F-9CEB-C092-5D2F-CCDDE63DC374}"/>
          </ac:picMkLst>
        </pc:picChg>
      </pc:sldChg>
      <pc:sldChg chg="addSp delSp modSp new del mod">
        <pc:chgData name="Simona Ferraraccio" userId="c9694aeb-2f50-401b-8abf-67f8a7106701" providerId="ADAL" clId="{728671C3-614E-440E-8F04-5DA1EFA065FD}" dt="2026-02-03T13:02:18.787" v="6568" actId="47"/>
        <pc:sldMkLst>
          <pc:docMk/>
          <pc:sldMk cId="4046155678" sldId="275"/>
        </pc:sldMkLst>
        <pc:spChg chg="del">
          <ac:chgData name="Simona Ferraraccio" userId="c9694aeb-2f50-401b-8abf-67f8a7106701" providerId="ADAL" clId="{728671C3-614E-440E-8F04-5DA1EFA065FD}" dt="2026-02-03T12:49:19.497" v="5387" actId="478"/>
          <ac:spMkLst>
            <pc:docMk/>
            <pc:sldMk cId="4046155678" sldId="275"/>
            <ac:spMk id="2" creationId="{B363F309-D2F6-7600-2F04-386C5618E49E}"/>
          </ac:spMkLst>
        </pc:spChg>
        <pc:spChg chg="del">
          <ac:chgData name="Simona Ferraraccio" userId="c9694aeb-2f50-401b-8abf-67f8a7106701" providerId="ADAL" clId="{728671C3-614E-440E-8F04-5DA1EFA065FD}" dt="2026-02-03T12:49:17.816" v="5386" actId="478"/>
          <ac:spMkLst>
            <pc:docMk/>
            <pc:sldMk cId="4046155678" sldId="275"/>
            <ac:spMk id="3" creationId="{E0E9802B-260E-50B3-3840-0E1C9E9623E4}"/>
          </ac:spMkLst>
        </pc:spChg>
        <pc:picChg chg="add mod modCrop">
          <ac:chgData name="Simona Ferraraccio" userId="c9694aeb-2f50-401b-8abf-67f8a7106701" providerId="ADAL" clId="{728671C3-614E-440E-8F04-5DA1EFA065FD}" dt="2026-02-03T12:50:09.537" v="5397" actId="732"/>
          <ac:picMkLst>
            <pc:docMk/>
            <pc:sldMk cId="4046155678" sldId="275"/>
            <ac:picMk id="7" creationId="{0D8BDEEA-F44E-9488-AA77-FFF09C5D5654}"/>
          </ac:picMkLst>
        </pc:picChg>
      </pc:sldChg>
      <pc:sldChg chg="addSp modSp new mod">
        <pc:chgData name="Simona Ferraraccio" userId="c9694aeb-2f50-401b-8abf-67f8a7106701" providerId="ADAL" clId="{728671C3-614E-440E-8F04-5DA1EFA065FD}" dt="2026-02-03T15:13:59.360" v="7794" actId="6549"/>
        <pc:sldMkLst>
          <pc:docMk/>
          <pc:sldMk cId="1707286235" sldId="276"/>
        </pc:sldMkLst>
        <pc:spChg chg="mod">
          <ac:chgData name="Simona Ferraraccio" userId="c9694aeb-2f50-401b-8abf-67f8a7106701" providerId="ADAL" clId="{728671C3-614E-440E-8F04-5DA1EFA065FD}" dt="2026-02-03T15:03:58.020" v="7657" actId="1076"/>
          <ac:spMkLst>
            <pc:docMk/>
            <pc:sldMk cId="1707286235" sldId="276"/>
            <ac:spMk id="2" creationId="{38B4A51F-B185-198F-163E-E5EE7B629FFA}"/>
          </ac:spMkLst>
        </pc:spChg>
        <pc:spChg chg="mod">
          <ac:chgData name="Simona Ferraraccio" userId="c9694aeb-2f50-401b-8abf-67f8a7106701" providerId="ADAL" clId="{728671C3-614E-440E-8F04-5DA1EFA065FD}" dt="2026-02-03T15:13:59.360" v="7794" actId="6549"/>
          <ac:spMkLst>
            <pc:docMk/>
            <pc:sldMk cId="1707286235" sldId="276"/>
            <ac:spMk id="3" creationId="{50890E29-B5BF-1EB5-1E8E-B499B3C42333}"/>
          </ac:spMkLst>
        </pc:spChg>
        <pc:picChg chg="add mod">
          <ac:chgData name="Simona Ferraraccio" userId="c9694aeb-2f50-401b-8abf-67f8a7106701" providerId="ADAL" clId="{728671C3-614E-440E-8F04-5DA1EFA065FD}" dt="2026-02-03T15:03:53.062" v="7656"/>
          <ac:picMkLst>
            <pc:docMk/>
            <pc:sldMk cId="1707286235" sldId="276"/>
            <ac:picMk id="6" creationId="{4D1C9997-4323-B430-9F52-9F6B3983133E}"/>
          </ac:picMkLst>
        </pc:picChg>
        <pc:picChg chg="add mod">
          <ac:chgData name="Simona Ferraraccio" userId="c9694aeb-2f50-401b-8abf-67f8a7106701" providerId="ADAL" clId="{728671C3-614E-440E-8F04-5DA1EFA065FD}" dt="2026-02-03T15:04:22.623" v="7687"/>
          <ac:picMkLst>
            <pc:docMk/>
            <pc:sldMk cId="1707286235" sldId="276"/>
            <ac:picMk id="7" creationId="{47A44BC5-32F5-ADE8-6169-24B2EA90DE35}"/>
          </ac:picMkLst>
        </pc:picChg>
        <pc:picChg chg="add mod">
          <ac:chgData name="Simona Ferraraccio" userId="c9694aeb-2f50-401b-8abf-67f8a7106701" providerId="ADAL" clId="{728671C3-614E-440E-8F04-5DA1EFA065FD}" dt="2026-02-03T15:04:22.623" v="7687"/>
          <ac:picMkLst>
            <pc:docMk/>
            <pc:sldMk cId="1707286235" sldId="276"/>
            <ac:picMk id="8" creationId="{D2372492-AB93-4A1C-002A-3B16A5373156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2-03T15:15:33.915" v="7818"/>
        <pc:sldMkLst>
          <pc:docMk/>
          <pc:sldMk cId="36557730" sldId="277"/>
        </pc:sldMkLst>
        <pc:spChg chg="mod">
          <ac:chgData name="Simona Ferraraccio" userId="c9694aeb-2f50-401b-8abf-67f8a7106701" providerId="ADAL" clId="{728671C3-614E-440E-8F04-5DA1EFA065FD}" dt="2026-02-03T15:15:25.919" v="7817" actId="1076"/>
          <ac:spMkLst>
            <pc:docMk/>
            <pc:sldMk cId="36557730" sldId="277"/>
            <ac:spMk id="2" creationId="{35AB5932-5D71-B0CC-4152-1343ADE1F682}"/>
          </ac:spMkLst>
        </pc:spChg>
        <pc:spChg chg="del">
          <ac:chgData name="Simona Ferraraccio" userId="c9694aeb-2f50-401b-8abf-67f8a7106701" providerId="ADAL" clId="{728671C3-614E-440E-8F04-5DA1EFA065FD}" dt="2026-02-03T15:15:18.682" v="7815" actId="478"/>
          <ac:spMkLst>
            <pc:docMk/>
            <pc:sldMk cId="36557730" sldId="277"/>
            <ac:spMk id="3" creationId="{554738D9-8DA2-7C70-8F41-424CC742CB1D}"/>
          </ac:spMkLst>
        </pc:spChg>
        <pc:picChg chg="add mod">
          <ac:chgData name="Simona Ferraraccio" userId="c9694aeb-2f50-401b-8abf-67f8a7106701" providerId="ADAL" clId="{728671C3-614E-440E-8F04-5DA1EFA065FD}" dt="2026-02-03T15:15:33.915" v="7818"/>
          <ac:picMkLst>
            <pc:docMk/>
            <pc:sldMk cId="36557730" sldId="277"/>
            <ac:picMk id="6" creationId="{ABC47885-4623-1148-AD70-051F8D398954}"/>
          </ac:picMkLst>
        </pc:picChg>
        <pc:picChg chg="add mod">
          <ac:chgData name="Simona Ferraraccio" userId="c9694aeb-2f50-401b-8abf-67f8a7106701" providerId="ADAL" clId="{728671C3-614E-440E-8F04-5DA1EFA065FD}" dt="2026-02-03T15:15:33.915" v="7818"/>
          <ac:picMkLst>
            <pc:docMk/>
            <pc:sldMk cId="36557730" sldId="277"/>
            <ac:picMk id="7" creationId="{8A877C1A-D0DE-5186-5D17-75A13A312DF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5F2F30-5DB2-4E52-B69B-378668757192}" type="datetimeFigureOut">
              <a:rPr lang="en-GB" smtClean="0"/>
              <a:t>30/01/2026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DCF0C5-CC7B-4E19-89CB-5D9F14EE3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9673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3AACD-0A3D-5DB0-7F9B-D7FE633543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75E9AF-7231-A6C8-838C-9915408DD9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C6662-0F29-8E45-F19B-CD5F725CF9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055E4-9638-4DC3-8F63-FCABA53F1E5F}" type="datetime1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94903-1E59-CB1B-8A9E-89ECA2155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85C481-0E90-4FFE-5170-C66F8924A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4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15A81-4548-215E-CF68-41B0A1D30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DF6255-9C10-8D61-426E-BF1D147BB4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2BACC-2E52-DECB-F9BA-FB9FD45D9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E080F-62C0-47A9-930D-D93FBA88F6CF}" type="datetime1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E3F740-6BCC-0C7E-DE03-FEFF8E56C6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2DEC33-F0F7-9AFA-70D8-EAE2EEF6DD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556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A1B87-495D-2F54-6B4F-F2EF5D4A6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9B3B32-36C1-8796-81E2-154D5F3CEF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1F7FEE-D1CB-16F0-B9CF-7A17FE985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0463E-C645-4952-9620-C14861519414}" type="datetime1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9C9E3D-1AB0-262F-A7C4-E84B8FE454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711641-E94F-FEB4-4151-53773E026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755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094AE-D604-AA3C-A435-DDAF48F84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DB7FF-3CCF-91F7-2B7C-770B553BE5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01562F-FB1F-8231-243B-A5089C071A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22093F-027E-C63C-C002-36F7068DE1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8BE12-8155-4955-96A1-8BECCCBB688C}" type="datetime1">
              <a:rPr lang="en-GB" smtClean="0"/>
              <a:t>30/01/2026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130F73-73EF-7335-1B32-BEE7F707C6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40A76F-B113-F706-E310-2B12A8698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792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CFF5B-92CE-0EA0-3729-9C1F77CD8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5632EA-55A8-7BD4-BE24-56843C5A33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62DB5D-5F29-07BA-0977-CAA359462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1DDDC9-6BD5-F7CD-C8FE-AFA276BF53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C059F1-7602-34BA-01A5-B45E841195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28BE2B-BEB4-82EB-0928-BF1B76ECED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DD099-68E8-4AB3-9687-31DD9127BADC}" type="datetime1">
              <a:rPr lang="en-GB" smtClean="0"/>
              <a:t>30/01/2026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BFB8ED-5CD5-0B21-BE9D-5356210A4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03526D-8B4F-461D-CFE5-743F862CB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23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25701-5958-B79E-26D7-204FBD5952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E55A66-BF75-6A7A-CF71-D270F99E4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AD83B-187C-4825-AC90-AC0D18D10DB5}" type="datetime1">
              <a:rPr lang="en-GB" smtClean="0"/>
              <a:t>30/01/2026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8B6FB6-E511-672D-A123-313E674E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2D25AE-A785-EE11-0F9B-B332BE024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912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63DC20-8B6B-A29F-04AC-1E01F0F1A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43FBF-C728-4FA5-A67B-CF59400BEBA0}" type="datetime1">
              <a:rPr lang="en-GB" smtClean="0"/>
              <a:t>30/01/2026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E3DF3F-5A53-D9DB-A70F-5A6502178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11D17C-2579-9EDF-F27D-F795BCA17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1670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F44DB-95F4-FBE2-B94B-F5DB62843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7BD89-5F7B-53B1-3FD4-9E0FB6C59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214EEF-53A5-E79B-FE28-CA1174E274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275588-982F-EEBF-E6CD-C7F7C9315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025CA-F5FA-4342-9EA0-30C81C35CF54}" type="datetime1">
              <a:rPr lang="en-GB" smtClean="0"/>
              <a:t>30/01/2026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07437C-574E-F000-2B32-3216B6086D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CFCF07-83CF-B48E-CC62-1BB4E8E77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865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8FE7D-47F0-655D-ACB1-3B337EF14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A5352A-4E1B-03C7-87FF-FA91F840D1B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2186F8-8AE0-A8D4-F60A-9705D8E3D6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445790-72F7-6FD3-9997-A023A84543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A9A71-2330-446D-BD66-65B4A7B45F0F}" type="datetime1">
              <a:rPr lang="en-GB" smtClean="0"/>
              <a:t>30/01/2026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F4161A-D00B-D54E-E74F-47A73A64D5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D1C538-4E46-84EC-4DC4-0BA9FDBEA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529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604FC-2D3A-74ED-6E1D-348838184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D67A31-7F9D-6185-81CE-4D26320D8A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497995-1DBA-9018-1E23-6F1C39186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DEB1B0-2C40-4958-937E-59E45D1AEE25}" type="datetime1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48D87D-7170-1453-2A2A-BC924B7F6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004678-042F-4102-4662-90D76F31D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2329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8AE236-1549-11B9-F53A-34F2F90199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D0B7B8-C9CD-DCF5-0C92-0D86FDDE5A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F64D6-226F-D90C-118C-B86C5F703C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0BB8DF-FD19-4310-831A-ABBB1501ECA6}" type="datetime1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4F0B1-C4DA-046C-63CD-A2B377676C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D39C4-8C25-0888-E702-9CCB6D1239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553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2106710-8BE9-F110-CF52-66E667FF30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05E263-8BE8-9C02-130D-3B8F5767D3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F8285-9C18-5791-C2D5-69F1FE7D7F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9178485-CD64-4CF6-878E-855108477914}" type="datetime1">
              <a:rPr lang="en-GB" smtClean="0"/>
              <a:t>30/01/2026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91FD18-2B09-33C4-B07C-B7A6AE2447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BMDS7009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184F62-D526-EB41-400F-921D779F21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7339CA-D717-49BA-931E-B13030336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159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hyperlink" Target="https://doi.org/10.1186/1748-5908-6-42" TargetMode="External"/><Relationship Id="rId7" Type="http://schemas.openxmlformats.org/officeDocument/2006/relationships/hyperlink" Target="https://ktcanada.org/wp-content/uploads/2016/03/Susan-Michie-slides_nov_12_2015.pdf" TargetMode="External"/><Relationship Id="rId2" Type="http://schemas.openxmlformats.org/officeDocument/2006/relationships/hyperlink" Target="https://doi.org/10.1017/S002966511500007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udy.sagepub.com/sites/default/files/NICE%202007%20Behaviour%20change%20the%20principles%20for%20effective%20interventions.pdf" TargetMode="External"/><Relationship Id="rId5" Type="http://schemas.openxmlformats.org/officeDocument/2006/relationships/hyperlink" Target="https://doi.org/10.1111/hex.13221" TargetMode="External"/><Relationship Id="rId4" Type="http://schemas.openxmlformats.org/officeDocument/2006/relationships/hyperlink" Target="https://doi.org/10.1136/BMJ.E3005" TargetMode="External"/><Relationship Id="rId9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B5F14-1BE4-9C03-B763-B2AB3FB68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6268" y="253383"/>
            <a:ext cx="10515600" cy="1325563"/>
          </a:xfrm>
        </p:spPr>
        <p:txBody>
          <a:bodyPr/>
          <a:lstStyle/>
          <a:p>
            <a:r>
              <a:rPr lang="en-GB" b="1" dirty="0"/>
              <a:t>Today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4F3F7-2FAB-9CB7-7BCF-4F300A0DE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6268" y="1825626"/>
            <a:ext cx="9446623" cy="3961019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b="1" dirty="0"/>
              <a:t>13-13:10</a:t>
            </a:r>
            <a:r>
              <a:rPr lang="en-GB" sz="2400" dirty="0"/>
              <a:t> Q&amp;A CW1 and CW2 (approx. draft deadline)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dirty="0"/>
              <a:t>13:10-13:45</a:t>
            </a:r>
            <a:r>
              <a:rPr lang="en-GB" sz="2400" dirty="0"/>
              <a:t> Lecture 1: Introduction to behaviour change methods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dirty="0"/>
              <a:t>13:45-14:15</a:t>
            </a:r>
            <a:r>
              <a:rPr lang="en-GB" sz="2400" dirty="0"/>
              <a:t> Group exercise 1 and discussion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dirty="0"/>
              <a:t>14:15-14:30</a:t>
            </a:r>
            <a:r>
              <a:rPr lang="en-GB" sz="2400" dirty="0"/>
              <a:t> Break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dirty="0"/>
              <a:t>14:30-15:00</a:t>
            </a:r>
            <a:r>
              <a:rPr lang="en-GB" sz="2400" dirty="0"/>
              <a:t> Lecture 2: Stakeholder engagement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dirty="0"/>
              <a:t>15:00-15:20</a:t>
            </a:r>
            <a:r>
              <a:rPr lang="en-GB" sz="2400" dirty="0"/>
              <a:t> Group exercise 2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b="1" dirty="0"/>
              <a:t>15:20-15:30</a:t>
            </a:r>
            <a:r>
              <a:rPr lang="en-GB" sz="2400" dirty="0"/>
              <a:t> Discussion and close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5D823B-DE5A-F49B-775F-5809E8A61F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F8AE38-96FA-312F-DE76-39FECA112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1</a:t>
            </a:fld>
            <a:endParaRPr lang="en-GB"/>
          </a:p>
        </p:txBody>
      </p:sp>
      <p:pic>
        <p:nvPicPr>
          <p:cNvPr id="6" name="Picture 5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B41E6319-E1BD-069F-B42B-E1431BAE864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660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40B07BC7-9051-AC17-7C6C-E6100F5F9733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pic>
        <p:nvPicPr>
          <p:cNvPr id="5" name="Picture 4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414C27A7-ED53-0ABE-2B40-2BA4EF7DE3D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8C11DD63-0DD3-9958-9FD9-7C40E58EC9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664" y="547869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12FAD6A-B282-6F92-ECE9-221F70E9FA1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2617" y="4234031"/>
            <a:ext cx="2692400" cy="10366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E14601B-E8F8-E0E5-44F7-13BE956F76C5}"/>
              </a:ext>
            </a:extLst>
          </p:cNvPr>
          <p:cNvSpPr txBox="1"/>
          <p:nvPr/>
        </p:nvSpPr>
        <p:spPr>
          <a:xfrm>
            <a:off x="7372617" y="3619157"/>
            <a:ext cx="45367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dirty="0"/>
              <a:t>Dr L Simona Ferraraccio</a:t>
            </a:r>
          </a:p>
        </p:txBody>
      </p:sp>
      <p:sp>
        <p:nvSpPr>
          <p:cNvPr id="9" name="Title 3">
            <a:extLst>
              <a:ext uri="{FF2B5EF4-FFF2-40B4-BE49-F238E27FC236}">
                <a16:creationId xmlns:a16="http://schemas.microsoft.com/office/drawing/2014/main" id="{4AEF1EF8-CCD2-C754-23C6-B3F9725170C4}"/>
              </a:ext>
            </a:extLst>
          </p:cNvPr>
          <p:cNvSpPr txBox="1">
            <a:spLocks/>
          </p:cNvSpPr>
          <p:nvPr/>
        </p:nvSpPr>
        <p:spPr>
          <a:xfrm>
            <a:off x="7054252" y="498157"/>
            <a:ext cx="5104056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pPr algn="ctr"/>
            <a:r>
              <a:rPr lang="en-GB" sz="3200" b="1" kern="0" dirty="0">
                <a:solidFill>
                  <a:srgbClr val="C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BMDS7009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D80A2B4-1CCF-4CBC-29E3-E74DBE604530}"/>
              </a:ext>
            </a:extLst>
          </p:cNvPr>
          <p:cNvSpPr txBox="1"/>
          <p:nvPr/>
        </p:nvSpPr>
        <p:spPr>
          <a:xfrm>
            <a:off x="7209747" y="1766269"/>
            <a:ext cx="47930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Behaviour change methods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1524C2E4-5A8D-4538-B165-1EC66648E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0193C8B8-F127-EC7B-661E-F8BACDA50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179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5155C-001E-F99A-C227-0308FC672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4700" y="550304"/>
            <a:ext cx="10515600" cy="1325563"/>
          </a:xfrm>
        </p:spPr>
        <p:txBody>
          <a:bodyPr/>
          <a:lstStyle/>
          <a:p>
            <a:r>
              <a:rPr lang="en-GB" b="1" dirty="0"/>
              <a:t>Contents: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743D9-851D-C2E9-F38D-3F96468862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3680" y="2419468"/>
            <a:ext cx="7671286" cy="4351338"/>
          </a:xfrm>
        </p:spPr>
        <p:txBody>
          <a:bodyPr>
            <a:normAutofit/>
          </a:bodyPr>
          <a:lstStyle/>
          <a:p>
            <a:r>
              <a:rPr lang="en-GB" sz="2000" dirty="0"/>
              <a:t>Summary of the main concepts of BMDS7009</a:t>
            </a:r>
          </a:p>
          <a:p>
            <a:r>
              <a:rPr lang="en-GB" sz="2000" dirty="0"/>
              <a:t>The behaviour change methods</a:t>
            </a:r>
          </a:p>
          <a:p>
            <a:pPr lvl="1"/>
            <a:r>
              <a:rPr lang="en-GB" sz="1800" dirty="0"/>
              <a:t>The behaviour change wheel</a:t>
            </a:r>
          </a:p>
          <a:p>
            <a:pPr lvl="1"/>
            <a:r>
              <a:rPr lang="en-GB" sz="1800" dirty="0"/>
              <a:t>The COM-B model</a:t>
            </a:r>
          </a:p>
          <a:p>
            <a:r>
              <a:rPr lang="en-GB" sz="2000" dirty="0"/>
              <a:t>How to select behavioural interventions</a:t>
            </a:r>
          </a:p>
        </p:txBody>
      </p:sp>
      <p:pic>
        <p:nvPicPr>
          <p:cNvPr id="4" name="Picture 3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36614B8D-3C39-9A37-286C-2755F2D3F34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43EBE-6018-A1EE-7A7D-7AF098CFF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4795C4-039E-35FA-0406-B0C0AFC282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3</a:t>
            </a:fld>
            <a:endParaRPr lang="en-GB"/>
          </a:p>
        </p:txBody>
      </p:sp>
      <p:pic>
        <p:nvPicPr>
          <p:cNvPr id="7" name="Picture 6" descr="image001">
            <a:extLst>
              <a:ext uri="{FF2B5EF4-FFF2-40B4-BE49-F238E27FC236}">
                <a16:creationId xmlns:a16="http://schemas.microsoft.com/office/drawing/2014/main" id="{33A8A315-A048-6258-CCC4-AE27123E77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086" y="60975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2EB6B2D-E7A7-33E3-FF53-38A6C55AC2C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428" y="5875014"/>
            <a:ext cx="2692400" cy="103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7186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79521C-76A3-200A-5DE6-F10CC2967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917309-BF11-429D-9EB4-3C105DC6E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4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31CD2D58-AAFA-25C5-7496-71AB6C1B8C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086" y="60975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78380FC-895D-BCE0-5581-4A5DBBEFBC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428" y="5875014"/>
            <a:ext cx="2692400" cy="1036638"/>
          </a:xfrm>
          <a:prstGeom prst="rect">
            <a:avLst/>
          </a:prstGeom>
        </p:spPr>
      </p:pic>
      <p:pic>
        <p:nvPicPr>
          <p:cNvPr id="9" name="Picture 8" descr="A diagram of a diagram&#10;&#10;AI-generated content may be incorrect.">
            <a:extLst>
              <a:ext uri="{FF2B5EF4-FFF2-40B4-BE49-F238E27FC236}">
                <a16:creationId xmlns:a16="http://schemas.microsoft.com/office/drawing/2014/main" id="{DBEBAB18-5989-8AC6-4488-B77E0AC56E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9697" y="406544"/>
            <a:ext cx="10084777" cy="55007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C6D7D8-0E04-4F2B-8240-BEF580785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4206828" cy="1325563"/>
          </a:xfrm>
        </p:spPr>
        <p:txBody>
          <a:bodyPr>
            <a:normAutofit/>
          </a:bodyPr>
          <a:lstStyle/>
          <a:p>
            <a:r>
              <a:rPr lang="en-GB" sz="2400" b="1" dirty="0"/>
              <a:t>Summary module BMDS7009</a:t>
            </a:r>
          </a:p>
        </p:txBody>
      </p:sp>
    </p:spTree>
    <p:extLst>
      <p:ext uri="{BB962C8B-B14F-4D97-AF65-F5344CB8AC3E}">
        <p14:creationId xmlns:p14="http://schemas.microsoft.com/office/powerpoint/2010/main" val="2327103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7E3BE-3497-798E-4A65-4E9D38719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4575" y="343076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Learning outcomes: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CDA26-EBC4-AB6B-99BB-703C39AAF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6268" y="2005012"/>
            <a:ext cx="883939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By the end of this first lecture you will learn about: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The behaviour change wheel</a:t>
            </a:r>
          </a:p>
          <a:p>
            <a:r>
              <a:rPr lang="en-GB" sz="2000" dirty="0"/>
              <a:t>COM-B model</a:t>
            </a:r>
          </a:p>
          <a:p>
            <a:r>
              <a:rPr lang="en-GB" sz="2000" dirty="0"/>
              <a:t>How to select behavioural interventions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C45400-F039-FE9B-DA50-8FBF5DAD8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633F60-E1BA-FFDF-46B2-7AEBA0AA2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5</a:t>
            </a:fld>
            <a:endParaRPr lang="en-GB"/>
          </a:p>
        </p:txBody>
      </p:sp>
      <p:pic>
        <p:nvPicPr>
          <p:cNvPr id="6" name="Picture 5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E4998844-1D18-FA48-5A45-E0A7B78E874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364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11D70-D6A0-BEAC-50EE-FCB9BBA30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41" y="136525"/>
            <a:ext cx="10515600" cy="896145"/>
          </a:xfrm>
        </p:spPr>
        <p:txBody>
          <a:bodyPr>
            <a:normAutofit/>
          </a:bodyPr>
          <a:lstStyle/>
          <a:p>
            <a:r>
              <a:rPr lang="en-GB" sz="3200" b="1" dirty="0"/>
              <a:t>Behaviour change interventions (BCI)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C3105-FE66-E922-AE39-440579F4D7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243445"/>
            <a:ext cx="12191999" cy="7604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1800" dirty="0"/>
              <a:t>“Behaviour change interventions’ are coordinated sets of activities designed to change specified behaviour patterns”</a:t>
            </a:r>
          </a:p>
          <a:p>
            <a:pPr marL="0" indent="0" algn="r">
              <a:buNone/>
            </a:pPr>
            <a:r>
              <a:rPr lang="en-GB" sz="1800" dirty="0"/>
              <a:t>(Michie </a:t>
            </a:r>
            <a:r>
              <a:rPr lang="en-GB" sz="1800" i="1" dirty="0"/>
              <a:t>et</a:t>
            </a:r>
            <a:r>
              <a:rPr lang="en-GB" sz="1800" dirty="0"/>
              <a:t> al., 2011)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DD1485-0CD4-3406-FFDA-945DB474D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C4C93-39E8-19CF-2569-CF0B2A688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6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6763A1B1-064F-CBD4-CA39-9C427337AE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086" y="60975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C322A74-6084-3038-75E9-73A51F3848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428" y="5875014"/>
            <a:ext cx="2692400" cy="1036638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9605FFEC-EB97-6E93-E597-FC06DCBC4C0F}"/>
              </a:ext>
            </a:extLst>
          </p:cNvPr>
          <p:cNvGrpSpPr/>
          <p:nvPr/>
        </p:nvGrpSpPr>
        <p:grpSpPr>
          <a:xfrm>
            <a:off x="641023" y="2722224"/>
            <a:ext cx="11249845" cy="1941415"/>
            <a:chOff x="697584" y="2833003"/>
            <a:chExt cx="11249845" cy="1941415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B0B99BC4-400D-4733-60C0-D2EA1BCCCB41}"/>
                </a:ext>
              </a:extLst>
            </p:cNvPr>
            <p:cNvGrpSpPr/>
            <p:nvPr/>
          </p:nvGrpSpPr>
          <p:grpSpPr>
            <a:xfrm>
              <a:off x="697584" y="2833003"/>
              <a:ext cx="4787791" cy="1898113"/>
              <a:chOff x="697584" y="2833003"/>
              <a:chExt cx="4787791" cy="1898113"/>
            </a:xfrm>
          </p:grpSpPr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E0000D5-5076-1964-F8DA-39FF4EAA9DFD}"/>
                  </a:ext>
                </a:extLst>
              </p:cNvPr>
              <p:cNvSpPr txBox="1"/>
              <p:nvPr/>
            </p:nvSpPr>
            <p:spPr>
              <a:xfrm>
                <a:off x="697584" y="3563332"/>
                <a:ext cx="1764394" cy="338554"/>
              </a:xfrm>
              <a:prstGeom prst="rect">
                <a:avLst/>
              </a:prstGeom>
              <a:solidFill>
                <a:schemeClr val="tx2">
                  <a:lumMod val="10000"/>
                  <a:lumOff val="90000"/>
                </a:schemeClr>
              </a:solidFill>
              <a:ln>
                <a:solidFill>
                  <a:schemeClr val="tx2">
                    <a:lumMod val="90000"/>
                    <a:lumOff val="10000"/>
                  </a:schemeClr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BCI are </a:t>
                </a:r>
                <a:r>
                  <a:rPr lang="en-GB" sz="1600" u="sng" dirty="0"/>
                  <a:t>measured</a:t>
                </a:r>
              </a:p>
            </p:txBody>
          </p:sp>
          <p:cxnSp>
            <p:nvCxnSpPr>
              <p:cNvPr id="10" name="Straight Arrow Connector 9">
                <a:extLst>
                  <a:ext uri="{FF2B5EF4-FFF2-40B4-BE49-F238E27FC236}">
                    <a16:creationId xmlns:a16="http://schemas.microsoft.com/office/drawing/2014/main" id="{52F2BEA5-D1BE-22CF-0177-EF41593F8402}"/>
                  </a:ext>
                </a:extLst>
              </p:cNvPr>
              <p:cNvCxnSpPr>
                <a:cxnSpLocks/>
                <a:stCxn id="8" idx="3"/>
              </p:cNvCxnSpPr>
              <p:nvPr/>
            </p:nvCxnSpPr>
            <p:spPr>
              <a:xfrm flipV="1">
                <a:off x="2461978" y="3125391"/>
                <a:ext cx="1450146" cy="607218"/>
              </a:xfrm>
              <a:prstGeom prst="straightConnector1">
                <a:avLst/>
              </a:prstGeom>
              <a:ln>
                <a:solidFill>
                  <a:schemeClr val="tx2">
                    <a:lumMod val="90000"/>
                    <a:lumOff val="10000"/>
                  </a:schemeClr>
                </a:solidFill>
                <a:tailEnd type="triangle"/>
              </a:ln>
            </p:spPr>
            <p:style>
              <a:lnRef idx="2">
                <a:schemeClr val="accent4"/>
              </a:lnRef>
              <a:fillRef idx="0">
                <a:schemeClr val="accent4"/>
              </a:fillRef>
              <a:effectRef idx="1">
                <a:schemeClr val="accent4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A5F3B64F-BCA2-4669-B67E-41CC83E665AD}"/>
                  </a:ext>
                </a:extLst>
              </p:cNvPr>
              <p:cNvCxnSpPr>
                <a:stCxn id="8" idx="3"/>
              </p:cNvCxnSpPr>
              <p:nvPr/>
            </p:nvCxnSpPr>
            <p:spPr>
              <a:xfrm>
                <a:off x="2461978" y="3732609"/>
                <a:ext cx="1450146" cy="726269"/>
              </a:xfrm>
              <a:prstGeom prst="straightConnector1">
                <a:avLst/>
              </a:prstGeom>
              <a:ln>
                <a:solidFill>
                  <a:schemeClr val="tx2">
                    <a:lumMod val="90000"/>
                    <a:lumOff val="10000"/>
                  </a:schemeClr>
                </a:solidFill>
                <a:tailEnd type="triangle"/>
              </a:ln>
            </p:spPr>
            <p:style>
              <a:lnRef idx="2">
                <a:schemeClr val="accent4"/>
              </a:lnRef>
              <a:fillRef idx="0">
                <a:schemeClr val="accent4"/>
              </a:fillRef>
              <a:effectRef idx="1">
                <a:schemeClr val="accent4"/>
              </a:effectRef>
              <a:fontRef idx="minor">
                <a:schemeClr val="tx1"/>
              </a:fontRef>
            </p:style>
          </p:cxnSp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06462BA-CB1D-34C7-1D5E-6421B9C29785}"/>
                  </a:ext>
                </a:extLst>
              </p:cNvPr>
              <p:cNvSpPr txBox="1"/>
              <p:nvPr/>
            </p:nvSpPr>
            <p:spPr>
              <a:xfrm>
                <a:off x="3912124" y="2833003"/>
                <a:ext cx="1424172" cy="584775"/>
              </a:xfrm>
              <a:prstGeom prst="rect">
                <a:avLst/>
              </a:prstGeom>
              <a:solidFill>
                <a:schemeClr val="tx2">
                  <a:lumMod val="10000"/>
                  <a:lumOff val="90000"/>
                </a:schemeClr>
              </a:solidFill>
              <a:ln>
                <a:solidFill>
                  <a:schemeClr val="tx2">
                    <a:lumMod val="90000"/>
                    <a:lumOff val="10000"/>
                  </a:schemeClr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Prevalence</a:t>
                </a:r>
              </a:p>
              <a:p>
                <a:r>
                  <a:rPr lang="en-GB" sz="1600" u="sng" dirty="0"/>
                  <a:t>Present cases</a:t>
                </a: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18D4C367-E10B-27FC-BDDC-C4AE443075FE}"/>
                  </a:ext>
                </a:extLst>
              </p:cNvPr>
              <p:cNvSpPr txBox="1"/>
              <p:nvPr/>
            </p:nvSpPr>
            <p:spPr>
              <a:xfrm>
                <a:off x="3912124" y="4146341"/>
                <a:ext cx="1573251" cy="584775"/>
              </a:xfrm>
              <a:prstGeom prst="rect">
                <a:avLst/>
              </a:prstGeom>
              <a:solidFill>
                <a:schemeClr val="tx2">
                  <a:lumMod val="10000"/>
                  <a:lumOff val="90000"/>
                </a:schemeClr>
              </a:solidFill>
              <a:ln>
                <a:solidFill>
                  <a:schemeClr val="tx2">
                    <a:lumMod val="90000"/>
                    <a:lumOff val="10000"/>
                  </a:schemeClr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Incidence</a:t>
                </a:r>
              </a:p>
              <a:p>
                <a:r>
                  <a:rPr lang="en-GB" sz="1600" u="sng" dirty="0"/>
                  <a:t>Incoming cases</a:t>
                </a:r>
              </a:p>
            </p:txBody>
          </p:sp>
        </p:grp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A1A71C1-25C9-7835-CFD2-A04C8E891C1B}"/>
                </a:ext>
              </a:extLst>
            </p:cNvPr>
            <p:cNvCxnSpPr>
              <a:stCxn id="14" idx="3"/>
            </p:cNvCxnSpPr>
            <p:nvPr/>
          </p:nvCxnSpPr>
          <p:spPr>
            <a:xfrm>
              <a:off x="5336296" y="3125391"/>
              <a:ext cx="932529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600BBB58-6B29-44BF-4F4E-916A55881B70}"/>
                </a:ext>
              </a:extLst>
            </p:cNvPr>
            <p:cNvSpPr txBox="1"/>
            <p:nvPr/>
          </p:nvSpPr>
          <p:spPr>
            <a:xfrm>
              <a:off x="6325038" y="2956113"/>
              <a:ext cx="4571123" cy="338554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tx2">
                  <a:lumMod val="90000"/>
                  <a:lumOff val="10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en-GB" sz="1600" dirty="0"/>
                <a:t>e.g. reducing the overall population rate of obesity</a:t>
              </a:r>
            </a:p>
          </p:txBody>
        </p: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125CEDF6-904B-A565-B17E-310F2CE50DCF}"/>
                </a:ext>
              </a:extLst>
            </p:cNvPr>
            <p:cNvCxnSpPr/>
            <p:nvPr/>
          </p:nvCxnSpPr>
          <p:spPr>
            <a:xfrm>
              <a:off x="5516976" y="4458879"/>
              <a:ext cx="932529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0156E1EB-446C-6774-49B9-4696133019C4}"/>
                </a:ext>
              </a:extLst>
            </p:cNvPr>
            <p:cNvSpPr txBox="1"/>
            <p:nvPr/>
          </p:nvSpPr>
          <p:spPr>
            <a:xfrm>
              <a:off x="6481106" y="4189643"/>
              <a:ext cx="5466323" cy="584775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  <a:ln>
              <a:solidFill>
                <a:schemeClr val="tx2">
                  <a:lumMod val="90000"/>
                  <a:lumOff val="1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1600" dirty="0"/>
                <a:t>e.g. stopping young people from starting to smoke; reducing new HIV infections.</a:t>
              </a:r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2D87D8A9-A40F-E88B-BB5A-07389C0EFB8A}"/>
              </a:ext>
            </a:extLst>
          </p:cNvPr>
          <p:cNvSpPr txBox="1"/>
          <p:nvPr/>
        </p:nvSpPr>
        <p:spPr>
          <a:xfrm>
            <a:off x="5926679" y="5189283"/>
            <a:ext cx="615570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400" dirty="0"/>
              <a:t>(Keyworth et al., 2021)</a:t>
            </a:r>
          </a:p>
        </p:txBody>
      </p:sp>
    </p:spTree>
    <p:extLst>
      <p:ext uri="{BB962C8B-B14F-4D97-AF65-F5344CB8AC3E}">
        <p14:creationId xmlns:p14="http://schemas.microsoft.com/office/powerpoint/2010/main" val="3631855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D373A-6915-A3F2-09BE-0598091E7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895546"/>
          </a:xfrm>
        </p:spPr>
        <p:txBody>
          <a:bodyPr>
            <a:normAutofit/>
          </a:bodyPr>
          <a:lstStyle/>
          <a:p>
            <a:r>
              <a:rPr lang="en-GB" sz="3200" b="1" dirty="0"/>
              <a:t>Evaluation criteria for BCI framework usefulness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28525-58B8-A2A6-F6A3-4BF106BEC8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73300"/>
            <a:ext cx="4228153" cy="3909241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400" dirty="0"/>
              <a:t>Comprehensive coverage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sz="2400" dirty="0"/>
          </a:p>
          <a:p>
            <a:pPr>
              <a:buFont typeface="Courier New" panose="02070309020205020404" pitchFamily="49" charset="0"/>
              <a:buChar char="o"/>
            </a:pPr>
            <a:endParaRPr lang="en-GB" sz="24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/>
              <a:t>Coherence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sz="2400" dirty="0"/>
          </a:p>
          <a:p>
            <a:pPr>
              <a:buFont typeface="Courier New" panose="02070309020205020404" pitchFamily="49" charset="0"/>
              <a:buChar char="o"/>
            </a:pPr>
            <a:endParaRPr lang="en-GB" sz="24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sz="2400" dirty="0"/>
              <a:t>Link to a behaviour change model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C15DC2-EBD8-5640-EC8B-7B176ECEC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60628C-34BA-0CFF-D730-9293B0C06B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7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AD2FB366-4722-4647-244C-FA2DECFBD1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086" y="60975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17ED8B4-143A-8168-9266-EF212A7672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428" y="5875014"/>
            <a:ext cx="2692400" cy="10366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5DCE30F-704A-00AF-F9F7-FFF85950D980}"/>
              </a:ext>
            </a:extLst>
          </p:cNvPr>
          <p:cNvSpPr txBox="1"/>
          <p:nvPr/>
        </p:nvSpPr>
        <p:spPr>
          <a:xfrm>
            <a:off x="4206828" y="1553807"/>
            <a:ext cx="4103919" cy="307777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Should be able to be applied to any intervention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BD2660D-BFE0-9B37-13D9-004A70087EE2}"/>
              </a:ext>
            </a:extLst>
          </p:cNvPr>
          <p:cNvSpPr txBox="1"/>
          <p:nvPr/>
        </p:nvSpPr>
        <p:spPr>
          <a:xfrm>
            <a:off x="4206828" y="2918341"/>
            <a:ext cx="4103919" cy="307777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Internally logical and makes sense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915EF00-F15C-E94C-9F0A-3671DE07E0EB}"/>
              </a:ext>
            </a:extLst>
          </p:cNvPr>
          <p:cNvSpPr txBox="1"/>
          <p:nvPr/>
        </p:nvSpPr>
        <p:spPr>
          <a:xfrm>
            <a:off x="4228154" y="4282876"/>
            <a:ext cx="4082594" cy="523220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An explanatory description of a complex entity or process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F1FA6C-BB9B-3ADB-62FC-E9B06291C52F}"/>
              </a:ext>
            </a:extLst>
          </p:cNvPr>
          <p:cNvSpPr txBox="1"/>
          <p:nvPr/>
        </p:nvSpPr>
        <p:spPr>
          <a:xfrm>
            <a:off x="8785781" y="1473300"/>
            <a:ext cx="3164500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Highly applicable, not use case restricted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92540D0-399B-1166-A2CC-2761B2D1751A}"/>
              </a:ext>
            </a:extLst>
          </p:cNvPr>
          <p:cNvSpPr txBox="1"/>
          <p:nvPr/>
        </p:nvSpPr>
        <p:spPr>
          <a:xfrm>
            <a:off x="8785781" y="2813851"/>
            <a:ext cx="3164500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e.g. can give people indicators of health; carcinogen levels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3867144-31E4-5A8B-9C32-5B6FA20C1A16}"/>
              </a:ext>
            </a:extLst>
          </p:cNvPr>
          <p:cNvSpPr txBox="1"/>
          <p:nvPr/>
        </p:nvSpPr>
        <p:spPr>
          <a:xfrm>
            <a:off x="8785781" y="4266262"/>
            <a:ext cx="3164500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dirty="0"/>
              <a:t>e.g. can help reinforce effectiveness through effective factor change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C4165DB-BA77-C07A-CF5B-34B0F1A82A74}"/>
              </a:ext>
            </a:extLst>
          </p:cNvPr>
          <p:cNvSpPr txBox="1"/>
          <p:nvPr/>
        </p:nvSpPr>
        <p:spPr>
          <a:xfrm>
            <a:off x="5775725" y="5505682"/>
            <a:ext cx="61745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sz="1800" dirty="0"/>
              <a:t>(Michie </a:t>
            </a:r>
            <a:r>
              <a:rPr lang="en-GB" sz="1800" i="1" dirty="0"/>
              <a:t>et</a:t>
            </a:r>
            <a:r>
              <a:rPr lang="en-GB" sz="1800" dirty="0"/>
              <a:t> al., 2011)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A465915-AD07-1142-26BF-9E30F3C76660}"/>
              </a:ext>
            </a:extLst>
          </p:cNvPr>
          <p:cNvSpPr txBox="1"/>
          <p:nvPr/>
        </p:nvSpPr>
        <p:spPr>
          <a:xfrm>
            <a:off x="8785781" y="982986"/>
            <a:ext cx="29962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Benefit</a:t>
            </a:r>
          </a:p>
        </p:txBody>
      </p:sp>
    </p:spTree>
    <p:extLst>
      <p:ext uri="{BB962C8B-B14F-4D97-AF65-F5344CB8AC3E}">
        <p14:creationId xmlns:p14="http://schemas.microsoft.com/office/powerpoint/2010/main" val="1992232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AE9A60-74AA-D661-E46E-3E31C09F3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F05DCC-4A9B-6EE1-D041-655C829E1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8</a:t>
            </a:fld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6093E30-FDE0-4173-72D0-A557E3785F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2301" y="1051557"/>
            <a:ext cx="70104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76200" y="0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Behaviour</a:t>
            </a:r>
            <a:r>
              <a:rPr lang="en-US" b="1" dirty="0"/>
              <a:t> Change Wheel (BCW)</a:t>
            </a:r>
          </a:p>
        </p:txBody>
      </p:sp>
      <p:pic>
        <p:nvPicPr>
          <p:cNvPr id="7" name="Picture 6" descr="image001">
            <a:extLst>
              <a:ext uri="{FF2B5EF4-FFF2-40B4-BE49-F238E27FC236}">
                <a16:creationId xmlns:a16="http://schemas.microsoft.com/office/drawing/2014/main" id="{BCB7B662-142E-6B80-B45D-3E67B295FD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086" y="60975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402235E-70A5-4EC1-19B1-1A38AD58E2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428" y="5875014"/>
            <a:ext cx="2692400" cy="10366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41600A9-08AC-26FF-2D4E-524EB405DA6A}"/>
              </a:ext>
            </a:extLst>
          </p:cNvPr>
          <p:cNvSpPr txBox="1"/>
          <p:nvPr/>
        </p:nvSpPr>
        <p:spPr>
          <a:xfrm>
            <a:off x="10152667" y="5814481"/>
            <a:ext cx="187302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r">
              <a:buNone/>
            </a:pPr>
            <a:r>
              <a:rPr lang="en-GB" sz="1400" dirty="0"/>
              <a:t>(Michie </a:t>
            </a:r>
            <a:r>
              <a:rPr lang="en-GB" sz="1400" i="1" dirty="0"/>
              <a:t>et</a:t>
            </a:r>
            <a:r>
              <a:rPr lang="en-GB" sz="1400" dirty="0"/>
              <a:t> al., 2011)</a:t>
            </a:r>
          </a:p>
        </p:txBody>
      </p:sp>
    </p:spTree>
    <p:extLst>
      <p:ext uri="{BB962C8B-B14F-4D97-AF65-F5344CB8AC3E}">
        <p14:creationId xmlns:p14="http://schemas.microsoft.com/office/powerpoint/2010/main" val="24375798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57505-7BBE-3064-076E-59856513F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719847"/>
          </a:xfrm>
        </p:spPr>
        <p:txBody>
          <a:bodyPr>
            <a:normAutofit/>
          </a:bodyPr>
          <a:lstStyle/>
          <a:p>
            <a:r>
              <a:rPr lang="en-GB" sz="3200" b="1" dirty="0"/>
              <a:t>Behaviour Change Wheel (BCW) – Source of behaviour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9D9777-7307-A245-65A3-9B782D40D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D17137-19B1-C9DB-0B48-C4957977E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9</a:t>
            </a:fld>
            <a:endParaRPr lang="en-GB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CB33C83E-529B-2EB3-1F4B-5E36E46C7A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35" t="24366" r="16679" b="26409"/>
          <a:stretch>
            <a:fillRect/>
          </a:stretch>
        </p:blipFill>
        <p:spPr bwMode="auto">
          <a:xfrm>
            <a:off x="896451" y="1436897"/>
            <a:ext cx="3703830" cy="372106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image001">
            <a:extLst>
              <a:ext uri="{FF2B5EF4-FFF2-40B4-BE49-F238E27FC236}">
                <a16:creationId xmlns:a16="http://schemas.microsoft.com/office/drawing/2014/main" id="{B65309C3-0D50-B9CC-77FA-2B76F2518F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086" y="60975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3E97E90-7E10-184D-0F75-F1CC7161E0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428" y="5875014"/>
            <a:ext cx="2692400" cy="10366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58E304D-3120-20AB-46CD-2A4CE900EF87}"/>
              </a:ext>
            </a:extLst>
          </p:cNvPr>
          <p:cNvSpPr txBox="1"/>
          <p:nvPr/>
        </p:nvSpPr>
        <p:spPr>
          <a:xfrm>
            <a:off x="5669371" y="3035820"/>
            <a:ext cx="6386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COM-B model</a:t>
            </a:r>
          </a:p>
        </p:txBody>
      </p:sp>
    </p:spTree>
    <p:extLst>
      <p:ext uri="{BB962C8B-B14F-4D97-AF65-F5344CB8AC3E}">
        <p14:creationId xmlns:p14="http://schemas.microsoft.com/office/powerpoint/2010/main" val="208203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3CD64-3FA6-F4C6-F799-171F766A3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336" y="1365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Behaviour Change Wheel (BCW) – Intervention functions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42D79F-967B-57DB-66BF-98027AE47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619A20-63F3-32B2-6B05-1D1B03399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10</a:t>
            </a:fld>
            <a:endParaRPr lang="en-GB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27827A91-380B-3C61-7220-45F8733BE5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294" t="11010" r="8059" b="13824"/>
          <a:stretch>
            <a:fillRect/>
          </a:stretch>
        </p:blipFill>
        <p:spPr bwMode="auto">
          <a:xfrm>
            <a:off x="112336" y="1562579"/>
            <a:ext cx="3550597" cy="3579779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image001">
            <a:extLst>
              <a:ext uri="{FF2B5EF4-FFF2-40B4-BE49-F238E27FC236}">
                <a16:creationId xmlns:a16="http://schemas.microsoft.com/office/drawing/2014/main" id="{48629123-0242-1CE6-0C38-0499D05FB2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086" y="60975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B0092FA-0853-0E44-46DF-830AAA817D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428" y="5875014"/>
            <a:ext cx="2692400" cy="1036638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8F05655F-26B7-AC0F-044C-D279B218A61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3001619"/>
              </p:ext>
            </p:extLst>
          </p:nvPr>
        </p:nvGraphicFramePr>
        <p:xfrm>
          <a:off x="3951665" y="1234108"/>
          <a:ext cx="8127999" cy="423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80211">
                  <a:extLst>
                    <a:ext uri="{9D8B030D-6E8A-4147-A177-3AD203B41FA5}">
                      <a16:colId xmlns:a16="http://schemas.microsoft.com/office/drawing/2014/main" val="602744103"/>
                    </a:ext>
                  </a:extLst>
                </a:gridCol>
                <a:gridCol w="3346516">
                  <a:extLst>
                    <a:ext uri="{9D8B030D-6E8A-4147-A177-3AD203B41FA5}">
                      <a16:colId xmlns:a16="http://schemas.microsoft.com/office/drawing/2014/main" val="43617337"/>
                    </a:ext>
                  </a:extLst>
                </a:gridCol>
                <a:gridCol w="3501272">
                  <a:extLst>
                    <a:ext uri="{9D8B030D-6E8A-4147-A177-3AD203B41FA5}">
                      <a16:colId xmlns:a16="http://schemas.microsoft.com/office/drawing/2014/main" val="52792905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Intervention</a:t>
                      </a: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Definition</a:t>
                      </a: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Example</a:t>
                      </a:r>
                    </a:p>
                  </a:txBody>
                  <a:tcPr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85041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Education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Informing and explaining to increase knowledge and understanding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Courses, leaflets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18541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Persuasion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Influencing to develop positive and negative feelings that stimulate 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Counselling, pep talks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58362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Incentivisation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Establishing rewards and incentives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Bonus payments, moral argument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97998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Coercion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Establishing punishments and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Legislation, punishment, tags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35275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Training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Developing knowledge and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Demonstrating practical applications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59114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Enablement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Increase means or reduce barriers to increase capability or opportunity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Delegating authority, permissions (e.g. surgery to reduce obesity or prostheses to promote physical activity)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11555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Modelling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Providing a role model or example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Designing new processes or services, SOPs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81206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Environmental restructuring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Changing the social or physical environment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Change ward or office layout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9566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Restrictions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Using rules or law to change behaviours.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Preventing (</a:t>
                      </a:r>
                      <a:r>
                        <a:rPr lang="en-GB" sz="1200" dirty="0" err="1"/>
                        <a:t>e.g</a:t>
                      </a:r>
                      <a:r>
                        <a:rPr lang="en-GB" sz="1200" dirty="0"/>
                        <a:t> controlled drug rules)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25922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113413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28EEE-E8F3-5B24-59E3-DC07E82F9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0515600" cy="980388"/>
          </a:xfrm>
        </p:spPr>
        <p:txBody>
          <a:bodyPr>
            <a:normAutofit/>
          </a:bodyPr>
          <a:lstStyle/>
          <a:p>
            <a:r>
              <a:rPr lang="en-GB" sz="3200" b="1" dirty="0"/>
              <a:t>Behaviour Change Wheel (BCW) – Policy categories</a:t>
            </a:r>
            <a:endParaRPr lang="en-GB" sz="32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BD99F3-F2C3-FB5A-17A3-777CE8CA4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BBBA40-E54D-9F6C-8FF1-A68D74446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11</a:t>
            </a:fld>
            <a:endParaRPr lang="en-GB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D2C68792-58C1-3E78-2257-522B87EB80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86" b="2922"/>
          <a:stretch>
            <a:fillRect/>
          </a:stretch>
        </p:blipFill>
        <p:spPr bwMode="auto">
          <a:xfrm>
            <a:off x="0" y="1234108"/>
            <a:ext cx="4170490" cy="3996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image001">
            <a:extLst>
              <a:ext uri="{FF2B5EF4-FFF2-40B4-BE49-F238E27FC236}">
                <a16:creationId xmlns:a16="http://schemas.microsoft.com/office/drawing/2014/main" id="{A16096DE-BFB0-54D1-862D-286601553C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086" y="60975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51B7107-B293-CF58-810F-8BB547EAB3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428" y="5875014"/>
            <a:ext cx="2692400" cy="1036638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9BDD9F65-2B65-4EE6-DCA6-51199312CC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8572669"/>
              </p:ext>
            </p:extLst>
          </p:nvPr>
        </p:nvGraphicFramePr>
        <p:xfrm>
          <a:off x="4404151" y="1706050"/>
          <a:ext cx="7646447" cy="3053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5952">
                  <a:extLst>
                    <a:ext uri="{9D8B030D-6E8A-4147-A177-3AD203B41FA5}">
                      <a16:colId xmlns:a16="http://schemas.microsoft.com/office/drawing/2014/main" val="602744103"/>
                    </a:ext>
                  </a:extLst>
                </a:gridCol>
                <a:gridCol w="4980495">
                  <a:extLst>
                    <a:ext uri="{9D8B030D-6E8A-4147-A177-3AD203B41FA5}">
                      <a16:colId xmlns:a16="http://schemas.microsoft.com/office/drawing/2014/main" val="436173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Policy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Example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85041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Communication/marketing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using print, electronic or broadcast media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18541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Guidelines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creating documents that recommend or mandate practice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58362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Fiscal measures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using the tax system to reduce or increase the financial cost of a behaviour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97998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Regulation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establishing rules or principles of behaviour or practice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35275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Legislation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rtl="0"/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making or changing laws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59114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Environmental or social planning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designing and or controlling the physical or social environment</a:t>
                      </a:r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11555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Service provision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Delivering a service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81206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0383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CC4FC4-105C-16E6-E992-8E292F18E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AC363B-6756-F826-A3E1-ED75CF96A8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12</a:t>
            </a:fld>
            <a:endParaRPr lang="en-GB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AE4CF3AC-DF34-92AF-FDE6-D7C1E7D38A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86" b="2922"/>
          <a:stretch>
            <a:fillRect/>
          </a:stretch>
        </p:blipFill>
        <p:spPr bwMode="auto">
          <a:xfrm>
            <a:off x="54009" y="1579550"/>
            <a:ext cx="3452147" cy="3308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image001">
            <a:extLst>
              <a:ext uri="{FF2B5EF4-FFF2-40B4-BE49-F238E27FC236}">
                <a16:creationId xmlns:a16="http://schemas.microsoft.com/office/drawing/2014/main" id="{BCD6ACB2-E756-FBB5-1AFF-EC8D3BADB0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086" y="60975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413AA8E-4783-2929-D59C-51DC922E4A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428" y="5875014"/>
            <a:ext cx="2692400" cy="10366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E816D65-E9CD-C330-0B98-A3D9180888A5}"/>
              </a:ext>
            </a:extLst>
          </p:cNvPr>
          <p:cNvSpPr txBox="1"/>
          <p:nvPr/>
        </p:nvSpPr>
        <p:spPr>
          <a:xfrm>
            <a:off x="115228" y="155642"/>
            <a:ext cx="33909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The APEASE criteria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77FD54BB-8982-590B-1E42-3692DCC16D5F}"/>
              </a:ext>
            </a:extLst>
          </p:cNvPr>
          <p:cNvSpPr/>
          <p:nvPr/>
        </p:nvSpPr>
        <p:spPr>
          <a:xfrm>
            <a:off x="3657600" y="3025302"/>
            <a:ext cx="856034" cy="36512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EF36463-F754-9DBB-7F35-B7E91F99CAF7}"/>
              </a:ext>
            </a:extLst>
          </p:cNvPr>
          <p:cNvSpPr txBox="1"/>
          <p:nvPr/>
        </p:nvSpPr>
        <p:spPr>
          <a:xfrm>
            <a:off x="8153400" y="1024053"/>
            <a:ext cx="3984591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C00000"/>
                </a:solidFill>
              </a:rPr>
              <a:t>A</a:t>
            </a:r>
            <a:r>
              <a:rPr lang="en-GB" sz="1400" dirty="0"/>
              <a:t>ffordability: can the budget support it?</a:t>
            </a:r>
            <a:endParaRPr lang="en-GB" sz="1400" b="1" dirty="0">
              <a:solidFill>
                <a:srgbClr val="C00000"/>
              </a:solidFill>
            </a:endParaRPr>
          </a:p>
          <a:p>
            <a:endParaRPr lang="en-GB" sz="2000" b="1" dirty="0">
              <a:solidFill>
                <a:srgbClr val="C00000"/>
              </a:solidFill>
            </a:endParaRPr>
          </a:p>
          <a:p>
            <a:r>
              <a:rPr lang="en-GB" sz="2000" b="1" dirty="0">
                <a:solidFill>
                  <a:srgbClr val="C00000"/>
                </a:solidFill>
              </a:rPr>
              <a:t>P</a:t>
            </a:r>
            <a:r>
              <a:rPr lang="en-GB" sz="1400" dirty="0"/>
              <a:t>racticability: can it actually be delivered in the real world?</a:t>
            </a:r>
            <a:endParaRPr lang="en-GB" sz="1400" b="1" dirty="0">
              <a:solidFill>
                <a:srgbClr val="C00000"/>
              </a:solidFill>
            </a:endParaRPr>
          </a:p>
          <a:p>
            <a:endParaRPr lang="en-GB" sz="2000" b="1" dirty="0">
              <a:solidFill>
                <a:srgbClr val="C00000"/>
              </a:solidFill>
            </a:endParaRPr>
          </a:p>
          <a:p>
            <a:r>
              <a:rPr lang="en-GB" sz="2000" b="1" dirty="0">
                <a:solidFill>
                  <a:srgbClr val="C00000"/>
                </a:solidFill>
              </a:rPr>
              <a:t>E</a:t>
            </a:r>
            <a:r>
              <a:rPr lang="en-GB" sz="1400" dirty="0"/>
              <a:t>ffectiveness (and cost-effectiveness): is there evidence it works? Does it provide good “value for money” compared to other options?</a:t>
            </a:r>
            <a:endParaRPr lang="en-GB" sz="1400" b="1" dirty="0">
              <a:solidFill>
                <a:srgbClr val="C00000"/>
              </a:solidFill>
            </a:endParaRPr>
          </a:p>
          <a:p>
            <a:endParaRPr lang="en-GB" sz="2000" b="1" dirty="0">
              <a:solidFill>
                <a:srgbClr val="C00000"/>
              </a:solidFill>
            </a:endParaRPr>
          </a:p>
          <a:p>
            <a:r>
              <a:rPr lang="en-GB" sz="2000" b="1" dirty="0">
                <a:solidFill>
                  <a:srgbClr val="C00000"/>
                </a:solidFill>
              </a:rPr>
              <a:t>A</a:t>
            </a:r>
            <a:r>
              <a:rPr lang="en-GB" sz="1400" dirty="0"/>
              <a:t>cceptability: is it acceptable to the stakeholders? </a:t>
            </a:r>
            <a:endParaRPr lang="en-GB" sz="1400" b="1" dirty="0">
              <a:solidFill>
                <a:srgbClr val="C00000"/>
              </a:solidFill>
            </a:endParaRPr>
          </a:p>
          <a:p>
            <a:endParaRPr lang="en-GB" sz="2000" b="1" dirty="0">
              <a:solidFill>
                <a:srgbClr val="C00000"/>
              </a:solidFill>
            </a:endParaRPr>
          </a:p>
          <a:p>
            <a:r>
              <a:rPr lang="en-GB" sz="2000" b="1" dirty="0">
                <a:solidFill>
                  <a:srgbClr val="C00000"/>
                </a:solidFill>
              </a:rPr>
              <a:t>S</a:t>
            </a:r>
            <a:r>
              <a:rPr lang="en-GB" sz="1400" dirty="0"/>
              <a:t>afety: are there unintended consequences? </a:t>
            </a:r>
          </a:p>
          <a:p>
            <a:endParaRPr lang="en-GB" sz="2000" b="1" dirty="0">
              <a:solidFill>
                <a:srgbClr val="C00000"/>
              </a:solidFill>
            </a:endParaRPr>
          </a:p>
          <a:p>
            <a:r>
              <a:rPr lang="en-GB" sz="2000" b="1" dirty="0">
                <a:solidFill>
                  <a:srgbClr val="C00000"/>
                </a:solidFill>
              </a:rPr>
              <a:t>E</a:t>
            </a:r>
            <a:r>
              <a:rPr lang="en-GB" sz="1400" dirty="0"/>
              <a:t>quity: does it work for everyone?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7108012-B81C-4B18-58FA-339F4A073C6D}"/>
              </a:ext>
            </a:extLst>
          </p:cNvPr>
          <p:cNvGrpSpPr/>
          <p:nvPr/>
        </p:nvGrpSpPr>
        <p:grpSpPr>
          <a:xfrm>
            <a:off x="4628557" y="138188"/>
            <a:ext cx="3391221" cy="5664881"/>
            <a:chOff x="4628557" y="138188"/>
            <a:chExt cx="3391221" cy="5664881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638774D-4B34-CA66-6C6D-924621E189A4}"/>
                </a:ext>
              </a:extLst>
            </p:cNvPr>
            <p:cNvSpPr/>
            <p:nvPr/>
          </p:nvSpPr>
          <p:spPr>
            <a:xfrm>
              <a:off x="4628557" y="584464"/>
              <a:ext cx="3026004" cy="523220"/>
            </a:xfrm>
            <a:prstGeom prst="rect">
              <a:avLst/>
            </a:prstGeom>
            <a:solidFill>
              <a:schemeClr val="tx2">
                <a:lumMod val="10000"/>
                <a:lumOff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>
                  <a:solidFill>
                    <a:schemeClr val="tx1"/>
                  </a:solidFill>
                </a:rPr>
                <a:t>Decide on target behaviour(s) and target group(s)</a:t>
              </a: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43F623A9-CB0B-BAC4-38D9-874DAEC84C95}"/>
                </a:ext>
              </a:extLst>
            </p:cNvPr>
            <p:cNvCxnSpPr>
              <a:stCxn id="11" idx="2"/>
            </p:cNvCxnSpPr>
            <p:nvPr/>
          </p:nvCxnSpPr>
          <p:spPr>
            <a:xfrm>
              <a:off x="6141559" y="1107684"/>
              <a:ext cx="15744" cy="410034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5E42CF-E264-B978-883E-CE81FC9C047B}"/>
                </a:ext>
              </a:extLst>
            </p:cNvPr>
            <p:cNvSpPr/>
            <p:nvPr/>
          </p:nvSpPr>
          <p:spPr>
            <a:xfrm>
              <a:off x="4628557" y="1524035"/>
              <a:ext cx="3026004" cy="523220"/>
            </a:xfrm>
            <a:prstGeom prst="rect">
              <a:avLst/>
            </a:prstGeom>
            <a:solidFill>
              <a:schemeClr val="tx2">
                <a:lumMod val="10000"/>
                <a:lumOff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>
                  <a:solidFill>
                    <a:schemeClr val="tx1"/>
                  </a:solidFill>
                </a:rPr>
                <a:t>Conduct “behaviour diagnosis” using the COM-B model</a:t>
              </a:r>
            </a:p>
          </p:txBody>
        </p: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9B5D5652-8A4E-F587-5744-5BC52F282CBA}"/>
                </a:ext>
              </a:extLst>
            </p:cNvPr>
            <p:cNvCxnSpPr/>
            <p:nvPr/>
          </p:nvCxnSpPr>
          <p:spPr>
            <a:xfrm>
              <a:off x="6141559" y="2053572"/>
              <a:ext cx="15744" cy="410034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3AC83757-2488-D0EB-D3F8-ACC3EF8F0158}"/>
                </a:ext>
              </a:extLst>
            </p:cNvPr>
            <p:cNvSpPr/>
            <p:nvPr/>
          </p:nvSpPr>
          <p:spPr>
            <a:xfrm>
              <a:off x="4628557" y="2469923"/>
              <a:ext cx="3026004" cy="523220"/>
            </a:xfrm>
            <a:prstGeom prst="rect">
              <a:avLst/>
            </a:prstGeom>
            <a:solidFill>
              <a:schemeClr val="tx2">
                <a:lumMod val="10000"/>
                <a:lumOff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>
                  <a:solidFill>
                    <a:schemeClr val="tx1"/>
                  </a:solidFill>
                </a:rPr>
                <a:t>Select from the menu of intervention types</a:t>
              </a: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191181FA-DDCF-12B4-4CCF-9DA10A49378D}"/>
                </a:ext>
              </a:extLst>
            </p:cNvPr>
            <p:cNvCxnSpPr/>
            <p:nvPr/>
          </p:nvCxnSpPr>
          <p:spPr>
            <a:xfrm>
              <a:off x="6141559" y="2993143"/>
              <a:ext cx="15744" cy="410034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8C37960-ED11-F046-8861-ED6A0886B07A}"/>
                </a:ext>
              </a:extLst>
            </p:cNvPr>
            <p:cNvSpPr/>
            <p:nvPr/>
          </p:nvSpPr>
          <p:spPr>
            <a:xfrm>
              <a:off x="4628557" y="3409494"/>
              <a:ext cx="3026004" cy="523220"/>
            </a:xfrm>
            <a:prstGeom prst="rect">
              <a:avLst/>
            </a:prstGeom>
            <a:solidFill>
              <a:schemeClr val="tx2">
                <a:lumMod val="10000"/>
                <a:lumOff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>
                  <a:solidFill>
                    <a:schemeClr val="tx1"/>
                  </a:solidFill>
                </a:rPr>
                <a:t>Select from the menu of policy options</a:t>
              </a: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9DAF3FC9-6A07-8D1F-986D-E65A689417CD}"/>
                </a:ext>
              </a:extLst>
            </p:cNvPr>
            <p:cNvCxnSpPr/>
            <p:nvPr/>
          </p:nvCxnSpPr>
          <p:spPr>
            <a:xfrm>
              <a:off x="6141559" y="3923927"/>
              <a:ext cx="15744" cy="410034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36B849E9-5759-EB41-F56C-F7C75552985F}"/>
                </a:ext>
              </a:extLst>
            </p:cNvPr>
            <p:cNvSpPr/>
            <p:nvPr/>
          </p:nvSpPr>
          <p:spPr>
            <a:xfrm>
              <a:off x="4628557" y="4340278"/>
              <a:ext cx="3026004" cy="523220"/>
            </a:xfrm>
            <a:prstGeom prst="rect">
              <a:avLst/>
            </a:prstGeom>
            <a:solidFill>
              <a:schemeClr val="tx2">
                <a:lumMod val="10000"/>
                <a:lumOff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>
                  <a:solidFill>
                    <a:schemeClr val="tx1"/>
                  </a:solidFill>
                </a:rPr>
                <a:t>Build intervention</a:t>
              </a: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16745AC8-A960-850F-976F-AB33D8F287E4}"/>
                </a:ext>
              </a:extLst>
            </p:cNvPr>
            <p:cNvCxnSpPr/>
            <p:nvPr/>
          </p:nvCxnSpPr>
          <p:spPr>
            <a:xfrm>
              <a:off x="6141559" y="4863498"/>
              <a:ext cx="15744" cy="410034"/>
            </a:xfrm>
            <a:prstGeom prst="straightConnector1">
              <a:avLst/>
            </a:prstGeom>
            <a:ln>
              <a:tailEnd type="triangle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5188A385-6167-430A-B186-505ACC67B159}"/>
                </a:ext>
              </a:extLst>
            </p:cNvPr>
            <p:cNvSpPr/>
            <p:nvPr/>
          </p:nvSpPr>
          <p:spPr>
            <a:xfrm>
              <a:off x="4628557" y="5279849"/>
              <a:ext cx="3026004" cy="523220"/>
            </a:xfrm>
            <a:prstGeom prst="rect">
              <a:avLst/>
            </a:prstGeom>
            <a:solidFill>
              <a:schemeClr val="tx2">
                <a:lumMod val="10000"/>
                <a:lumOff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>
                  <a:solidFill>
                    <a:schemeClr val="tx1"/>
                  </a:solidFill>
                </a:rPr>
                <a:t>Implement, disseminate and evaluate intervention</a:t>
              </a: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8778AEF-F324-DBCF-1DAA-78A70A9E7AA1}"/>
                </a:ext>
              </a:extLst>
            </p:cNvPr>
            <p:cNvSpPr/>
            <p:nvPr/>
          </p:nvSpPr>
          <p:spPr>
            <a:xfrm rot="5400000">
              <a:off x="5269894" y="3053185"/>
              <a:ext cx="5218605" cy="281163"/>
            </a:xfrm>
            <a:prstGeom prst="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dirty="0"/>
                <a:t>Make decisions using the  APEASE criteria </a:t>
              </a:r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D761F410-19F6-A5E5-4F94-82C34D8CBF73}"/>
                </a:ext>
              </a:extLst>
            </p:cNvPr>
            <p:cNvSpPr txBox="1"/>
            <p:nvPr/>
          </p:nvSpPr>
          <p:spPr>
            <a:xfrm>
              <a:off x="4628557" y="138188"/>
              <a:ext cx="3390928" cy="369332"/>
            </a:xfrm>
            <a:prstGeom prst="rect">
              <a:avLst/>
            </a:prstGeom>
            <a:noFill/>
            <a:ln>
              <a:solidFill>
                <a:schemeClr val="tx2">
                  <a:lumMod val="90000"/>
                  <a:lumOff val="1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BCW Guide</a:t>
              </a:r>
            </a:p>
          </p:txBody>
        </p: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8D35114E-6B6D-DE04-941A-1B03332F5D91}"/>
              </a:ext>
            </a:extLst>
          </p:cNvPr>
          <p:cNvSpPr txBox="1"/>
          <p:nvPr/>
        </p:nvSpPr>
        <p:spPr>
          <a:xfrm>
            <a:off x="0" y="5505682"/>
            <a:ext cx="166404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(Atkins et al., 2015)</a:t>
            </a:r>
          </a:p>
        </p:txBody>
      </p:sp>
    </p:spTree>
    <p:extLst>
      <p:ext uri="{BB962C8B-B14F-4D97-AF65-F5344CB8AC3E}">
        <p14:creationId xmlns:p14="http://schemas.microsoft.com/office/powerpoint/2010/main" val="1285477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62E09-E246-9988-B0DB-32CB87D86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264" y="1365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Why the BCW is used?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08C100-2A0C-BA64-7E18-66A8E1E6B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8B199C-2F55-5D74-4BE4-1403381F7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13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3DD8D741-6437-3429-7FF9-D980D4596D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086" y="60975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262505A-F358-A7CE-0339-704F0F2E3E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428" y="5875014"/>
            <a:ext cx="2692400" cy="1036638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D2420B91-3771-9DB6-296C-158B64F38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352" y="1829979"/>
            <a:ext cx="4228153" cy="3252083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1800" dirty="0"/>
              <a:t>Comprehensive coverage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sz="1800" dirty="0"/>
          </a:p>
          <a:p>
            <a:pPr>
              <a:buFont typeface="Courier New" panose="02070309020205020404" pitchFamily="49" charset="0"/>
              <a:buChar char="o"/>
            </a:pPr>
            <a:endParaRPr lang="en-GB" sz="18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/>
              <a:t>Coherence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sz="1800" dirty="0"/>
          </a:p>
          <a:p>
            <a:pPr>
              <a:buFont typeface="Courier New" panose="02070309020205020404" pitchFamily="49" charset="0"/>
              <a:buChar char="o"/>
            </a:pPr>
            <a:endParaRPr lang="en-GB" sz="1800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sz="1800" dirty="0"/>
              <a:t>Link to a behaviour change model 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A1AE8D68-097B-799A-B91A-F4EFD12576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0024" y="1047750"/>
            <a:ext cx="7010400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04157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66CD7F8-6325-5FEB-553A-F3CD61B41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A76FF5-230E-4513-EA4E-B87E3C585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14</a:t>
            </a:fld>
            <a:endParaRPr lang="en-GB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D84A591F-1BDD-86E0-91A4-58D5CC0AA9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042" y="1423778"/>
            <a:ext cx="6864592" cy="4010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93BEB33-10DF-47BC-A1E6-C9640B55ABF2}"/>
              </a:ext>
            </a:extLst>
          </p:cNvPr>
          <p:cNvSpPr txBox="1">
            <a:spLocks/>
          </p:cNvSpPr>
          <p:nvPr/>
        </p:nvSpPr>
        <p:spPr>
          <a:xfrm>
            <a:off x="238649" y="136525"/>
            <a:ext cx="99060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marL="0"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/>
              <a:t>COM-B system</a:t>
            </a:r>
          </a:p>
        </p:txBody>
      </p:sp>
      <p:pic>
        <p:nvPicPr>
          <p:cNvPr id="10" name="Picture 9" descr="image001">
            <a:extLst>
              <a:ext uri="{FF2B5EF4-FFF2-40B4-BE49-F238E27FC236}">
                <a16:creationId xmlns:a16="http://schemas.microsoft.com/office/drawing/2014/main" id="{0A61F572-7276-B7C3-524F-710983B55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086" y="60975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5D554B6-F840-139C-DED4-770C54DAC8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428" y="5875014"/>
            <a:ext cx="2692400" cy="103663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6880550-6CD6-EC49-45AE-6486F3364513}"/>
              </a:ext>
            </a:extLst>
          </p:cNvPr>
          <p:cNvSpPr txBox="1"/>
          <p:nvPr/>
        </p:nvSpPr>
        <p:spPr>
          <a:xfrm>
            <a:off x="67366" y="1741476"/>
            <a:ext cx="4457500" cy="307777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Psychological or physical ability to enact the behaviour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2FD96AA-67B2-63D2-01BF-601653668978}"/>
              </a:ext>
            </a:extLst>
          </p:cNvPr>
          <p:cNvCxnSpPr>
            <a:cxnSpLocks/>
            <a:stCxn id="12" idx="3"/>
          </p:cNvCxnSpPr>
          <p:nvPr/>
        </p:nvCxnSpPr>
        <p:spPr>
          <a:xfrm>
            <a:off x="4524866" y="1895365"/>
            <a:ext cx="1018095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FCEA93C4-8B89-64FF-1149-76597BE97B7F}"/>
              </a:ext>
            </a:extLst>
          </p:cNvPr>
          <p:cNvSpPr txBox="1"/>
          <p:nvPr/>
        </p:nvSpPr>
        <p:spPr>
          <a:xfrm>
            <a:off x="67366" y="3141573"/>
            <a:ext cx="4457500" cy="523220"/>
          </a:xfrm>
          <a:prstGeom prst="rect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Reflective and automatic mechanisms that activate or inhibit behaviour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8C422A4-9A33-457B-5091-BA197BA2B860}"/>
              </a:ext>
            </a:extLst>
          </p:cNvPr>
          <p:cNvCxnSpPr>
            <a:cxnSpLocks/>
            <a:stCxn id="17" idx="3"/>
          </p:cNvCxnSpPr>
          <p:nvPr/>
        </p:nvCxnSpPr>
        <p:spPr>
          <a:xfrm>
            <a:off x="4524866" y="3403183"/>
            <a:ext cx="1018095" cy="0"/>
          </a:xfrm>
          <a:prstGeom prst="line">
            <a:avLst/>
          </a:prstGeom>
          <a:ln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8918317D-6A62-5D66-1242-D71F67F286E9}"/>
              </a:ext>
            </a:extLst>
          </p:cNvPr>
          <p:cNvSpPr txBox="1"/>
          <p:nvPr/>
        </p:nvSpPr>
        <p:spPr>
          <a:xfrm>
            <a:off x="67366" y="4649391"/>
            <a:ext cx="4457500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/>
              <a:t>Physical and social environment that enables the behaviour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83A2F87-C6F3-3901-7401-FA2620893930}"/>
              </a:ext>
            </a:extLst>
          </p:cNvPr>
          <p:cNvCxnSpPr>
            <a:cxnSpLocks/>
            <a:stCxn id="21" idx="3"/>
          </p:cNvCxnSpPr>
          <p:nvPr/>
        </p:nvCxnSpPr>
        <p:spPr>
          <a:xfrm>
            <a:off x="4524866" y="4911001"/>
            <a:ext cx="1018095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2835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F89679-361A-592A-FFED-D0165C494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76FA73-EE96-3081-9B75-9688A59AD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15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E449B737-E4B7-DAEF-F02F-FEB2F050C7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086" y="60975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F8A39C5-D87E-9956-4C19-10310223E6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428" y="5875014"/>
            <a:ext cx="2692400" cy="1036638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B42AA0C3-1812-F363-C5C9-7C10340D3B2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1682193"/>
              </p:ext>
            </p:extLst>
          </p:nvPr>
        </p:nvGraphicFramePr>
        <p:xfrm>
          <a:off x="395927" y="245098"/>
          <a:ext cx="11681308" cy="5552440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5693788">
                  <a:extLst>
                    <a:ext uri="{9D8B030D-6E8A-4147-A177-3AD203B41FA5}">
                      <a16:colId xmlns:a16="http://schemas.microsoft.com/office/drawing/2014/main" val="2030588941"/>
                    </a:ext>
                  </a:extLst>
                </a:gridCol>
                <a:gridCol w="5987520">
                  <a:extLst>
                    <a:ext uri="{9D8B030D-6E8A-4147-A177-3AD203B41FA5}">
                      <a16:colId xmlns:a16="http://schemas.microsoft.com/office/drawing/2014/main" val="342483256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Sub-elements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Questions to explore relevance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31803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/>
                        <a:t>Physical</a:t>
                      </a:r>
                      <a:r>
                        <a:rPr lang="en-GB" sz="1400" dirty="0"/>
                        <a:t>: skills and knowledge such as operating equipment or tools. </a:t>
                      </a:r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  <a:p>
                      <a:r>
                        <a:rPr lang="en-GB" sz="1400" b="1" dirty="0"/>
                        <a:t>Psychological: </a:t>
                      </a:r>
                      <a:r>
                        <a:rPr lang="en-GB" sz="1400" dirty="0"/>
                        <a:t>skills and knowledge such as decision making</a:t>
                      </a:r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Do they have the ability to adopt the target behaviours: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Are they aware of the behaviour and what it involves?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Do they know how to do it?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Do they have the understanding required to do it?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Do they have the skill, strength and stamina to do it?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Do they have the cognitive and perceptual skills do it?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81756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/>
                        <a:t>Physical: </a:t>
                      </a:r>
                      <a:r>
                        <a:rPr lang="en-GB" sz="1400" dirty="0"/>
                        <a:t>the environment, time and resource (e.g. giving up smoking by going to a place where smoking is not allowed)</a:t>
                      </a:r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  <a:p>
                      <a:r>
                        <a:rPr lang="en-GB" sz="1400" b="1" dirty="0"/>
                        <a:t>Social</a:t>
                      </a:r>
                      <a:r>
                        <a:rPr lang="en-GB" sz="1400" dirty="0"/>
                        <a:t>: behaviour and expectations of peers and networks including cultural norms (e.g. giving up smoking with a support group of non-smokers)</a:t>
                      </a:r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Do they have the opportunity to adopt the target behaviours: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Is it socially acceptable in their environment?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Do formal rules support it?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Are there cues, reminders, and nudges supporting them to do it?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Do they have sufficient time do it?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Do they have access to the appropriate place to do it?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Do they have the appropriate resources such as money, tools, or equipment to do it?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5313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b="1" dirty="0"/>
                        <a:t>Reflective</a:t>
                      </a:r>
                      <a:r>
                        <a:rPr lang="en-GB" sz="1400" dirty="0"/>
                        <a:t>: thought processes such as plans, beliefs and intentions (e.g. planning to stop smoking because of the health benefits)</a:t>
                      </a:r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  <a:p>
                      <a:endParaRPr lang="en-GB" sz="1400" dirty="0"/>
                    </a:p>
                    <a:p>
                      <a:r>
                        <a:rPr lang="en-GB" sz="1400" b="1" dirty="0"/>
                        <a:t>Automatic: </a:t>
                      </a:r>
                      <a:r>
                        <a:rPr lang="en-GB" sz="1400" b="0" dirty="0"/>
                        <a:t>more intrinsic such as emotional responses, desires, and impulses (e.g. physical response to the thought of smoking)</a:t>
                      </a:r>
                      <a:endParaRPr lang="en-GB" sz="1400" b="1" dirty="0"/>
                    </a:p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Are they motivated to adopt the target behaviours: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How worthwhile do they think it is?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How much satisfaction or rewards do they expect to obtain from it?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How much does it fit with their identity?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How strong is their intention around it?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How developed is their habit or routine around it?</a:t>
                      </a:r>
                    </a:p>
                    <a:p>
                      <a:pPr marL="742950" lvl="1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How much do they prioritise it over the alternatives?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5041930"/>
                  </a:ext>
                </a:extLst>
              </a:tr>
            </a:tbl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C37F9E9F-7800-5198-04F3-A084F9F48E7E}"/>
              </a:ext>
            </a:extLst>
          </p:cNvPr>
          <p:cNvSpPr/>
          <p:nvPr/>
        </p:nvSpPr>
        <p:spPr>
          <a:xfrm rot="16200000">
            <a:off x="-428093" y="1146177"/>
            <a:ext cx="1366888" cy="281163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CAPABILITY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4F5CBD2-A7CF-06C5-984C-4AB283B5FB1E}"/>
              </a:ext>
            </a:extLst>
          </p:cNvPr>
          <p:cNvSpPr/>
          <p:nvPr/>
        </p:nvSpPr>
        <p:spPr>
          <a:xfrm rot="16200000">
            <a:off x="-762749" y="2847716"/>
            <a:ext cx="2036193" cy="281163"/>
          </a:xfrm>
          <a:prstGeom prst="rect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OPPORTUNITY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C6D50EC-0496-2EEE-9BFF-7E337191A387}"/>
              </a:ext>
            </a:extLst>
          </p:cNvPr>
          <p:cNvSpPr/>
          <p:nvPr/>
        </p:nvSpPr>
        <p:spPr>
          <a:xfrm rot="16200000">
            <a:off x="-640224" y="4761385"/>
            <a:ext cx="1791145" cy="281163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MOTIVATION</a:t>
            </a:r>
          </a:p>
        </p:txBody>
      </p:sp>
    </p:spTree>
    <p:extLst>
      <p:ext uri="{BB962C8B-B14F-4D97-AF65-F5344CB8AC3E}">
        <p14:creationId xmlns:p14="http://schemas.microsoft.com/office/powerpoint/2010/main" val="34937950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2EBF83-F525-D655-8402-D275745EF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72220F-4605-3CEC-11C1-15731AE0C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16</a:t>
            </a:fld>
            <a:endParaRPr lang="en-GB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9788113-F519-E176-4647-DC785EABFC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6870629"/>
              </p:ext>
            </p:extLst>
          </p:nvPr>
        </p:nvGraphicFramePr>
        <p:xfrm>
          <a:off x="172170" y="1178877"/>
          <a:ext cx="11847659" cy="4419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66081">
                  <a:extLst>
                    <a:ext uri="{9D8B030D-6E8A-4147-A177-3AD203B41FA5}">
                      <a16:colId xmlns:a16="http://schemas.microsoft.com/office/drawing/2014/main" val="602744103"/>
                    </a:ext>
                  </a:extLst>
                </a:gridCol>
                <a:gridCol w="6219629">
                  <a:extLst>
                    <a:ext uri="{9D8B030D-6E8A-4147-A177-3AD203B41FA5}">
                      <a16:colId xmlns:a16="http://schemas.microsoft.com/office/drawing/2014/main" val="43617337"/>
                    </a:ext>
                  </a:extLst>
                </a:gridCol>
                <a:gridCol w="3761949">
                  <a:extLst>
                    <a:ext uri="{9D8B030D-6E8A-4147-A177-3AD203B41FA5}">
                      <a16:colId xmlns:a16="http://schemas.microsoft.com/office/drawing/2014/main" val="52792905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Intervention</a:t>
                      </a: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Definition</a:t>
                      </a: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Link to COM-B</a:t>
                      </a:r>
                    </a:p>
                  </a:txBody>
                  <a:tcPr>
                    <a:solidFill>
                      <a:srgbClr val="C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85041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Education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Informing and explaining to increase knowledge and understanding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Capability</a:t>
                      </a:r>
                      <a:r>
                        <a:rPr lang="en-GB" sz="1200" dirty="0"/>
                        <a:t> – psychological </a:t>
                      </a:r>
                    </a:p>
                    <a:p>
                      <a:r>
                        <a:rPr lang="en-GB" sz="1200" b="1" dirty="0"/>
                        <a:t>Motivation</a:t>
                      </a:r>
                      <a:r>
                        <a:rPr lang="en-GB" sz="1200" dirty="0"/>
                        <a:t> - reflective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18541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Persuasion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Influencing to develop positive and negative feelings that stimulate 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Motivation</a:t>
                      </a:r>
                      <a:r>
                        <a:rPr lang="en-GB" sz="1200" dirty="0"/>
                        <a:t> – reflective or automatic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58362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Incentivisation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Establishing rewards and incentives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Motivation</a:t>
                      </a:r>
                      <a:r>
                        <a:rPr lang="en-GB" sz="1200" dirty="0"/>
                        <a:t> – reflective or automatic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97998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Coercion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Establishing punishments and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Motivation</a:t>
                      </a:r>
                      <a:r>
                        <a:rPr lang="en-GB" sz="1200" dirty="0"/>
                        <a:t> – reflective or automatic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35275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Training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Developing knowledge and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Capability</a:t>
                      </a:r>
                      <a:r>
                        <a:rPr lang="en-GB" sz="1200" dirty="0"/>
                        <a:t> – psychological or physical</a:t>
                      </a:r>
                    </a:p>
                    <a:p>
                      <a:r>
                        <a:rPr lang="en-GB" sz="1200" b="1" dirty="0"/>
                        <a:t>Motivation</a:t>
                      </a:r>
                      <a:r>
                        <a:rPr lang="en-GB" sz="1200" dirty="0"/>
                        <a:t> –reflective or automatic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59114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Enablement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Increase means or reduce barriers to increase capability or opportunity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Capability</a:t>
                      </a:r>
                      <a:r>
                        <a:rPr lang="en-GB" sz="1200" dirty="0"/>
                        <a:t> – psychological or physical</a:t>
                      </a:r>
                    </a:p>
                    <a:p>
                      <a:r>
                        <a:rPr lang="en-GB" sz="1200" b="1" dirty="0"/>
                        <a:t>Motivation</a:t>
                      </a:r>
                      <a:r>
                        <a:rPr lang="en-GB" sz="1200" dirty="0"/>
                        <a:t> – reflective or automative</a:t>
                      </a:r>
                    </a:p>
                    <a:p>
                      <a:r>
                        <a:rPr lang="en-GB" sz="1200" b="1" dirty="0"/>
                        <a:t>Opportunity</a:t>
                      </a:r>
                      <a:r>
                        <a:rPr lang="en-GB" sz="1200" dirty="0"/>
                        <a:t> – physical and social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11555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Modelling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Providing a role model or example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Opportunity</a:t>
                      </a:r>
                      <a:r>
                        <a:rPr lang="en-GB" sz="1200" dirty="0"/>
                        <a:t> - social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81206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Environmental restructuring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Changing the social or physical environment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Opportunity</a:t>
                      </a:r>
                      <a:r>
                        <a:rPr lang="en-GB" sz="1200" dirty="0"/>
                        <a:t> – social and physical</a:t>
                      </a:r>
                    </a:p>
                    <a:p>
                      <a:r>
                        <a:rPr lang="en-GB" sz="1200" b="1" dirty="0"/>
                        <a:t>Capability</a:t>
                      </a:r>
                      <a:r>
                        <a:rPr lang="en-GB" sz="1200" dirty="0"/>
                        <a:t> – psychological or physical</a:t>
                      </a:r>
                    </a:p>
                    <a:p>
                      <a:r>
                        <a:rPr lang="en-GB" sz="1200" b="1" dirty="0"/>
                        <a:t>Motivation</a:t>
                      </a:r>
                      <a:r>
                        <a:rPr lang="en-GB" sz="1200" dirty="0"/>
                        <a:t> – reflective or automatic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9566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="1" dirty="0"/>
                        <a:t>Restrictions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Using rules or law to change behaviours.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/>
                        <a:t>Opportunity</a:t>
                      </a:r>
                      <a:r>
                        <a:rPr lang="en-GB" sz="1200" dirty="0"/>
                        <a:t> – social or physical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2592223"/>
                  </a:ext>
                </a:extLst>
              </a:tr>
            </a:tbl>
          </a:graphicData>
        </a:graphic>
      </p:graphicFrame>
      <p:pic>
        <p:nvPicPr>
          <p:cNvPr id="7" name="Picture 6" descr="image001">
            <a:extLst>
              <a:ext uri="{FF2B5EF4-FFF2-40B4-BE49-F238E27FC236}">
                <a16:creationId xmlns:a16="http://schemas.microsoft.com/office/drawing/2014/main" id="{59AF680E-3A8B-2708-1E51-A923A727C6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086" y="60975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24DBD3F-9CEB-C092-5D2F-CCDDE63DC37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428" y="5875014"/>
            <a:ext cx="2692400" cy="10366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8C0CEE9-118B-5744-DC2B-9FB8940569F9}"/>
              </a:ext>
            </a:extLst>
          </p:cNvPr>
          <p:cNvSpPr txBox="1"/>
          <p:nvPr/>
        </p:nvSpPr>
        <p:spPr>
          <a:xfrm>
            <a:off x="172170" y="307309"/>
            <a:ext cx="89853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/>
              <a:t> Interventions that can support the required behaviour change – BCW matrix</a:t>
            </a:r>
          </a:p>
        </p:txBody>
      </p:sp>
    </p:spTree>
    <p:extLst>
      <p:ext uri="{BB962C8B-B14F-4D97-AF65-F5344CB8AC3E}">
        <p14:creationId xmlns:p14="http://schemas.microsoft.com/office/powerpoint/2010/main" val="21564468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050612-4F32-4327-FA1C-52AFCCC3F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959F9A-D963-DE3E-22DF-D1FE341A3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17</a:t>
            </a:fld>
            <a:endParaRPr lang="en-GB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92338598-E906-2DE3-B81F-E784167AAE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9" y="136525"/>
            <a:ext cx="5341733" cy="3109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001A8AA-2BDA-4D98-BE3A-4DC76B1F174B}"/>
              </a:ext>
            </a:extLst>
          </p:cNvPr>
          <p:cNvSpPr>
            <a:spLocks noGrp="1"/>
          </p:cNvSpPr>
          <p:nvPr/>
        </p:nvSpPr>
        <p:spPr>
          <a:xfrm>
            <a:off x="8780465" y="0"/>
            <a:ext cx="33458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COM-B example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22B49541-540F-E7A2-E930-87D53091E4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08" y="3246437"/>
            <a:ext cx="5244355" cy="320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48239C7C-BF39-145D-F116-FD9C847D23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086" y="60975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B68E242-5BDB-F4B3-90EF-B21D7AC413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428" y="5875014"/>
            <a:ext cx="2692400" cy="1036638"/>
          </a:xfrm>
          <a:prstGeom prst="rect">
            <a:avLst/>
          </a:prstGeom>
        </p:spPr>
      </p:pic>
      <p:pic>
        <p:nvPicPr>
          <p:cNvPr id="11" name="Picture 2" descr="A graph with blue squares and red text&#10;&#10;AI-generated content may be incorrect.">
            <a:extLst>
              <a:ext uri="{FF2B5EF4-FFF2-40B4-BE49-F238E27FC236}">
                <a16:creationId xmlns:a16="http://schemas.microsoft.com/office/drawing/2014/main" id="{97931003-0E3A-4393-3E06-8F9748238F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29701" y="1771607"/>
            <a:ext cx="6596591" cy="3314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D69FB40-5061-E705-9399-4C24C3E62638}"/>
              </a:ext>
            </a:extLst>
          </p:cNvPr>
          <p:cNvSpPr txBox="1"/>
          <p:nvPr/>
        </p:nvSpPr>
        <p:spPr>
          <a:xfrm>
            <a:off x="10453378" y="5598757"/>
            <a:ext cx="1580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(Michie, 2015)</a:t>
            </a:r>
          </a:p>
        </p:txBody>
      </p:sp>
    </p:spTree>
    <p:extLst>
      <p:ext uri="{BB962C8B-B14F-4D97-AF65-F5344CB8AC3E}">
        <p14:creationId xmlns:p14="http://schemas.microsoft.com/office/powerpoint/2010/main" val="2104377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B5932-5D71-B0CC-4152-1343ADE1F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20168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Questions?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38042FD-9FE2-DB62-98A5-F4CE44BFB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F5CBF3-7EEB-85A3-EB83-ADC642FFD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18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ABC47885-4623-1148-AD70-051F8D3989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086" y="60975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A877C1A-D0DE-5186-5D17-75A13A312D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428" y="5875014"/>
            <a:ext cx="2692400" cy="103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77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4A51F-B185-198F-163E-E5EE7B629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8456" y="272712"/>
            <a:ext cx="10515600" cy="1325563"/>
          </a:xfrm>
        </p:spPr>
        <p:txBody>
          <a:bodyPr/>
          <a:lstStyle/>
          <a:p>
            <a:r>
              <a:rPr lang="en-GB" b="1" dirty="0"/>
              <a:t>Group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90E29-B5BF-1EB5-1E8E-B499B3C423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9889" y="1344858"/>
            <a:ext cx="1040211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Describe a behaviour that is associated with one of the following:</a:t>
            </a:r>
          </a:p>
          <a:p>
            <a:pPr marL="0" indent="0">
              <a:buNone/>
            </a:pPr>
            <a:endParaRPr lang="en-GB" sz="2400" dirty="0"/>
          </a:p>
          <a:p>
            <a:pPr lvl="1"/>
            <a:r>
              <a:rPr lang="en-GB" sz="2000" dirty="0"/>
              <a:t>inefficiency, </a:t>
            </a:r>
          </a:p>
          <a:p>
            <a:pPr lvl="1"/>
            <a:r>
              <a:rPr lang="en-GB" sz="2000" dirty="0"/>
              <a:t>low productivity, </a:t>
            </a:r>
          </a:p>
          <a:p>
            <a:pPr lvl="1"/>
            <a:r>
              <a:rPr lang="en-GB" sz="2000" dirty="0"/>
              <a:t>patient harm, </a:t>
            </a:r>
          </a:p>
          <a:p>
            <a:pPr lvl="1"/>
            <a:r>
              <a:rPr lang="en-GB" sz="2000" dirty="0"/>
              <a:t>waste </a:t>
            </a:r>
          </a:p>
          <a:p>
            <a:pPr marL="457200" lvl="1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400" dirty="0"/>
              <a:t>in the NHS or social care. </a:t>
            </a:r>
          </a:p>
          <a:p>
            <a:pPr marL="0" indent="0">
              <a:buNone/>
            </a:pPr>
            <a:r>
              <a:rPr lang="en-GB" sz="2400" dirty="0"/>
              <a:t>As a team effort, outline a behavioural change intervention using the BCW highlighting what component of the COM-B system needs to be addressed.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50BBB6-71E0-7D56-D465-EFB458D0E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326E5B-9844-446C-677B-F4CB57BF1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19</a:t>
            </a:fld>
            <a:endParaRPr lang="en-GB"/>
          </a:p>
        </p:txBody>
      </p:sp>
      <p:pic>
        <p:nvPicPr>
          <p:cNvPr id="6" name="Picture 5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4D1C9997-4323-B430-9F52-9F6B3983133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7" name="Picture 6" descr="image001">
            <a:extLst>
              <a:ext uri="{FF2B5EF4-FFF2-40B4-BE49-F238E27FC236}">
                <a16:creationId xmlns:a16="http://schemas.microsoft.com/office/drawing/2014/main" id="{47A44BC5-32F5-ADE8-6169-24B2EA90DE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086" y="60975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2372492-AB93-4A1C-002A-3B16A53731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428" y="5875014"/>
            <a:ext cx="2692400" cy="103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2862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E6B78-B62E-75EC-B60A-854468389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90DC75-44A3-AD97-2117-1CF2681633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62" y="1856446"/>
            <a:ext cx="12041275" cy="4351338"/>
          </a:xfrm>
        </p:spPr>
        <p:txBody>
          <a:bodyPr>
            <a:normAutofit/>
          </a:bodyPr>
          <a:lstStyle/>
          <a:p>
            <a:r>
              <a:rPr lang="en-GB" sz="1600" dirty="0"/>
              <a:t>Atkins, L. and Michie, S. (2015) “Designing interventions to change eating behaviours,” </a:t>
            </a:r>
            <a:r>
              <a:rPr lang="en-GB" sz="1600" i="1" dirty="0"/>
              <a:t>Proceedings of the Nutrition Society</a:t>
            </a:r>
            <a:r>
              <a:rPr lang="en-GB" sz="1600" dirty="0"/>
              <a:t>, 74(2), pp. 164–170. Available at: </a:t>
            </a:r>
            <a:r>
              <a:rPr lang="en-GB" sz="1600" dirty="0">
                <a:hlinkClick r:id="rId2"/>
              </a:rPr>
              <a:t>https://doi.org/10.1017/S0029665115000075</a:t>
            </a:r>
            <a:r>
              <a:rPr lang="en-GB" sz="1600" dirty="0"/>
              <a:t>.</a:t>
            </a:r>
          </a:p>
          <a:p>
            <a:r>
              <a:rPr lang="en-GB" sz="1600" dirty="0"/>
              <a:t>Michie, S., van Stralen, M.M. and West, R. (2011) “The behaviour change wheel: a new method for characterising and designing behaviour change interventions,” </a:t>
            </a:r>
            <a:r>
              <a:rPr lang="en-GB" sz="1600" i="1" dirty="0"/>
              <a:t>Implementation science : IS</a:t>
            </a:r>
            <a:r>
              <a:rPr lang="en-GB" sz="1600" dirty="0"/>
              <a:t>, 6(1). Available at: </a:t>
            </a:r>
            <a:r>
              <a:rPr lang="en-GB" sz="1600" dirty="0">
                <a:hlinkClick r:id="rId3"/>
              </a:rPr>
              <a:t>https://doi.org/10.1186/1748-5908-6-42</a:t>
            </a:r>
            <a:r>
              <a:rPr lang="en-GB" sz="1600" dirty="0"/>
              <a:t>.</a:t>
            </a:r>
          </a:p>
          <a:p>
            <a:r>
              <a:rPr lang="da-DK" sz="1600" dirty="0"/>
              <a:t>Stone, S.P. </a:t>
            </a:r>
            <a:r>
              <a:rPr lang="da-DK" sz="1600" i="1" dirty="0"/>
              <a:t>et al.</a:t>
            </a:r>
            <a:r>
              <a:rPr lang="da-DK" sz="1600" dirty="0"/>
              <a:t> </a:t>
            </a:r>
            <a:r>
              <a:rPr lang="en-GB" sz="1600" dirty="0"/>
              <a:t>(2012) “Evaluation of the national </a:t>
            </a:r>
            <a:r>
              <a:rPr lang="en-GB" sz="1600" dirty="0" err="1"/>
              <a:t>Cleanyourhands</a:t>
            </a:r>
            <a:r>
              <a:rPr lang="en-GB" sz="1600" dirty="0"/>
              <a:t> campaign to reduce Staphylococcus aureus bacteraemia and Clostridium difficile infection in hospitals in England and Wales by improved hand hygiene: four year, prospective, ecological, interrupted time series </a:t>
            </a:r>
            <a:r>
              <a:rPr lang="en-GB" sz="1600" dirty="0" err="1"/>
              <a:t>stu</a:t>
            </a:r>
            <a:r>
              <a:rPr lang="en-GB" sz="1600" dirty="0"/>
              <a:t>…,” </a:t>
            </a:r>
            <a:r>
              <a:rPr lang="en-GB" sz="1600" i="1" dirty="0"/>
              <a:t>BMJ</a:t>
            </a:r>
            <a:r>
              <a:rPr lang="en-GB" sz="1600" dirty="0"/>
              <a:t>, 344(7858). Available at: </a:t>
            </a:r>
            <a:r>
              <a:rPr lang="en-GB" sz="1600" dirty="0">
                <a:hlinkClick r:id="rId4"/>
              </a:rPr>
              <a:t>https://doi.org/10.1136/BMJ.E3005</a:t>
            </a:r>
            <a:r>
              <a:rPr lang="en-GB" sz="1600" dirty="0"/>
              <a:t>.</a:t>
            </a:r>
          </a:p>
          <a:p>
            <a:r>
              <a:rPr lang="en-GB" sz="1600" dirty="0"/>
              <a:t>Keyworth C, Epton T, Goldthorpe J, Calam R, Armitage CJ. Patients' experiences of behaviour change interventions delivered by general practitioners during routine consultations: A nationally representative survey. Health Expect. 2021 Jun;24(3):819-832. </a:t>
            </a:r>
            <a:r>
              <a:rPr lang="en-GB" sz="1600" dirty="0" err="1"/>
              <a:t>doi</a:t>
            </a:r>
            <a:r>
              <a:rPr lang="en-GB" sz="1600" dirty="0"/>
              <a:t>: </a:t>
            </a:r>
            <a:r>
              <a:rPr lang="en-GB" sz="1600" u="sng" dirty="0">
                <a:hlinkClick r:id="rId5"/>
              </a:rPr>
              <a:t>10.1111/hex.13221</a:t>
            </a:r>
            <a:r>
              <a:rPr lang="en-GB" sz="1600" dirty="0"/>
              <a:t>.</a:t>
            </a:r>
          </a:p>
          <a:p>
            <a:r>
              <a:rPr lang="en-GB" sz="1600" dirty="0"/>
              <a:t>NICE (2007) “Behaviour change: the principles for effective interventions.” Available at: </a:t>
            </a:r>
            <a:r>
              <a:rPr lang="en-GB" sz="1600" dirty="0">
                <a:hlinkClick r:id="rId6"/>
              </a:rPr>
              <a:t>NICE 2007 Behaviour change the principles for effective interventions.pdf</a:t>
            </a:r>
            <a:endParaRPr lang="en-GB" sz="1600" dirty="0"/>
          </a:p>
          <a:p>
            <a:r>
              <a:rPr lang="en-GB" sz="1600" dirty="0"/>
              <a:t>Susan Michie. “The behaviour change wheel: a new method for characterising and designing behaviour change interventions”. 2015. Available at: </a:t>
            </a:r>
            <a:r>
              <a:rPr lang="en-GB" sz="1600" dirty="0">
                <a:hlinkClick r:id="rId7"/>
              </a:rPr>
              <a:t>Slide 1</a:t>
            </a:r>
            <a:r>
              <a:rPr lang="en-GB" sz="1600" dirty="0"/>
              <a:t>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B34DF2-38EC-7450-5BA2-FB729D7FD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BMDS7009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4277F5-57D1-5D24-C36E-7CFD07550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7339CA-D717-49BA-931E-B13030336F1B}" type="slidenum">
              <a:rPr lang="en-GB" smtClean="0"/>
              <a:t>20</a:t>
            </a:fld>
            <a:endParaRPr lang="en-GB"/>
          </a:p>
        </p:txBody>
      </p:sp>
      <p:pic>
        <p:nvPicPr>
          <p:cNvPr id="6" name="Picture 5" descr="image001">
            <a:extLst>
              <a:ext uri="{FF2B5EF4-FFF2-40B4-BE49-F238E27FC236}">
                <a16:creationId xmlns:a16="http://schemas.microsoft.com/office/drawing/2014/main" id="{2037219F-D0FD-773C-AEDC-6C0BB52EBE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2086" y="60975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1CDFB57-46D9-763F-D6DC-1004E7BA732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428" y="5875014"/>
            <a:ext cx="2692400" cy="1036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6323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1560</Words>
  <Application>Microsoft Office PowerPoint</Application>
  <PresentationFormat>Widescreen</PresentationFormat>
  <Paragraphs>277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Aptos</vt:lpstr>
      <vt:lpstr>Aptos Display</vt:lpstr>
      <vt:lpstr>Arial</vt:lpstr>
      <vt:lpstr>Courier New</vt:lpstr>
      <vt:lpstr>Office Theme</vt:lpstr>
      <vt:lpstr>Today session</vt:lpstr>
      <vt:lpstr>PowerPoint Presentation</vt:lpstr>
      <vt:lpstr>Contents:</vt:lpstr>
      <vt:lpstr>Summary module BMDS7009</vt:lpstr>
      <vt:lpstr>Learning outcomes:</vt:lpstr>
      <vt:lpstr>Behaviour change interventions (BCI)</vt:lpstr>
      <vt:lpstr>Evaluation criteria for BCI framework usefulness </vt:lpstr>
      <vt:lpstr>PowerPoint Presentation</vt:lpstr>
      <vt:lpstr>Behaviour Change Wheel (BCW) – Source of behaviour </vt:lpstr>
      <vt:lpstr>Behaviour Change Wheel (BCW) – Intervention functions</vt:lpstr>
      <vt:lpstr>Behaviour Change Wheel (BCW) – Policy categories</vt:lpstr>
      <vt:lpstr>PowerPoint Presentation</vt:lpstr>
      <vt:lpstr>Why the BCW is used?</vt:lpstr>
      <vt:lpstr>PowerPoint Presentation</vt:lpstr>
      <vt:lpstr>PowerPoint Presentation</vt:lpstr>
      <vt:lpstr>PowerPoint Presentation</vt:lpstr>
      <vt:lpstr>PowerPoint Presentation</vt:lpstr>
      <vt:lpstr>Questions?</vt:lpstr>
      <vt:lpstr>Group exercise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</cp:revision>
  <dcterms:created xsi:type="dcterms:W3CDTF">2026-01-30T13:04:38Z</dcterms:created>
  <dcterms:modified xsi:type="dcterms:W3CDTF">2026-02-03T15:20:58Z</dcterms:modified>
</cp:coreProperties>
</file>