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7" autoAdjust="0"/>
    <p:restoredTop sz="94695"/>
  </p:normalViewPr>
  <p:slideViewPr>
    <p:cSldViewPr snapToGrid="0">
      <p:cViewPr varScale="1">
        <p:scale>
          <a:sx n="113" d="100"/>
          <a:sy n="113" d="100"/>
        </p:scale>
        <p:origin x="54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9B9B9-1C71-48E3-85F9-5754910CA174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1417D-F750-45B5-BC7E-F74EE8876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293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9B9B9-1C71-48E3-85F9-5754910CA174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1417D-F750-45B5-BC7E-F74EE8876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1933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9B9B9-1C71-48E3-85F9-5754910CA174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1417D-F750-45B5-BC7E-F74EE8876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380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9B9B9-1C71-48E3-85F9-5754910CA174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1417D-F750-45B5-BC7E-F74EE8876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187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9B9B9-1C71-48E3-85F9-5754910CA174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1417D-F750-45B5-BC7E-F74EE8876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954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9B9B9-1C71-48E3-85F9-5754910CA174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1417D-F750-45B5-BC7E-F74EE8876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046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9B9B9-1C71-48E3-85F9-5754910CA174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1417D-F750-45B5-BC7E-F74EE8876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607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9B9B9-1C71-48E3-85F9-5754910CA174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1417D-F750-45B5-BC7E-F74EE8876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90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9B9B9-1C71-48E3-85F9-5754910CA174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1417D-F750-45B5-BC7E-F74EE8876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8507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9B9B9-1C71-48E3-85F9-5754910CA174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1417D-F750-45B5-BC7E-F74EE8876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768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9B9B9-1C71-48E3-85F9-5754910CA174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1417D-F750-45B5-BC7E-F74EE8876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1932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9B9B9-1C71-48E3-85F9-5754910CA174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1417D-F750-45B5-BC7E-F74EE8876FA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398135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9B9B9-1C71-48E3-85F9-5754910CA174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1417D-F750-45B5-BC7E-F74EE8876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5529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9B9B9-1C71-48E3-85F9-5754910CA174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1417D-F750-45B5-BC7E-F74EE8876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4035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9B9B9-1C71-48E3-85F9-5754910CA174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1417D-F750-45B5-BC7E-F74EE8876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839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9B9B9-1C71-48E3-85F9-5754910CA174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1417D-F750-45B5-BC7E-F74EE8876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087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9B9B9-1C71-48E3-85F9-5754910CA174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1417D-F750-45B5-BC7E-F74EE8876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651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DF49B9B9-1C71-48E3-85F9-5754910CA174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A521417D-F750-45B5-BC7E-F74EE8876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1332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8.png"/><Relationship Id="rId5" Type="http://schemas.openxmlformats.org/officeDocument/2006/relationships/image" Target="../media/image9.pn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3.png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6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5.png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7.png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ebintegrations.co.uk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://www.mediaocean.com/digital-marketing-guide/overview-history" TargetMode="Externa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www.digitalseoguide.com/digital-marketing/how-to-create-a-digital-marketing-strategy/" TargetMode="External"/><Relationship Id="rId5" Type="http://schemas.openxmlformats.org/officeDocument/2006/relationships/hyperlink" Target="https://www.zazzlemedia.co.uk/blog/coca-cola-digital-marketing" TargetMode="External"/><Relationship Id="rId10" Type="http://schemas.openxmlformats.org/officeDocument/2006/relationships/image" Target="../media/image8.png"/><Relationship Id="rId4" Type="http://schemas.openxmlformats.org/officeDocument/2006/relationships/hyperlink" Target="https://www.singlegrain.com/res/digital-marketing-agency/case-studies/" TargetMode="External"/><Relationship Id="rId9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DB0DA-86FF-AE80-811D-DB742479B9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1769" y="3684258"/>
            <a:ext cx="9440034" cy="1828801"/>
          </a:xfrm>
        </p:spPr>
        <p:txBody>
          <a:bodyPr>
            <a:normAutofit/>
          </a:bodyPr>
          <a:lstStyle/>
          <a:p>
            <a:pPr algn="l"/>
            <a:r>
              <a:rPr lang="en-GB" sz="5400" dirty="0">
                <a:solidFill>
                  <a:srgbClr val="FFFF00"/>
                </a:solidFill>
                <a:latin typeface="Arial Black" panose="020B0A04020102020204" pitchFamily="34" charset="0"/>
              </a:rPr>
              <a:t>Why TikTok for Business?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01DA10-CA9E-7A34-76F7-B95AF6CC6E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20944" y="5665904"/>
            <a:ext cx="4113695" cy="1133795"/>
          </a:xfrm>
        </p:spPr>
        <p:txBody>
          <a:bodyPr>
            <a:normAutofit lnSpcReduction="10000"/>
          </a:bodyPr>
          <a:lstStyle/>
          <a:p>
            <a:pPr algn="l"/>
            <a:r>
              <a:rPr lang="en-US" sz="1100" dirty="0">
                <a:latin typeface="Arial Black" panose="020B0A04020102020204" pitchFamily="34" charset="0"/>
              </a:rPr>
              <a:t>Student name: Emil Daniel Malutan     </a:t>
            </a:r>
          </a:p>
          <a:p>
            <a:pPr algn="l"/>
            <a:r>
              <a:rPr lang="en-US" sz="1100" dirty="0">
                <a:latin typeface="Arial Black" panose="020B0A04020102020204" pitchFamily="34" charset="0"/>
              </a:rPr>
              <a:t>Student ID number: 2325920	</a:t>
            </a:r>
          </a:p>
          <a:p>
            <a:pPr algn="l"/>
            <a:r>
              <a:rPr lang="en-US" sz="1100" dirty="0">
                <a:latin typeface="Arial Black" panose="020B0A04020102020204" pitchFamily="34" charset="0"/>
              </a:rPr>
              <a:t>Programme: CertHE Sustainable Enterprise (Rural)</a:t>
            </a:r>
          </a:p>
          <a:p>
            <a:pPr algn="l"/>
            <a:r>
              <a:rPr lang="en-US" sz="1100" dirty="0">
                <a:latin typeface="Arial Black" panose="020B0A04020102020204" pitchFamily="34" charset="0"/>
              </a:rPr>
              <a:t>Module: Digital Marketing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EAEDF8-77B0-EB81-E99B-40084C9324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3098" y="202710"/>
            <a:ext cx="4686651" cy="36574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2ED1710-DD5B-C416-6AEA-DDDBC029A4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11" y="80643"/>
            <a:ext cx="2143125" cy="21431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45B053C6-FF49-4F9A-6AB5-5F14014F4A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6003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57"/>
    </mc:Choice>
    <mc:Fallback>
      <p:transition spd="slow" advTm="5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B78B9-9502-3EBF-5521-416F4EFD8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900" y="643467"/>
            <a:ext cx="3946393" cy="1956298"/>
          </a:xfrm>
        </p:spPr>
        <p:txBody>
          <a:bodyPr>
            <a:normAutofit/>
          </a:bodyPr>
          <a:lstStyle/>
          <a:p>
            <a:pPr algn="l"/>
            <a:r>
              <a:rPr lang="en-US" sz="3600" dirty="0">
                <a:solidFill>
                  <a:srgbClr val="FFFF00"/>
                </a:solidFill>
                <a:latin typeface="Arial Black" panose="020B0A04020102020204" pitchFamily="34" charset="0"/>
              </a:rPr>
              <a:t>Introduction </a:t>
            </a:r>
            <a:endParaRPr lang="en-GB" sz="36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521C2-05EF-90C2-3603-8798C502F6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9768" y="643467"/>
            <a:ext cx="6430560" cy="195629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buClr>
                <a:srgbClr val="35F6D2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TikTok is a fast-growing social media platform with over 1 billion active users globally (Statista, 2023).</a:t>
            </a:r>
          </a:p>
          <a:p>
            <a:pPr>
              <a:lnSpc>
                <a:spcPct val="90000"/>
              </a:lnSpc>
              <a:buClr>
                <a:srgbClr val="35F6D2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Over 60% of users are Gen Z and Millennials, making it ideal for targeting younger demographics </a:t>
            </a:r>
          </a:p>
          <a:p>
            <a:pPr>
              <a:lnSpc>
                <a:spcPct val="90000"/>
              </a:lnSpc>
              <a:buClr>
                <a:srgbClr val="35F6D2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Key feature: Short-form video content with high user engagement rates.</a:t>
            </a:r>
          </a:p>
          <a:p>
            <a:pPr>
              <a:lnSpc>
                <a:spcPct val="90000"/>
              </a:lnSpc>
              <a:buClr>
                <a:srgbClr val="35F6D2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Innovative advertising options like TikTok Ads, Brand Takeovers, and TikTok Shop (TikTok for Business, 2023).</a:t>
            </a:r>
          </a:p>
        </p:txBody>
      </p:sp>
      <p:pic>
        <p:nvPicPr>
          <p:cNvPr id="4" name="Picture 3" descr="A cell phone with a logo&#10;&#10;Description automatically generated">
            <a:extLst>
              <a:ext uri="{FF2B5EF4-FFF2-40B4-BE49-F238E27FC236}">
                <a16:creationId xmlns:a16="http://schemas.microsoft.com/office/drawing/2014/main" id="{F4DC8E2A-95F6-6933-2F87-18435D22CD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468" y="3058451"/>
            <a:ext cx="10926860" cy="289561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7" name="Audio 6">
            <a:extLst>
              <a:ext uri="{FF2B5EF4-FFF2-40B4-BE49-F238E27FC236}">
                <a16:creationId xmlns:a16="http://schemas.microsoft.com/office/drawing/2014/main" id="{38787FE9-1B37-0839-5320-4C4EA8B72D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95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436"/>
    </mc:Choice>
    <mc:Fallback>
      <p:transition spd="slow" advTm="554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C0331-8539-2EF8-B002-832D2E5D8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330" y="374782"/>
            <a:ext cx="5910517" cy="11176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dirty="0">
                <a:solidFill>
                  <a:srgbClr val="FFFF00"/>
                </a:solidFill>
                <a:latin typeface="Arial Black" panose="020B0A04020102020204" pitchFamily="34" charset="0"/>
              </a:rPr>
              <a:t>Benefits of Using TikTok for Marketing</a:t>
            </a:r>
            <a:endParaRPr lang="en-GB" sz="36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BA31937-AC66-0C47-DBC7-6E2C1A11EDA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13795" y="1828800"/>
            <a:ext cx="5910517" cy="39624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285750" marR="0" lvl="0" indent="-28575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>
                <a:srgbClr val="F78824"/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Massive Reach: Access to a global audience, including 150 million monthly active users in the United States (Statista, 2023).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>
                <a:srgbClr val="F78824"/>
              </a:buClr>
              <a:buSz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285750" marR="0" lvl="0" indent="-28575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>
                <a:srgbClr val="F78824"/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High engagement rates: Users spend an average of 95 minutes per day using the app (Hootsuite, 2023)</a:t>
            </a:r>
          </a:p>
          <a:p>
            <a:pPr marL="285750" marR="0" lvl="0" indent="-28575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>
                <a:srgbClr val="F78824"/>
              </a:buClr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285750" marR="0" lvl="0" indent="-28575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>
                <a:srgbClr val="F78824"/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TikTok's technology enables even modest accounts to reach viral levels through trending content (TechCrunch, 2023).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>
                <a:srgbClr val="F78824"/>
              </a:buClr>
              <a:buSz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285750" marR="0" lvl="0" indent="-28575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>
                <a:srgbClr val="F78824"/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Innovative Tools: TikTok Shop, advertisements, and influencer relationships improve e-commerce prospects (TikTok for Business, 2023)</a:t>
            </a:r>
            <a:r>
              <a:rPr lang="en-US" altLang="en-US" sz="1400" dirty="0">
                <a:ln>
                  <a:noFill/>
                </a:ln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>
                <a:srgbClr val="F78824"/>
              </a:buClr>
              <a:buSz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285750" marR="0" lvl="0" indent="-28575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>
                <a:srgbClr val="F78824"/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Successful campaigns: For example, Ocean Spray's viral Cranberry Dreams campaign received over 15 million engagements (Forbes, 2022).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EB31415-7BF1-4297-867D-3EA440C99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2162" y="965196"/>
            <a:ext cx="3685394" cy="4971787"/>
          </a:xfrm>
          <a:prstGeom prst="rect">
            <a:avLst/>
          </a:prstGeom>
          <a:solidFill>
            <a:schemeClr val="tx1"/>
          </a:solidFill>
          <a:ln w="190500">
            <a:solidFill>
              <a:schemeClr val="tx1">
                <a:alpha val="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black background with white circles and blue and red text&#10;&#10;Description automatically generated">
            <a:extLst>
              <a:ext uri="{FF2B5EF4-FFF2-40B4-BE49-F238E27FC236}">
                <a16:creationId xmlns:a16="http://schemas.microsoft.com/office/drawing/2014/main" id="{9F231AE9-F8E1-DCDA-F95D-3675BE60BA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41863" y="1492382"/>
            <a:ext cx="3397653" cy="151195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 descr="A graph of sales growth&#10;&#10;Description automatically generated with medium confidence">
            <a:extLst>
              <a:ext uri="{FF2B5EF4-FFF2-40B4-BE49-F238E27FC236}">
                <a16:creationId xmlns:a16="http://schemas.microsoft.com/office/drawing/2014/main" id="{DD9EDF90-23AA-87AE-6C5E-7B12A5C300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70473" y="3531522"/>
            <a:ext cx="3140433" cy="225326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0DB84C7-CD96-9391-6485-27BE9CCE802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54" y="5486419"/>
            <a:ext cx="1532751" cy="128239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Audio 13">
            <a:extLst>
              <a:ext uri="{FF2B5EF4-FFF2-40B4-BE49-F238E27FC236}">
                <a16:creationId xmlns:a16="http://schemas.microsoft.com/office/drawing/2014/main" id="{986F2D9E-7DB8-A0A2-FE3F-06F7BB87BE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764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359"/>
    </mc:Choice>
    <mc:Fallback>
      <p:transition spd="slow" advTm="583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E0AC3-3F31-892F-45C7-6E972B510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60" y="609600"/>
            <a:ext cx="597807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dirty="0">
                <a:solidFill>
                  <a:srgbClr val="FFFF00"/>
                </a:solidFill>
                <a:latin typeface="Arial Black" panose="020B0A04020102020204" pitchFamily="34" charset="0"/>
              </a:rPr>
              <a:t>Potential Drawbacks of TikTok for Business</a:t>
            </a:r>
            <a:endParaRPr lang="en-GB" sz="32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AA41F59-BAF0-4CFD-A9FA-ED4C838B5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10649" y="1"/>
            <a:ext cx="4690532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546632D-D27D-4EE5-898F-58546BAB67F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520" r="4" b="4"/>
          <a:stretch/>
        </p:blipFill>
        <p:spPr>
          <a:xfrm>
            <a:off x="643339" y="643464"/>
            <a:ext cx="3551912" cy="270679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2A3C3A3-69F2-B545-1DCD-1CA407B04B4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4555" r="2" b="9240"/>
          <a:stretch/>
        </p:blipFill>
        <p:spPr>
          <a:xfrm>
            <a:off x="643339" y="3511127"/>
            <a:ext cx="3551912" cy="270679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A99E8-0E08-0825-BD1C-FE26EAE088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60" y="1828801"/>
            <a:ext cx="5978072" cy="3866048"/>
          </a:xfrm>
        </p:spPr>
        <p:txBody>
          <a:bodyPr anchor="ctr">
            <a:normAutofit/>
          </a:bodyPr>
          <a:lstStyle/>
          <a:p>
            <a:pPr>
              <a:buClr>
                <a:srgbClr val="FAA231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Demographic Limitations: Predominantly younger audience; not ideal for businesses targeting older demographics (Pew Research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>
              <a:buClr>
                <a:srgbClr val="FAA231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Content Saturation: The fast-paced feed reduces content lifespan, requiring frequent updates (TechRadar, 2023).</a:t>
            </a:r>
          </a:p>
          <a:p>
            <a:pPr>
              <a:buClr>
                <a:srgbClr val="FAA231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Algorithm Dependency: Reliance on the algorithm may make reach unpredictable (The Verge, 2023).</a:t>
            </a:r>
          </a:p>
          <a:p>
            <a:pPr>
              <a:buClr>
                <a:srgbClr val="FAA231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 Fatigue Risk: Overexposure to ads could lead to user disengagement (Marketing Week, 2023).</a:t>
            </a:r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1DD45CC2-DBE7-2B00-9F12-2087E6A065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91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613"/>
    </mc:Choice>
    <mc:Fallback>
      <p:transition spd="slow" advTm="506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451D2-9903-538E-8D53-A38D6C8D9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60" y="609600"/>
            <a:ext cx="5978072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dirty="0">
                <a:solidFill>
                  <a:srgbClr val="FFFF00"/>
                </a:solidFill>
                <a:latin typeface="Arial Black" panose="020B0A04020102020204" pitchFamily="34" charset="0"/>
              </a:rPr>
              <a:t>Ethical Implications of TikTok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AA41F59-BAF0-4CFD-A9FA-ED4C838B5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10649" y="1"/>
            <a:ext cx="4690532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BB8DFEE-EF17-CBE5-F870-D967619B133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26186" b="-2"/>
          <a:stretch/>
        </p:blipFill>
        <p:spPr>
          <a:xfrm>
            <a:off x="643339" y="643464"/>
            <a:ext cx="3551912" cy="270679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6D436F8-D362-9C12-1B32-728EA6172FB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2555" r="13961" b="1"/>
          <a:stretch/>
        </p:blipFill>
        <p:spPr>
          <a:xfrm>
            <a:off x="643339" y="3511127"/>
            <a:ext cx="3551912" cy="270679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93A8713F-D35D-6285-7821-87D3F3F304F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46160" y="1828801"/>
            <a:ext cx="5978072" cy="386604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285750" marR="0" lvl="0" indent="-285750" defTabSz="914400" rtl="0" eaLnBrk="0" fontAlgn="base" latinLnBrk="0" hangingPunct="0">
              <a:spcBef>
                <a:spcPct val="0"/>
              </a:spcBef>
              <a:buClr>
                <a:srgbClr val="FFB237"/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Data Privacy Concerns: Questions over ByteDance's handling of customer data.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buClr>
                <a:srgbClr val="FFB237"/>
              </a:buClr>
              <a:buSz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285750" marR="0" lvl="0" indent="-285750" defTabSz="914400" rtl="0" eaLnBrk="0" fontAlgn="base" latinLnBrk="0" hangingPunct="0">
              <a:spcBef>
                <a:spcPct val="0"/>
              </a:spcBef>
              <a:buClr>
                <a:srgbClr val="FFB237"/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Content Moderation Challenges: Managing misleading and improper content (BBC, 2023).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buClr>
                <a:srgbClr val="FFB237"/>
              </a:buClr>
              <a:buSz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285750" marR="0" lvl="0" indent="-285750" defTabSz="914400" rtl="0" eaLnBrk="0" fontAlgn="base" latinLnBrk="0" hangingPunct="0">
              <a:spcBef>
                <a:spcPct val="0"/>
              </a:spcBef>
              <a:buClr>
                <a:srgbClr val="FFB237"/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Influencer Transparency: The necessity of clearly disclosing sponsored articles (Advertising Standards Authority, 2023).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buClr>
                <a:srgbClr val="FFB237"/>
              </a:buClr>
              <a:buSzTx/>
              <a:buNone/>
              <a:tabLst/>
            </a:pPr>
            <a:endParaRPr lang="en-US" altLang="en-US" sz="140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285750" marR="0" lvl="0" indent="-285750" defTabSz="914400" rtl="0" eaLnBrk="0" fontAlgn="base" latinLnBrk="0" hangingPunct="0">
              <a:spcBef>
                <a:spcPct val="0"/>
              </a:spcBef>
              <a:buClr>
                <a:srgbClr val="FFB237"/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Cultural Sensitivity: The possibility of accidental offensive or insensitive content (Forbes, 2023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).</a:t>
            </a:r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B6AB80EC-F41A-D978-4964-EED6CDEAB5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916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705"/>
    </mc:Choice>
    <mc:Fallback>
      <p:transition spd="slow" advTm="497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35E1E-37B7-58E4-7BCB-DBD108F47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9472" y="609600"/>
            <a:ext cx="5844759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dirty="0">
                <a:solidFill>
                  <a:srgbClr val="FFFF00"/>
                </a:solidFill>
                <a:latin typeface="Arial Black" panose="020B0A04020102020204" pitchFamily="34" charset="0"/>
              </a:rPr>
              <a:t>Conclusion and Recommendations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405F23C-C82E-4181-95EA-321F3D891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10650" y="1"/>
            <a:ext cx="4966697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DDF2730-1D32-833C-6E03-0C25C5605FF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2130" y="1436039"/>
            <a:ext cx="4405590" cy="31320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E179E-F84B-65E8-D5AA-A89E260722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9472" y="1828801"/>
            <a:ext cx="5844760" cy="3866048"/>
          </a:xfrm>
        </p:spPr>
        <p:txBody>
          <a:bodyPr anchor="ctr">
            <a:normAutofit/>
          </a:bodyPr>
          <a:lstStyle/>
          <a:p>
            <a:pPr>
              <a:buClr>
                <a:srgbClr val="2E90FF"/>
              </a:buCl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Balance Benefits and Risks: Use TikTok strategically to capitalize on its reach and engagement while addressing drawbacks.</a:t>
            </a:r>
          </a:p>
          <a:p>
            <a:pPr marL="36900" indent="0">
              <a:buClr>
                <a:srgbClr val="2E90FF"/>
              </a:buClr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2E90FF"/>
              </a:buCl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Focus on Authenticity: Create relatable and entertaining content that aligns with TikTok's culture (Hootsuite, 2023).</a:t>
            </a:r>
          </a:p>
          <a:p>
            <a:pPr marL="36900" indent="0">
              <a:buClr>
                <a:srgbClr val="2E90FF"/>
              </a:buClr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2E90FF"/>
              </a:buCl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Ensure Ethical Practices: Maintain transparency and compliance with data privacy laws (GDPR, 2023).</a:t>
            </a:r>
          </a:p>
          <a:p>
            <a:pPr marL="36900" indent="0">
              <a:buClr>
                <a:srgbClr val="2E90FF"/>
              </a:buClr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2E90FF"/>
              </a:buCl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Monitor Trends: Stay updated on TikTok trends to optimize content strategies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95F148BA-5F2C-CD35-5381-1E43E34692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9590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737"/>
    </mc:Choice>
    <mc:Fallback>
      <p:transition spd="slow" advTm="537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EADCF-34F2-CC49-2D00-ED21EAE45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FFFF00"/>
                </a:solidFill>
                <a:latin typeface="Arial Black" panose="020B0A04020102020204" pitchFamily="34" charset="0"/>
              </a:rPr>
              <a:t>References </a:t>
            </a:r>
            <a:endParaRPr lang="en-GB" sz="32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14290-44F2-AB9C-71FE-C39885B4C9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Chaffey, D., &amp; Ellis-Chadwick, F. (2015).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Digital marketing strategy: Implementation and practice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(6th ed.). Financial Times/Prentice Hall.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Chaffey, D., &amp; Smith, P. R. (2017).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Digital marketing excellence: Planning, optimizing and integrating online marketing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(5th ed.). Routledge. ISBN-13: 978-1138191709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Kingsnorth, S. (2016).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Digital marketing strategy: An integrated approach to online marketing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Kogan Page.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Stern, C. W., &amp;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Deimler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M. S. (2006).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Boston Consultancy Group on strategy: Classic concepts and new perspectives.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John Wiley &amp; Sons.</a:t>
            </a:r>
            <a:endParaRPr lang="en-GB" sz="1600" dirty="0">
              <a:solidFill>
                <a:srgbClr val="67AABF"/>
              </a:solidFill>
              <a:latin typeface="Arial" panose="020B0604020202020204" pitchFamily="34" charset="0"/>
              <a:cs typeface="Arial" panose="020B0604020202020204" pitchFamily="34" charset="0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1600" dirty="0">
                <a:solidFill>
                  <a:srgbClr val="67AABF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https://www.singlegrain.com/res/digital-marketing-agency/case-studies/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https://www.zazzlemedia.co.uk/blog/coca-cola-digital-marketing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https://www.digitalseoguide.com/digital-marketing/how-to-create-a-digital-marketing-strategy/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http://www.mediaocean.com/digital-marketing-guide/overview-history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https://www.webintegrations.co.uk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29E0B5-7320-D630-5094-7301B80B341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91519" y="5540704"/>
            <a:ext cx="3962400" cy="11525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Audio 17">
            <a:extLst>
              <a:ext uri="{FF2B5EF4-FFF2-40B4-BE49-F238E27FC236}">
                <a16:creationId xmlns:a16="http://schemas.microsoft.com/office/drawing/2014/main" id="{C0763899-1ED1-B817-68DE-361B2AE529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949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03"/>
    </mc:Choice>
    <mc:Fallback>
      <p:transition spd="slow" advTm="66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858</TotalTime>
  <Words>602</Words>
  <Application>Microsoft Macintosh PowerPoint</Application>
  <PresentationFormat>Widescreen</PresentationFormat>
  <Paragraphs>51</Paragraphs>
  <Slides>7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Arial Black</vt:lpstr>
      <vt:lpstr>Calisto MT</vt:lpstr>
      <vt:lpstr>Wingdings</vt:lpstr>
      <vt:lpstr>Wingdings 2</vt:lpstr>
      <vt:lpstr>Slate</vt:lpstr>
      <vt:lpstr>Why TikTok for Business?</vt:lpstr>
      <vt:lpstr>Introduction </vt:lpstr>
      <vt:lpstr>Benefits of Using TikTok for Marketing</vt:lpstr>
      <vt:lpstr>Potential Drawbacks of TikTok for Business</vt:lpstr>
      <vt:lpstr>Ethical Implications of TikTok</vt:lpstr>
      <vt:lpstr>Conclusion and Recommendations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Tunde Beata Malutan (2325913)</cp:lastModifiedBy>
  <cp:revision>2</cp:revision>
  <dcterms:created xsi:type="dcterms:W3CDTF">2024-12-04T00:29:29Z</dcterms:created>
  <dcterms:modified xsi:type="dcterms:W3CDTF">2024-12-10T22:11:48Z</dcterms:modified>
</cp:coreProperties>
</file>