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3" r:id="rId4"/>
    <p:sldId id="267" r:id="rId5"/>
    <p:sldId id="269" r:id="rId6"/>
    <p:sldId id="258" r:id="rId7"/>
    <p:sldId id="260" r:id="rId8"/>
    <p:sldId id="259" r:id="rId9"/>
    <p:sldId id="261" r:id="rId10"/>
    <p:sldId id="265" r:id="rId11"/>
    <p:sldId id="264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85BF4BE-D033-481E-9A27-B14F7FF21BBB}" type="datetimeFigureOut">
              <a:rPr lang="en-GB" smtClean="0"/>
              <a:t>19/02/2016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03F575-9CE1-4B2E-8CB4-96E38A3E7BF7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Stadia Developments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20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Sustainable Venues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Tradition – City’s hub supporting civic activities and housing functions, F and B and retail</a:t>
            </a:r>
          </a:p>
          <a:p>
            <a:r>
              <a:rPr lang="en-GB" dirty="0" smtClean="0"/>
              <a:t>Move to out of town/ away from cities central business districts – Parking, single use.</a:t>
            </a:r>
          </a:p>
          <a:p>
            <a:r>
              <a:rPr lang="en-GB" dirty="0" smtClean="0"/>
              <a:t>UK Shared developments</a:t>
            </a:r>
          </a:p>
          <a:p>
            <a:r>
              <a:rPr lang="en-GB" dirty="0" smtClean="0"/>
              <a:t>US - Return to City Centres – engaging residents, daytime workers and visitors every day of the week not just match days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852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Integration</a:t>
            </a:r>
          </a:p>
          <a:p>
            <a:r>
              <a:rPr lang="en-GB" dirty="0" smtClean="0"/>
              <a:t>Sport, Entertainment, Retail, Office and Residential</a:t>
            </a:r>
          </a:p>
          <a:p>
            <a:r>
              <a:rPr lang="en-GB" dirty="0" smtClean="0"/>
              <a:t>Related Developments</a:t>
            </a:r>
          </a:p>
          <a:p>
            <a:r>
              <a:rPr lang="en-GB" dirty="0" smtClean="0"/>
              <a:t>Maximise return on investment</a:t>
            </a:r>
          </a:p>
          <a:p>
            <a:r>
              <a:rPr lang="en-GB" dirty="0" smtClean="0"/>
              <a:t>Create vibrant Sustainable Urban Communities</a:t>
            </a:r>
          </a:p>
          <a:p>
            <a:r>
              <a:rPr lang="en-GB" dirty="0" smtClean="0"/>
              <a:t>Transport, energy and indoor environment can minimise the environmental impact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202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9093696" cy="9361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4400" dirty="0" smtClean="0"/>
              <a:t>Design Strategies - Future of Sustainability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8552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ABUNDANCE</a:t>
            </a:r>
          </a:p>
          <a:p>
            <a:r>
              <a:rPr lang="en-GB" dirty="0" smtClean="0"/>
              <a:t>Harvests water, waste to food, enhances habitats, adds community value</a:t>
            </a:r>
          </a:p>
          <a:p>
            <a:r>
              <a:rPr lang="en-GB" b="1" dirty="0" smtClean="0"/>
              <a:t>PROJECTS</a:t>
            </a:r>
          </a:p>
          <a:p>
            <a:r>
              <a:rPr lang="en-GB" dirty="0" smtClean="0"/>
              <a:t>Space Synergy- Sport, Rec, Entertainment, Transport, Food, Health, Retail, Hospitality, Conferencing, Urban Farming, Housing and Education</a:t>
            </a:r>
          </a:p>
          <a:p>
            <a:r>
              <a:rPr lang="en-GB" b="1" dirty="0" smtClean="0"/>
              <a:t>Design</a:t>
            </a:r>
          </a:p>
          <a:p>
            <a:r>
              <a:rPr lang="en-GB" dirty="0" smtClean="0"/>
              <a:t>Total design concept for sustainability – water, energy and transport</a:t>
            </a:r>
          </a:p>
          <a:p>
            <a:r>
              <a:rPr lang="en-GB" b="1" dirty="0" smtClean="0"/>
              <a:t>VENUE</a:t>
            </a:r>
          </a:p>
          <a:p>
            <a:r>
              <a:rPr lang="en-GB" dirty="0" smtClean="0"/>
              <a:t>Co-op approach to create community</a:t>
            </a:r>
          </a:p>
          <a:p>
            <a:r>
              <a:rPr lang="en-GB" b="1" dirty="0" smtClean="0"/>
              <a:t>BIOMIMICRY -</a:t>
            </a:r>
            <a:r>
              <a:rPr lang="en-GB" dirty="0" smtClean="0"/>
              <a:t>  Responds to the local climate</a:t>
            </a:r>
            <a:endParaRPr lang="en-GB" b="1" dirty="0" smtClean="0"/>
          </a:p>
          <a:p>
            <a:r>
              <a:rPr lang="en-GB" b="1" dirty="0" smtClean="0"/>
              <a:t>BIO DIVERSITY – </a:t>
            </a:r>
            <a:r>
              <a:rPr lang="en-GB" dirty="0" smtClean="0"/>
              <a:t>Landscaping</a:t>
            </a:r>
          </a:p>
          <a:p>
            <a:r>
              <a:rPr lang="en-GB" b="1" dirty="0" smtClean="0"/>
              <a:t>To become the Focal Points of Eco Districts</a:t>
            </a:r>
          </a:p>
          <a:p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80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712" y="704088"/>
            <a:ext cx="6707088" cy="852704"/>
          </a:xfrm>
        </p:spPr>
        <p:txBody>
          <a:bodyPr>
            <a:normAutofit/>
          </a:bodyPr>
          <a:lstStyle/>
          <a:p>
            <a:r>
              <a:rPr lang="en-GB" dirty="0" smtClean="0"/>
              <a:t>SEED Stadia Concept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Yet to be realised……</a:t>
            </a:r>
          </a:p>
          <a:p>
            <a:r>
              <a:rPr lang="en-GB" dirty="0" smtClean="0"/>
              <a:t>Legacy conversions</a:t>
            </a:r>
          </a:p>
          <a:p>
            <a:r>
              <a:rPr lang="en-GB" dirty="0" smtClean="0"/>
              <a:t>Traditional – Plan conversion after the event</a:t>
            </a:r>
          </a:p>
          <a:p>
            <a:r>
              <a:rPr lang="en-GB" dirty="0" smtClean="0"/>
              <a:t>SEED = Innovation Legacy Solution at Start</a:t>
            </a:r>
          </a:p>
          <a:p>
            <a:r>
              <a:rPr lang="en-GB" dirty="0" smtClean="0"/>
              <a:t>Development Concept</a:t>
            </a:r>
          </a:p>
          <a:p>
            <a:r>
              <a:rPr lang="en-GB" dirty="0" smtClean="0"/>
              <a:t>City Benefits</a:t>
            </a:r>
          </a:p>
          <a:p>
            <a:r>
              <a:rPr lang="en-GB" dirty="0" smtClean="0"/>
              <a:t>Low Income Housing, Hotels, Conference Centres, Office and Retail, Parking, Theatres,  Parks, Urban Terraced Gardens</a:t>
            </a:r>
          </a:p>
          <a:p>
            <a:r>
              <a:rPr lang="en-GB" dirty="0" smtClean="0"/>
              <a:t>Collect together temporarily for an event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83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8352928" cy="720080"/>
          </a:xfrm>
        </p:spPr>
        <p:txBody>
          <a:bodyPr>
            <a:normAutofit fontScale="90000"/>
          </a:bodyPr>
          <a:lstStyle/>
          <a:p>
            <a:r>
              <a:rPr lang="en-GB" sz="4000" b="1" i="1" dirty="0" smtClean="0"/>
              <a:t>Current Trends in Stadium Developments</a:t>
            </a:r>
            <a:endParaRPr lang="en-GB" sz="40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8965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IT and Technology</a:t>
            </a:r>
          </a:p>
          <a:p>
            <a:r>
              <a:rPr lang="en-GB" dirty="0" smtClean="0"/>
              <a:t>Flexibility</a:t>
            </a:r>
          </a:p>
          <a:p>
            <a:r>
              <a:rPr lang="en-GB" dirty="0" smtClean="0"/>
              <a:t>Variety of Seating Types</a:t>
            </a:r>
          </a:p>
          <a:p>
            <a:r>
              <a:rPr lang="en-GB" dirty="0" smtClean="0"/>
              <a:t>Evolution of new Architecture and Demands</a:t>
            </a:r>
          </a:p>
          <a:p>
            <a:r>
              <a:rPr lang="en-GB" dirty="0" smtClean="0"/>
              <a:t>Managing Change</a:t>
            </a:r>
          </a:p>
          <a:p>
            <a:r>
              <a:rPr lang="en-GB" dirty="0" smtClean="0"/>
              <a:t>Fan Experience</a:t>
            </a:r>
          </a:p>
          <a:p>
            <a:r>
              <a:rPr lang="en-GB" dirty="0" smtClean="0"/>
              <a:t>Revenue Impacts</a:t>
            </a:r>
          </a:p>
          <a:p>
            <a:r>
              <a:rPr lang="en-GB" dirty="0" smtClean="0"/>
              <a:t>Shopping</a:t>
            </a:r>
          </a:p>
          <a:p>
            <a:r>
              <a:rPr lang="en-GB" dirty="0" smtClean="0"/>
              <a:t>Entertainment</a:t>
            </a:r>
          </a:p>
          <a:p>
            <a:r>
              <a:rPr lang="en-GB" dirty="0" smtClean="0"/>
              <a:t>Convention Facilities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Mixed Use Venues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90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0" y="704088"/>
            <a:ext cx="6995120" cy="924712"/>
          </a:xfrm>
        </p:spPr>
        <p:txBody>
          <a:bodyPr/>
          <a:lstStyle/>
          <a:p>
            <a:r>
              <a:rPr lang="en-GB" dirty="0" smtClean="0"/>
              <a:t>Hotel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5013176"/>
          </a:xfrm>
        </p:spPr>
        <p:txBody>
          <a:bodyPr>
            <a:normAutofit/>
          </a:bodyPr>
          <a:lstStyle/>
          <a:p>
            <a:r>
              <a:rPr lang="en-GB" dirty="0" err="1" smtClean="0"/>
              <a:t>Yas</a:t>
            </a:r>
            <a:r>
              <a:rPr lang="en-GB" dirty="0" smtClean="0"/>
              <a:t> Viceroy Abu Dhabi F1 Track</a:t>
            </a:r>
          </a:p>
          <a:p>
            <a:r>
              <a:rPr lang="en-GB" dirty="0" smtClean="0"/>
              <a:t>Dubai </a:t>
            </a:r>
            <a:r>
              <a:rPr lang="en-GB" dirty="0" err="1" smtClean="0"/>
              <a:t>Meydan</a:t>
            </a:r>
            <a:r>
              <a:rPr lang="en-GB" dirty="0" smtClean="0"/>
              <a:t> Race Track</a:t>
            </a:r>
          </a:p>
          <a:p>
            <a:r>
              <a:rPr lang="en-GB" dirty="0" smtClean="0"/>
              <a:t>Twickenham Marriott built into the Stadium</a:t>
            </a:r>
          </a:p>
          <a:p>
            <a:r>
              <a:rPr lang="en-GB" dirty="0" smtClean="0"/>
              <a:t>Plans for Millennium Stadium</a:t>
            </a:r>
          </a:p>
          <a:p>
            <a:r>
              <a:rPr lang="en-GB" dirty="0" smtClean="0"/>
              <a:t>Southampton Ageas Cricket Bowl</a:t>
            </a:r>
          </a:p>
          <a:p>
            <a:r>
              <a:rPr lang="en-GB" dirty="0" smtClean="0"/>
              <a:t>Flexible Design</a:t>
            </a:r>
          </a:p>
          <a:p>
            <a:r>
              <a:rPr lang="en-GB" dirty="0" smtClean="0"/>
              <a:t>Hotel Rooms facing Cricket Ground</a:t>
            </a:r>
            <a:r>
              <a:rPr lang="en-GB" dirty="0"/>
              <a:t> </a:t>
            </a:r>
          </a:p>
          <a:p>
            <a:r>
              <a:rPr lang="en-GB" dirty="0" smtClean="0"/>
              <a:t>Hospitality – Remove beds and create suites (1 hr) and install balconies</a:t>
            </a:r>
            <a:r>
              <a:rPr lang="en-GB" dirty="0"/>
              <a:t> </a:t>
            </a:r>
            <a:r>
              <a:rPr lang="en-GB" dirty="0" smtClean="0"/>
              <a:t>with tiered seating in front of 17 rooms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6155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704088"/>
            <a:ext cx="73551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Seating Systems</a:t>
            </a:r>
            <a:br>
              <a:rPr lang="en-GB" dirty="0" smtClean="0"/>
            </a:br>
            <a:r>
              <a:rPr lang="en-GB" dirty="0" smtClean="0"/>
              <a:t>Manchester Arena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916832"/>
            <a:ext cx="8712968" cy="46805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busiest multi use arena behind Madison Square Gardens and O2</a:t>
            </a:r>
          </a:p>
          <a:p>
            <a:r>
              <a:rPr lang="en-GB" dirty="0" smtClean="0"/>
              <a:t>Basketball, BMX, Ice Hockey, Netball, Wrestling, </a:t>
            </a:r>
          </a:p>
          <a:p>
            <a:r>
              <a:rPr lang="en-GB" dirty="0" smtClean="0"/>
              <a:t>2014 1.05m spectators across 122 events</a:t>
            </a:r>
          </a:p>
          <a:p>
            <a:r>
              <a:rPr lang="en-GB" dirty="0" smtClean="0"/>
              <a:t>Flexible seating but built in 1990’s</a:t>
            </a:r>
          </a:p>
          <a:p>
            <a:r>
              <a:rPr lang="en-GB" dirty="0" smtClean="0"/>
              <a:t>Refurb around events</a:t>
            </a:r>
          </a:p>
          <a:p>
            <a:r>
              <a:rPr lang="en-GB" dirty="0" smtClean="0"/>
              <a:t>44 days to refit 28 new retractable systems and 11, 600 new seats</a:t>
            </a:r>
          </a:p>
          <a:p>
            <a:r>
              <a:rPr lang="en-GB" dirty="0" smtClean="0"/>
              <a:t>Increased seating by 345, and 5,551 floor seats which can be added</a:t>
            </a:r>
          </a:p>
          <a:p>
            <a:r>
              <a:rPr lang="en-GB" dirty="0" smtClean="0"/>
              <a:t>Fixed Tiers -12,000 seats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4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7499176" cy="137041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Pop up Pop Down Events</a:t>
            </a:r>
            <a:br>
              <a:rPr lang="en-GB" dirty="0" smtClean="0"/>
            </a:br>
            <a:r>
              <a:rPr lang="en-GB" dirty="0" smtClean="0"/>
              <a:t>Euro Hockey 2015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432048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Legacy pledge</a:t>
            </a:r>
          </a:p>
          <a:p>
            <a:r>
              <a:rPr lang="en-GB" dirty="0" smtClean="0"/>
              <a:t>Organisers – England Hockey in partnership with Events organisers ICON</a:t>
            </a:r>
          </a:p>
          <a:p>
            <a:r>
              <a:rPr lang="en-GB" dirty="0" smtClean="0"/>
              <a:t>Flexible self weighted pop up pop down facilities using concrete floors</a:t>
            </a:r>
          </a:p>
          <a:p>
            <a:r>
              <a:rPr lang="en-GB" dirty="0" smtClean="0"/>
              <a:t>Turned  Lee Valley Hockey and Tennis Centre into a competition venue</a:t>
            </a:r>
          </a:p>
          <a:p>
            <a:r>
              <a:rPr lang="en-GB" dirty="0" smtClean="0"/>
              <a:t>Clear Span </a:t>
            </a:r>
            <a:r>
              <a:rPr lang="en-GB" dirty="0" err="1" smtClean="0"/>
              <a:t>Alu</a:t>
            </a:r>
            <a:r>
              <a:rPr lang="en-GB" dirty="0" smtClean="0"/>
              <a:t> Halls for venue main entrance, retail, public catering, players, family clubhouse and museum</a:t>
            </a:r>
          </a:p>
          <a:p>
            <a:r>
              <a:rPr lang="en-GB" dirty="0" smtClean="0"/>
              <a:t>VIP pavilions, ticket check in’s, retail outlets, </a:t>
            </a:r>
            <a:r>
              <a:rPr lang="en-GB" dirty="0" err="1" smtClean="0"/>
              <a:t>inf</a:t>
            </a:r>
            <a:r>
              <a:rPr lang="en-GB" dirty="0" smtClean="0"/>
              <a:t> points for 30k spectators</a:t>
            </a:r>
          </a:p>
        </p:txBody>
      </p:sp>
    </p:spTree>
    <p:extLst>
      <p:ext uri="{BB962C8B-B14F-4D97-AF65-F5344CB8AC3E}">
        <p14:creationId xmlns:p14="http://schemas.microsoft.com/office/powerpoint/2010/main" val="392248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Metlife</a:t>
            </a:r>
            <a:r>
              <a:rPr lang="en-GB" dirty="0" smtClean="0"/>
              <a:t> Stadium, New Jersey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060848"/>
            <a:ext cx="8784976" cy="4392488"/>
          </a:xfrm>
        </p:spPr>
        <p:txBody>
          <a:bodyPr/>
          <a:lstStyle/>
          <a:p>
            <a:r>
              <a:rPr lang="en-GB" dirty="0" smtClean="0"/>
              <a:t>82,500 seater</a:t>
            </a:r>
          </a:p>
          <a:p>
            <a:r>
              <a:rPr lang="en-GB" dirty="0" smtClean="0"/>
              <a:t>Only venue to house 2 NFL franchises</a:t>
            </a:r>
            <a:endParaRPr lang="en-GB" dirty="0"/>
          </a:p>
          <a:p>
            <a:r>
              <a:rPr lang="en-GB" dirty="0" smtClean="0"/>
              <a:t>Flexibility – Needs to accommodate the needs and personalities of NY Giants and NY Jets</a:t>
            </a:r>
          </a:p>
          <a:p>
            <a:r>
              <a:rPr lang="en-GB" dirty="0" smtClean="0"/>
              <a:t>Green Initiatives saved $23.5m over 5 years</a:t>
            </a:r>
          </a:p>
          <a:p>
            <a:r>
              <a:rPr lang="en-GB" dirty="0" smtClean="0"/>
              <a:t>Energy efficiency, renewable energy, solar panels, water conservation, mass transit, waste reduction and recycling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053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Husky Stadium Seattle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University of Washington</a:t>
            </a:r>
          </a:p>
          <a:p>
            <a:r>
              <a:rPr lang="en-GB" dirty="0" smtClean="0"/>
              <a:t>Client orgs, Designers, facility operators collaborating to create a sustainable venue</a:t>
            </a:r>
          </a:p>
          <a:p>
            <a:r>
              <a:rPr lang="en-GB" dirty="0" smtClean="0"/>
              <a:t>New 70k seater design preserves the 1920 stadium </a:t>
            </a:r>
          </a:p>
          <a:p>
            <a:r>
              <a:rPr lang="en-GB" dirty="0" smtClean="0"/>
              <a:t>State of the Art Design </a:t>
            </a:r>
          </a:p>
          <a:p>
            <a:r>
              <a:rPr lang="en-GB" dirty="0" smtClean="0"/>
              <a:t>Reduced water use by 75%</a:t>
            </a:r>
          </a:p>
          <a:p>
            <a:r>
              <a:rPr lang="en-GB" dirty="0" smtClean="0"/>
              <a:t>Recycling</a:t>
            </a:r>
          </a:p>
          <a:p>
            <a:r>
              <a:rPr lang="en-GB" dirty="0" smtClean="0"/>
              <a:t>Storm water use  and use of  wet lands and trees as buffers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75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Mercedes Benz Stadium Atlanta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Due to open 2017</a:t>
            </a:r>
          </a:p>
          <a:p>
            <a:r>
              <a:rPr lang="en-GB" dirty="0" smtClean="0"/>
              <a:t>Home of NFL’s Atlanta Falcons and MLS Atlanta United FC</a:t>
            </a:r>
          </a:p>
          <a:p>
            <a:r>
              <a:rPr lang="en-GB" dirty="0" smtClean="0"/>
              <a:t>Sustainability – Designed to save 34% energy and 45% water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73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61</TotalTime>
  <Words>606</Words>
  <Application>Microsoft Office PowerPoint</Application>
  <PresentationFormat>On-screen Show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Flow</vt:lpstr>
      <vt:lpstr>Stadia Developments</vt:lpstr>
      <vt:lpstr>Sustainable Venues</vt:lpstr>
      <vt:lpstr>New Developments</vt:lpstr>
      <vt:lpstr>   Design Strategies - Future of Sustainability</vt:lpstr>
      <vt:lpstr>SEED Stadia Concept</vt:lpstr>
      <vt:lpstr>Current Trends in Stadium Developments</vt:lpstr>
      <vt:lpstr>Hotel Developments</vt:lpstr>
      <vt:lpstr>Seating Systems Manchester Arena</vt:lpstr>
      <vt:lpstr>Pop up Pop Down Events Euro Hockey 2015 </vt:lpstr>
      <vt:lpstr>Metlife Stadium, New Jersey</vt:lpstr>
      <vt:lpstr>Husky Stadium Seattle Project</vt:lpstr>
      <vt:lpstr>Mercedes Benz Stadium Atlanta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Stadia Developments</dc:title>
  <dc:creator>Administrator</dc:creator>
  <cp:lastModifiedBy>Administrator</cp:lastModifiedBy>
  <cp:revision>7</cp:revision>
  <dcterms:created xsi:type="dcterms:W3CDTF">2016-02-19T10:49:12Z</dcterms:created>
  <dcterms:modified xsi:type="dcterms:W3CDTF">2016-02-19T11:50:28Z</dcterms:modified>
</cp:coreProperties>
</file>