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2.xml" ContentType="application/inkml+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3" r:id="rId5"/>
    <p:sldMasterId id="2147483654" r:id="rId6"/>
    <p:sldMasterId id="2147483706" r:id="rId7"/>
    <p:sldMasterId id="2147483716" r:id="rId8"/>
    <p:sldMasterId id="2147483718" r:id="rId9"/>
    <p:sldMasterId id="2147483658" r:id="rId10"/>
  </p:sldMasterIdLst>
  <p:notesMasterIdLst>
    <p:notesMasterId r:id="rId53"/>
  </p:notesMasterIdLst>
  <p:sldIdLst>
    <p:sldId id="258" r:id="rId11"/>
    <p:sldId id="259" r:id="rId12"/>
    <p:sldId id="322" r:id="rId13"/>
    <p:sldId id="333" r:id="rId14"/>
    <p:sldId id="261" r:id="rId15"/>
    <p:sldId id="260" r:id="rId16"/>
    <p:sldId id="330" r:id="rId17"/>
    <p:sldId id="331" r:id="rId18"/>
    <p:sldId id="334" r:id="rId19"/>
    <p:sldId id="335" r:id="rId20"/>
    <p:sldId id="269" r:id="rId21"/>
    <p:sldId id="267" r:id="rId22"/>
    <p:sldId id="291" r:id="rId23"/>
    <p:sldId id="268" r:id="rId24"/>
    <p:sldId id="328" r:id="rId25"/>
    <p:sldId id="264" r:id="rId26"/>
    <p:sldId id="303" r:id="rId27"/>
    <p:sldId id="318" r:id="rId28"/>
    <p:sldId id="319" r:id="rId29"/>
    <p:sldId id="305" r:id="rId30"/>
    <p:sldId id="311" r:id="rId31"/>
    <p:sldId id="312" r:id="rId32"/>
    <p:sldId id="313" r:id="rId33"/>
    <p:sldId id="310" r:id="rId34"/>
    <p:sldId id="336" r:id="rId35"/>
    <p:sldId id="337" r:id="rId36"/>
    <p:sldId id="280" r:id="rId37"/>
    <p:sldId id="326" r:id="rId38"/>
    <p:sldId id="277" r:id="rId39"/>
    <p:sldId id="283" r:id="rId40"/>
    <p:sldId id="284" r:id="rId41"/>
    <p:sldId id="278" r:id="rId42"/>
    <p:sldId id="321" r:id="rId43"/>
    <p:sldId id="294" r:id="rId44"/>
    <p:sldId id="297" r:id="rId45"/>
    <p:sldId id="274" r:id="rId46"/>
    <p:sldId id="325" r:id="rId47"/>
    <p:sldId id="288" r:id="rId48"/>
    <p:sldId id="327" r:id="rId49"/>
    <p:sldId id="276" r:id="rId50"/>
    <p:sldId id="338" r:id="rId51"/>
    <p:sldId id="290"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BA7D91-6C5C-409A-B599-7A8600662E8D}" v="64" dt="2025-09-24T09:38:49.4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70"/>
    <p:restoredTop sz="83314" autoAdjust="0"/>
  </p:normalViewPr>
  <p:slideViewPr>
    <p:cSldViewPr snapToGrid="0" snapToObjects="1">
      <p:cViewPr varScale="1">
        <p:scale>
          <a:sx n="53" d="100"/>
          <a:sy n="53" d="100"/>
        </p:scale>
        <p:origin x="60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slide" Target="slides/slide40.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 Target="slides/slide9.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41.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microsoft.com/office/2015/10/relationships/revisionInfo" Target="revisionInfo.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tableStyles" Target="tableStyles.xml"/><Relationship Id="rId10" Type="http://schemas.openxmlformats.org/officeDocument/2006/relationships/slideMaster" Target="slideMasters/slideMaster7.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slide" Target="slides/slide4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Greenway" userId="f3007956-5e20-4c5a-987f-cc7f9910f597" providerId="ADAL" clId="{1C34FAED-D4C6-4D96-9B2E-A423E5168F91}"/>
    <pc:docChg chg="undo redo custSel addSld delSld modSld sldOrd">
      <pc:chgData name="Charlotte Greenway" userId="f3007956-5e20-4c5a-987f-cc7f9910f597" providerId="ADAL" clId="{1C34FAED-D4C6-4D96-9B2E-A423E5168F91}" dt="2023-09-22T13:45:00.922" v="590" actId="47"/>
      <pc:docMkLst>
        <pc:docMk/>
      </pc:docMkLst>
      <pc:sldChg chg="del">
        <pc:chgData name="Charlotte Greenway" userId="f3007956-5e20-4c5a-987f-cc7f9910f597" providerId="ADAL" clId="{1C34FAED-D4C6-4D96-9B2E-A423E5168F91}" dt="2023-09-22T08:27:20.874" v="347" actId="47"/>
        <pc:sldMkLst>
          <pc:docMk/>
          <pc:sldMk cId="3460532384" sldId="257"/>
        </pc:sldMkLst>
      </pc:sldChg>
      <pc:sldChg chg="modSp mod">
        <pc:chgData name="Charlotte Greenway" userId="f3007956-5e20-4c5a-987f-cc7f9910f597" providerId="ADAL" clId="{1C34FAED-D4C6-4D96-9B2E-A423E5168F91}" dt="2023-09-22T08:00:05.072" v="254" actId="5793"/>
        <pc:sldMkLst>
          <pc:docMk/>
          <pc:sldMk cId="1720888879" sldId="258"/>
        </pc:sldMkLst>
      </pc:sldChg>
      <pc:sldChg chg="addSp delSp modSp mod">
        <pc:chgData name="Charlotte Greenway" userId="f3007956-5e20-4c5a-987f-cc7f9910f597" providerId="ADAL" clId="{1C34FAED-D4C6-4D96-9B2E-A423E5168F91}" dt="2023-09-22T07:23:31.439" v="80" actId="948"/>
        <pc:sldMkLst>
          <pc:docMk/>
          <pc:sldMk cId="3015463141" sldId="259"/>
        </pc:sldMkLst>
      </pc:sldChg>
      <pc:sldChg chg="modSp mod">
        <pc:chgData name="Charlotte Greenway" userId="f3007956-5e20-4c5a-987f-cc7f9910f597" providerId="ADAL" clId="{1C34FAED-D4C6-4D96-9B2E-A423E5168F91}" dt="2023-09-22T07:24:04.401" v="139" actId="20577"/>
        <pc:sldMkLst>
          <pc:docMk/>
          <pc:sldMk cId="1232782855" sldId="260"/>
        </pc:sldMkLst>
      </pc:sldChg>
      <pc:sldChg chg="addSp delSp modSp mod">
        <pc:chgData name="Charlotte Greenway" userId="f3007956-5e20-4c5a-987f-cc7f9910f597" providerId="ADAL" clId="{1C34FAED-D4C6-4D96-9B2E-A423E5168F91}" dt="2023-09-22T08:00:41.136" v="258" actId="478"/>
        <pc:sldMkLst>
          <pc:docMk/>
          <pc:sldMk cId="1156834571" sldId="262"/>
        </pc:sldMkLst>
      </pc:sldChg>
      <pc:sldChg chg="delSp modSp mod">
        <pc:chgData name="Charlotte Greenway" userId="f3007956-5e20-4c5a-987f-cc7f9910f597" providerId="ADAL" clId="{1C34FAED-D4C6-4D96-9B2E-A423E5168F91}" dt="2023-09-22T08:00:30.054" v="256" actId="478"/>
        <pc:sldMkLst>
          <pc:docMk/>
          <pc:sldMk cId="675937917" sldId="263"/>
        </pc:sldMkLst>
      </pc:sldChg>
      <pc:sldChg chg="del">
        <pc:chgData name="Charlotte Greenway" userId="f3007956-5e20-4c5a-987f-cc7f9910f597" providerId="ADAL" clId="{1C34FAED-D4C6-4D96-9B2E-A423E5168F91}" dt="2023-09-22T07:29:53.871" v="184" actId="47"/>
        <pc:sldMkLst>
          <pc:docMk/>
          <pc:sldMk cId="3575685789" sldId="270"/>
        </pc:sldMkLst>
      </pc:sldChg>
      <pc:sldChg chg="del">
        <pc:chgData name="Charlotte Greenway" userId="f3007956-5e20-4c5a-987f-cc7f9910f597" providerId="ADAL" clId="{1C34FAED-D4C6-4D96-9B2E-A423E5168F91}" dt="2023-09-22T07:32:10.937" v="196" actId="47"/>
        <pc:sldMkLst>
          <pc:docMk/>
          <pc:sldMk cId="2149350843" sldId="271"/>
        </pc:sldMkLst>
      </pc:sldChg>
      <pc:sldChg chg="del">
        <pc:chgData name="Charlotte Greenway" userId="f3007956-5e20-4c5a-987f-cc7f9910f597" providerId="ADAL" clId="{1C34FAED-D4C6-4D96-9B2E-A423E5168F91}" dt="2023-09-22T07:39:46.426" v="214" actId="47"/>
        <pc:sldMkLst>
          <pc:docMk/>
          <pc:sldMk cId="1137821824" sldId="272"/>
        </pc:sldMkLst>
      </pc:sldChg>
      <pc:sldChg chg="del">
        <pc:chgData name="Charlotte Greenway" userId="f3007956-5e20-4c5a-987f-cc7f9910f597" providerId="ADAL" clId="{1C34FAED-D4C6-4D96-9B2E-A423E5168F91}" dt="2023-09-22T07:39:57.460" v="215" actId="47"/>
        <pc:sldMkLst>
          <pc:docMk/>
          <pc:sldMk cId="898082098" sldId="273"/>
        </pc:sldMkLst>
      </pc:sldChg>
      <pc:sldChg chg="del">
        <pc:chgData name="Charlotte Greenway" userId="f3007956-5e20-4c5a-987f-cc7f9910f597" providerId="ADAL" clId="{1C34FAED-D4C6-4D96-9B2E-A423E5168F91}" dt="2023-09-22T13:39:09.379" v="517" actId="47"/>
        <pc:sldMkLst>
          <pc:docMk/>
          <pc:sldMk cId="2612275165" sldId="274"/>
        </pc:sldMkLst>
      </pc:sldChg>
      <pc:sldChg chg="add">
        <pc:chgData name="Charlotte Greenway" userId="f3007956-5e20-4c5a-987f-cc7f9910f597" providerId="ADAL" clId="{1C34FAED-D4C6-4D96-9B2E-A423E5168F91}" dt="2023-09-22T13:39:18.448" v="518"/>
        <pc:sldMkLst>
          <pc:docMk/>
          <pc:sldMk cId="3758852174" sldId="274"/>
        </pc:sldMkLst>
      </pc:sldChg>
      <pc:sldChg chg="add del ord">
        <pc:chgData name="Charlotte Greenway" userId="f3007956-5e20-4c5a-987f-cc7f9910f597" providerId="ADAL" clId="{1C34FAED-D4C6-4D96-9B2E-A423E5168F91}" dt="2023-09-22T13:42:49.682" v="547" actId="47"/>
        <pc:sldMkLst>
          <pc:docMk/>
          <pc:sldMk cId="128052971" sldId="275"/>
        </pc:sldMkLst>
      </pc:sldChg>
      <pc:sldChg chg="add del">
        <pc:chgData name="Charlotte Greenway" userId="f3007956-5e20-4c5a-987f-cc7f9910f597" providerId="ADAL" clId="{1C34FAED-D4C6-4D96-9B2E-A423E5168F91}" dt="2023-09-22T13:36:43.213" v="498"/>
        <pc:sldMkLst>
          <pc:docMk/>
          <pc:sldMk cId="770081497" sldId="275"/>
        </pc:sldMkLst>
      </pc:sldChg>
      <pc:sldChg chg="add">
        <pc:chgData name="Charlotte Greenway" userId="f3007956-5e20-4c5a-987f-cc7f9910f597" providerId="ADAL" clId="{1C34FAED-D4C6-4D96-9B2E-A423E5168F91}" dt="2023-09-22T13:42:54.374" v="548"/>
        <pc:sldMkLst>
          <pc:docMk/>
          <pc:sldMk cId="1499939971" sldId="275"/>
        </pc:sldMkLst>
      </pc:sldChg>
      <pc:sldChg chg="add del">
        <pc:chgData name="Charlotte Greenway" userId="f3007956-5e20-4c5a-987f-cc7f9910f597" providerId="ADAL" clId="{1C34FAED-D4C6-4D96-9B2E-A423E5168F91}" dt="2023-09-22T13:36:48.899" v="500"/>
        <pc:sldMkLst>
          <pc:docMk/>
          <pc:sldMk cId="2075153659" sldId="275"/>
        </pc:sldMkLst>
      </pc:sldChg>
      <pc:sldChg chg="add">
        <pc:chgData name="Charlotte Greenway" userId="f3007956-5e20-4c5a-987f-cc7f9910f597" providerId="ADAL" clId="{1C34FAED-D4C6-4D96-9B2E-A423E5168F91}" dt="2023-09-22T13:37:40.387" v="511"/>
        <pc:sldMkLst>
          <pc:docMk/>
          <pc:sldMk cId="232557277" sldId="276"/>
        </pc:sldMkLst>
      </pc:sldChg>
      <pc:sldChg chg="del">
        <pc:chgData name="Charlotte Greenway" userId="f3007956-5e20-4c5a-987f-cc7f9910f597" providerId="ADAL" clId="{1C34FAED-D4C6-4D96-9B2E-A423E5168F91}" dt="2023-09-22T07:55:06.516" v="227" actId="47"/>
        <pc:sldMkLst>
          <pc:docMk/>
          <pc:sldMk cId="2360933703" sldId="276"/>
        </pc:sldMkLst>
      </pc:sldChg>
      <pc:sldChg chg="modSp add del mod">
        <pc:chgData name="Charlotte Greenway" userId="f3007956-5e20-4c5a-987f-cc7f9910f597" providerId="ADAL" clId="{1C34FAED-D4C6-4D96-9B2E-A423E5168F91}" dt="2023-09-22T13:29:43.942" v="454" actId="47"/>
        <pc:sldMkLst>
          <pc:docMk/>
          <pc:sldMk cId="2806663087" sldId="276"/>
        </pc:sldMkLst>
      </pc:sldChg>
      <pc:sldChg chg="add del">
        <pc:chgData name="Charlotte Greenway" userId="f3007956-5e20-4c5a-987f-cc7f9910f597" providerId="ADAL" clId="{1C34FAED-D4C6-4D96-9B2E-A423E5168F91}" dt="2023-09-22T13:37:35.140" v="510" actId="47"/>
        <pc:sldMkLst>
          <pc:docMk/>
          <pc:sldMk cId="3307475453" sldId="276"/>
        </pc:sldMkLst>
      </pc:sldChg>
      <pc:sldChg chg="ord">
        <pc:chgData name="Charlotte Greenway" userId="f3007956-5e20-4c5a-987f-cc7f9910f597" providerId="ADAL" clId="{1C34FAED-D4C6-4D96-9B2E-A423E5168F91}" dt="2023-09-22T13:39:01.915" v="516"/>
        <pc:sldMkLst>
          <pc:docMk/>
          <pc:sldMk cId="607732040" sldId="278"/>
        </pc:sldMkLst>
      </pc:sldChg>
      <pc:sldChg chg="del">
        <pc:chgData name="Charlotte Greenway" userId="f3007956-5e20-4c5a-987f-cc7f9910f597" providerId="ADAL" clId="{1C34FAED-D4C6-4D96-9B2E-A423E5168F91}" dt="2023-09-22T07:55:04.995" v="226" actId="47"/>
        <pc:sldMkLst>
          <pc:docMk/>
          <pc:sldMk cId="1722165980" sldId="279"/>
        </pc:sldMkLst>
      </pc:sldChg>
      <pc:sldChg chg="add del">
        <pc:chgData name="Charlotte Greenway" userId="f3007956-5e20-4c5a-987f-cc7f9910f597" providerId="ADAL" clId="{1C34FAED-D4C6-4D96-9B2E-A423E5168F91}" dt="2023-09-22T13:29:43.942" v="454" actId="47"/>
        <pc:sldMkLst>
          <pc:docMk/>
          <pc:sldMk cId="319150171" sldId="280"/>
        </pc:sldMkLst>
      </pc:sldChg>
      <pc:sldChg chg="del">
        <pc:chgData name="Charlotte Greenway" userId="f3007956-5e20-4c5a-987f-cc7f9910f597" providerId="ADAL" clId="{1C34FAED-D4C6-4D96-9B2E-A423E5168F91}" dt="2023-09-22T07:55:02.145" v="224" actId="47"/>
        <pc:sldMkLst>
          <pc:docMk/>
          <pc:sldMk cId="1586797618" sldId="280"/>
        </pc:sldMkLst>
      </pc:sldChg>
      <pc:sldChg chg="addSp delSp modSp add del mod setBg">
        <pc:chgData name="Charlotte Greenway" userId="f3007956-5e20-4c5a-987f-cc7f9910f597" providerId="ADAL" clId="{1C34FAED-D4C6-4D96-9B2E-A423E5168F91}" dt="2023-09-22T13:35:15.279" v="490" actId="47"/>
        <pc:sldMkLst>
          <pc:docMk/>
          <pc:sldMk cId="2066208293" sldId="280"/>
        </pc:sldMkLst>
      </pc:sldChg>
      <pc:sldChg chg="addSp delSp add del setBg delDesignElem">
        <pc:chgData name="Charlotte Greenway" userId="f3007956-5e20-4c5a-987f-cc7f9910f597" providerId="ADAL" clId="{1C34FAED-D4C6-4D96-9B2E-A423E5168F91}" dt="2023-09-22T13:35:50.573" v="493"/>
        <pc:sldMkLst>
          <pc:docMk/>
          <pc:sldMk cId="2568142635" sldId="280"/>
        </pc:sldMkLst>
      </pc:sldChg>
      <pc:sldChg chg="delSp add setBg delDesignElem">
        <pc:chgData name="Charlotte Greenway" userId="f3007956-5e20-4c5a-987f-cc7f9910f597" providerId="ADAL" clId="{1C34FAED-D4C6-4D96-9B2E-A423E5168F91}" dt="2023-09-22T13:36:23.352" v="495"/>
        <pc:sldMkLst>
          <pc:docMk/>
          <pc:sldMk cId="4260644994" sldId="280"/>
        </pc:sldMkLst>
      </pc:sldChg>
      <pc:sldChg chg="add del">
        <pc:chgData name="Charlotte Greenway" userId="f3007956-5e20-4c5a-987f-cc7f9910f597" providerId="ADAL" clId="{1C34FAED-D4C6-4D96-9B2E-A423E5168F91}" dt="2023-09-22T13:31:46.655" v="461" actId="47"/>
        <pc:sldMkLst>
          <pc:docMk/>
          <pc:sldMk cId="2530407843" sldId="281"/>
        </pc:sldMkLst>
      </pc:sldChg>
      <pc:sldChg chg="del">
        <pc:chgData name="Charlotte Greenway" userId="f3007956-5e20-4c5a-987f-cc7f9910f597" providerId="ADAL" clId="{1C34FAED-D4C6-4D96-9B2E-A423E5168F91}" dt="2023-09-22T07:55:02.912" v="225" actId="47"/>
        <pc:sldMkLst>
          <pc:docMk/>
          <pc:sldMk cId="2622303577" sldId="281"/>
        </pc:sldMkLst>
      </pc:sldChg>
      <pc:sldChg chg="add del">
        <pc:chgData name="Charlotte Greenway" userId="f3007956-5e20-4c5a-987f-cc7f9910f597" providerId="ADAL" clId="{1C34FAED-D4C6-4D96-9B2E-A423E5168F91}" dt="2023-09-22T13:29:43.942" v="454" actId="47"/>
        <pc:sldMkLst>
          <pc:docMk/>
          <pc:sldMk cId="3399816993" sldId="281"/>
        </pc:sldMkLst>
      </pc:sldChg>
      <pc:sldChg chg="del">
        <pc:chgData name="Charlotte Greenway" userId="f3007956-5e20-4c5a-987f-cc7f9910f597" providerId="ADAL" clId="{1C34FAED-D4C6-4D96-9B2E-A423E5168F91}" dt="2023-09-22T13:38:55.505" v="514" actId="47"/>
        <pc:sldMkLst>
          <pc:docMk/>
          <pc:sldMk cId="2573714457" sldId="282"/>
        </pc:sldMkLst>
      </pc:sldChg>
      <pc:sldChg chg="ord">
        <pc:chgData name="Charlotte Greenway" userId="f3007956-5e20-4c5a-987f-cc7f9910f597" providerId="ADAL" clId="{1C34FAED-D4C6-4D96-9B2E-A423E5168F91}" dt="2023-09-22T13:39:32.767" v="520"/>
        <pc:sldMkLst>
          <pc:docMk/>
          <pc:sldMk cId="1199663265" sldId="284"/>
        </pc:sldMkLst>
      </pc:sldChg>
      <pc:sldChg chg="delSp modSp mod">
        <pc:chgData name="Charlotte Greenway" userId="f3007956-5e20-4c5a-987f-cc7f9910f597" providerId="ADAL" clId="{1C34FAED-D4C6-4D96-9B2E-A423E5168F91}" dt="2023-09-22T07:56:44.462" v="237" actId="478"/>
        <pc:sldMkLst>
          <pc:docMk/>
          <pc:sldMk cId="3839368739" sldId="285"/>
        </pc:sldMkLst>
      </pc:sldChg>
      <pc:sldChg chg="delSp modSp mod">
        <pc:chgData name="Charlotte Greenway" userId="f3007956-5e20-4c5a-987f-cc7f9910f597" providerId="ADAL" clId="{1C34FAED-D4C6-4D96-9B2E-A423E5168F91}" dt="2023-09-22T07:57:02.092" v="239" actId="478"/>
        <pc:sldMkLst>
          <pc:docMk/>
          <pc:sldMk cId="3131918170" sldId="286"/>
        </pc:sldMkLst>
      </pc:sldChg>
      <pc:sldChg chg="modSp add del mod ord">
        <pc:chgData name="Charlotte Greenway" userId="f3007956-5e20-4c5a-987f-cc7f9910f597" providerId="ADAL" clId="{1C34FAED-D4C6-4D96-9B2E-A423E5168F91}" dt="2023-09-22T13:42:49.682" v="547" actId="47"/>
        <pc:sldMkLst>
          <pc:docMk/>
          <pc:sldMk cId="3381483310" sldId="287"/>
        </pc:sldMkLst>
      </pc:sldChg>
      <pc:sldChg chg="modSp add del mod">
        <pc:chgData name="Charlotte Greenway" userId="f3007956-5e20-4c5a-987f-cc7f9910f597" providerId="ADAL" clId="{1C34FAED-D4C6-4D96-9B2E-A423E5168F91}" dt="2023-09-22T13:45:00.922" v="590" actId="47"/>
        <pc:sldMkLst>
          <pc:docMk/>
          <pc:sldMk cId="3796435263" sldId="287"/>
        </pc:sldMkLst>
      </pc:sldChg>
      <pc:sldChg chg="delSp mod">
        <pc:chgData name="Charlotte Greenway" userId="f3007956-5e20-4c5a-987f-cc7f9910f597" providerId="ADAL" clId="{1C34FAED-D4C6-4D96-9B2E-A423E5168F91}" dt="2023-09-22T07:57:36.859" v="241" actId="478"/>
        <pc:sldMkLst>
          <pc:docMk/>
          <pc:sldMk cId="3359035180" sldId="288"/>
        </pc:sldMkLst>
      </pc:sldChg>
      <pc:sldChg chg="delSp mod">
        <pc:chgData name="Charlotte Greenway" userId="f3007956-5e20-4c5a-987f-cc7f9910f597" providerId="ADAL" clId="{1C34FAED-D4C6-4D96-9B2E-A423E5168F91}" dt="2023-09-22T07:57:13.061" v="240" actId="478"/>
        <pc:sldMkLst>
          <pc:docMk/>
          <pc:sldMk cId="2570466081" sldId="289"/>
        </pc:sldMkLst>
      </pc:sldChg>
      <pc:sldChg chg="add">
        <pc:chgData name="Charlotte Greenway" userId="f3007956-5e20-4c5a-987f-cc7f9910f597" providerId="ADAL" clId="{1C34FAED-D4C6-4D96-9B2E-A423E5168F91}" dt="2023-09-22T07:29:12.011" v="183"/>
        <pc:sldMkLst>
          <pc:docMk/>
          <pc:sldMk cId="2243911630" sldId="291"/>
        </pc:sldMkLst>
      </pc:sldChg>
      <pc:sldChg chg="modSp add del mod">
        <pc:chgData name="Charlotte Greenway" userId="f3007956-5e20-4c5a-987f-cc7f9910f597" providerId="ADAL" clId="{1C34FAED-D4C6-4D96-9B2E-A423E5168F91}" dt="2023-09-22T13:29:49.109" v="455" actId="47"/>
        <pc:sldMkLst>
          <pc:docMk/>
          <pc:sldMk cId="589017558" sldId="297"/>
        </pc:sldMkLst>
      </pc:sldChg>
      <pc:sldChg chg="addSp delSp modSp add mod">
        <pc:chgData name="Charlotte Greenway" userId="f3007956-5e20-4c5a-987f-cc7f9910f597" providerId="ADAL" clId="{1C34FAED-D4C6-4D96-9B2E-A423E5168F91}" dt="2023-09-22T07:32:53.759" v="202" actId="478"/>
        <pc:sldMkLst>
          <pc:docMk/>
          <pc:sldMk cId="1420013055" sldId="303"/>
        </pc:sldMkLst>
      </pc:sldChg>
      <pc:sldChg chg="modSp add mod">
        <pc:chgData name="Charlotte Greenway" userId="f3007956-5e20-4c5a-987f-cc7f9910f597" providerId="ADAL" clId="{1C34FAED-D4C6-4D96-9B2E-A423E5168F91}" dt="2023-09-22T07:34:13.816" v="213" actId="1076"/>
        <pc:sldMkLst>
          <pc:docMk/>
          <pc:sldMk cId="1055974801" sldId="304"/>
        </pc:sldMkLst>
      </pc:sldChg>
      <pc:sldChg chg="add">
        <pc:chgData name="Charlotte Greenway" userId="f3007956-5e20-4c5a-987f-cc7f9910f597" providerId="ADAL" clId="{1C34FAED-D4C6-4D96-9B2E-A423E5168F91}" dt="2023-09-22T07:58:40.235" v="242"/>
        <pc:sldMkLst>
          <pc:docMk/>
          <pc:sldMk cId="518412576" sldId="305"/>
        </pc:sldMkLst>
      </pc:sldChg>
      <pc:sldChg chg="add del">
        <pc:chgData name="Charlotte Greenway" userId="f3007956-5e20-4c5a-987f-cc7f9910f597" providerId="ADAL" clId="{1C34FAED-D4C6-4D96-9B2E-A423E5168F91}" dt="2023-09-22T13:41:45.691" v="544" actId="47"/>
        <pc:sldMkLst>
          <pc:docMk/>
          <pc:sldMk cId="695451111" sldId="307"/>
        </pc:sldMkLst>
      </pc:sldChg>
      <pc:sldChg chg="modSp add del mod ord">
        <pc:chgData name="Charlotte Greenway" userId="f3007956-5e20-4c5a-987f-cc7f9910f597" providerId="ADAL" clId="{1C34FAED-D4C6-4D96-9B2E-A423E5168F91}" dt="2023-09-22T13:40:02.400" v="521" actId="47"/>
        <pc:sldMkLst>
          <pc:docMk/>
          <pc:sldMk cId="2507733712" sldId="307"/>
        </pc:sldMkLst>
      </pc:sldChg>
      <pc:sldChg chg="add">
        <pc:chgData name="Charlotte Greenway" userId="f3007956-5e20-4c5a-987f-cc7f9910f597" providerId="ADAL" clId="{1C34FAED-D4C6-4D96-9B2E-A423E5168F91}" dt="2023-09-22T13:42:24.516" v="546"/>
        <pc:sldMkLst>
          <pc:docMk/>
          <pc:sldMk cId="1649137313" sldId="308"/>
        </pc:sldMkLst>
      </pc:sldChg>
      <pc:sldChg chg="add del">
        <pc:chgData name="Charlotte Greenway" userId="f3007956-5e20-4c5a-987f-cc7f9910f597" providerId="ADAL" clId="{1C34FAED-D4C6-4D96-9B2E-A423E5168F91}" dt="2023-09-22T13:42:04.378" v="545" actId="47"/>
        <pc:sldMkLst>
          <pc:docMk/>
          <pc:sldMk cId="2140518569" sldId="308"/>
        </pc:sldMkLst>
      </pc:sldChg>
      <pc:sldChg chg="add del">
        <pc:chgData name="Charlotte Greenway" userId="f3007956-5e20-4c5a-987f-cc7f9910f597" providerId="ADAL" clId="{1C34FAED-D4C6-4D96-9B2E-A423E5168F91}" dt="2023-09-22T13:29:43.942" v="454" actId="47"/>
        <pc:sldMkLst>
          <pc:docMk/>
          <pc:sldMk cId="3015752210" sldId="308"/>
        </pc:sldMkLst>
      </pc:sldChg>
      <pc:sldChg chg="modSp add del mod">
        <pc:chgData name="Charlotte Greenway" userId="f3007956-5e20-4c5a-987f-cc7f9910f597" providerId="ADAL" clId="{1C34FAED-D4C6-4D96-9B2E-A423E5168F91}" dt="2023-09-22T13:29:43.942" v="454" actId="47"/>
        <pc:sldMkLst>
          <pc:docMk/>
          <pc:sldMk cId="1234097188" sldId="309"/>
        </pc:sldMkLst>
      </pc:sldChg>
      <pc:sldChg chg="add del">
        <pc:chgData name="Charlotte Greenway" userId="f3007956-5e20-4c5a-987f-cc7f9910f597" providerId="ADAL" clId="{1C34FAED-D4C6-4D96-9B2E-A423E5168F91}" dt="2023-09-22T13:42:04.378" v="545" actId="47"/>
        <pc:sldMkLst>
          <pc:docMk/>
          <pc:sldMk cId="3486456454" sldId="309"/>
        </pc:sldMkLst>
      </pc:sldChg>
      <pc:sldChg chg="add">
        <pc:chgData name="Charlotte Greenway" userId="f3007956-5e20-4c5a-987f-cc7f9910f597" providerId="ADAL" clId="{1C34FAED-D4C6-4D96-9B2E-A423E5168F91}" dt="2023-09-22T13:42:24.516" v="546"/>
        <pc:sldMkLst>
          <pc:docMk/>
          <pc:sldMk cId="3952405475" sldId="309"/>
        </pc:sldMkLst>
      </pc:sldChg>
      <pc:sldChg chg="add">
        <pc:chgData name="Charlotte Greenway" userId="f3007956-5e20-4c5a-987f-cc7f9910f597" providerId="ADAL" clId="{1C34FAED-D4C6-4D96-9B2E-A423E5168F91}" dt="2023-09-22T07:58:40.235" v="242"/>
        <pc:sldMkLst>
          <pc:docMk/>
          <pc:sldMk cId="3166588697" sldId="310"/>
        </pc:sldMkLst>
      </pc:sldChg>
      <pc:sldChg chg="modSp add mod">
        <pc:chgData name="Charlotte Greenway" userId="f3007956-5e20-4c5a-987f-cc7f9910f597" providerId="ADAL" clId="{1C34FAED-D4C6-4D96-9B2E-A423E5168F91}" dt="2023-09-22T07:58:40.362" v="244" actId="27636"/>
        <pc:sldMkLst>
          <pc:docMk/>
          <pc:sldMk cId="784864353" sldId="311"/>
        </pc:sldMkLst>
      </pc:sldChg>
      <pc:sldChg chg="add">
        <pc:chgData name="Charlotte Greenway" userId="f3007956-5e20-4c5a-987f-cc7f9910f597" providerId="ADAL" clId="{1C34FAED-D4C6-4D96-9B2E-A423E5168F91}" dt="2023-09-22T07:58:40.235" v="242"/>
        <pc:sldMkLst>
          <pc:docMk/>
          <pc:sldMk cId="3292895854" sldId="312"/>
        </pc:sldMkLst>
      </pc:sldChg>
      <pc:sldChg chg="add">
        <pc:chgData name="Charlotte Greenway" userId="f3007956-5e20-4c5a-987f-cc7f9910f597" providerId="ADAL" clId="{1C34FAED-D4C6-4D96-9B2E-A423E5168F91}" dt="2023-09-22T07:58:40.235" v="242"/>
        <pc:sldMkLst>
          <pc:docMk/>
          <pc:sldMk cId="1084534588" sldId="313"/>
        </pc:sldMkLst>
      </pc:sldChg>
      <pc:sldChg chg="add">
        <pc:chgData name="Charlotte Greenway" userId="f3007956-5e20-4c5a-987f-cc7f9910f597" providerId="ADAL" clId="{1C34FAED-D4C6-4D96-9B2E-A423E5168F91}" dt="2023-09-22T07:33:07.901" v="203"/>
        <pc:sldMkLst>
          <pc:docMk/>
          <pc:sldMk cId="349292345" sldId="315"/>
        </pc:sldMkLst>
      </pc:sldChg>
      <pc:sldChg chg="modSp add mod">
        <pc:chgData name="Charlotte Greenway" userId="f3007956-5e20-4c5a-987f-cc7f9910f597" providerId="ADAL" clId="{1C34FAED-D4C6-4D96-9B2E-A423E5168F91}" dt="2023-09-22T07:27:53.423" v="182" actId="404"/>
        <pc:sldMkLst>
          <pc:docMk/>
          <pc:sldMk cId="1554557417" sldId="317"/>
        </pc:sldMkLst>
      </pc:sldChg>
      <pc:sldChg chg="modSp add mod">
        <pc:chgData name="Charlotte Greenway" userId="f3007956-5e20-4c5a-987f-cc7f9910f597" providerId="ADAL" clId="{1C34FAED-D4C6-4D96-9B2E-A423E5168F91}" dt="2023-09-22T07:58:45.410" v="245" actId="1076"/>
        <pc:sldMkLst>
          <pc:docMk/>
          <pc:sldMk cId="4172090545" sldId="318"/>
        </pc:sldMkLst>
      </pc:sldChg>
      <pc:sldChg chg="add">
        <pc:chgData name="Charlotte Greenway" userId="f3007956-5e20-4c5a-987f-cc7f9910f597" providerId="ADAL" clId="{1C34FAED-D4C6-4D96-9B2E-A423E5168F91}" dt="2023-09-22T07:58:40.235" v="242"/>
        <pc:sldMkLst>
          <pc:docMk/>
          <pc:sldMk cId="2339595028" sldId="319"/>
        </pc:sldMkLst>
      </pc:sldChg>
      <pc:sldChg chg="addSp delSp modSp add mod">
        <pc:chgData name="Charlotte Greenway" userId="f3007956-5e20-4c5a-987f-cc7f9910f597" providerId="ADAL" clId="{1C34FAED-D4C6-4D96-9B2E-A423E5168F91}" dt="2023-09-22T13:41:41.099" v="543" actId="1582"/>
        <pc:sldMkLst>
          <pc:docMk/>
          <pc:sldMk cId="1574694199" sldId="320"/>
        </pc:sldMkLst>
      </pc:sldChg>
      <pc:sldChg chg="new del">
        <pc:chgData name="Charlotte Greenway" userId="f3007956-5e20-4c5a-987f-cc7f9910f597" providerId="ADAL" clId="{1C34FAED-D4C6-4D96-9B2E-A423E5168F91}" dt="2023-09-22T08:05:13.024" v="260" actId="680"/>
        <pc:sldMkLst>
          <pc:docMk/>
          <pc:sldMk cId="238951738" sldId="321"/>
        </pc:sldMkLst>
      </pc:sldChg>
      <pc:sldChg chg="addSp delSp modSp new mod ord">
        <pc:chgData name="Charlotte Greenway" userId="f3007956-5e20-4c5a-987f-cc7f9910f597" providerId="ADAL" clId="{1C34FAED-D4C6-4D96-9B2E-A423E5168F91}" dt="2023-09-22T08:36:25.754" v="425" actId="1076"/>
        <pc:sldMkLst>
          <pc:docMk/>
          <pc:sldMk cId="3927328841" sldId="321"/>
        </pc:sldMkLst>
      </pc:sldChg>
      <pc:sldChg chg="modSp new del mod">
        <pc:chgData name="Charlotte Greenway" userId="f3007956-5e20-4c5a-987f-cc7f9910f597" providerId="ADAL" clId="{1C34FAED-D4C6-4D96-9B2E-A423E5168F91}" dt="2023-09-22T08:17:46.448" v="346" actId="680"/>
        <pc:sldMkLst>
          <pc:docMk/>
          <pc:sldMk cId="92015106" sldId="322"/>
        </pc:sldMkLst>
      </pc:sldChg>
      <pc:sldChg chg="addSp delSp modSp new mod">
        <pc:chgData name="Charlotte Greenway" userId="f3007956-5e20-4c5a-987f-cc7f9910f597" providerId="ADAL" clId="{1C34FAED-D4C6-4D96-9B2E-A423E5168F91}" dt="2023-09-22T08:27:58.151" v="354" actId="1076"/>
        <pc:sldMkLst>
          <pc:docMk/>
          <pc:sldMk cId="2277818131" sldId="322"/>
        </pc:sldMkLst>
      </pc:sldChg>
      <pc:sldChg chg="new add del">
        <pc:chgData name="Charlotte Greenway" userId="f3007956-5e20-4c5a-987f-cc7f9910f597" providerId="ADAL" clId="{1C34FAED-D4C6-4D96-9B2E-A423E5168F91}" dt="2023-09-22T13:26:50.817" v="447" actId="47"/>
        <pc:sldMkLst>
          <pc:docMk/>
          <pc:sldMk cId="1138303833" sldId="323"/>
        </pc:sldMkLst>
      </pc:sldChg>
      <pc:sldChg chg="add del">
        <pc:chgData name="Charlotte Greenway" userId="f3007956-5e20-4c5a-987f-cc7f9910f597" providerId="ADAL" clId="{1C34FAED-D4C6-4D96-9B2E-A423E5168F91}" dt="2023-09-22T13:26:51.197" v="449" actId="47"/>
        <pc:sldMkLst>
          <pc:docMk/>
          <pc:sldMk cId="1631912209" sldId="324"/>
        </pc:sldMkLst>
      </pc:sldChg>
      <pc:sldChg chg="add del">
        <pc:chgData name="Charlotte Greenway" userId="f3007956-5e20-4c5a-987f-cc7f9910f597" providerId="ADAL" clId="{1C34FAED-D4C6-4D96-9B2E-A423E5168F91}" dt="2023-09-22T13:38:11.798" v="512" actId="47"/>
        <pc:sldMkLst>
          <pc:docMk/>
          <pc:sldMk cId="300798877" sldId="325"/>
        </pc:sldMkLst>
      </pc:sldChg>
      <pc:sldChg chg="add">
        <pc:chgData name="Charlotte Greenway" userId="f3007956-5e20-4c5a-987f-cc7f9910f597" providerId="ADAL" clId="{1C34FAED-D4C6-4D96-9B2E-A423E5168F91}" dt="2023-09-22T13:38:45.201" v="513"/>
        <pc:sldMkLst>
          <pc:docMk/>
          <pc:sldMk cId="1540173167" sldId="325"/>
        </pc:sldMkLst>
      </pc:sldChg>
      <pc:sldChg chg="add">
        <pc:chgData name="Charlotte Greenway" userId="f3007956-5e20-4c5a-987f-cc7f9910f597" providerId="ADAL" clId="{1C34FAED-D4C6-4D96-9B2E-A423E5168F91}" dt="2023-09-22T13:36:23.352" v="495"/>
        <pc:sldMkLst>
          <pc:docMk/>
          <pc:sldMk cId="317178252" sldId="326"/>
        </pc:sldMkLst>
      </pc:sldChg>
      <pc:sldChg chg="addSp delSp modSp add del mod">
        <pc:chgData name="Charlotte Greenway" userId="f3007956-5e20-4c5a-987f-cc7f9910f597" providerId="ADAL" clId="{1C34FAED-D4C6-4D96-9B2E-A423E5168F91}" dt="2023-09-22T13:35:15.279" v="490" actId="47"/>
        <pc:sldMkLst>
          <pc:docMk/>
          <pc:sldMk cId="961876623" sldId="326"/>
        </pc:sldMkLst>
      </pc:sldChg>
      <pc:sldChg chg="add del">
        <pc:chgData name="Charlotte Greenway" userId="f3007956-5e20-4c5a-987f-cc7f9910f597" providerId="ADAL" clId="{1C34FAED-D4C6-4D96-9B2E-A423E5168F91}" dt="2023-09-22T13:29:43.942" v="454" actId="47"/>
        <pc:sldMkLst>
          <pc:docMk/>
          <pc:sldMk cId="2504542190" sldId="326"/>
        </pc:sldMkLst>
      </pc:sldChg>
      <pc:sldChg chg="add del">
        <pc:chgData name="Charlotte Greenway" userId="f3007956-5e20-4c5a-987f-cc7f9910f597" providerId="ADAL" clId="{1C34FAED-D4C6-4D96-9B2E-A423E5168F91}" dt="2023-09-22T13:35:50.573" v="493"/>
        <pc:sldMkLst>
          <pc:docMk/>
          <pc:sldMk cId="4024187133" sldId="326"/>
        </pc:sldMkLst>
      </pc:sldChg>
      <pc:sldChg chg="add del">
        <pc:chgData name="Charlotte Greenway" userId="f3007956-5e20-4c5a-987f-cc7f9910f597" providerId="ADAL" clId="{1C34FAED-D4C6-4D96-9B2E-A423E5168F91}" dt="2023-09-22T13:29:43.942" v="454" actId="47"/>
        <pc:sldMkLst>
          <pc:docMk/>
          <pc:sldMk cId="2364732019" sldId="327"/>
        </pc:sldMkLst>
      </pc:sldChg>
      <pc:sldChg chg="add del">
        <pc:chgData name="Charlotte Greenway" userId="f3007956-5e20-4c5a-987f-cc7f9910f597" providerId="ADAL" clId="{1C34FAED-D4C6-4D96-9B2E-A423E5168F91}" dt="2023-09-22T13:37:35.140" v="510" actId="47"/>
        <pc:sldMkLst>
          <pc:docMk/>
          <pc:sldMk cId="2432568965" sldId="327"/>
        </pc:sldMkLst>
      </pc:sldChg>
      <pc:sldChg chg="add">
        <pc:chgData name="Charlotte Greenway" userId="f3007956-5e20-4c5a-987f-cc7f9910f597" providerId="ADAL" clId="{1C34FAED-D4C6-4D96-9B2E-A423E5168F91}" dt="2023-09-22T13:37:40.387" v="511"/>
        <pc:sldMkLst>
          <pc:docMk/>
          <pc:sldMk cId="3611472240" sldId="327"/>
        </pc:sldMkLst>
      </pc:sldChg>
      <pc:sldChg chg="addSp delSp modSp new mod ord setBg">
        <pc:chgData name="Charlotte Greenway" userId="f3007956-5e20-4c5a-987f-cc7f9910f597" providerId="ADAL" clId="{1C34FAED-D4C6-4D96-9B2E-A423E5168F91}" dt="2023-09-22T13:44:48.249" v="589"/>
        <pc:sldMkLst>
          <pc:docMk/>
          <pc:sldMk cId="3663772026" sldId="328"/>
        </pc:sldMkLst>
      </pc:sldChg>
      <pc:sldMasterChg chg="delSldLayout">
        <pc:chgData name="Charlotte Greenway" userId="f3007956-5e20-4c5a-987f-cc7f9910f597" providerId="ADAL" clId="{1C34FAED-D4C6-4D96-9B2E-A423E5168F91}" dt="2023-09-22T13:45:00.922" v="590" actId="47"/>
        <pc:sldMasterMkLst>
          <pc:docMk/>
          <pc:sldMasterMk cId="42203895" sldId="2147483718"/>
        </pc:sldMasterMkLst>
        <pc:sldLayoutChg chg="del">
          <pc:chgData name="Charlotte Greenway" userId="f3007956-5e20-4c5a-987f-cc7f9910f597" providerId="ADAL" clId="{1C34FAED-D4C6-4D96-9B2E-A423E5168F91}" dt="2023-09-22T13:45:00.922" v="590" actId="47"/>
          <pc:sldLayoutMkLst>
            <pc:docMk/>
            <pc:sldMasterMk cId="42203895" sldId="2147483718"/>
            <pc:sldLayoutMk cId="1825451946" sldId="2147483728"/>
          </pc:sldLayoutMkLst>
        </pc:sldLayoutChg>
      </pc:sldMasterChg>
    </pc:docChg>
  </pc:docChgLst>
  <pc:docChgLst>
    <pc:chgData name="Dr Charlotte Greenway" userId="21ca5f9ab6ecb0bd" providerId="LiveId" clId="{4718D8F1-F20F-4C87-BDE4-1B072F30EF42}"/>
    <pc:docChg chg="undo custSel addSld delSld modSld delMainMaster">
      <pc:chgData name="Dr Charlotte Greenway" userId="21ca5f9ab6ecb0bd" providerId="LiveId" clId="{4718D8F1-F20F-4C87-BDE4-1B072F30EF42}" dt="2024-09-16T11:19:15.625" v="536" actId="20577"/>
      <pc:docMkLst>
        <pc:docMk/>
      </pc:docMkLst>
      <pc:sldChg chg="modSp mod">
        <pc:chgData name="Dr Charlotte Greenway" userId="21ca5f9ab6ecb0bd" providerId="LiveId" clId="{4718D8F1-F20F-4C87-BDE4-1B072F30EF42}" dt="2024-09-10T08:16:25.435" v="110" actId="20577"/>
        <pc:sldMkLst>
          <pc:docMk/>
          <pc:sldMk cId="1720888879" sldId="258"/>
        </pc:sldMkLst>
      </pc:sldChg>
      <pc:sldChg chg="modSp mod">
        <pc:chgData name="Dr Charlotte Greenway" userId="21ca5f9ab6ecb0bd" providerId="LiveId" clId="{4718D8F1-F20F-4C87-BDE4-1B072F30EF42}" dt="2024-09-10T08:16:14.885" v="109" actId="20577"/>
        <pc:sldMkLst>
          <pc:docMk/>
          <pc:sldMk cId="1232782855" sldId="260"/>
        </pc:sldMkLst>
      </pc:sldChg>
      <pc:sldChg chg="addSp modSp mod">
        <pc:chgData name="Dr Charlotte Greenway" userId="21ca5f9ab6ecb0bd" providerId="LiveId" clId="{4718D8F1-F20F-4C87-BDE4-1B072F30EF42}" dt="2024-09-10T08:15:15.448" v="97" actId="20577"/>
        <pc:sldMkLst>
          <pc:docMk/>
          <pc:sldMk cId="3022645295" sldId="261"/>
        </pc:sldMkLst>
      </pc:sldChg>
      <pc:sldChg chg="addSp delSp modSp del mod">
        <pc:chgData name="Dr Charlotte Greenway" userId="21ca5f9ab6ecb0bd" providerId="LiveId" clId="{4718D8F1-F20F-4C87-BDE4-1B072F30EF42}" dt="2024-09-10T08:18:54.951" v="149" actId="47"/>
        <pc:sldMkLst>
          <pc:docMk/>
          <pc:sldMk cId="1156834571" sldId="262"/>
        </pc:sldMkLst>
      </pc:sldChg>
      <pc:sldChg chg="del">
        <pc:chgData name="Dr Charlotte Greenway" userId="21ca5f9ab6ecb0bd" providerId="LiveId" clId="{4718D8F1-F20F-4C87-BDE4-1B072F30EF42}" dt="2024-09-10T08:15:22.288" v="98" actId="47"/>
        <pc:sldMkLst>
          <pc:docMk/>
          <pc:sldMk cId="675937917" sldId="263"/>
        </pc:sldMkLst>
      </pc:sldChg>
      <pc:sldChg chg="modSp mod">
        <pc:chgData name="Dr Charlotte Greenway" userId="21ca5f9ab6ecb0bd" providerId="LiveId" clId="{4718D8F1-F20F-4C87-BDE4-1B072F30EF42}" dt="2024-09-10T08:19:51.263" v="153" actId="20577"/>
        <pc:sldMkLst>
          <pc:docMk/>
          <pc:sldMk cId="1190995490" sldId="265"/>
        </pc:sldMkLst>
      </pc:sldChg>
      <pc:sldChg chg="modSp del mod">
        <pc:chgData name="Dr Charlotte Greenway" userId="21ca5f9ab6ecb0bd" providerId="LiveId" clId="{4718D8F1-F20F-4C87-BDE4-1B072F30EF42}" dt="2024-09-10T08:20:50.684" v="162" actId="47"/>
        <pc:sldMkLst>
          <pc:docMk/>
          <pc:sldMk cId="3463842021" sldId="266"/>
        </pc:sldMkLst>
      </pc:sldChg>
      <pc:sldChg chg="modSp mod">
        <pc:chgData name="Dr Charlotte Greenway" userId="21ca5f9ab6ecb0bd" providerId="LiveId" clId="{4718D8F1-F20F-4C87-BDE4-1B072F30EF42}" dt="2024-09-10T08:30:24.808" v="169" actId="6549"/>
        <pc:sldMkLst>
          <pc:docMk/>
          <pc:sldMk cId="3736058290" sldId="267"/>
        </pc:sldMkLst>
      </pc:sldChg>
      <pc:sldChg chg="modSp mod">
        <pc:chgData name="Dr Charlotte Greenway" userId="21ca5f9ab6ecb0bd" providerId="LiveId" clId="{4718D8F1-F20F-4C87-BDE4-1B072F30EF42}" dt="2024-09-10T09:09:22.903" v="348" actId="14100"/>
        <pc:sldMkLst>
          <pc:docMk/>
          <pc:sldMk cId="4260644994" sldId="280"/>
        </pc:sldMkLst>
      </pc:sldChg>
      <pc:sldChg chg="del">
        <pc:chgData name="Dr Charlotte Greenway" userId="21ca5f9ab6ecb0bd" providerId="LiveId" clId="{4718D8F1-F20F-4C87-BDE4-1B072F30EF42}" dt="2024-09-10T09:50:17.485" v="368" actId="47"/>
        <pc:sldMkLst>
          <pc:docMk/>
          <pc:sldMk cId="3839368739" sldId="285"/>
        </pc:sldMkLst>
      </pc:sldChg>
      <pc:sldChg chg="addSp modSp mod">
        <pc:chgData name="Dr Charlotte Greenway" userId="21ca5f9ab6ecb0bd" providerId="LiveId" clId="{4718D8F1-F20F-4C87-BDE4-1B072F30EF42}" dt="2024-09-16T11:19:15.625" v="536" actId="20577"/>
        <pc:sldMkLst>
          <pc:docMk/>
          <pc:sldMk cId="3131918170" sldId="286"/>
        </pc:sldMkLst>
      </pc:sldChg>
      <pc:sldChg chg="modSp mod">
        <pc:chgData name="Dr Charlotte Greenway" userId="21ca5f9ab6ecb0bd" providerId="LiveId" clId="{4718D8F1-F20F-4C87-BDE4-1B072F30EF42}" dt="2024-09-10T08:37:28.880" v="291" actId="1076"/>
        <pc:sldMkLst>
          <pc:docMk/>
          <pc:sldMk cId="1420013055" sldId="303"/>
        </pc:sldMkLst>
      </pc:sldChg>
      <pc:sldChg chg="modSp mod">
        <pc:chgData name="Dr Charlotte Greenway" userId="21ca5f9ab6ecb0bd" providerId="LiveId" clId="{4718D8F1-F20F-4C87-BDE4-1B072F30EF42}" dt="2024-09-10T09:07:37.657" v="315" actId="1076"/>
        <pc:sldMkLst>
          <pc:docMk/>
          <pc:sldMk cId="1055974801" sldId="304"/>
        </pc:sldMkLst>
      </pc:sldChg>
      <pc:sldChg chg="modSp mod">
        <pc:chgData name="Dr Charlotte Greenway" userId="21ca5f9ab6ecb0bd" providerId="LiveId" clId="{4718D8F1-F20F-4C87-BDE4-1B072F30EF42}" dt="2024-09-10T08:28:54.734" v="167" actId="1076"/>
        <pc:sldMkLst>
          <pc:docMk/>
          <pc:sldMk cId="1649137313" sldId="308"/>
        </pc:sldMkLst>
      </pc:sldChg>
      <pc:sldChg chg="del">
        <pc:chgData name="Dr Charlotte Greenway" userId="21ca5f9ab6ecb0bd" providerId="LiveId" clId="{4718D8F1-F20F-4C87-BDE4-1B072F30EF42}" dt="2024-09-10T09:07:49.802" v="316" actId="47"/>
        <pc:sldMkLst>
          <pc:docMk/>
          <pc:sldMk cId="349292345" sldId="315"/>
        </pc:sldMkLst>
      </pc:sldChg>
      <pc:sldChg chg="addSp delSp modSp mod setBg">
        <pc:chgData name="Dr Charlotte Greenway" userId="21ca5f9ab6ecb0bd" providerId="LiveId" clId="{4718D8F1-F20F-4C87-BDE4-1B072F30EF42}" dt="2024-09-10T08:18:51.603" v="148" actId="1076"/>
        <pc:sldMkLst>
          <pc:docMk/>
          <pc:sldMk cId="1554557417" sldId="317"/>
        </pc:sldMkLst>
      </pc:sldChg>
      <pc:sldChg chg="modSp mod">
        <pc:chgData name="Dr Charlotte Greenway" userId="21ca5f9ab6ecb0bd" providerId="LiveId" clId="{4718D8F1-F20F-4C87-BDE4-1B072F30EF42}" dt="2024-09-10T09:23:49.993" v="367" actId="20577"/>
        <pc:sldMkLst>
          <pc:docMk/>
          <pc:sldMk cId="3927328841" sldId="321"/>
        </pc:sldMkLst>
      </pc:sldChg>
      <pc:sldChg chg="addSp delSp modSp mod">
        <pc:chgData name="Dr Charlotte Greenway" userId="21ca5f9ab6ecb0bd" providerId="LiveId" clId="{4718D8F1-F20F-4C87-BDE4-1B072F30EF42}" dt="2024-09-10T08:36:59.188" v="288" actId="1076"/>
        <pc:sldMkLst>
          <pc:docMk/>
          <pc:sldMk cId="3663772026" sldId="328"/>
        </pc:sldMkLst>
      </pc:sldChg>
      <pc:sldChg chg="addSp delSp modSp new mod">
        <pc:chgData name="Dr Charlotte Greenway" userId="21ca5f9ab6ecb0bd" providerId="LiveId" clId="{4718D8F1-F20F-4C87-BDE4-1B072F30EF42}" dt="2024-09-16T11:11:16.076" v="533" actId="1076"/>
        <pc:sldMkLst>
          <pc:docMk/>
          <pc:sldMk cId="594553115" sldId="329"/>
        </pc:sldMkLst>
      </pc:sldChg>
      <pc:sldMasterChg chg="del delSldLayout">
        <pc:chgData name="Dr Charlotte Greenway" userId="21ca5f9ab6ecb0bd" providerId="LiveId" clId="{4718D8F1-F20F-4C87-BDE4-1B072F30EF42}" dt="2024-09-04T12:28:48.581" v="0"/>
        <pc:sldMasterMkLst>
          <pc:docMk/>
          <pc:sldMasterMk cId="3994187330" sldId="2147483650"/>
        </pc:sldMasterMkLst>
        <pc:sldLayoutChg chg="del">
          <pc:chgData name="Dr Charlotte Greenway" userId="21ca5f9ab6ecb0bd" providerId="LiveId" clId="{4718D8F1-F20F-4C87-BDE4-1B072F30EF42}" dt="2024-09-04T12:28:48.581" v="0"/>
          <pc:sldLayoutMkLst>
            <pc:docMk/>
            <pc:sldMasterMk cId="3994187330" sldId="2147483650"/>
            <pc:sldLayoutMk cId="4175462874" sldId="2147483675"/>
          </pc:sldLayoutMkLst>
        </pc:sldLayoutChg>
      </pc:sldMasterChg>
      <pc:sldMasterChg chg="del delSldLayout">
        <pc:chgData name="Dr Charlotte Greenway" userId="21ca5f9ab6ecb0bd" providerId="LiveId" clId="{4718D8F1-F20F-4C87-BDE4-1B072F30EF42}" dt="2024-09-04T12:28:48.585" v="1"/>
        <pc:sldMasterMkLst>
          <pc:docMk/>
          <pc:sldMasterMk cId="99430989" sldId="2147483652"/>
        </pc:sldMasterMkLst>
        <pc:sldLayoutChg chg="del">
          <pc:chgData name="Dr Charlotte Greenway" userId="21ca5f9ab6ecb0bd" providerId="LiveId" clId="{4718D8F1-F20F-4C87-BDE4-1B072F30EF42}" dt="2024-09-04T12:28:48.585" v="1"/>
          <pc:sldLayoutMkLst>
            <pc:docMk/>
            <pc:sldMasterMk cId="99430989" sldId="2147483652"/>
            <pc:sldLayoutMk cId="114797263" sldId="2147483676"/>
          </pc:sldLayoutMkLst>
        </pc:sldLayoutChg>
      </pc:sldMasterChg>
      <pc:sldMasterChg chg="del delSldLayout">
        <pc:chgData name="Dr Charlotte Greenway" userId="21ca5f9ab6ecb0bd" providerId="LiveId" clId="{4718D8F1-F20F-4C87-BDE4-1B072F30EF42}" dt="2024-09-04T12:28:48.600" v="2"/>
        <pc:sldMasterMkLst>
          <pc:docMk/>
          <pc:sldMasterMk cId="537362470" sldId="2147483656"/>
        </pc:sldMasterMkLst>
        <pc:sldLayoutChg chg="del">
          <pc:chgData name="Dr Charlotte Greenway" userId="21ca5f9ab6ecb0bd" providerId="LiveId" clId="{4718D8F1-F20F-4C87-BDE4-1B072F30EF42}" dt="2024-09-04T12:28:48.600" v="2"/>
          <pc:sldLayoutMkLst>
            <pc:docMk/>
            <pc:sldMasterMk cId="537362470" sldId="2147483656"/>
            <pc:sldLayoutMk cId="3130719715" sldId="2147483680"/>
          </pc:sldLayoutMkLst>
        </pc:sldLayoutChg>
      </pc:sldMasterChg>
      <pc:sldMasterChg chg="del delSldLayout">
        <pc:chgData name="Dr Charlotte Greenway" userId="21ca5f9ab6ecb0bd" providerId="LiveId" clId="{4718D8F1-F20F-4C87-BDE4-1B072F30EF42}" dt="2024-09-04T12:28:48.647" v="9"/>
        <pc:sldMasterMkLst>
          <pc:docMk/>
          <pc:sldMasterMk cId="1800093731" sldId="2147483659"/>
        </pc:sldMasterMkLst>
        <pc:sldLayoutChg chg="del">
          <pc:chgData name="Dr Charlotte Greenway" userId="21ca5f9ab6ecb0bd" providerId="LiveId" clId="{4718D8F1-F20F-4C87-BDE4-1B072F30EF42}" dt="2024-09-04T12:28:48.647" v="9"/>
          <pc:sldLayoutMkLst>
            <pc:docMk/>
            <pc:sldMasterMk cId="1800093731" sldId="2147483659"/>
            <pc:sldLayoutMk cId="1597148504" sldId="2147483684"/>
          </pc:sldLayoutMkLst>
        </pc:sldLayoutChg>
      </pc:sldMasterChg>
      <pc:sldMasterChg chg="del delSldLayout">
        <pc:chgData name="Dr Charlotte Greenway" userId="21ca5f9ab6ecb0bd" providerId="LiveId" clId="{4718D8F1-F20F-4C87-BDE4-1B072F30EF42}" dt="2024-09-04T12:28:48.663" v="10"/>
        <pc:sldMasterMkLst>
          <pc:docMk/>
          <pc:sldMasterMk cId="2581267852" sldId="2147483662"/>
        </pc:sldMasterMkLst>
        <pc:sldLayoutChg chg="del">
          <pc:chgData name="Dr Charlotte Greenway" userId="21ca5f9ab6ecb0bd" providerId="LiveId" clId="{4718D8F1-F20F-4C87-BDE4-1B072F30EF42}" dt="2024-09-04T12:28:48.663" v="10"/>
          <pc:sldLayoutMkLst>
            <pc:docMk/>
            <pc:sldMasterMk cId="2581267852" sldId="2147483662"/>
            <pc:sldLayoutMk cId="196634507" sldId="2147483686"/>
          </pc:sldLayoutMkLst>
        </pc:sldLayoutChg>
      </pc:sldMasterChg>
      <pc:sldMasterChg chg="del delSldLayout">
        <pc:chgData name="Dr Charlotte Greenway" userId="21ca5f9ab6ecb0bd" providerId="LiveId" clId="{4718D8F1-F20F-4C87-BDE4-1B072F30EF42}" dt="2024-09-04T12:28:48.679" v="11"/>
        <pc:sldMasterMkLst>
          <pc:docMk/>
          <pc:sldMasterMk cId="754378712" sldId="2147483666"/>
        </pc:sldMasterMkLst>
        <pc:sldLayoutChg chg="del">
          <pc:chgData name="Dr Charlotte Greenway" userId="21ca5f9ab6ecb0bd" providerId="LiveId" clId="{4718D8F1-F20F-4C87-BDE4-1B072F30EF42}" dt="2024-09-04T12:28:48.679" v="11"/>
          <pc:sldLayoutMkLst>
            <pc:docMk/>
            <pc:sldMasterMk cId="754378712" sldId="2147483666"/>
            <pc:sldLayoutMk cId="3132846485" sldId="2147483690"/>
          </pc:sldLayoutMkLst>
        </pc:sldLayoutChg>
        <pc:sldLayoutChg chg="del">
          <pc:chgData name="Dr Charlotte Greenway" userId="21ca5f9ab6ecb0bd" providerId="LiveId" clId="{4718D8F1-F20F-4C87-BDE4-1B072F30EF42}" dt="2024-09-04T12:28:48.679" v="11"/>
          <pc:sldLayoutMkLst>
            <pc:docMk/>
            <pc:sldMasterMk cId="754378712" sldId="2147483666"/>
            <pc:sldLayoutMk cId="1638318787" sldId="2147483698"/>
          </pc:sldLayoutMkLst>
        </pc:sldLayoutChg>
        <pc:sldLayoutChg chg="del">
          <pc:chgData name="Dr Charlotte Greenway" userId="21ca5f9ab6ecb0bd" providerId="LiveId" clId="{4718D8F1-F20F-4C87-BDE4-1B072F30EF42}" dt="2024-09-04T12:28:48.679" v="11"/>
          <pc:sldLayoutMkLst>
            <pc:docMk/>
            <pc:sldMasterMk cId="754378712" sldId="2147483666"/>
            <pc:sldLayoutMk cId="1988994691" sldId="2147483699"/>
          </pc:sldLayoutMkLst>
        </pc:sldLayoutChg>
        <pc:sldLayoutChg chg="del">
          <pc:chgData name="Dr Charlotte Greenway" userId="21ca5f9ab6ecb0bd" providerId="LiveId" clId="{4718D8F1-F20F-4C87-BDE4-1B072F30EF42}" dt="2024-09-04T12:28:48.679" v="11"/>
          <pc:sldLayoutMkLst>
            <pc:docMk/>
            <pc:sldMasterMk cId="754378712" sldId="2147483666"/>
            <pc:sldLayoutMk cId="1668414652" sldId="2147483700"/>
          </pc:sldLayoutMkLst>
        </pc:sldLayoutChg>
        <pc:sldLayoutChg chg="del">
          <pc:chgData name="Dr Charlotte Greenway" userId="21ca5f9ab6ecb0bd" providerId="LiveId" clId="{4718D8F1-F20F-4C87-BDE4-1B072F30EF42}" dt="2024-09-04T12:28:48.679" v="11"/>
          <pc:sldLayoutMkLst>
            <pc:docMk/>
            <pc:sldMasterMk cId="754378712" sldId="2147483666"/>
            <pc:sldLayoutMk cId="3376813219" sldId="2147483701"/>
          </pc:sldLayoutMkLst>
        </pc:sldLayoutChg>
        <pc:sldLayoutChg chg="del">
          <pc:chgData name="Dr Charlotte Greenway" userId="21ca5f9ab6ecb0bd" providerId="LiveId" clId="{4718D8F1-F20F-4C87-BDE4-1B072F30EF42}" dt="2024-09-04T12:28:48.679" v="11"/>
          <pc:sldLayoutMkLst>
            <pc:docMk/>
            <pc:sldMasterMk cId="754378712" sldId="2147483666"/>
            <pc:sldLayoutMk cId="1322761775" sldId="2147483703"/>
          </pc:sldLayoutMkLst>
        </pc:sldLayoutChg>
        <pc:sldLayoutChg chg="del">
          <pc:chgData name="Dr Charlotte Greenway" userId="21ca5f9ab6ecb0bd" providerId="LiveId" clId="{4718D8F1-F20F-4C87-BDE4-1B072F30EF42}" dt="2024-09-04T12:28:48.679" v="11"/>
          <pc:sldLayoutMkLst>
            <pc:docMk/>
            <pc:sldMasterMk cId="754378712" sldId="2147483666"/>
            <pc:sldLayoutMk cId="1402491513" sldId="2147483704"/>
          </pc:sldLayoutMkLst>
        </pc:sldLayoutChg>
        <pc:sldLayoutChg chg="del">
          <pc:chgData name="Dr Charlotte Greenway" userId="21ca5f9ab6ecb0bd" providerId="LiveId" clId="{4718D8F1-F20F-4C87-BDE4-1B072F30EF42}" dt="2024-09-04T12:28:48.679" v="11"/>
          <pc:sldLayoutMkLst>
            <pc:docMk/>
            <pc:sldMasterMk cId="754378712" sldId="2147483666"/>
            <pc:sldLayoutMk cId="2661865558" sldId="2147483705"/>
          </pc:sldLayoutMkLst>
        </pc:sldLayoutChg>
      </pc:sldMasterChg>
      <pc:sldMasterChg chg="del delSldLayout">
        <pc:chgData name="Dr Charlotte Greenway" userId="21ca5f9ab6ecb0bd" providerId="LiveId" clId="{4718D8F1-F20F-4C87-BDE4-1B072F30EF42}" dt="2024-09-04T12:28:48.616" v="3"/>
        <pc:sldMasterMkLst>
          <pc:docMk/>
          <pc:sldMasterMk cId="897765364" sldId="2147483708"/>
        </pc:sldMasterMkLst>
        <pc:sldLayoutChg chg="del">
          <pc:chgData name="Dr Charlotte Greenway" userId="21ca5f9ab6ecb0bd" providerId="LiveId" clId="{4718D8F1-F20F-4C87-BDE4-1B072F30EF42}" dt="2024-09-04T12:28:48.616" v="3"/>
          <pc:sldLayoutMkLst>
            <pc:docMk/>
            <pc:sldMasterMk cId="897765364" sldId="2147483708"/>
            <pc:sldLayoutMk cId="3262394580" sldId="2147483709"/>
          </pc:sldLayoutMkLst>
        </pc:sldLayoutChg>
      </pc:sldMasterChg>
      <pc:sldMasterChg chg="del delSldLayout">
        <pc:chgData name="Dr Charlotte Greenway" userId="21ca5f9ab6ecb0bd" providerId="LiveId" clId="{4718D8F1-F20F-4C87-BDE4-1B072F30EF42}" dt="2024-09-04T12:28:48.616" v="4"/>
        <pc:sldMasterMkLst>
          <pc:docMk/>
          <pc:sldMasterMk cId="677080840" sldId="2147483710"/>
        </pc:sldMasterMkLst>
        <pc:sldLayoutChg chg="del">
          <pc:chgData name="Dr Charlotte Greenway" userId="21ca5f9ab6ecb0bd" providerId="LiveId" clId="{4718D8F1-F20F-4C87-BDE4-1B072F30EF42}" dt="2024-09-04T12:28:48.616" v="4"/>
          <pc:sldLayoutMkLst>
            <pc:docMk/>
            <pc:sldMasterMk cId="677080840" sldId="2147483710"/>
            <pc:sldLayoutMk cId="3996945441" sldId="2147483711"/>
          </pc:sldLayoutMkLst>
        </pc:sldLayoutChg>
      </pc:sldMasterChg>
      <pc:sldMasterChg chg="del delSldLayout">
        <pc:chgData name="Dr Charlotte Greenway" userId="21ca5f9ab6ecb0bd" providerId="LiveId" clId="{4718D8F1-F20F-4C87-BDE4-1B072F30EF42}" dt="2024-09-04T12:28:48.632" v="5"/>
        <pc:sldMasterMkLst>
          <pc:docMk/>
          <pc:sldMasterMk cId="298413319" sldId="2147483712"/>
        </pc:sldMasterMkLst>
        <pc:sldLayoutChg chg="del">
          <pc:chgData name="Dr Charlotte Greenway" userId="21ca5f9ab6ecb0bd" providerId="LiveId" clId="{4718D8F1-F20F-4C87-BDE4-1B072F30EF42}" dt="2024-09-04T12:28:48.632" v="5"/>
          <pc:sldLayoutMkLst>
            <pc:docMk/>
            <pc:sldMasterMk cId="298413319" sldId="2147483712"/>
            <pc:sldLayoutMk cId="816941431" sldId="2147483713"/>
          </pc:sldLayoutMkLst>
        </pc:sldLayoutChg>
      </pc:sldMasterChg>
      <pc:sldMasterChg chg="del delSldLayout">
        <pc:chgData name="Dr Charlotte Greenway" userId="21ca5f9ab6ecb0bd" providerId="LiveId" clId="{4718D8F1-F20F-4C87-BDE4-1B072F30EF42}" dt="2024-09-04T12:28:48.632" v="6"/>
        <pc:sldMasterMkLst>
          <pc:docMk/>
          <pc:sldMasterMk cId="3785228503" sldId="2147483714"/>
        </pc:sldMasterMkLst>
        <pc:sldLayoutChg chg="del">
          <pc:chgData name="Dr Charlotte Greenway" userId="21ca5f9ab6ecb0bd" providerId="LiveId" clId="{4718D8F1-F20F-4C87-BDE4-1B072F30EF42}" dt="2024-09-04T12:28:48.632" v="6"/>
          <pc:sldLayoutMkLst>
            <pc:docMk/>
            <pc:sldMasterMk cId="3785228503" sldId="2147483714"/>
            <pc:sldLayoutMk cId="198213857" sldId="2147483715"/>
          </pc:sldLayoutMkLst>
        </pc:sldLayoutChg>
      </pc:sldMasterChg>
      <pc:sldMasterChg chg="del delSldLayout">
        <pc:chgData name="Dr Charlotte Greenway" userId="21ca5f9ab6ecb0bd" providerId="LiveId" clId="{4718D8F1-F20F-4C87-BDE4-1B072F30EF42}" dt="2024-09-04T12:28:48.647" v="7"/>
        <pc:sldMasterMkLst>
          <pc:docMk/>
          <pc:sldMasterMk cId="3921216059" sldId="2147483720"/>
        </pc:sldMasterMkLst>
        <pc:sldLayoutChg chg="del">
          <pc:chgData name="Dr Charlotte Greenway" userId="21ca5f9ab6ecb0bd" providerId="LiveId" clId="{4718D8F1-F20F-4C87-BDE4-1B072F30EF42}" dt="2024-09-04T12:28:48.647" v="7"/>
          <pc:sldLayoutMkLst>
            <pc:docMk/>
            <pc:sldMasterMk cId="3921216059" sldId="2147483720"/>
            <pc:sldLayoutMk cId="3706359216" sldId="2147483721"/>
          </pc:sldLayoutMkLst>
        </pc:sldLayoutChg>
      </pc:sldMasterChg>
      <pc:sldMasterChg chg="del delSldLayout">
        <pc:chgData name="Dr Charlotte Greenway" userId="21ca5f9ab6ecb0bd" providerId="LiveId" clId="{4718D8F1-F20F-4C87-BDE4-1B072F30EF42}" dt="2024-09-04T12:28:48.647" v="8"/>
        <pc:sldMasterMkLst>
          <pc:docMk/>
          <pc:sldMasterMk cId="2412027871" sldId="2147483722"/>
        </pc:sldMasterMkLst>
        <pc:sldLayoutChg chg="del">
          <pc:chgData name="Dr Charlotte Greenway" userId="21ca5f9ab6ecb0bd" providerId="LiveId" clId="{4718D8F1-F20F-4C87-BDE4-1B072F30EF42}" dt="2024-09-04T12:28:48.647" v="8"/>
          <pc:sldLayoutMkLst>
            <pc:docMk/>
            <pc:sldMasterMk cId="2412027871" sldId="2147483722"/>
            <pc:sldLayoutMk cId="3226134424" sldId="2147483723"/>
          </pc:sldLayoutMkLst>
        </pc:sldLayoutChg>
      </pc:sldMasterChg>
    </pc:docChg>
  </pc:docChgLst>
  <pc:docChgLst>
    <pc:chgData name="Dr Charlotte Greenway" userId="21ca5f9ab6ecb0bd" providerId="LiveId" clId="{28BA7D91-6C5C-409A-B599-7A8600662E8D}"/>
    <pc:docChg chg="undo redo custSel addSld delSld modSld sldOrd">
      <pc:chgData name="Dr Charlotte Greenway" userId="21ca5f9ab6ecb0bd" providerId="LiveId" clId="{28BA7D91-6C5C-409A-B599-7A8600662E8D}" dt="2025-09-24T09:38:54.967" v="1111"/>
      <pc:docMkLst>
        <pc:docMk/>
      </pc:docMkLst>
      <pc:sldChg chg="addSp modSp mod">
        <pc:chgData name="Dr Charlotte Greenway" userId="21ca5f9ab6ecb0bd" providerId="LiveId" clId="{28BA7D91-6C5C-409A-B599-7A8600662E8D}" dt="2025-09-23T08:48:14.295" v="905" actId="1076"/>
        <pc:sldMkLst>
          <pc:docMk/>
          <pc:sldMk cId="3015463141" sldId="259"/>
        </pc:sldMkLst>
        <pc:spChg chg="add mod">
          <ac:chgData name="Dr Charlotte Greenway" userId="21ca5f9ab6ecb0bd" providerId="LiveId" clId="{28BA7D91-6C5C-409A-B599-7A8600662E8D}" dt="2025-09-23T08:47:12.288" v="883" actId="20577"/>
          <ac:spMkLst>
            <pc:docMk/>
            <pc:sldMk cId="3015463141" sldId="259"/>
            <ac:spMk id="4" creationId="{502E2D59-1E1D-9533-D89B-198BD5A3547F}"/>
          </ac:spMkLst>
        </pc:spChg>
        <pc:spChg chg="mod">
          <ac:chgData name="Dr Charlotte Greenway" userId="21ca5f9ab6ecb0bd" providerId="LiveId" clId="{28BA7D91-6C5C-409A-B599-7A8600662E8D}" dt="2025-09-23T08:46:56.277" v="872" actId="20577"/>
          <ac:spMkLst>
            <pc:docMk/>
            <pc:sldMk cId="3015463141" sldId="259"/>
            <ac:spMk id="6" creationId="{E7E62548-ABB5-2DF4-F73A-4575F5DDD56A}"/>
          </ac:spMkLst>
        </pc:spChg>
        <pc:spChg chg="add mod">
          <ac:chgData name="Dr Charlotte Greenway" userId="21ca5f9ab6ecb0bd" providerId="LiveId" clId="{28BA7D91-6C5C-409A-B599-7A8600662E8D}" dt="2025-09-23T08:47:59.440" v="902" actId="1076"/>
          <ac:spMkLst>
            <pc:docMk/>
            <pc:sldMk cId="3015463141" sldId="259"/>
            <ac:spMk id="7" creationId="{55304E5E-0619-2781-7DE1-C0C1450EEABC}"/>
          </ac:spMkLst>
        </pc:spChg>
        <pc:spChg chg="mod">
          <ac:chgData name="Dr Charlotte Greenway" userId="21ca5f9ab6ecb0bd" providerId="LiveId" clId="{28BA7D91-6C5C-409A-B599-7A8600662E8D}" dt="2025-09-23T08:48:14.295" v="905" actId="1076"/>
          <ac:spMkLst>
            <pc:docMk/>
            <pc:sldMk cId="3015463141" sldId="259"/>
            <ac:spMk id="8" creationId="{E28DEE4B-0A28-9F10-0053-61982908D31F}"/>
          </ac:spMkLst>
        </pc:spChg>
      </pc:sldChg>
      <pc:sldChg chg="ord">
        <pc:chgData name="Dr Charlotte Greenway" userId="21ca5f9ab6ecb0bd" providerId="LiveId" clId="{28BA7D91-6C5C-409A-B599-7A8600662E8D}" dt="2025-09-01T09:08:22.250" v="125"/>
        <pc:sldMkLst>
          <pc:docMk/>
          <pc:sldMk cId="3022645295" sldId="261"/>
        </pc:sldMkLst>
      </pc:sldChg>
      <pc:sldChg chg="add">
        <pc:chgData name="Dr Charlotte Greenway" userId="21ca5f9ab6ecb0bd" providerId="LiveId" clId="{28BA7D91-6C5C-409A-B599-7A8600662E8D}" dt="2025-09-17T14:13:21.058" v="551"/>
        <pc:sldMkLst>
          <pc:docMk/>
          <pc:sldMk cId="4161670034" sldId="264"/>
        </pc:sldMkLst>
      </pc:sldChg>
      <pc:sldChg chg="del ord">
        <pc:chgData name="Dr Charlotte Greenway" userId="21ca5f9ab6ecb0bd" providerId="LiveId" clId="{28BA7D91-6C5C-409A-B599-7A8600662E8D}" dt="2025-09-17T14:13:10.512" v="550" actId="47"/>
        <pc:sldMkLst>
          <pc:docMk/>
          <pc:sldMk cId="4161678512" sldId="264"/>
        </pc:sldMkLst>
      </pc:sldChg>
      <pc:sldChg chg="addSp delSp modSp del mod">
        <pc:chgData name="Dr Charlotte Greenway" userId="21ca5f9ab6ecb0bd" providerId="LiveId" clId="{28BA7D91-6C5C-409A-B599-7A8600662E8D}" dt="2025-09-16T13:36:14.221" v="186" actId="47"/>
        <pc:sldMkLst>
          <pc:docMk/>
          <pc:sldMk cId="1190995490" sldId="265"/>
        </pc:sldMkLst>
      </pc:sldChg>
      <pc:sldChg chg="addSp delSp modSp mod">
        <pc:chgData name="Dr Charlotte Greenway" userId="21ca5f9ab6ecb0bd" providerId="LiveId" clId="{28BA7D91-6C5C-409A-B599-7A8600662E8D}" dt="2025-09-17T16:11:28.700" v="822" actId="1076"/>
        <pc:sldMkLst>
          <pc:docMk/>
          <pc:sldMk cId="3736058290" sldId="267"/>
        </pc:sldMkLst>
        <pc:spChg chg="mod">
          <ac:chgData name="Dr Charlotte Greenway" userId="21ca5f9ab6ecb0bd" providerId="LiveId" clId="{28BA7D91-6C5C-409A-B599-7A8600662E8D}" dt="2025-09-17T14:29:02.666" v="637" actId="14100"/>
          <ac:spMkLst>
            <pc:docMk/>
            <pc:sldMk cId="3736058290" sldId="267"/>
            <ac:spMk id="2" creationId="{E486C7C7-F762-156D-8E01-94DF043A19FF}"/>
          </ac:spMkLst>
        </pc:spChg>
        <pc:spChg chg="mod">
          <ac:chgData name="Dr Charlotte Greenway" userId="21ca5f9ab6ecb0bd" providerId="LiveId" clId="{28BA7D91-6C5C-409A-B599-7A8600662E8D}" dt="2025-09-17T14:29:10.627" v="639" actId="14100"/>
          <ac:spMkLst>
            <pc:docMk/>
            <pc:sldMk cId="3736058290" sldId="267"/>
            <ac:spMk id="4" creationId="{07FBF7B1-8F51-C1E5-ABB8-0AB4FB72DAA5}"/>
          </ac:spMkLst>
        </pc:spChg>
        <pc:spChg chg="mod ord">
          <ac:chgData name="Dr Charlotte Greenway" userId="21ca5f9ab6ecb0bd" providerId="LiveId" clId="{28BA7D91-6C5C-409A-B599-7A8600662E8D}" dt="2025-09-17T14:27:55.164" v="633" actId="1076"/>
          <ac:spMkLst>
            <pc:docMk/>
            <pc:sldMk cId="3736058290" sldId="267"/>
            <ac:spMk id="6" creationId="{B7140CC4-E305-1906-ACE1-27BBC2CCCADF}"/>
          </ac:spMkLst>
        </pc:spChg>
        <pc:picChg chg="add mod">
          <ac:chgData name="Dr Charlotte Greenway" userId="21ca5f9ab6ecb0bd" providerId="LiveId" clId="{28BA7D91-6C5C-409A-B599-7A8600662E8D}" dt="2025-09-17T16:11:28.700" v="822" actId="1076"/>
          <ac:picMkLst>
            <pc:docMk/>
            <pc:sldMk cId="3736058290" sldId="267"/>
            <ac:picMk id="9" creationId="{DDCABFF5-F555-469A-10D8-8D84C2E96B2E}"/>
          </ac:picMkLst>
        </pc:picChg>
      </pc:sldChg>
      <pc:sldChg chg="addSp modSp mod">
        <pc:chgData name="Dr Charlotte Greenway" userId="21ca5f9ab6ecb0bd" providerId="LiveId" clId="{28BA7D91-6C5C-409A-B599-7A8600662E8D}" dt="2025-09-17T14:38:49.978" v="773" actId="1076"/>
        <pc:sldMkLst>
          <pc:docMk/>
          <pc:sldMk cId="3219230479" sldId="268"/>
        </pc:sldMkLst>
        <pc:spChg chg="mod">
          <ac:chgData name="Dr Charlotte Greenway" userId="21ca5f9ab6ecb0bd" providerId="LiveId" clId="{28BA7D91-6C5C-409A-B599-7A8600662E8D}" dt="2025-09-17T14:38:49.978" v="773" actId="1076"/>
          <ac:spMkLst>
            <pc:docMk/>
            <pc:sldMk cId="3219230479" sldId="268"/>
            <ac:spMk id="6" creationId="{6874CC62-570C-9F61-D40D-C9C959E044AD}"/>
          </ac:spMkLst>
        </pc:spChg>
        <pc:picChg chg="add mod">
          <ac:chgData name="Dr Charlotte Greenway" userId="21ca5f9ab6ecb0bd" providerId="LiveId" clId="{28BA7D91-6C5C-409A-B599-7A8600662E8D}" dt="2025-09-17T14:38:46.178" v="772" actId="14100"/>
          <ac:picMkLst>
            <pc:docMk/>
            <pc:sldMk cId="3219230479" sldId="268"/>
            <ac:picMk id="2" creationId="{46AAEE58-2DF0-0CA1-181F-03C6F8021201}"/>
          </ac:picMkLst>
        </pc:picChg>
      </pc:sldChg>
      <pc:sldChg chg="ord">
        <pc:chgData name="Dr Charlotte Greenway" userId="21ca5f9ab6ecb0bd" providerId="LiveId" clId="{28BA7D91-6C5C-409A-B599-7A8600662E8D}" dt="2025-09-17T14:28:18.520" v="635"/>
        <pc:sldMkLst>
          <pc:docMk/>
          <pc:sldMk cId="353097091" sldId="269"/>
        </pc:sldMkLst>
      </pc:sldChg>
      <pc:sldChg chg="del">
        <pc:chgData name="Dr Charlotte Greenway" userId="21ca5f9ab6ecb0bd" providerId="LiveId" clId="{28BA7D91-6C5C-409A-B599-7A8600662E8D}" dt="2025-09-17T14:38:18.795" v="766" actId="47"/>
        <pc:sldMkLst>
          <pc:docMk/>
          <pc:sldMk cId="1499939971" sldId="275"/>
        </pc:sldMkLst>
      </pc:sldChg>
      <pc:sldChg chg="addSp modSp mod">
        <pc:chgData name="Dr Charlotte Greenway" userId="21ca5f9ab6ecb0bd" providerId="LiveId" clId="{28BA7D91-6C5C-409A-B599-7A8600662E8D}" dt="2025-09-24T08:46:03.013" v="1044"/>
        <pc:sldMkLst>
          <pc:docMk/>
          <pc:sldMk cId="232557277" sldId="276"/>
        </pc:sldMkLst>
        <pc:picChg chg="add mod">
          <ac:chgData name="Dr Charlotte Greenway" userId="21ca5f9ab6ecb0bd" providerId="LiveId" clId="{28BA7D91-6C5C-409A-B599-7A8600662E8D}" dt="2025-09-24T08:46:03.013" v="1044"/>
          <ac:picMkLst>
            <pc:docMk/>
            <pc:sldMk cId="232557277" sldId="276"/>
            <ac:picMk id="3" creationId="{D9B84547-7266-C020-240F-D294FCAEA0D3}"/>
          </ac:picMkLst>
        </pc:picChg>
      </pc:sldChg>
      <pc:sldChg chg="ord">
        <pc:chgData name="Dr Charlotte Greenway" userId="21ca5f9ab6ecb0bd" providerId="LiveId" clId="{28BA7D91-6C5C-409A-B599-7A8600662E8D}" dt="2025-09-24T09:38:35.390" v="1108"/>
        <pc:sldMkLst>
          <pc:docMk/>
          <pc:sldMk cId="607732040" sldId="278"/>
        </pc:sldMkLst>
      </pc:sldChg>
      <pc:sldChg chg="add">
        <pc:chgData name="Dr Charlotte Greenway" userId="21ca5f9ab6ecb0bd" providerId="LiveId" clId="{28BA7D91-6C5C-409A-B599-7A8600662E8D}" dt="2025-09-24T09:00:10.666" v="1097"/>
        <pc:sldMkLst>
          <pc:docMk/>
          <pc:sldMk cId="588054677" sldId="280"/>
        </pc:sldMkLst>
      </pc:sldChg>
      <pc:sldChg chg="del">
        <pc:chgData name="Dr Charlotte Greenway" userId="21ca5f9ab6ecb0bd" providerId="LiveId" clId="{28BA7D91-6C5C-409A-B599-7A8600662E8D}" dt="2025-09-24T08:59:59.094" v="1096" actId="47"/>
        <pc:sldMkLst>
          <pc:docMk/>
          <pc:sldMk cId="4260644994" sldId="280"/>
        </pc:sldMkLst>
      </pc:sldChg>
      <pc:sldChg chg="ord">
        <pc:chgData name="Dr Charlotte Greenway" userId="21ca5f9ab6ecb0bd" providerId="LiveId" clId="{28BA7D91-6C5C-409A-B599-7A8600662E8D}" dt="2025-09-24T09:38:30.769" v="1106"/>
        <pc:sldMkLst>
          <pc:docMk/>
          <pc:sldMk cId="1199663265" sldId="284"/>
        </pc:sldMkLst>
      </pc:sldChg>
      <pc:sldChg chg="del">
        <pc:chgData name="Dr Charlotte Greenway" userId="21ca5f9ab6ecb0bd" providerId="LiveId" clId="{28BA7D91-6C5C-409A-B599-7A8600662E8D}" dt="2025-09-24T09:37:17.647" v="1098" actId="47"/>
        <pc:sldMkLst>
          <pc:docMk/>
          <pc:sldMk cId="3131918170" sldId="286"/>
        </pc:sldMkLst>
      </pc:sldChg>
      <pc:sldChg chg="del">
        <pc:chgData name="Dr Charlotte Greenway" userId="21ca5f9ab6ecb0bd" providerId="LiveId" clId="{28BA7D91-6C5C-409A-B599-7A8600662E8D}" dt="2025-09-24T09:37:17.647" v="1098" actId="47"/>
        <pc:sldMkLst>
          <pc:docMk/>
          <pc:sldMk cId="2570466081" sldId="289"/>
        </pc:sldMkLst>
      </pc:sldChg>
      <pc:sldChg chg="addSp delSp modSp mod">
        <pc:chgData name="Dr Charlotte Greenway" userId="21ca5f9ab6ecb0bd" providerId="LiveId" clId="{28BA7D91-6C5C-409A-B599-7A8600662E8D}" dt="2025-09-17T14:37:18.137" v="754" actId="207"/>
        <pc:sldMkLst>
          <pc:docMk/>
          <pc:sldMk cId="2243911630" sldId="291"/>
        </pc:sldMkLst>
        <pc:spChg chg="mod">
          <ac:chgData name="Dr Charlotte Greenway" userId="21ca5f9ab6ecb0bd" providerId="LiveId" clId="{28BA7D91-6C5C-409A-B599-7A8600662E8D}" dt="2025-09-17T14:36:53.235" v="752" actId="14100"/>
          <ac:spMkLst>
            <pc:docMk/>
            <pc:sldMk cId="2243911630" sldId="291"/>
            <ac:spMk id="6" creationId="{7D27F50C-E5FB-4FB5-BAFA-E272D70D8E9A}"/>
          </ac:spMkLst>
        </pc:spChg>
        <pc:spChg chg="add mod">
          <ac:chgData name="Dr Charlotte Greenway" userId="21ca5f9ab6ecb0bd" providerId="LiveId" clId="{28BA7D91-6C5C-409A-B599-7A8600662E8D}" dt="2025-09-17T14:34:27.892" v="720" actId="1076"/>
          <ac:spMkLst>
            <pc:docMk/>
            <pc:sldMk cId="2243911630" sldId="291"/>
            <ac:spMk id="11" creationId="{20269F0D-F1C0-63A5-6000-3F0A03723E2D}"/>
          </ac:spMkLst>
        </pc:spChg>
        <pc:spChg chg="mod">
          <ac:chgData name="Dr Charlotte Greenway" userId="21ca5f9ab6ecb0bd" providerId="LiveId" clId="{28BA7D91-6C5C-409A-B599-7A8600662E8D}" dt="2025-09-17T14:37:18.137" v="754" actId="207"/>
          <ac:spMkLst>
            <pc:docMk/>
            <pc:sldMk cId="2243911630" sldId="291"/>
            <ac:spMk id="14" creationId="{E92C7BD1-1E49-46ED-852D-EE1F93A6A51B}"/>
          </ac:spMkLst>
        </pc:spChg>
        <pc:picChg chg="mod">
          <ac:chgData name="Dr Charlotte Greenway" userId="21ca5f9ab6ecb0bd" providerId="LiveId" clId="{28BA7D91-6C5C-409A-B599-7A8600662E8D}" dt="2025-09-17T14:36:39.555" v="750" actId="1076"/>
          <ac:picMkLst>
            <pc:docMk/>
            <pc:sldMk cId="2243911630" sldId="291"/>
            <ac:picMk id="5" creationId="{31F21B61-8E52-F90E-2F1B-F0C41C6FAE1F}"/>
          </ac:picMkLst>
        </pc:picChg>
        <pc:picChg chg="mod">
          <ac:chgData name="Dr Charlotte Greenway" userId="21ca5f9ab6ecb0bd" providerId="LiveId" clId="{28BA7D91-6C5C-409A-B599-7A8600662E8D}" dt="2025-09-17T14:36:44.367" v="751" actId="14100"/>
          <ac:picMkLst>
            <pc:docMk/>
            <pc:sldMk cId="2243911630" sldId="291"/>
            <ac:picMk id="8" creationId="{9611DA17-2DA9-4E91-8B37-3A16C7499DC5}"/>
          </ac:picMkLst>
        </pc:picChg>
        <pc:picChg chg="add mod">
          <ac:chgData name="Dr Charlotte Greenway" userId="21ca5f9ab6ecb0bd" providerId="LiveId" clId="{28BA7D91-6C5C-409A-B599-7A8600662E8D}" dt="2025-09-17T14:36:16.523" v="744" actId="14100"/>
          <ac:picMkLst>
            <pc:docMk/>
            <pc:sldMk cId="2243911630" sldId="291"/>
            <ac:picMk id="9" creationId="{6CF3C583-1CF3-351B-C89B-31449BCFD85B}"/>
          </ac:picMkLst>
        </pc:picChg>
      </pc:sldChg>
      <pc:sldChg chg="addSp delSp modSp add mod">
        <pc:chgData name="Dr Charlotte Greenway" userId="21ca5f9ab6ecb0bd" providerId="LiveId" clId="{28BA7D91-6C5C-409A-B599-7A8600662E8D}" dt="2025-09-24T08:47:32.877" v="1060" actId="1076"/>
        <pc:sldMkLst>
          <pc:docMk/>
          <pc:sldMk cId="1903108361" sldId="294"/>
        </pc:sldMkLst>
        <pc:spChg chg="mod">
          <ac:chgData name="Dr Charlotte Greenway" userId="21ca5f9ab6ecb0bd" providerId="LiveId" clId="{28BA7D91-6C5C-409A-B599-7A8600662E8D}" dt="2025-09-24T07:33:56.352" v="1020" actId="1076"/>
          <ac:spMkLst>
            <pc:docMk/>
            <pc:sldMk cId="1903108361" sldId="294"/>
            <ac:spMk id="2" creationId="{12468F65-C051-49C1-B1A8-D97F6818A04A}"/>
          </ac:spMkLst>
        </pc:spChg>
        <pc:spChg chg="mod">
          <ac:chgData name="Dr Charlotte Greenway" userId="21ca5f9ab6ecb0bd" providerId="LiveId" clId="{28BA7D91-6C5C-409A-B599-7A8600662E8D}" dt="2025-09-24T07:33:52.247" v="1019" actId="1076"/>
          <ac:spMkLst>
            <pc:docMk/>
            <pc:sldMk cId="1903108361" sldId="294"/>
            <ac:spMk id="3" creationId="{F360A152-DE1B-41E4-A882-0DE2620763C2}"/>
          </ac:spMkLst>
        </pc:spChg>
        <pc:spChg chg="add del mod">
          <ac:chgData name="Dr Charlotte Greenway" userId="21ca5f9ab6ecb0bd" providerId="LiveId" clId="{28BA7D91-6C5C-409A-B599-7A8600662E8D}" dt="2025-09-24T07:34:08.696" v="1023" actId="478"/>
          <ac:spMkLst>
            <pc:docMk/>
            <pc:sldMk cId="1903108361" sldId="294"/>
            <ac:spMk id="5" creationId="{8B154F92-E0D1-8FCC-910E-B548D73A1E27}"/>
          </ac:spMkLst>
        </pc:spChg>
        <pc:spChg chg="add mod">
          <ac:chgData name="Dr Charlotte Greenway" userId="21ca5f9ab6ecb0bd" providerId="LiveId" clId="{28BA7D91-6C5C-409A-B599-7A8600662E8D}" dt="2025-09-24T07:34:22.674" v="1030" actId="1076"/>
          <ac:spMkLst>
            <pc:docMk/>
            <pc:sldMk cId="1903108361" sldId="294"/>
            <ac:spMk id="7" creationId="{0EAC25AF-A8D2-1139-72EE-D972ACDEFE1D}"/>
          </ac:spMkLst>
        </pc:spChg>
        <pc:spChg chg="add mod">
          <ac:chgData name="Dr Charlotte Greenway" userId="21ca5f9ab6ecb0bd" providerId="LiveId" clId="{28BA7D91-6C5C-409A-B599-7A8600662E8D}" dt="2025-09-24T08:47:15.450" v="1053" actId="1076"/>
          <ac:spMkLst>
            <pc:docMk/>
            <pc:sldMk cId="1903108361" sldId="294"/>
            <ac:spMk id="9" creationId="{44457260-4427-FD27-78D0-C763AE17ADD3}"/>
          </ac:spMkLst>
        </pc:spChg>
        <pc:spChg chg="add mod">
          <ac:chgData name="Dr Charlotte Greenway" userId="21ca5f9ab6ecb0bd" providerId="LiveId" clId="{28BA7D91-6C5C-409A-B599-7A8600662E8D}" dt="2025-09-24T08:47:32.877" v="1060" actId="1076"/>
          <ac:spMkLst>
            <pc:docMk/>
            <pc:sldMk cId="1903108361" sldId="294"/>
            <ac:spMk id="10" creationId="{316FADE8-D449-D2C2-79FB-82DF2AD17744}"/>
          </ac:spMkLst>
        </pc:spChg>
      </pc:sldChg>
      <pc:sldChg chg="add ord">
        <pc:chgData name="Dr Charlotte Greenway" userId="21ca5f9ab6ecb0bd" providerId="LiveId" clId="{28BA7D91-6C5C-409A-B599-7A8600662E8D}" dt="2025-09-24T09:38:54.967" v="1111"/>
        <pc:sldMkLst>
          <pc:docMk/>
          <pc:sldMk cId="2570466081" sldId="297"/>
        </pc:sldMkLst>
      </pc:sldChg>
      <pc:sldChg chg="modSp mod">
        <pc:chgData name="Dr Charlotte Greenway" userId="21ca5f9ab6ecb0bd" providerId="LiveId" clId="{28BA7D91-6C5C-409A-B599-7A8600662E8D}" dt="2025-09-17T14:39:26.284" v="777" actId="1076"/>
        <pc:sldMkLst>
          <pc:docMk/>
          <pc:sldMk cId="1420013055" sldId="303"/>
        </pc:sldMkLst>
        <pc:spChg chg="mod">
          <ac:chgData name="Dr Charlotte Greenway" userId="21ca5f9ab6ecb0bd" providerId="LiveId" clId="{28BA7D91-6C5C-409A-B599-7A8600662E8D}" dt="2025-09-17T14:39:15.787" v="776" actId="20577"/>
          <ac:spMkLst>
            <pc:docMk/>
            <pc:sldMk cId="1420013055" sldId="303"/>
            <ac:spMk id="3" creationId="{00000000-0000-0000-0000-000000000000}"/>
          </ac:spMkLst>
        </pc:spChg>
        <pc:spChg chg="mod">
          <ac:chgData name="Dr Charlotte Greenway" userId="21ca5f9ab6ecb0bd" providerId="LiveId" clId="{28BA7D91-6C5C-409A-B599-7A8600662E8D}" dt="2025-09-17T14:39:26.284" v="777" actId="1076"/>
          <ac:spMkLst>
            <pc:docMk/>
            <pc:sldMk cId="1420013055" sldId="303"/>
            <ac:spMk id="5" creationId="{E4CCF67D-2B64-C66F-BA18-A165BB471ACC}"/>
          </ac:spMkLst>
        </pc:spChg>
      </pc:sldChg>
      <pc:sldChg chg="del">
        <pc:chgData name="Dr Charlotte Greenway" userId="21ca5f9ab6ecb0bd" providerId="LiveId" clId="{28BA7D91-6C5C-409A-B599-7A8600662E8D}" dt="2025-09-16T13:36:43.616" v="187" actId="47"/>
        <pc:sldMkLst>
          <pc:docMk/>
          <pc:sldMk cId="1055974801" sldId="304"/>
        </pc:sldMkLst>
      </pc:sldChg>
      <pc:sldChg chg="del">
        <pc:chgData name="Dr Charlotte Greenway" userId="21ca5f9ab6ecb0bd" providerId="LiveId" clId="{28BA7D91-6C5C-409A-B599-7A8600662E8D}" dt="2025-09-17T14:26:04.919" v="615" actId="47"/>
        <pc:sldMkLst>
          <pc:docMk/>
          <pc:sldMk cId="1649137313" sldId="308"/>
        </pc:sldMkLst>
      </pc:sldChg>
      <pc:sldChg chg="del">
        <pc:chgData name="Dr Charlotte Greenway" userId="21ca5f9ab6ecb0bd" providerId="LiveId" clId="{28BA7D91-6C5C-409A-B599-7A8600662E8D}" dt="2025-09-17T14:26:08.268" v="616" actId="47"/>
        <pc:sldMkLst>
          <pc:docMk/>
          <pc:sldMk cId="3952405475" sldId="309"/>
        </pc:sldMkLst>
      </pc:sldChg>
      <pc:sldChg chg="modSp del mod">
        <pc:chgData name="Dr Charlotte Greenway" userId="21ca5f9ab6ecb0bd" providerId="LiveId" clId="{28BA7D91-6C5C-409A-B599-7A8600662E8D}" dt="2025-09-16T13:36:07.280" v="185" actId="47"/>
        <pc:sldMkLst>
          <pc:docMk/>
          <pc:sldMk cId="1554557417" sldId="317"/>
        </pc:sldMkLst>
      </pc:sldChg>
      <pc:sldChg chg="addSp modSp mod">
        <pc:chgData name="Dr Charlotte Greenway" userId="21ca5f9ab6ecb0bd" providerId="LiveId" clId="{28BA7D91-6C5C-409A-B599-7A8600662E8D}" dt="2025-09-24T08:59:43.876" v="1095" actId="207"/>
        <pc:sldMkLst>
          <pc:docMk/>
          <pc:sldMk cId="2339595028" sldId="319"/>
        </pc:sldMkLst>
        <pc:spChg chg="add mod">
          <ac:chgData name="Dr Charlotte Greenway" userId="21ca5f9ab6ecb0bd" providerId="LiveId" clId="{28BA7D91-6C5C-409A-B599-7A8600662E8D}" dt="2025-09-24T08:59:43.876" v="1095" actId="207"/>
          <ac:spMkLst>
            <pc:docMk/>
            <pc:sldMk cId="2339595028" sldId="319"/>
            <ac:spMk id="6" creationId="{3A7EB540-9C39-F9FD-946D-E608CAD42660}"/>
          </ac:spMkLst>
        </pc:spChg>
        <pc:picChg chg="mod">
          <ac:chgData name="Dr Charlotte Greenway" userId="21ca5f9ab6ecb0bd" providerId="LiveId" clId="{28BA7D91-6C5C-409A-B599-7A8600662E8D}" dt="2025-09-24T08:58:49.979" v="1089" actId="1076"/>
          <ac:picMkLst>
            <pc:docMk/>
            <pc:sldMk cId="2339595028" sldId="319"/>
            <ac:picMk id="5" creationId="{E1C3052B-9E61-0FF4-BEF7-9068DB1B07BB}"/>
          </ac:picMkLst>
        </pc:picChg>
      </pc:sldChg>
      <pc:sldChg chg="addSp delSp modSp del mod">
        <pc:chgData name="Dr Charlotte Greenway" userId="21ca5f9ab6ecb0bd" providerId="LiveId" clId="{28BA7D91-6C5C-409A-B599-7A8600662E8D}" dt="2025-09-17T16:16:12.538" v="846" actId="47"/>
        <pc:sldMkLst>
          <pc:docMk/>
          <pc:sldMk cId="1574694199" sldId="320"/>
        </pc:sldMkLst>
      </pc:sldChg>
      <pc:sldChg chg="addSp delSp modSp mod">
        <pc:chgData name="Dr Charlotte Greenway" userId="21ca5f9ab6ecb0bd" providerId="LiveId" clId="{28BA7D91-6C5C-409A-B599-7A8600662E8D}" dt="2025-09-01T09:07:58.736" v="123" actId="404"/>
        <pc:sldMkLst>
          <pc:docMk/>
          <pc:sldMk cId="2277818131" sldId="322"/>
        </pc:sldMkLst>
        <pc:spChg chg="add mod">
          <ac:chgData name="Dr Charlotte Greenway" userId="21ca5f9ab6ecb0bd" providerId="LiveId" clId="{28BA7D91-6C5C-409A-B599-7A8600662E8D}" dt="2025-09-01T09:07:58.736" v="123" actId="404"/>
          <ac:spMkLst>
            <pc:docMk/>
            <pc:sldMk cId="2277818131" sldId="322"/>
            <ac:spMk id="3" creationId="{6C05554C-4FC2-831B-8C77-75FA9C92A2B5}"/>
          </ac:spMkLst>
        </pc:spChg>
      </pc:sldChg>
      <pc:sldChg chg="addSp delSp modSp mod">
        <pc:chgData name="Dr Charlotte Greenway" userId="21ca5f9ab6ecb0bd" providerId="LiveId" clId="{28BA7D91-6C5C-409A-B599-7A8600662E8D}" dt="2025-09-24T07:29:43.395" v="1013" actId="1035"/>
        <pc:sldMkLst>
          <pc:docMk/>
          <pc:sldMk cId="1540173167" sldId="325"/>
        </pc:sldMkLst>
        <pc:spChg chg="add del mod">
          <ac:chgData name="Dr Charlotte Greenway" userId="21ca5f9ab6ecb0bd" providerId="LiveId" clId="{28BA7D91-6C5C-409A-B599-7A8600662E8D}" dt="2025-09-24T07:28:25.184" v="1010" actId="478"/>
          <ac:spMkLst>
            <pc:docMk/>
            <pc:sldMk cId="1540173167" sldId="325"/>
            <ac:spMk id="5" creationId="{C94A1F76-4F2D-CB16-17F0-0C8C94B08487}"/>
          </ac:spMkLst>
        </pc:spChg>
        <pc:spChg chg="add mod">
          <ac:chgData name="Dr Charlotte Greenway" userId="21ca5f9ab6ecb0bd" providerId="LiveId" clId="{28BA7D91-6C5C-409A-B599-7A8600662E8D}" dt="2025-09-24T07:29:43.395" v="1013" actId="1035"/>
          <ac:spMkLst>
            <pc:docMk/>
            <pc:sldMk cId="1540173167" sldId="325"/>
            <ac:spMk id="6" creationId="{AF163A7E-1564-DB1A-1DA6-02C75036E98B}"/>
          </ac:spMkLst>
        </pc:spChg>
      </pc:sldChg>
      <pc:sldChg chg="del">
        <pc:chgData name="Dr Charlotte Greenway" userId="21ca5f9ab6ecb0bd" providerId="LiveId" clId="{28BA7D91-6C5C-409A-B599-7A8600662E8D}" dt="2025-09-24T08:59:59.094" v="1096" actId="47"/>
        <pc:sldMkLst>
          <pc:docMk/>
          <pc:sldMk cId="317178252" sldId="326"/>
        </pc:sldMkLst>
      </pc:sldChg>
      <pc:sldChg chg="add">
        <pc:chgData name="Dr Charlotte Greenway" userId="21ca5f9ab6ecb0bd" providerId="LiveId" clId="{28BA7D91-6C5C-409A-B599-7A8600662E8D}" dt="2025-09-24T09:00:10.666" v="1097"/>
        <pc:sldMkLst>
          <pc:docMk/>
          <pc:sldMk cId="1397737758" sldId="326"/>
        </pc:sldMkLst>
      </pc:sldChg>
      <pc:sldChg chg="addSp delSp modSp mod">
        <pc:chgData name="Dr Charlotte Greenway" userId="21ca5f9ab6ecb0bd" providerId="LiveId" clId="{28BA7D91-6C5C-409A-B599-7A8600662E8D}" dt="2025-09-23T09:37:21.257" v="911" actId="1076"/>
        <pc:sldMkLst>
          <pc:docMk/>
          <pc:sldMk cId="3663772026" sldId="328"/>
        </pc:sldMkLst>
        <pc:spChg chg="mod">
          <ac:chgData name="Dr Charlotte Greenway" userId="21ca5f9ab6ecb0bd" providerId="LiveId" clId="{28BA7D91-6C5C-409A-B599-7A8600662E8D}" dt="2025-09-17T14:38:13.508" v="765" actId="1076"/>
          <ac:spMkLst>
            <pc:docMk/>
            <pc:sldMk cId="3663772026" sldId="328"/>
            <ac:spMk id="4" creationId="{4916E309-3DC4-B8BF-DDD8-2AF7EBB48455}"/>
          </ac:spMkLst>
        </pc:spChg>
        <pc:spChg chg="mod">
          <ac:chgData name="Dr Charlotte Greenway" userId="21ca5f9ab6ecb0bd" providerId="LiveId" clId="{28BA7D91-6C5C-409A-B599-7A8600662E8D}" dt="2025-09-23T09:37:14.580" v="909" actId="1076"/>
          <ac:spMkLst>
            <pc:docMk/>
            <pc:sldMk cId="3663772026" sldId="328"/>
            <ac:spMk id="7" creationId="{81EF1F97-6265-92DE-527D-1684746A3F4E}"/>
          </ac:spMkLst>
        </pc:spChg>
        <pc:spChg chg="add mod">
          <ac:chgData name="Dr Charlotte Greenway" userId="21ca5f9ab6ecb0bd" providerId="LiveId" clId="{28BA7D91-6C5C-409A-B599-7A8600662E8D}" dt="2025-09-17T14:38:10.007" v="764" actId="1076"/>
          <ac:spMkLst>
            <pc:docMk/>
            <pc:sldMk cId="3663772026" sldId="328"/>
            <ac:spMk id="8" creationId="{AD938111-865B-4C2A-3B9C-DFC8CA62ECC4}"/>
          </ac:spMkLst>
        </pc:spChg>
        <pc:spChg chg="mod">
          <ac:chgData name="Dr Charlotte Greenway" userId="21ca5f9ab6ecb0bd" providerId="LiveId" clId="{28BA7D91-6C5C-409A-B599-7A8600662E8D}" dt="2025-09-23T09:37:21.257" v="911" actId="1076"/>
          <ac:spMkLst>
            <pc:docMk/>
            <pc:sldMk cId="3663772026" sldId="328"/>
            <ac:spMk id="10" creationId="{9EF93D89-7BA0-39DE-2C32-83F3A2F9CB18}"/>
          </ac:spMkLst>
        </pc:spChg>
        <pc:spChg chg="del">
          <ac:chgData name="Dr Charlotte Greenway" userId="21ca5f9ab6ecb0bd" providerId="LiveId" clId="{28BA7D91-6C5C-409A-B599-7A8600662E8D}" dt="2025-09-23T09:37:06.188" v="907" actId="478"/>
          <ac:spMkLst>
            <pc:docMk/>
            <pc:sldMk cId="3663772026" sldId="328"/>
            <ac:spMk id="13" creationId="{EA33A8E5-82C5-ADD8-387F-3F878209217A}"/>
          </ac:spMkLst>
        </pc:spChg>
        <pc:picChg chg="mod">
          <ac:chgData name="Dr Charlotte Greenway" userId="21ca5f9ab6ecb0bd" providerId="LiveId" clId="{28BA7D91-6C5C-409A-B599-7A8600662E8D}" dt="2025-09-23T09:37:16.329" v="910" actId="1076"/>
          <ac:picMkLst>
            <pc:docMk/>
            <pc:sldMk cId="3663772026" sldId="328"/>
            <ac:picMk id="2" creationId="{35C2A730-6C10-0B25-8615-45E57AB5F0C1}"/>
          </ac:picMkLst>
        </pc:picChg>
        <pc:picChg chg="mod">
          <ac:chgData name="Dr Charlotte Greenway" userId="21ca5f9ab6ecb0bd" providerId="LiveId" clId="{28BA7D91-6C5C-409A-B599-7A8600662E8D}" dt="2025-09-23T09:37:10.462" v="908" actId="1076"/>
          <ac:picMkLst>
            <pc:docMk/>
            <pc:sldMk cId="3663772026" sldId="328"/>
            <ac:picMk id="6" creationId="{90609D75-659D-EF29-6B2A-35CE292DB5BF}"/>
          </ac:picMkLst>
        </pc:picChg>
        <pc:picChg chg="del">
          <ac:chgData name="Dr Charlotte Greenway" userId="21ca5f9ab6ecb0bd" providerId="LiveId" clId="{28BA7D91-6C5C-409A-B599-7A8600662E8D}" dt="2025-09-23T09:37:00.753" v="906" actId="478"/>
          <ac:picMkLst>
            <pc:docMk/>
            <pc:sldMk cId="3663772026" sldId="328"/>
            <ac:picMk id="11" creationId="{71112AF4-80DD-7016-50D9-721B92E6C10B}"/>
          </ac:picMkLst>
        </pc:picChg>
      </pc:sldChg>
      <pc:sldChg chg="del">
        <pc:chgData name="Dr Charlotte Greenway" userId="21ca5f9ab6ecb0bd" providerId="LiveId" clId="{28BA7D91-6C5C-409A-B599-7A8600662E8D}" dt="2025-09-24T09:37:17.647" v="1098" actId="47"/>
        <pc:sldMkLst>
          <pc:docMk/>
          <pc:sldMk cId="594553115" sldId="329"/>
        </pc:sldMkLst>
      </pc:sldChg>
      <pc:sldChg chg="addSp delSp modSp new mod">
        <pc:chgData name="Dr Charlotte Greenway" userId="21ca5f9ab6ecb0bd" providerId="LiveId" clId="{28BA7D91-6C5C-409A-B599-7A8600662E8D}" dt="2025-09-16T13:26:22.172" v="175" actId="1076"/>
        <pc:sldMkLst>
          <pc:docMk/>
          <pc:sldMk cId="2376282239" sldId="330"/>
        </pc:sldMkLst>
        <pc:spChg chg="add mod">
          <ac:chgData name="Dr Charlotte Greenway" userId="21ca5f9ab6ecb0bd" providerId="LiveId" clId="{28BA7D91-6C5C-409A-B599-7A8600662E8D}" dt="2025-09-16T13:26:22.172" v="175" actId="1076"/>
          <ac:spMkLst>
            <pc:docMk/>
            <pc:sldMk cId="2376282239" sldId="330"/>
            <ac:spMk id="6" creationId="{1D41B11A-636F-2466-CA6B-1F35C7F6CF8D}"/>
          </ac:spMkLst>
        </pc:spChg>
        <pc:picChg chg="add mod">
          <ac:chgData name="Dr Charlotte Greenway" userId="21ca5f9ab6ecb0bd" providerId="LiveId" clId="{28BA7D91-6C5C-409A-B599-7A8600662E8D}" dt="2025-09-16T13:25:29.584" v="164" actId="1076"/>
          <ac:picMkLst>
            <pc:docMk/>
            <pc:sldMk cId="2376282239" sldId="330"/>
            <ac:picMk id="4" creationId="{AF0C2E3B-2F13-19D9-BD97-1BF2352E9E42}"/>
          </ac:picMkLst>
        </pc:picChg>
      </pc:sldChg>
      <pc:sldChg chg="addSp delSp modSp new mod modNotesTx">
        <pc:chgData name="Dr Charlotte Greenway" userId="21ca5f9ab6ecb0bd" providerId="LiveId" clId="{28BA7D91-6C5C-409A-B599-7A8600662E8D}" dt="2025-09-23T10:15:25.354" v="981" actId="20577"/>
        <pc:sldMkLst>
          <pc:docMk/>
          <pc:sldMk cId="2714518834" sldId="331"/>
        </pc:sldMkLst>
        <pc:picChg chg="add mod">
          <ac:chgData name="Dr Charlotte Greenway" userId="21ca5f9ab6ecb0bd" providerId="LiveId" clId="{28BA7D91-6C5C-409A-B599-7A8600662E8D}" dt="2025-09-17T13:26:00.494" v="215" actId="1076"/>
          <ac:picMkLst>
            <pc:docMk/>
            <pc:sldMk cId="2714518834" sldId="331"/>
            <ac:picMk id="8" creationId="{C153427D-DB08-4AC8-C9C4-B6FCB0F73E2C}"/>
          </ac:picMkLst>
        </pc:picChg>
        <pc:picChg chg="add mod">
          <ac:chgData name="Dr Charlotte Greenway" userId="21ca5f9ab6ecb0bd" providerId="LiveId" clId="{28BA7D91-6C5C-409A-B599-7A8600662E8D}" dt="2025-09-17T13:26:29.444" v="216"/>
          <ac:picMkLst>
            <pc:docMk/>
            <pc:sldMk cId="2714518834" sldId="331"/>
            <ac:picMk id="10" creationId="{C3F39FAE-50D8-7C3B-A884-ECA276D63DF2}"/>
          </ac:picMkLst>
        </pc:picChg>
        <pc:picChg chg="add mod">
          <ac:chgData name="Dr Charlotte Greenway" userId="21ca5f9ab6ecb0bd" providerId="LiveId" clId="{28BA7D91-6C5C-409A-B599-7A8600662E8D}" dt="2025-09-17T13:25:54.059" v="212" actId="14100"/>
          <ac:picMkLst>
            <pc:docMk/>
            <pc:sldMk cId="2714518834" sldId="331"/>
            <ac:picMk id="12" creationId="{79160184-F69F-EA58-7F47-BBDF7F9DF27C}"/>
          </ac:picMkLst>
        </pc:picChg>
      </pc:sldChg>
      <pc:sldChg chg="addSp delSp modSp new del mod">
        <pc:chgData name="Dr Charlotte Greenway" userId="21ca5f9ab6ecb0bd" providerId="LiveId" clId="{28BA7D91-6C5C-409A-B599-7A8600662E8D}" dt="2025-09-16T13:35:13.171" v="183" actId="47"/>
        <pc:sldMkLst>
          <pc:docMk/>
          <pc:sldMk cId="3819509527" sldId="331"/>
        </pc:sldMkLst>
      </pc:sldChg>
      <pc:sldChg chg="addSp delSp modSp new del mod modNotesTx">
        <pc:chgData name="Dr Charlotte Greenway" userId="21ca5f9ab6ecb0bd" providerId="LiveId" clId="{28BA7D91-6C5C-409A-B599-7A8600662E8D}" dt="2025-09-17T14:13:34.730" v="552" actId="47"/>
        <pc:sldMkLst>
          <pc:docMk/>
          <pc:sldMk cId="2418206824" sldId="332"/>
        </pc:sldMkLst>
      </pc:sldChg>
      <pc:sldChg chg="modSp new del mod">
        <pc:chgData name="Dr Charlotte Greenway" userId="21ca5f9ab6ecb0bd" providerId="LiveId" clId="{28BA7D91-6C5C-409A-B599-7A8600662E8D}" dt="2025-09-16T13:35:15.604" v="184" actId="47"/>
        <pc:sldMkLst>
          <pc:docMk/>
          <pc:sldMk cId="4046270356" sldId="332"/>
        </pc:sldMkLst>
      </pc:sldChg>
      <pc:sldChg chg="addSp delSp modSp new mod modNotesTx">
        <pc:chgData name="Dr Charlotte Greenway" userId="21ca5f9ab6ecb0bd" providerId="LiveId" clId="{28BA7D91-6C5C-409A-B599-7A8600662E8D}" dt="2025-09-23T10:13:57.225" v="939" actId="20577"/>
        <pc:sldMkLst>
          <pc:docMk/>
          <pc:sldMk cId="2587149432" sldId="333"/>
        </pc:sldMkLst>
        <pc:picChg chg="add mod ord">
          <ac:chgData name="Dr Charlotte Greenway" userId="21ca5f9ab6ecb0bd" providerId="LiveId" clId="{28BA7D91-6C5C-409A-B599-7A8600662E8D}" dt="2025-09-17T14:03:00.889" v="415" actId="1076"/>
          <ac:picMkLst>
            <pc:docMk/>
            <pc:sldMk cId="2587149432" sldId="333"/>
            <ac:picMk id="4" creationId="{AC79B1B6-80DF-417D-BC0E-ECE2BFB8ABCF}"/>
          </ac:picMkLst>
        </pc:picChg>
        <pc:picChg chg="add mod">
          <ac:chgData name="Dr Charlotte Greenway" userId="21ca5f9ab6ecb0bd" providerId="LiveId" clId="{28BA7D91-6C5C-409A-B599-7A8600662E8D}" dt="2025-09-17T14:00:15.211" v="407" actId="1076"/>
          <ac:picMkLst>
            <pc:docMk/>
            <pc:sldMk cId="2587149432" sldId="333"/>
            <ac:picMk id="6" creationId="{C4501A64-A950-B955-91A8-55EAEF1F3FAA}"/>
          </ac:picMkLst>
        </pc:picChg>
        <pc:picChg chg="add del mod">
          <ac:chgData name="Dr Charlotte Greenway" userId="21ca5f9ab6ecb0bd" providerId="LiveId" clId="{28BA7D91-6C5C-409A-B599-7A8600662E8D}" dt="2025-09-17T14:03:04.922" v="416" actId="1076"/>
          <ac:picMkLst>
            <pc:docMk/>
            <pc:sldMk cId="2587149432" sldId="333"/>
            <ac:picMk id="8" creationId="{819643CE-E4DD-ACE0-BAFD-2B351CE1BCD7}"/>
          </ac:picMkLst>
        </pc:picChg>
        <pc:picChg chg="add del mod">
          <ac:chgData name="Dr Charlotte Greenway" userId="21ca5f9ab6ecb0bd" providerId="LiveId" clId="{28BA7D91-6C5C-409A-B599-7A8600662E8D}" dt="2025-09-17T14:03:07.107" v="417" actId="1076"/>
          <ac:picMkLst>
            <pc:docMk/>
            <pc:sldMk cId="2587149432" sldId="333"/>
            <ac:picMk id="10" creationId="{0592E586-F493-1F75-72F5-393CD643FE0D}"/>
          </ac:picMkLst>
        </pc:picChg>
        <pc:picChg chg="add mod">
          <ac:chgData name="Dr Charlotte Greenway" userId="21ca5f9ab6ecb0bd" providerId="LiveId" clId="{28BA7D91-6C5C-409A-B599-7A8600662E8D}" dt="2025-09-17T14:00:31.234" v="412" actId="1076"/>
          <ac:picMkLst>
            <pc:docMk/>
            <pc:sldMk cId="2587149432" sldId="333"/>
            <ac:picMk id="13" creationId="{A6E8F9A9-7263-53E2-AAF8-DAD03B549A28}"/>
          </ac:picMkLst>
        </pc:picChg>
        <pc:picChg chg="add mod">
          <ac:chgData name="Dr Charlotte Greenway" userId="21ca5f9ab6ecb0bd" providerId="LiveId" clId="{28BA7D91-6C5C-409A-B599-7A8600662E8D}" dt="2025-09-17T14:03:39.143" v="420"/>
          <ac:picMkLst>
            <pc:docMk/>
            <pc:sldMk cId="2587149432" sldId="333"/>
            <ac:picMk id="15" creationId="{B40685BD-5384-AE08-8830-75BB9D625918}"/>
          </ac:picMkLst>
        </pc:picChg>
      </pc:sldChg>
      <pc:sldChg chg="addSp delSp modSp new mod modNotesTx">
        <pc:chgData name="Dr Charlotte Greenway" userId="21ca5f9ab6ecb0bd" providerId="LiveId" clId="{28BA7D91-6C5C-409A-B599-7A8600662E8D}" dt="2025-09-17T15:58:53.227" v="807"/>
        <pc:sldMkLst>
          <pc:docMk/>
          <pc:sldMk cId="2775261957" sldId="334"/>
        </pc:sldMkLst>
        <pc:picChg chg="add mod">
          <ac:chgData name="Dr Charlotte Greenway" userId="21ca5f9ab6ecb0bd" providerId="LiveId" clId="{28BA7D91-6C5C-409A-B599-7A8600662E8D}" dt="2025-09-17T14:05:29.139" v="426" actId="1076"/>
          <ac:picMkLst>
            <pc:docMk/>
            <pc:sldMk cId="2775261957" sldId="334"/>
            <ac:picMk id="3" creationId="{7351BE77-475C-FED1-5DD9-A38F6F778B4E}"/>
          </ac:picMkLst>
        </pc:picChg>
        <pc:picChg chg="add mod">
          <ac:chgData name="Dr Charlotte Greenway" userId="21ca5f9ab6ecb0bd" providerId="LiveId" clId="{28BA7D91-6C5C-409A-B599-7A8600662E8D}" dt="2025-09-17T15:52:44.212" v="804" actId="14100"/>
          <ac:picMkLst>
            <pc:docMk/>
            <pc:sldMk cId="2775261957" sldId="334"/>
            <ac:picMk id="4" creationId="{E368F516-EE05-05B3-366D-863C71991486}"/>
          </ac:picMkLst>
        </pc:picChg>
        <pc:picChg chg="add mod">
          <ac:chgData name="Dr Charlotte Greenway" userId="21ca5f9ab6ecb0bd" providerId="LiveId" clId="{28BA7D91-6C5C-409A-B599-7A8600662E8D}" dt="2025-09-17T15:58:53.227" v="807"/>
          <ac:picMkLst>
            <pc:docMk/>
            <pc:sldMk cId="2775261957" sldId="334"/>
            <ac:picMk id="5" creationId="{5A2A0EC4-4F31-4ED5-81D9-17329A875DCC}"/>
          </ac:picMkLst>
        </pc:picChg>
        <pc:picChg chg="add mod">
          <ac:chgData name="Dr Charlotte Greenway" userId="21ca5f9ab6ecb0bd" providerId="LiveId" clId="{28BA7D91-6C5C-409A-B599-7A8600662E8D}" dt="2025-09-17T15:45:33.545" v="792" actId="14100"/>
          <ac:picMkLst>
            <pc:docMk/>
            <pc:sldMk cId="2775261957" sldId="334"/>
            <ac:picMk id="8" creationId="{C41B7D69-BBAE-F5F2-E50A-38E5D76D1DA2}"/>
          </ac:picMkLst>
        </pc:picChg>
        <pc:picChg chg="add mod">
          <ac:chgData name="Dr Charlotte Greenway" userId="21ca5f9ab6ecb0bd" providerId="LiveId" clId="{28BA7D91-6C5C-409A-B599-7A8600662E8D}" dt="2025-09-17T15:45:29.743" v="791" actId="14100"/>
          <ac:picMkLst>
            <pc:docMk/>
            <pc:sldMk cId="2775261957" sldId="334"/>
            <ac:picMk id="10" creationId="{207D9D81-7F85-7A55-5443-1FD894E67FA4}"/>
          </ac:picMkLst>
        </pc:picChg>
        <pc:picChg chg="add mod">
          <ac:chgData name="Dr Charlotte Greenway" userId="21ca5f9ab6ecb0bd" providerId="LiveId" clId="{28BA7D91-6C5C-409A-B599-7A8600662E8D}" dt="2025-09-17T15:45:10.763" v="784" actId="1076"/>
          <ac:picMkLst>
            <pc:docMk/>
            <pc:sldMk cId="2775261957" sldId="334"/>
            <ac:picMk id="12" creationId="{5A775ECE-14AF-F139-3CEE-250794307536}"/>
          </ac:picMkLst>
        </pc:picChg>
        <pc:picChg chg="add mod">
          <ac:chgData name="Dr Charlotte Greenway" userId="21ca5f9ab6ecb0bd" providerId="LiveId" clId="{28BA7D91-6C5C-409A-B599-7A8600662E8D}" dt="2025-09-17T15:52:40.402" v="803" actId="14100"/>
          <ac:picMkLst>
            <pc:docMk/>
            <pc:sldMk cId="2775261957" sldId="334"/>
            <ac:picMk id="14" creationId="{BF4C03EA-F95C-4E55-D615-0E454541BA56}"/>
          </ac:picMkLst>
        </pc:picChg>
      </pc:sldChg>
      <pc:sldChg chg="addSp delSp modSp new mod modNotesTx">
        <pc:chgData name="Dr Charlotte Greenway" userId="21ca5f9ab6ecb0bd" providerId="LiveId" clId="{28BA7D91-6C5C-409A-B599-7A8600662E8D}" dt="2025-09-17T14:24:14.670" v="613" actId="20577"/>
        <pc:sldMkLst>
          <pc:docMk/>
          <pc:sldMk cId="3669867182" sldId="335"/>
        </pc:sldMkLst>
        <pc:picChg chg="add mod ord">
          <ac:chgData name="Dr Charlotte Greenway" userId="21ca5f9ab6ecb0bd" providerId="LiveId" clId="{28BA7D91-6C5C-409A-B599-7A8600662E8D}" dt="2025-09-17T14:19:06.662" v="568"/>
          <ac:picMkLst>
            <pc:docMk/>
            <pc:sldMk cId="3669867182" sldId="335"/>
            <ac:picMk id="4" creationId="{4F3B51E9-B750-ACCF-E9BA-DC15D41C9502}"/>
          </ac:picMkLst>
        </pc:picChg>
      </pc:sldChg>
      <pc:sldChg chg="new del">
        <pc:chgData name="Dr Charlotte Greenway" userId="21ca5f9ab6ecb0bd" providerId="LiveId" clId="{28BA7D91-6C5C-409A-B599-7A8600662E8D}" dt="2025-09-17T14:26:00.012" v="614" actId="47"/>
        <pc:sldMkLst>
          <pc:docMk/>
          <pc:sldMk cId="209280201" sldId="336"/>
        </pc:sldMkLst>
      </pc:sldChg>
      <pc:sldChg chg="addSp delSp modSp new del mod">
        <pc:chgData name="Dr Charlotte Greenway" userId="21ca5f9ab6ecb0bd" providerId="LiveId" clId="{28BA7D91-6C5C-409A-B599-7A8600662E8D}" dt="2025-09-24T08:59:59.094" v="1096" actId="47"/>
        <pc:sldMkLst>
          <pc:docMk/>
          <pc:sldMk cId="2375959464" sldId="336"/>
        </pc:sldMkLst>
      </pc:sldChg>
      <pc:sldChg chg="add">
        <pc:chgData name="Dr Charlotte Greenway" userId="21ca5f9ab6ecb0bd" providerId="LiveId" clId="{28BA7D91-6C5C-409A-B599-7A8600662E8D}" dt="2025-09-24T09:00:10.666" v="1097"/>
        <pc:sldMkLst>
          <pc:docMk/>
          <pc:sldMk cId="2669069004" sldId="336"/>
        </pc:sldMkLst>
      </pc:sldChg>
      <pc:sldChg chg="modSp add del mod">
        <pc:chgData name="Dr Charlotte Greenway" userId="21ca5f9ab6ecb0bd" providerId="LiveId" clId="{28BA7D91-6C5C-409A-B599-7A8600662E8D}" dt="2025-09-24T08:59:59.094" v="1096" actId="47"/>
        <pc:sldMkLst>
          <pc:docMk/>
          <pc:sldMk cId="1794080641" sldId="337"/>
        </pc:sldMkLst>
        <pc:spChg chg="mod">
          <ac:chgData name="Dr Charlotte Greenway" userId="21ca5f9ab6ecb0bd" providerId="LiveId" clId="{28BA7D91-6C5C-409A-B599-7A8600662E8D}" dt="2025-09-24T07:36:09.629" v="1040" actId="1076"/>
          <ac:spMkLst>
            <pc:docMk/>
            <pc:sldMk cId="1794080641" sldId="337"/>
            <ac:spMk id="2" creationId="{EC006CE6-412D-2B7E-07A2-685D739E5554}"/>
          </ac:spMkLst>
        </pc:spChg>
      </pc:sldChg>
      <pc:sldChg chg="add">
        <pc:chgData name="Dr Charlotte Greenway" userId="21ca5f9ab6ecb0bd" providerId="LiveId" clId="{28BA7D91-6C5C-409A-B599-7A8600662E8D}" dt="2025-09-24T09:00:10.666" v="1097"/>
        <pc:sldMkLst>
          <pc:docMk/>
          <pc:sldMk cId="4173374990" sldId="337"/>
        </pc:sldMkLst>
      </pc:sldChg>
      <pc:sldChg chg="addSp delSp modSp new mod">
        <pc:chgData name="Dr Charlotte Greenway" userId="21ca5f9ab6ecb0bd" providerId="LiveId" clId="{28BA7D91-6C5C-409A-B599-7A8600662E8D}" dt="2025-09-24T08:46:28.421" v="1052" actId="14100"/>
        <pc:sldMkLst>
          <pc:docMk/>
          <pc:sldMk cId="294659919" sldId="338"/>
        </pc:sldMkLst>
        <pc:spChg chg="del">
          <ac:chgData name="Dr Charlotte Greenway" userId="21ca5f9ab6ecb0bd" providerId="LiveId" clId="{28BA7D91-6C5C-409A-B599-7A8600662E8D}" dt="2025-09-24T08:46:08.798" v="1046"/>
          <ac:spMkLst>
            <pc:docMk/>
            <pc:sldMk cId="294659919" sldId="338"/>
            <ac:spMk id="3" creationId="{1E7F1F7F-FC4C-21B5-294D-A71E2C84FE05}"/>
          </ac:spMkLst>
        </pc:spChg>
        <pc:picChg chg="add mod">
          <ac:chgData name="Dr Charlotte Greenway" userId="21ca5f9ab6ecb0bd" providerId="LiveId" clId="{28BA7D91-6C5C-409A-B599-7A8600662E8D}" dt="2025-09-24T08:46:28.421" v="1052" actId="14100"/>
          <ac:picMkLst>
            <pc:docMk/>
            <pc:sldMk cId="294659919" sldId="338"/>
            <ac:picMk id="4" creationId="{E21F544E-5E49-5B75-5D95-7C94E3616EA5}"/>
          </ac:picMkLst>
        </pc:picChg>
      </pc:sldChg>
      <pc:sldMasterChg chg="delSldLayout">
        <pc:chgData name="Dr Charlotte Greenway" userId="21ca5f9ab6ecb0bd" providerId="LiveId" clId="{28BA7D91-6C5C-409A-B599-7A8600662E8D}" dt="2025-09-16T13:36:43.616" v="187" actId="47"/>
        <pc:sldMasterMkLst>
          <pc:docMk/>
          <pc:sldMasterMk cId="1384196811" sldId="2147483658"/>
        </pc:sldMasterMkLst>
        <pc:sldLayoutChg chg="del">
          <pc:chgData name="Dr Charlotte Greenway" userId="21ca5f9ab6ecb0bd" providerId="LiveId" clId="{28BA7D91-6C5C-409A-B599-7A8600662E8D}" dt="2025-09-16T13:36:43.616" v="187" actId="47"/>
          <pc:sldLayoutMkLst>
            <pc:docMk/>
            <pc:sldMasterMk cId="1384196811" sldId="2147483658"/>
            <pc:sldLayoutMk cId="3757085520" sldId="2147483726"/>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hyperlink" Target="https://jisc.potential.ly/signin" TargetMode="External"/><Relationship Id="rId2" Type="http://schemas.openxmlformats.org/officeDocument/2006/relationships/hyperlink" Target="https://www.uwtsd.ac.uk/library/student-essentials/referencing-handbooks/" TargetMode="External"/><Relationship Id="rId1" Type="http://schemas.openxmlformats.org/officeDocument/2006/relationships/hyperlink" Target="https://www.uwtsd.ac.uk/library"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jisc.potential.ly/signin" TargetMode="External"/><Relationship Id="rId2" Type="http://schemas.openxmlformats.org/officeDocument/2006/relationships/hyperlink" Target="https://www.uwtsd.ac.uk/library/student-essentials/referencing-handbooks/" TargetMode="External"/><Relationship Id="rId1" Type="http://schemas.openxmlformats.org/officeDocument/2006/relationships/hyperlink" Target="https://www.uwtsd.ac.uk/library" TargetMode="Externa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860348-DF56-486F-B1A4-09C89D4A1DC6}" type="doc">
      <dgm:prSet loTypeId="urn:microsoft.com/office/officeart/2005/8/layout/chevron2" loCatId="list" qsTypeId="urn:microsoft.com/office/officeart/2005/8/quickstyle/simple1" qsCatId="simple" csTypeId="urn:microsoft.com/office/officeart/2005/8/colors/colorful3" csCatId="colorful" phldr="1"/>
      <dgm:spPr/>
      <dgm:t>
        <a:bodyPr/>
        <a:lstStyle/>
        <a:p>
          <a:endParaRPr lang="en-GB"/>
        </a:p>
      </dgm:t>
    </dgm:pt>
    <dgm:pt modelId="{3CF56548-0E06-4287-8F19-F91CDB8FC824}">
      <dgm:prSet phldrT="[Text]" phldr="1"/>
      <dgm:spPr/>
      <dgm:t>
        <a:bodyPr/>
        <a:lstStyle/>
        <a:p>
          <a:endParaRPr lang="en-GB"/>
        </a:p>
      </dgm:t>
    </dgm:pt>
    <dgm:pt modelId="{064BD93E-F9C8-4F47-A1C6-BE895FEDBFDA}" type="parTrans" cxnId="{B626CED1-B951-4534-A011-22B7693CAFF4}">
      <dgm:prSet/>
      <dgm:spPr/>
      <dgm:t>
        <a:bodyPr/>
        <a:lstStyle/>
        <a:p>
          <a:endParaRPr lang="en-GB"/>
        </a:p>
      </dgm:t>
    </dgm:pt>
    <dgm:pt modelId="{ECB838D3-45E0-425E-B0B3-7FAA275A8492}" type="sibTrans" cxnId="{B626CED1-B951-4534-A011-22B7693CAFF4}">
      <dgm:prSet/>
      <dgm:spPr/>
      <dgm:t>
        <a:bodyPr/>
        <a:lstStyle/>
        <a:p>
          <a:endParaRPr lang="en-GB"/>
        </a:p>
      </dgm:t>
    </dgm:pt>
    <dgm:pt modelId="{5CE6DBBD-8878-4B22-8C47-4957816B3447}">
      <dgm:prSet phldrT="[Text]"/>
      <dgm:spPr/>
      <dgm:t>
        <a:bodyPr/>
        <a:lstStyle/>
        <a:p>
          <a:r>
            <a:rPr lang="en-GB" dirty="0">
              <a:hlinkClick xmlns:r="http://schemas.openxmlformats.org/officeDocument/2006/relationships" r:id="rId1"/>
            </a:rPr>
            <a:t>Library getting started guide</a:t>
          </a:r>
          <a:endParaRPr lang="en-GB" dirty="0"/>
        </a:p>
      </dgm:t>
    </dgm:pt>
    <dgm:pt modelId="{B237A71C-ADE6-43CB-83AB-C959C8E745D2}" type="parTrans" cxnId="{E3245CED-D6C2-4EB5-A132-0D6C7BF07219}">
      <dgm:prSet/>
      <dgm:spPr/>
      <dgm:t>
        <a:bodyPr/>
        <a:lstStyle/>
        <a:p>
          <a:endParaRPr lang="en-GB"/>
        </a:p>
      </dgm:t>
    </dgm:pt>
    <dgm:pt modelId="{937E1E19-5B51-4E41-9C9B-504B590055BC}" type="sibTrans" cxnId="{E3245CED-D6C2-4EB5-A132-0D6C7BF07219}">
      <dgm:prSet/>
      <dgm:spPr/>
      <dgm:t>
        <a:bodyPr/>
        <a:lstStyle/>
        <a:p>
          <a:endParaRPr lang="en-GB"/>
        </a:p>
      </dgm:t>
    </dgm:pt>
    <dgm:pt modelId="{3BF2F1D0-5ED3-44AF-8B3E-CFC6D193A67F}">
      <dgm:prSet phldrT="[Text]" phldr="1"/>
      <dgm:spPr/>
      <dgm:t>
        <a:bodyPr/>
        <a:lstStyle/>
        <a:p>
          <a:endParaRPr lang="en-GB"/>
        </a:p>
      </dgm:t>
    </dgm:pt>
    <dgm:pt modelId="{476E6E06-61FA-4DB6-8AE3-817797F767E1}" type="parTrans" cxnId="{79F99F7B-5026-4A6B-9B70-FBA50D9A7848}">
      <dgm:prSet/>
      <dgm:spPr/>
      <dgm:t>
        <a:bodyPr/>
        <a:lstStyle/>
        <a:p>
          <a:endParaRPr lang="en-GB"/>
        </a:p>
      </dgm:t>
    </dgm:pt>
    <dgm:pt modelId="{2FBEFCEC-BC13-47F2-9641-93475699470C}" type="sibTrans" cxnId="{79F99F7B-5026-4A6B-9B70-FBA50D9A7848}">
      <dgm:prSet/>
      <dgm:spPr/>
      <dgm:t>
        <a:bodyPr/>
        <a:lstStyle/>
        <a:p>
          <a:endParaRPr lang="en-GB"/>
        </a:p>
      </dgm:t>
    </dgm:pt>
    <dgm:pt modelId="{4CF55F6E-BC6B-4856-BBDE-D5C44592646D}">
      <dgm:prSet phldrT="[Text]"/>
      <dgm:spPr/>
      <dgm:t>
        <a:bodyPr/>
        <a:lstStyle/>
        <a:p>
          <a:r>
            <a:rPr lang="en-GB" dirty="0">
              <a:hlinkClick xmlns:r="http://schemas.openxmlformats.org/officeDocument/2006/relationships" r:id="rId2"/>
            </a:rPr>
            <a:t>Referencing handbooks </a:t>
          </a:r>
          <a:endParaRPr lang="en-GB" dirty="0"/>
        </a:p>
      </dgm:t>
    </dgm:pt>
    <dgm:pt modelId="{6AA3DB8D-8FC7-4CF6-B05B-6809A4295EF4}" type="parTrans" cxnId="{4C022CEB-57C2-437F-8EBB-24F436096434}">
      <dgm:prSet/>
      <dgm:spPr/>
      <dgm:t>
        <a:bodyPr/>
        <a:lstStyle/>
        <a:p>
          <a:endParaRPr lang="en-GB"/>
        </a:p>
      </dgm:t>
    </dgm:pt>
    <dgm:pt modelId="{9D7BBF04-ADCB-492B-9C07-24B9402B22C1}" type="sibTrans" cxnId="{4C022CEB-57C2-437F-8EBB-24F436096434}">
      <dgm:prSet/>
      <dgm:spPr/>
      <dgm:t>
        <a:bodyPr/>
        <a:lstStyle/>
        <a:p>
          <a:endParaRPr lang="en-GB"/>
        </a:p>
      </dgm:t>
    </dgm:pt>
    <dgm:pt modelId="{8267B07E-8B7A-4BC5-8EAF-898E818DBFB3}">
      <dgm:prSet phldrT="[Text]" phldr="1"/>
      <dgm:spPr/>
      <dgm:t>
        <a:bodyPr/>
        <a:lstStyle/>
        <a:p>
          <a:endParaRPr lang="en-GB"/>
        </a:p>
      </dgm:t>
    </dgm:pt>
    <dgm:pt modelId="{47B26022-3FD9-4702-95B6-158EFCB7B6EE}" type="parTrans" cxnId="{EC62CDA3-8D11-45FB-853F-CA1E29F3A6C3}">
      <dgm:prSet/>
      <dgm:spPr/>
      <dgm:t>
        <a:bodyPr/>
        <a:lstStyle/>
        <a:p>
          <a:endParaRPr lang="en-GB"/>
        </a:p>
      </dgm:t>
    </dgm:pt>
    <dgm:pt modelId="{DAA9EEC1-F561-43F5-9DB5-B34451307F43}" type="sibTrans" cxnId="{EC62CDA3-8D11-45FB-853F-CA1E29F3A6C3}">
      <dgm:prSet/>
      <dgm:spPr/>
      <dgm:t>
        <a:bodyPr/>
        <a:lstStyle/>
        <a:p>
          <a:endParaRPr lang="en-GB"/>
        </a:p>
      </dgm:t>
    </dgm:pt>
    <dgm:pt modelId="{7C817A47-F7A5-404C-81A6-22943E91AFA5}">
      <dgm:prSet phldrT="[Text]"/>
      <dgm:spPr/>
      <dgm:t>
        <a:bodyPr/>
        <a:lstStyle/>
        <a:p>
          <a:endParaRPr lang="en-GB" dirty="0"/>
        </a:p>
      </dgm:t>
    </dgm:pt>
    <dgm:pt modelId="{3FC98709-1CD4-4CE6-8BEA-82551C10D93C}" type="parTrans" cxnId="{4CE6FD2E-5A0C-427B-A5CF-0BBD4B7B3A29}">
      <dgm:prSet/>
      <dgm:spPr/>
      <dgm:t>
        <a:bodyPr/>
        <a:lstStyle/>
        <a:p>
          <a:endParaRPr lang="en-GB"/>
        </a:p>
      </dgm:t>
    </dgm:pt>
    <dgm:pt modelId="{F5AEA57F-6822-4907-99C0-175DD372DF80}" type="sibTrans" cxnId="{4CE6FD2E-5A0C-427B-A5CF-0BBD4B7B3A29}">
      <dgm:prSet/>
      <dgm:spPr/>
      <dgm:t>
        <a:bodyPr/>
        <a:lstStyle/>
        <a:p>
          <a:endParaRPr lang="en-GB"/>
        </a:p>
      </dgm:t>
    </dgm:pt>
    <dgm:pt modelId="{F47D225B-8143-4D19-95FE-6A6E954D4A76}">
      <dgm:prSet/>
      <dgm:spPr/>
      <dgm:t>
        <a:bodyPr/>
        <a:lstStyle/>
        <a:p>
          <a:r>
            <a:rPr lang="en-GB" dirty="0"/>
            <a:t>Library tours</a:t>
          </a:r>
        </a:p>
      </dgm:t>
    </dgm:pt>
    <dgm:pt modelId="{8BD87A5E-A1F6-44E0-AA70-6207CD8F3493}" type="parTrans" cxnId="{8D1ACE9B-761B-4C89-9626-A5C5FAD6E208}">
      <dgm:prSet/>
      <dgm:spPr/>
      <dgm:t>
        <a:bodyPr/>
        <a:lstStyle/>
        <a:p>
          <a:endParaRPr lang="en-GB"/>
        </a:p>
      </dgm:t>
    </dgm:pt>
    <dgm:pt modelId="{86221425-F9BC-412A-A4A8-F3B30E52FED0}" type="sibTrans" cxnId="{8D1ACE9B-761B-4C89-9626-A5C5FAD6E208}">
      <dgm:prSet/>
      <dgm:spPr/>
      <dgm:t>
        <a:bodyPr/>
        <a:lstStyle/>
        <a:p>
          <a:endParaRPr lang="en-GB"/>
        </a:p>
      </dgm:t>
    </dgm:pt>
    <dgm:pt modelId="{728C8C6D-CE8A-4470-B6C1-402D0498FBE7}">
      <dgm:prSet/>
      <dgm:spPr/>
      <dgm:t>
        <a:bodyPr/>
        <a:lstStyle/>
        <a:p>
          <a:r>
            <a:rPr lang="en-GB">
              <a:hlinkClick xmlns:r="http://schemas.openxmlformats.org/officeDocument/2006/relationships" r:id="rId3"/>
            </a:rPr>
            <a:t>JISC new students discovery tool</a:t>
          </a:r>
          <a:endParaRPr lang="en-GB"/>
        </a:p>
      </dgm:t>
    </dgm:pt>
    <dgm:pt modelId="{3623A5BB-42BD-4C8A-AAB2-D67052E71B56}" type="parTrans" cxnId="{B79F51AC-B05C-4765-B312-DA92BB0DEDA1}">
      <dgm:prSet/>
      <dgm:spPr/>
      <dgm:t>
        <a:bodyPr/>
        <a:lstStyle/>
        <a:p>
          <a:endParaRPr lang="en-GB"/>
        </a:p>
      </dgm:t>
    </dgm:pt>
    <dgm:pt modelId="{CCEF10AD-1B1C-4C85-BAE3-3D60DD28036E}" type="sibTrans" cxnId="{B79F51AC-B05C-4765-B312-DA92BB0DEDA1}">
      <dgm:prSet/>
      <dgm:spPr/>
      <dgm:t>
        <a:bodyPr/>
        <a:lstStyle/>
        <a:p>
          <a:endParaRPr lang="en-GB"/>
        </a:p>
      </dgm:t>
    </dgm:pt>
    <dgm:pt modelId="{8272C3A3-0F88-4021-A56E-C58D4C4727DB}" type="pres">
      <dgm:prSet presAssocID="{AE860348-DF56-486F-B1A4-09C89D4A1DC6}" presName="linearFlow" presStyleCnt="0">
        <dgm:presLayoutVars>
          <dgm:dir/>
          <dgm:animLvl val="lvl"/>
          <dgm:resizeHandles val="exact"/>
        </dgm:presLayoutVars>
      </dgm:prSet>
      <dgm:spPr/>
    </dgm:pt>
    <dgm:pt modelId="{926B1BD7-A693-490B-A415-D7EE490737F7}" type="pres">
      <dgm:prSet presAssocID="{3CF56548-0E06-4287-8F19-F91CDB8FC824}" presName="composite" presStyleCnt="0"/>
      <dgm:spPr/>
    </dgm:pt>
    <dgm:pt modelId="{E94A2FFC-FB4E-4AA4-8B4C-D6411272167E}" type="pres">
      <dgm:prSet presAssocID="{3CF56548-0E06-4287-8F19-F91CDB8FC824}" presName="parentText" presStyleLbl="alignNode1" presStyleIdx="0" presStyleCnt="4">
        <dgm:presLayoutVars>
          <dgm:chMax val="1"/>
          <dgm:bulletEnabled val="1"/>
        </dgm:presLayoutVars>
      </dgm:prSet>
      <dgm:spPr/>
    </dgm:pt>
    <dgm:pt modelId="{B8FDF34B-CF33-4FB4-9846-512BB224C12A}" type="pres">
      <dgm:prSet presAssocID="{3CF56548-0E06-4287-8F19-F91CDB8FC824}" presName="descendantText" presStyleLbl="alignAcc1" presStyleIdx="0" presStyleCnt="4" custLinFactNeighborX="0" custLinFactNeighborY="978">
        <dgm:presLayoutVars>
          <dgm:bulletEnabled val="1"/>
        </dgm:presLayoutVars>
      </dgm:prSet>
      <dgm:spPr/>
    </dgm:pt>
    <dgm:pt modelId="{5FAF8CC0-B128-4001-A37A-76482B73F93B}" type="pres">
      <dgm:prSet presAssocID="{ECB838D3-45E0-425E-B0B3-7FAA275A8492}" presName="sp" presStyleCnt="0"/>
      <dgm:spPr/>
    </dgm:pt>
    <dgm:pt modelId="{FC38D99A-54D7-455D-AFF6-E117DB8A7DEF}" type="pres">
      <dgm:prSet presAssocID="{3BF2F1D0-5ED3-44AF-8B3E-CFC6D193A67F}" presName="composite" presStyleCnt="0"/>
      <dgm:spPr/>
    </dgm:pt>
    <dgm:pt modelId="{040BF981-1FB7-4206-8C26-B7EC1540D44F}" type="pres">
      <dgm:prSet presAssocID="{3BF2F1D0-5ED3-44AF-8B3E-CFC6D193A67F}" presName="parentText" presStyleLbl="alignNode1" presStyleIdx="1" presStyleCnt="4">
        <dgm:presLayoutVars>
          <dgm:chMax val="1"/>
          <dgm:bulletEnabled val="1"/>
        </dgm:presLayoutVars>
      </dgm:prSet>
      <dgm:spPr/>
    </dgm:pt>
    <dgm:pt modelId="{0B7EA21E-E891-406E-8F43-41213B000261}" type="pres">
      <dgm:prSet presAssocID="{3BF2F1D0-5ED3-44AF-8B3E-CFC6D193A67F}" presName="descendantText" presStyleLbl="alignAcc1" presStyleIdx="1" presStyleCnt="4">
        <dgm:presLayoutVars>
          <dgm:bulletEnabled val="1"/>
        </dgm:presLayoutVars>
      </dgm:prSet>
      <dgm:spPr/>
    </dgm:pt>
    <dgm:pt modelId="{18E8F087-FA25-41E3-A43C-B21B1A2F71A9}" type="pres">
      <dgm:prSet presAssocID="{2FBEFCEC-BC13-47F2-9641-93475699470C}" presName="sp" presStyleCnt="0"/>
      <dgm:spPr/>
    </dgm:pt>
    <dgm:pt modelId="{527BC7BB-78E8-4BCE-A73C-D099B9F7CFD1}" type="pres">
      <dgm:prSet presAssocID="{8267B07E-8B7A-4BC5-8EAF-898E818DBFB3}" presName="composite" presStyleCnt="0"/>
      <dgm:spPr/>
    </dgm:pt>
    <dgm:pt modelId="{45FED450-5312-4466-A185-FCAE2909A5DA}" type="pres">
      <dgm:prSet presAssocID="{8267B07E-8B7A-4BC5-8EAF-898E818DBFB3}" presName="parentText" presStyleLbl="alignNode1" presStyleIdx="2" presStyleCnt="4">
        <dgm:presLayoutVars>
          <dgm:chMax val="1"/>
          <dgm:bulletEnabled val="1"/>
        </dgm:presLayoutVars>
      </dgm:prSet>
      <dgm:spPr/>
    </dgm:pt>
    <dgm:pt modelId="{46EBE6FB-5EFA-460B-8F79-7BE8E17DA6E5}" type="pres">
      <dgm:prSet presAssocID="{8267B07E-8B7A-4BC5-8EAF-898E818DBFB3}" presName="descendantText" presStyleLbl="alignAcc1" presStyleIdx="2" presStyleCnt="4">
        <dgm:presLayoutVars>
          <dgm:bulletEnabled val="1"/>
        </dgm:presLayoutVars>
      </dgm:prSet>
      <dgm:spPr/>
    </dgm:pt>
    <dgm:pt modelId="{DECF0BB8-E257-4218-8CAB-C64797F06E41}" type="pres">
      <dgm:prSet presAssocID="{DAA9EEC1-F561-43F5-9DB5-B34451307F43}" presName="sp" presStyleCnt="0"/>
      <dgm:spPr/>
    </dgm:pt>
    <dgm:pt modelId="{DE7FEC10-D6E3-43AC-B1A6-074919BE71C2}" type="pres">
      <dgm:prSet presAssocID="{7C817A47-F7A5-404C-81A6-22943E91AFA5}" presName="composite" presStyleCnt="0"/>
      <dgm:spPr/>
    </dgm:pt>
    <dgm:pt modelId="{24BB2477-A65B-4C12-B1ED-0507751FAD1E}" type="pres">
      <dgm:prSet presAssocID="{7C817A47-F7A5-404C-81A6-22943E91AFA5}" presName="parentText" presStyleLbl="alignNode1" presStyleIdx="3" presStyleCnt="4">
        <dgm:presLayoutVars>
          <dgm:chMax val="1"/>
          <dgm:bulletEnabled val="1"/>
        </dgm:presLayoutVars>
      </dgm:prSet>
      <dgm:spPr/>
    </dgm:pt>
    <dgm:pt modelId="{15817EF5-8574-4C12-B029-530DADE0E4FB}" type="pres">
      <dgm:prSet presAssocID="{7C817A47-F7A5-404C-81A6-22943E91AFA5}" presName="descendantText" presStyleLbl="alignAcc1" presStyleIdx="3" presStyleCnt="4">
        <dgm:presLayoutVars>
          <dgm:bulletEnabled val="1"/>
        </dgm:presLayoutVars>
      </dgm:prSet>
      <dgm:spPr/>
    </dgm:pt>
  </dgm:ptLst>
  <dgm:cxnLst>
    <dgm:cxn modelId="{FFC53028-C6F3-43AC-9727-6F041DE0242D}" type="presOf" srcId="{7C817A47-F7A5-404C-81A6-22943E91AFA5}" destId="{24BB2477-A65B-4C12-B1ED-0507751FAD1E}" srcOrd="0" destOrd="0" presId="urn:microsoft.com/office/officeart/2005/8/layout/chevron2"/>
    <dgm:cxn modelId="{4CE6FD2E-5A0C-427B-A5CF-0BBD4B7B3A29}" srcId="{AE860348-DF56-486F-B1A4-09C89D4A1DC6}" destId="{7C817A47-F7A5-404C-81A6-22943E91AFA5}" srcOrd="3" destOrd="0" parTransId="{3FC98709-1CD4-4CE6-8BEA-82551C10D93C}" sibTransId="{F5AEA57F-6822-4907-99C0-175DD372DF80}"/>
    <dgm:cxn modelId="{633EFA61-DDE6-4901-9A30-A0BB8ED74F1F}" type="presOf" srcId="{4CF55F6E-BC6B-4856-BBDE-D5C44592646D}" destId="{0B7EA21E-E891-406E-8F43-41213B000261}" srcOrd="0" destOrd="0" presId="urn:microsoft.com/office/officeart/2005/8/layout/chevron2"/>
    <dgm:cxn modelId="{98CE296C-28DF-4428-A76B-06664CC71C91}" type="presOf" srcId="{3BF2F1D0-5ED3-44AF-8B3E-CFC6D193A67F}" destId="{040BF981-1FB7-4206-8C26-B7EC1540D44F}" srcOrd="0" destOrd="0" presId="urn:microsoft.com/office/officeart/2005/8/layout/chevron2"/>
    <dgm:cxn modelId="{CFFDD74E-5C4A-4398-871F-5CB8BD731530}" type="presOf" srcId="{AE860348-DF56-486F-B1A4-09C89D4A1DC6}" destId="{8272C3A3-0F88-4021-A56E-C58D4C4727DB}" srcOrd="0" destOrd="0" presId="urn:microsoft.com/office/officeart/2005/8/layout/chevron2"/>
    <dgm:cxn modelId="{79F99F7B-5026-4A6B-9B70-FBA50D9A7848}" srcId="{AE860348-DF56-486F-B1A4-09C89D4A1DC6}" destId="{3BF2F1D0-5ED3-44AF-8B3E-CFC6D193A67F}" srcOrd="1" destOrd="0" parTransId="{476E6E06-61FA-4DB6-8AE3-817797F767E1}" sibTransId="{2FBEFCEC-BC13-47F2-9641-93475699470C}"/>
    <dgm:cxn modelId="{8D1ACE9B-761B-4C89-9626-A5C5FAD6E208}" srcId="{8267B07E-8B7A-4BC5-8EAF-898E818DBFB3}" destId="{F47D225B-8143-4D19-95FE-6A6E954D4A76}" srcOrd="0" destOrd="0" parTransId="{8BD87A5E-A1F6-44E0-AA70-6207CD8F3493}" sibTransId="{86221425-F9BC-412A-A4A8-F3B30E52FED0}"/>
    <dgm:cxn modelId="{EC62CDA3-8D11-45FB-853F-CA1E29F3A6C3}" srcId="{AE860348-DF56-486F-B1A4-09C89D4A1DC6}" destId="{8267B07E-8B7A-4BC5-8EAF-898E818DBFB3}" srcOrd="2" destOrd="0" parTransId="{47B26022-3FD9-4702-95B6-158EFCB7B6EE}" sibTransId="{DAA9EEC1-F561-43F5-9DB5-B34451307F43}"/>
    <dgm:cxn modelId="{B79F51AC-B05C-4765-B312-DA92BB0DEDA1}" srcId="{7C817A47-F7A5-404C-81A6-22943E91AFA5}" destId="{728C8C6D-CE8A-4470-B6C1-402D0498FBE7}" srcOrd="0" destOrd="0" parTransId="{3623A5BB-42BD-4C8A-AAB2-D67052E71B56}" sibTransId="{CCEF10AD-1B1C-4C85-BAE3-3D60DD28036E}"/>
    <dgm:cxn modelId="{3BADB4AC-8AD3-4885-B048-AC6C42D57B38}" type="presOf" srcId="{728C8C6D-CE8A-4470-B6C1-402D0498FBE7}" destId="{15817EF5-8574-4C12-B029-530DADE0E4FB}" srcOrd="0" destOrd="0" presId="urn:microsoft.com/office/officeart/2005/8/layout/chevron2"/>
    <dgm:cxn modelId="{A3DC62C1-C558-4879-907B-C5193D89E6B2}" type="presOf" srcId="{F47D225B-8143-4D19-95FE-6A6E954D4A76}" destId="{46EBE6FB-5EFA-460B-8F79-7BE8E17DA6E5}" srcOrd="0" destOrd="0" presId="urn:microsoft.com/office/officeart/2005/8/layout/chevron2"/>
    <dgm:cxn modelId="{699A6BCE-C57B-4652-84C5-B4461BA881BA}" type="presOf" srcId="{5CE6DBBD-8878-4B22-8C47-4957816B3447}" destId="{B8FDF34B-CF33-4FB4-9846-512BB224C12A}" srcOrd="0" destOrd="0" presId="urn:microsoft.com/office/officeart/2005/8/layout/chevron2"/>
    <dgm:cxn modelId="{30319DD0-0678-433C-9826-120570440544}" type="presOf" srcId="{3CF56548-0E06-4287-8F19-F91CDB8FC824}" destId="{E94A2FFC-FB4E-4AA4-8B4C-D6411272167E}" srcOrd="0" destOrd="0" presId="urn:microsoft.com/office/officeart/2005/8/layout/chevron2"/>
    <dgm:cxn modelId="{B626CED1-B951-4534-A011-22B7693CAFF4}" srcId="{AE860348-DF56-486F-B1A4-09C89D4A1DC6}" destId="{3CF56548-0E06-4287-8F19-F91CDB8FC824}" srcOrd="0" destOrd="0" parTransId="{064BD93E-F9C8-4F47-A1C6-BE895FEDBFDA}" sibTransId="{ECB838D3-45E0-425E-B0B3-7FAA275A8492}"/>
    <dgm:cxn modelId="{4C022CEB-57C2-437F-8EBB-24F436096434}" srcId="{3BF2F1D0-5ED3-44AF-8B3E-CFC6D193A67F}" destId="{4CF55F6E-BC6B-4856-BBDE-D5C44592646D}" srcOrd="0" destOrd="0" parTransId="{6AA3DB8D-8FC7-4CF6-B05B-6809A4295EF4}" sibTransId="{9D7BBF04-ADCB-492B-9C07-24B9402B22C1}"/>
    <dgm:cxn modelId="{E3245CED-D6C2-4EB5-A132-0D6C7BF07219}" srcId="{3CF56548-0E06-4287-8F19-F91CDB8FC824}" destId="{5CE6DBBD-8878-4B22-8C47-4957816B3447}" srcOrd="0" destOrd="0" parTransId="{B237A71C-ADE6-43CB-83AB-C959C8E745D2}" sibTransId="{937E1E19-5B51-4E41-9C9B-504B590055BC}"/>
    <dgm:cxn modelId="{72B2F4F9-B79D-4411-A873-07BF11D09119}" type="presOf" srcId="{8267B07E-8B7A-4BC5-8EAF-898E818DBFB3}" destId="{45FED450-5312-4466-A185-FCAE2909A5DA}" srcOrd="0" destOrd="0" presId="urn:microsoft.com/office/officeart/2005/8/layout/chevron2"/>
    <dgm:cxn modelId="{CFD985E7-7AB8-4238-BF04-36076D823A17}" type="presParOf" srcId="{8272C3A3-0F88-4021-A56E-C58D4C4727DB}" destId="{926B1BD7-A693-490B-A415-D7EE490737F7}" srcOrd="0" destOrd="0" presId="urn:microsoft.com/office/officeart/2005/8/layout/chevron2"/>
    <dgm:cxn modelId="{23D86630-3A5A-439B-9311-D53CF3990F95}" type="presParOf" srcId="{926B1BD7-A693-490B-A415-D7EE490737F7}" destId="{E94A2FFC-FB4E-4AA4-8B4C-D6411272167E}" srcOrd="0" destOrd="0" presId="urn:microsoft.com/office/officeart/2005/8/layout/chevron2"/>
    <dgm:cxn modelId="{43AA5171-5601-4A28-A0D4-4FA212580B48}" type="presParOf" srcId="{926B1BD7-A693-490B-A415-D7EE490737F7}" destId="{B8FDF34B-CF33-4FB4-9846-512BB224C12A}" srcOrd="1" destOrd="0" presId="urn:microsoft.com/office/officeart/2005/8/layout/chevron2"/>
    <dgm:cxn modelId="{787E16A9-D058-42DB-A9ED-4990290FDA82}" type="presParOf" srcId="{8272C3A3-0F88-4021-A56E-C58D4C4727DB}" destId="{5FAF8CC0-B128-4001-A37A-76482B73F93B}" srcOrd="1" destOrd="0" presId="urn:microsoft.com/office/officeart/2005/8/layout/chevron2"/>
    <dgm:cxn modelId="{B8DFBA26-B1D9-4F33-A736-0F8C6076A900}" type="presParOf" srcId="{8272C3A3-0F88-4021-A56E-C58D4C4727DB}" destId="{FC38D99A-54D7-455D-AFF6-E117DB8A7DEF}" srcOrd="2" destOrd="0" presId="urn:microsoft.com/office/officeart/2005/8/layout/chevron2"/>
    <dgm:cxn modelId="{7D9C0661-6790-40AA-BF1D-9E0BC45EDD46}" type="presParOf" srcId="{FC38D99A-54D7-455D-AFF6-E117DB8A7DEF}" destId="{040BF981-1FB7-4206-8C26-B7EC1540D44F}" srcOrd="0" destOrd="0" presId="urn:microsoft.com/office/officeart/2005/8/layout/chevron2"/>
    <dgm:cxn modelId="{8C0858C4-2DFD-4983-A0FC-D78CB8E745F9}" type="presParOf" srcId="{FC38D99A-54D7-455D-AFF6-E117DB8A7DEF}" destId="{0B7EA21E-E891-406E-8F43-41213B000261}" srcOrd="1" destOrd="0" presId="urn:microsoft.com/office/officeart/2005/8/layout/chevron2"/>
    <dgm:cxn modelId="{BA7533C4-BA0C-4712-820B-73499DF75529}" type="presParOf" srcId="{8272C3A3-0F88-4021-A56E-C58D4C4727DB}" destId="{18E8F087-FA25-41E3-A43C-B21B1A2F71A9}" srcOrd="3" destOrd="0" presId="urn:microsoft.com/office/officeart/2005/8/layout/chevron2"/>
    <dgm:cxn modelId="{497BC7AE-9D4E-4C13-992C-1FE7DE961F55}" type="presParOf" srcId="{8272C3A3-0F88-4021-A56E-C58D4C4727DB}" destId="{527BC7BB-78E8-4BCE-A73C-D099B9F7CFD1}" srcOrd="4" destOrd="0" presId="urn:microsoft.com/office/officeart/2005/8/layout/chevron2"/>
    <dgm:cxn modelId="{9D252152-B91C-4B72-B7AA-76DB65447727}" type="presParOf" srcId="{527BC7BB-78E8-4BCE-A73C-D099B9F7CFD1}" destId="{45FED450-5312-4466-A185-FCAE2909A5DA}" srcOrd="0" destOrd="0" presId="urn:microsoft.com/office/officeart/2005/8/layout/chevron2"/>
    <dgm:cxn modelId="{6F21CB27-A718-40BB-8ECD-C5827679DABA}" type="presParOf" srcId="{527BC7BB-78E8-4BCE-A73C-D099B9F7CFD1}" destId="{46EBE6FB-5EFA-460B-8F79-7BE8E17DA6E5}" srcOrd="1" destOrd="0" presId="urn:microsoft.com/office/officeart/2005/8/layout/chevron2"/>
    <dgm:cxn modelId="{6385DB10-0772-4975-B21E-697D4B42957C}" type="presParOf" srcId="{8272C3A3-0F88-4021-A56E-C58D4C4727DB}" destId="{DECF0BB8-E257-4218-8CAB-C64797F06E41}" srcOrd="5" destOrd="0" presId="urn:microsoft.com/office/officeart/2005/8/layout/chevron2"/>
    <dgm:cxn modelId="{4904FA97-5495-4D2A-B04D-DE78B5438F22}" type="presParOf" srcId="{8272C3A3-0F88-4021-A56E-C58D4C4727DB}" destId="{DE7FEC10-D6E3-43AC-B1A6-074919BE71C2}" srcOrd="6" destOrd="0" presId="urn:microsoft.com/office/officeart/2005/8/layout/chevron2"/>
    <dgm:cxn modelId="{5F4CF4D3-2723-4180-B7F1-7EA23D822BFD}" type="presParOf" srcId="{DE7FEC10-D6E3-43AC-B1A6-074919BE71C2}" destId="{24BB2477-A65B-4C12-B1ED-0507751FAD1E}" srcOrd="0" destOrd="0" presId="urn:microsoft.com/office/officeart/2005/8/layout/chevron2"/>
    <dgm:cxn modelId="{212903D0-56C1-4027-B198-0440EDE43F13}" type="presParOf" srcId="{DE7FEC10-D6E3-43AC-B1A6-074919BE71C2}" destId="{15817EF5-8574-4C12-B029-530DADE0E4FB}"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C920A2-F684-41BB-826D-927B0153B0B5}"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34647506-4640-48BF-B74B-E5CDD03B2737}">
      <dgm:prSet phldrT="[Text]"/>
      <dgm:spPr/>
      <dgm:t>
        <a:bodyPr/>
        <a:lstStyle/>
        <a:p>
          <a:r>
            <a:rPr lang="en-GB" dirty="0"/>
            <a:t>Harassment</a:t>
          </a:r>
        </a:p>
      </dgm:t>
    </dgm:pt>
    <dgm:pt modelId="{C582CFFB-BF9E-4671-9882-FA15DD692FBC}" type="parTrans" cxnId="{8F471A32-B3FD-4365-9E19-0BE576180855}">
      <dgm:prSet/>
      <dgm:spPr/>
      <dgm:t>
        <a:bodyPr/>
        <a:lstStyle/>
        <a:p>
          <a:endParaRPr lang="en-GB"/>
        </a:p>
      </dgm:t>
    </dgm:pt>
    <dgm:pt modelId="{6E3906CA-6E6B-40BA-A566-7F179C4FD22E}" type="sibTrans" cxnId="{8F471A32-B3FD-4365-9E19-0BE576180855}">
      <dgm:prSet/>
      <dgm:spPr/>
      <dgm:t>
        <a:bodyPr/>
        <a:lstStyle/>
        <a:p>
          <a:endParaRPr lang="en-GB"/>
        </a:p>
      </dgm:t>
    </dgm:pt>
    <dgm:pt modelId="{41E78EE5-3C8C-47AF-B2E1-8D81838A74E7}">
      <dgm:prSet phldrT="[Text]"/>
      <dgm:spPr/>
      <dgm:t>
        <a:bodyPr/>
        <a:lstStyle/>
        <a:p>
          <a:r>
            <a:rPr lang="en-GB" dirty="0"/>
            <a:t>Bullying</a:t>
          </a:r>
        </a:p>
      </dgm:t>
    </dgm:pt>
    <dgm:pt modelId="{29B1C948-BB71-4FAD-BC71-63F28AF9A596}" type="parTrans" cxnId="{B26CE4CD-8934-4887-87D4-8F7C5F35B390}">
      <dgm:prSet/>
      <dgm:spPr/>
      <dgm:t>
        <a:bodyPr/>
        <a:lstStyle/>
        <a:p>
          <a:endParaRPr lang="en-GB"/>
        </a:p>
      </dgm:t>
    </dgm:pt>
    <dgm:pt modelId="{B3BA52C1-D8F0-4BB6-B40B-F68597D6DFF1}" type="sibTrans" cxnId="{B26CE4CD-8934-4887-87D4-8F7C5F35B390}">
      <dgm:prSet/>
      <dgm:spPr/>
      <dgm:t>
        <a:bodyPr/>
        <a:lstStyle/>
        <a:p>
          <a:endParaRPr lang="en-GB"/>
        </a:p>
      </dgm:t>
    </dgm:pt>
    <dgm:pt modelId="{D3B214CA-3AA9-4C67-BC62-33543B757C6A}">
      <dgm:prSet phldrT="[Text]"/>
      <dgm:spPr/>
      <dgm:t>
        <a:bodyPr/>
        <a:lstStyle/>
        <a:p>
          <a:r>
            <a:rPr lang="en-GB" dirty="0"/>
            <a:t>Victimisation</a:t>
          </a:r>
        </a:p>
      </dgm:t>
    </dgm:pt>
    <dgm:pt modelId="{8814FF1A-BC15-4DCD-B876-29F7AFADC346}" type="parTrans" cxnId="{1D5587F1-1A88-4F53-A918-8430B4DC9155}">
      <dgm:prSet/>
      <dgm:spPr/>
      <dgm:t>
        <a:bodyPr/>
        <a:lstStyle/>
        <a:p>
          <a:endParaRPr lang="en-GB"/>
        </a:p>
      </dgm:t>
    </dgm:pt>
    <dgm:pt modelId="{55B30DBF-66F0-418E-88D3-5DAC265448A3}" type="sibTrans" cxnId="{1D5587F1-1A88-4F53-A918-8430B4DC9155}">
      <dgm:prSet/>
      <dgm:spPr/>
      <dgm:t>
        <a:bodyPr/>
        <a:lstStyle/>
        <a:p>
          <a:endParaRPr lang="en-GB"/>
        </a:p>
      </dgm:t>
    </dgm:pt>
    <dgm:pt modelId="{50B44B0F-97AA-4CCF-9CE9-271FB502B2BD}">
      <dgm:prSet phldrT="[Text]"/>
      <dgm:spPr/>
      <dgm:t>
        <a:bodyPr/>
        <a:lstStyle/>
        <a:p>
          <a:r>
            <a:rPr lang="en-GB" dirty="0"/>
            <a:t>Hate Crimes</a:t>
          </a:r>
        </a:p>
      </dgm:t>
    </dgm:pt>
    <dgm:pt modelId="{D940523E-3A67-4EC0-9588-CDFDDFC96352}" type="parTrans" cxnId="{0270F5AF-E9C1-4F51-9440-C5A66FFA7B6A}">
      <dgm:prSet/>
      <dgm:spPr/>
      <dgm:t>
        <a:bodyPr/>
        <a:lstStyle/>
        <a:p>
          <a:endParaRPr lang="en-GB"/>
        </a:p>
      </dgm:t>
    </dgm:pt>
    <dgm:pt modelId="{73BBC223-5FAE-42F5-98A6-C75CC079D5EA}" type="sibTrans" cxnId="{0270F5AF-E9C1-4F51-9440-C5A66FFA7B6A}">
      <dgm:prSet/>
      <dgm:spPr/>
      <dgm:t>
        <a:bodyPr/>
        <a:lstStyle/>
        <a:p>
          <a:endParaRPr lang="en-GB"/>
        </a:p>
      </dgm:t>
    </dgm:pt>
    <dgm:pt modelId="{95FE81A5-EB68-4F23-8247-517415383F2F}">
      <dgm:prSet phldrT="[Text]"/>
      <dgm:spPr/>
      <dgm:t>
        <a:bodyPr/>
        <a:lstStyle/>
        <a:p>
          <a:r>
            <a:rPr lang="en-GB" dirty="0"/>
            <a:t>Sexual Misconduct</a:t>
          </a:r>
        </a:p>
      </dgm:t>
    </dgm:pt>
    <dgm:pt modelId="{35828CB4-8DBB-4C0F-951F-5B7FAB74DCBE}" type="parTrans" cxnId="{BD5EE47A-ACDC-48C2-9E48-AAEA2EF2D841}">
      <dgm:prSet/>
      <dgm:spPr/>
      <dgm:t>
        <a:bodyPr/>
        <a:lstStyle/>
        <a:p>
          <a:endParaRPr lang="en-GB"/>
        </a:p>
      </dgm:t>
    </dgm:pt>
    <dgm:pt modelId="{FC760462-752D-4F7B-BA3F-7D644C05BCE1}" type="sibTrans" cxnId="{BD5EE47A-ACDC-48C2-9E48-AAEA2EF2D841}">
      <dgm:prSet/>
      <dgm:spPr/>
      <dgm:t>
        <a:bodyPr/>
        <a:lstStyle/>
        <a:p>
          <a:endParaRPr lang="en-GB"/>
        </a:p>
      </dgm:t>
    </dgm:pt>
    <dgm:pt modelId="{BB18523A-A586-4BD5-8177-806B0C1589AD}">
      <dgm:prSet phldrT="[Text]"/>
      <dgm:spPr/>
      <dgm:t>
        <a:bodyPr/>
        <a:lstStyle/>
        <a:p>
          <a:r>
            <a:rPr lang="en-GB" dirty="0"/>
            <a:t>Antisocial Behaviour</a:t>
          </a:r>
        </a:p>
      </dgm:t>
    </dgm:pt>
    <dgm:pt modelId="{B9935B7F-ADB3-4625-8673-59B6B77C6B7B}" type="parTrans" cxnId="{B5E71B36-35FA-490B-AFDA-C1E902AD1C71}">
      <dgm:prSet/>
      <dgm:spPr/>
      <dgm:t>
        <a:bodyPr/>
        <a:lstStyle/>
        <a:p>
          <a:endParaRPr lang="en-GB"/>
        </a:p>
      </dgm:t>
    </dgm:pt>
    <dgm:pt modelId="{61426083-4E3D-4B3E-996F-9361B68106B3}" type="sibTrans" cxnId="{B5E71B36-35FA-490B-AFDA-C1E902AD1C71}">
      <dgm:prSet/>
      <dgm:spPr/>
      <dgm:t>
        <a:bodyPr/>
        <a:lstStyle/>
        <a:p>
          <a:endParaRPr lang="en-GB"/>
        </a:p>
      </dgm:t>
    </dgm:pt>
    <dgm:pt modelId="{7A86950B-56CD-462B-9C9D-DD1B4B84A4B8}">
      <dgm:prSet phldrT="[Text]"/>
      <dgm:spPr/>
      <dgm:t>
        <a:bodyPr/>
        <a:lstStyle/>
        <a:p>
          <a:r>
            <a:rPr lang="en-GB" dirty="0"/>
            <a:t>Damage to Property</a:t>
          </a:r>
        </a:p>
      </dgm:t>
    </dgm:pt>
    <dgm:pt modelId="{5D7744FB-754F-494B-A75E-0C84E721317F}" type="parTrans" cxnId="{F9646C3D-5BD8-4E1F-9D11-F1F71C84B85B}">
      <dgm:prSet/>
      <dgm:spPr/>
      <dgm:t>
        <a:bodyPr/>
        <a:lstStyle/>
        <a:p>
          <a:endParaRPr lang="en-GB"/>
        </a:p>
      </dgm:t>
    </dgm:pt>
    <dgm:pt modelId="{5FA68C53-D2E8-4781-9632-29588DDC9B74}" type="sibTrans" cxnId="{F9646C3D-5BD8-4E1F-9D11-F1F71C84B85B}">
      <dgm:prSet/>
      <dgm:spPr/>
      <dgm:t>
        <a:bodyPr/>
        <a:lstStyle/>
        <a:p>
          <a:endParaRPr lang="en-GB"/>
        </a:p>
      </dgm:t>
    </dgm:pt>
    <dgm:pt modelId="{EB74F1C1-76E7-4B04-8303-E46E2B419ED0}" type="pres">
      <dgm:prSet presAssocID="{1CC920A2-F684-41BB-826D-927B0153B0B5}" presName="diagram" presStyleCnt="0">
        <dgm:presLayoutVars>
          <dgm:dir/>
          <dgm:resizeHandles val="exact"/>
        </dgm:presLayoutVars>
      </dgm:prSet>
      <dgm:spPr/>
    </dgm:pt>
    <dgm:pt modelId="{7B76F979-DAF2-41C1-A146-AB2113328FB9}" type="pres">
      <dgm:prSet presAssocID="{34647506-4640-48BF-B74B-E5CDD03B2737}" presName="node" presStyleLbl="node1" presStyleIdx="0" presStyleCnt="7">
        <dgm:presLayoutVars>
          <dgm:bulletEnabled val="1"/>
        </dgm:presLayoutVars>
      </dgm:prSet>
      <dgm:spPr/>
    </dgm:pt>
    <dgm:pt modelId="{C9537838-7A34-40DF-90C0-746A3BB98DE1}" type="pres">
      <dgm:prSet presAssocID="{6E3906CA-6E6B-40BA-A566-7F179C4FD22E}" presName="sibTrans" presStyleCnt="0"/>
      <dgm:spPr/>
    </dgm:pt>
    <dgm:pt modelId="{94E3EF94-4C69-4220-AF10-5DBD4CAE0BBD}" type="pres">
      <dgm:prSet presAssocID="{41E78EE5-3C8C-47AF-B2E1-8D81838A74E7}" presName="node" presStyleLbl="node1" presStyleIdx="1" presStyleCnt="7">
        <dgm:presLayoutVars>
          <dgm:bulletEnabled val="1"/>
        </dgm:presLayoutVars>
      </dgm:prSet>
      <dgm:spPr/>
    </dgm:pt>
    <dgm:pt modelId="{A4A90997-B066-4038-975B-BF6CB7AB465D}" type="pres">
      <dgm:prSet presAssocID="{B3BA52C1-D8F0-4BB6-B40B-F68597D6DFF1}" presName="sibTrans" presStyleCnt="0"/>
      <dgm:spPr/>
    </dgm:pt>
    <dgm:pt modelId="{99941435-2E14-45A5-B14D-1808B42FB1E2}" type="pres">
      <dgm:prSet presAssocID="{D3B214CA-3AA9-4C67-BC62-33543B757C6A}" presName="node" presStyleLbl="node1" presStyleIdx="2" presStyleCnt="7">
        <dgm:presLayoutVars>
          <dgm:bulletEnabled val="1"/>
        </dgm:presLayoutVars>
      </dgm:prSet>
      <dgm:spPr/>
    </dgm:pt>
    <dgm:pt modelId="{608BDE5A-44A9-4167-A7FA-45EA34A1A23A}" type="pres">
      <dgm:prSet presAssocID="{55B30DBF-66F0-418E-88D3-5DAC265448A3}" presName="sibTrans" presStyleCnt="0"/>
      <dgm:spPr/>
    </dgm:pt>
    <dgm:pt modelId="{D182F3C1-6495-417F-8A5E-C1A98BE1F74B}" type="pres">
      <dgm:prSet presAssocID="{50B44B0F-97AA-4CCF-9CE9-271FB502B2BD}" presName="node" presStyleLbl="node1" presStyleIdx="3" presStyleCnt="7">
        <dgm:presLayoutVars>
          <dgm:bulletEnabled val="1"/>
        </dgm:presLayoutVars>
      </dgm:prSet>
      <dgm:spPr/>
    </dgm:pt>
    <dgm:pt modelId="{73C7D754-1C46-4CAD-BEFA-33BEEC29FEB9}" type="pres">
      <dgm:prSet presAssocID="{73BBC223-5FAE-42F5-98A6-C75CC079D5EA}" presName="sibTrans" presStyleCnt="0"/>
      <dgm:spPr/>
    </dgm:pt>
    <dgm:pt modelId="{11EF216B-7086-4A42-9F24-33A90CAC9C93}" type="pres">
      <dgm:prSet presAssocID="{95FE81A5-EB68-4F23-8247-517415383F2F}" presName="node" presStyleLbl="node1" presStyleIdx="4" presStyleCnt="7">
        <dgm:presLayoutVars>
          <dgm:bulletEnabled val="1"/>
        </dgm:presLayoutVars>
      </dgm:prSet>
      <dgm:spPr/>
    </dgm:pt>
    <dgm:pt modelId="{F5035DE8-F3FF-406A-9287-F39BCD26DB48}" type="pres">
      <dgm:prSet presAssocID="{FC760462-752D-4F7B-BA3F-7D644C05BCE1}" presName="sibTrans" presStyleCnt="0"/>
      <dgm:spPr/>
    </dgm:pt>
    <dgm:pt modelId="{6BF7C106-F89B-48AA-9E97-81956A29A472}" type="pres">
      <dgm:prSet presAssocID="{BB18523A-A586-4BD5-8177-806B0C1589AD}" presName="node" presStyleLbl="node1" presStyleIdx="5" presStyleCnt="7">
        <dgm:presLayoutVars>
          <dgm:bulletEnabled val="1"/>
        </dgm:presLayoutVars>
      </dgm:prSet>
      <dgm:spPr/>
    </dgm:pt>
    <dgm:pt modelId="{FF632DD1-4E3B-46D9-9079-E076DF3D3EDE}" type="pres">
      <dgm:prSet presAssocID="{61426083-4E3D-4B3E-996F-9361B68106B3}" presName="sibTrans" presStyleCnt="0"/>
      <dgm:spPr/>
    </dgm:pt>
    <dgm:pt modelId="{FA2E272C-6187-467F-BF77-4B5863A133EF}" type="pres">
      <dgm:prSet presAssocID="{7A86950B-56CD-462B-9C9D-DD1B4B84A4B8}" presName="node" presStyleLbl="node1" presStyleIdx="6" presStyleCnt="7">
        <dgm:presLayoutVars>
          <dgm:bulletEnabled val="1"/>
        </dgm:presLayoutVars>
      </dgm:prSet>
      <dgm:spPr/>
    </dgm:pt>
  </dgm:ptLst>
  <dgm:cxnLst>
    <dgm:cxn modelId="{0B57D00B-F362-416D-AF7F-4C1F6B165B9F}" type="presOf" srcId="{7A86950B-56CD-462B-9C9D-DD1B4B84A4B8}" destId="{FA2E272C-6187-467F-BF77-4B5863A133EF}" srcOrd="0" destOrd="0" presId="urn:microsoft.com/office/officeart/2005/8/layout/default"/>
    <dgm:cxn modelId="{4FCBF030-08E2-4C38-81A9-0D1C0FC05846}" type="presOf" srcId="{1CC920A2-F684-41BB-826D-927B0153B0B5}" destId="{EB74F1C1-76E7-4B04-8303-E46E2B419ED0}" srcOrd="0" destOrd="0" presId="urn:microsoft.com/office/officeart/2005/8/layout/default"/>
    <dgm:cxn modelId="{8F471A32-B3FD-4365-9E19-0BE576180855}" srcId="{1CC920A2-F684-41BB-826D-927B0153B0B5}" destId="{34647506-4640-48BF-B74B-E5CDD03B2737}" srcOrd="0" destOrd="0" parTransId="{C582CFFB-BF9E-4671-9882-FA15DD692FBC}" sibTransId="{6E3906CA-6E6B-40BA-A566-7F179C4FD22E}"/>
    <dgm:cxn modelId="{5D6AA735-CD11-4C5C-A10B-BD929AA28961}" type="presOf" srcId="{BB18523A-A586-4BD5-8177-806B0C1589AD}" destId="{6BF7C106-F89B-48AA-9E97-81956A29A472}" srcOrd="0" destOrd="0" presId="urn:microsoft.com/office/officeart/2005/8/layout/default"/>
    <dgm:cxn modelId="{B5E71B36-35FA-490B-AFDA-C1E902AD1C71}" srcId="{1CC920A2-F684-41BB-826D-927B0153B0B5}" destId="{BB18523A-A586-4BD5-8177-806B0C1589AD}" srcOrd="5" destOrd="0" parTransId="{B9935B7F-ADB3-4625-8673-59B6B77C6B7B}" sibTransId="{61426083-4E3D-4B3E-996F-9361B68106B3}"/>
    <dgm:cxn modelId="{F9646C3D-5BD8-4E1F-9D11-F1F71C84B85B}" srcId="{1CC920A2-F684-41BB-826D-927B0153B0B5}" destId="{7A86950B-56CD-462B-9C9D-DD1B4B84A4B8}" srcOrd="6" destOrd="0" parTransId="{5D7744FB-754F-494B-A75E-0C84E721317F}" sibTransId="{5FA68C53-D2E8-4781-9632-29588DDC9B74}"/>
    <dgm:cxn modelId="{A8B8C467-D4C4-4D9A-A3BD-68862B5DD3A4}" type="presOf" srcId="{41E78EE5-3C8C-47AF-B2E1-8D81838A74E7}" destId="{94E3EF94-4C69-4220-AF10-5DBD4CAE0BBD}" srcOrd="0" destOrd="0" presId="urn:microsoft.com/office/officeart/2005/8/layout/default"/>
    <dgm:cxn modelId="{532DF44F-E7C4-4F26-9867-D63331CDF774}" type="presOf" srcId="{D3B214CA-3AA9-4C67-BC62-33543B757C6A}" destId="{99941435-2E14-45A5-B14D-1808B42FB1E2}" srcOrd="0" destOrd="0" presId="urn:microsoft.com/office/officeart/2005/8/layout/default"/>
    <dgm:cxn modelId="{F718CA7A-C283-4758-93EA-6A6377ADFE92}" type="presOf" srcId="{95FE81A5-EB68-4F23-8247-517415383F2F}" destId="{11EF216B-7086-4A42-9F24-33A90CAC9C93}" srcOrd="0" destOrd="0" presId="urn:microsoft.com/office/officeart/2005/8/layout/default"/>
    <dgm:cxn modelId="{BD5EE47A-ACDC-48C2-9E48-AAEA2EF2D841}" srcId="{1CC920A2-F684-41BB-826D-927B0153B0B5}" destId="{95FE81A5-EB68-4F23-8247-517415383F2F}" srcOrd="4" destOrd="0" parTransId="{35828CB4-8DBB-4C0F-951F-5B7FAB74DCBE}" sibTransId="{FC760462-752D-4F7B-BA3F-7D644C05BCE1}"/>
    <dgm:cxn modelId="{EB09FAA3-4631-4C5E-84DE-C8FDC387A4CD}" type="presOf" srcId="{50B44B0F-97AA-4CCF-9CE9-271FB502B2BD}" destId="{D182F3C1-6495-417F-8A5E-C1A98BE1F74B}" srcOrd="0" destOrd="0" presId="urn:microsoft.com/office/officeart/2005/8/layout/default"/>
    <dgm:cxn modelId="{0270F5AF-E9C1-4F51-9440-C5A66FFA7B6A}" srcId="{1CC920A2-F684-41BB-826D-927B0153B0B5}" destId="{50B44B0F-97AA-4CCF-9CE9-271FB502B2BD}" srcOrd="3" destOrd="0" parTransId="{D940523E-3A67-4EC0-9588-CDFDDFC96352}" sibTransId="{73BBC223-5FAE-42F5-98A6-C75CC079D5EA}"/>
    <dgm:cxn modelId="{B26CE4CD-8934-4887-87D4-8F7C5F35B390}" srcId="{1CC920A2-F684-41BB-826D-927B0153B0B5}" destId="{41E78EE5-3C8C-47AF-B2E1-8D81838A74E7}" srcOrd="1" destOrd="0" parTransId="{29B1C948-BB71-4FAD-BC71-63F28AF9A596}" sibTransId="{B3BA52C1-D8F0-4BB6-B40B-F68597D6DFF1}"/>
    <dgm:cxn modelId="{E23BE9D8-9F92-4450-B36A-68403038EC50}" type="presOf" srcId="{34647506-4640-48BF-B74B-E5CDD03B2737}" destId="{7B76F979-DAF2-41C1-A146-AB2113328FB9}" srcOrd="0" destOrd="0" presId="urn:microsoft.com/office/officeart/2005/8/layout/default"/>
    <dgm:cxn modelId="{1D5587F1-1A88-4F53-A918-8430B4DC9155}" srcId="{1CC920A2-F684-41BB-826D-927B0153B0B5}" destId="{D3B214CA-3AA9-4C67-BC62-33543B757C6A}" srcOrd="2" destOrd="0" parTransId="{8814FF1A-BC15-4DCD-B876-29F7AFADC346}" sibTransId="{55B30DBF-66F0-418E-88D3-5DAC265448A3}"/>
    <dgm:cxn modelId="{B261DE17-E3FA-4CD1-8024-E621872B1721}" type="presParOf" srcId="{EB74F1C1-76E7-4B04-8303-E46E2B419ED0}" destId="{7B76F979-DAF2-41C1-A146-AB2113328FB9}" srcOrd="0" destOrd="0" presId="urn:microsoft.com/office/officeart/2005/8/layout/default"/>
    <dgm:cxn modelId="{35E6DD76-CF97-4F29-8DD3-C4461676C20F}" type="presParOf" srcId="{EB74F1C1-76E7-4B04-8303-E46E2B419ED0}" destId="{C9537838-7A34-40DF-90C0-746A3BB98DE1}" srcOrd="1" destOrd="0" presId="urn:microsoft.com/office/officeart/2005/8/layout/default"/>
    <dgm:cxn modelId="{C96FDA76-CFCE-48ED-82A5-BF635C0FAAD5}" type="presParOf" srcId="{EB74F1C1-76E7-4B04-8303-E46E2B419ED0}" destId="{94E3EF94-4C69-4220-AF10-5DBD4CAE0BBD}" srcOrd="2" destOrd="0" presId="urn:microsoft.com/office/officeart/2005/8/layout/default"/>
    <dgm:cxn modelId="{EE71D6D6-4594-416E-8D2D-162805E09C55}" type="presParOf" srcId="{EB74F1C1-76E7-4B04-8303-E46E2B419ED0}" destId="{A4A90997-B066-4038-975B-BF6CB7AB465D}" srcOrd="3" destOrd="0" presId="urn:microsoft.com/office/officeart/2005/8/layout/default"/>
    <dgm:cxn modelId="{9D27866D-7EE6-477C-B27E-026BFE723A6D}" type="presParOf" srcId="{EB74F1C1-76E7-4B04-8303-E46E2B419ED0}" destId="{99941435-2E14-45A5-B14D-1808B42FB1E2}" srcOrd="4" destOrd="0" presId="urn:microsoft.com/office/officeart/2005/8/layout/default"/>
    <dgm:cxn modelId="{C8E108D0-33AF-49B4-B405-FDA9D0542B6C}" type="presParOf" srcId="{EB74F1C1-76E7-4B04-8303-E46E2B419ED0}" destId="{608BDE5A-44A9-4167-A7FA-45EA34A1A23A}" srcOrd="5" destOrd="0" presId="urn:microsoft.com/office/officeart/2005/8/layout/default"/>
    <dgm:cxn modelId="{7EA9B324-46AC-4E0D-A9FC-AB0666F57C88}" type="presParOf" srcId="{EB74F1C1-76E7-4B04-8303-E46E2B419ED0}" destId="{D182F3C1-6495-417F-8A5E-C1A98BE1F74B}" srcOrd="6" destOrd="0" presId="urn:microsoft.com/office/officeart/2005/8/layout/default"/>
    <dgm:cxn modelId="{C66B5DE4-6F5A-4F5D-B533-4649E91840C0}" type="presParOf" srcId="{EB74F1C1-76E7-4B04-8303-E46E2B419ED0}" destId="{73C7D754-1C46-4CAD-BEFA-33BEEC29FEB9}" srcOrd="7" destOrd="0" presId="urn:microsoft.com/office/officeart/2005/8/layout/default"/>
    <dgm:cxn modelId="{5CDEAA71-3DCB-4DB2-8B28-0D9293D916C7}" type="presParOf" srcId="{EB74F1C1-76E7-4B04-8303-E46E2B419ED0}" destId="{11EF216B-7086-4A42-9F24-33A90CAC9C93}" srcOrd="8" destOrd="0" presId="urn:microsoft.com/office/officeart/2005/8/layout/default"/>
    <dgm:cxn modelId="{3A890A32-1EDA-45E6-985D-D10AE9B4A2DE}" type="presParOf" srcId="{EB74F1C1-76E7-4B04-8303-E46E2B419ED0}" destId="{F5035DE8-F3FF-406A-9287-F39BCD26DB48}" srcOrd="9" destOrd="0" presId="urn:microsoft.com/office/officeart/2005/8/layout/default"/>
    <dgm:cxn modelId="{206C4BCC-0409-4867-8F17-889D13F421A6}" type="presParOf" srcId="{EB74F1C1-76E7-4B04-8303-E46E2B419ED0}" destId="{6BF7C106-F89B-48AA-9E97-81956A29A472}" srcOrd="10" destOrd="0" presId="urn:microsoft.com/office/officeart/2005/8/layout/default"/>
    <dgm:cxn modelId="{8AC6ED77-A03B-4F48-A3DC-8EBCCC8E4D95}" type="presParOf" srcId="{EB74F1C1-76E7-4B04-8303-E46E2B419ED0}" destId="{FF632DD1-4E3B-46D9-9079-E076DF3D3EDE}" srcOrd="11" destOrd="0" presId="urn:microsoft.com/office/officeart/2005/8/layout/default"/>
    <dgm:cxn modelId="{FEB74D01-ABB7-4A5E-9ACB-FE9E94D1BEA6}" type="presParOf" srcId="{EB74F1C1-76E7-4B04-8303-E46E2B419ED0}" destId="{FA2E272C-6187-467F-BF77-4B5863A133E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A2FFC-FB4E-4AA4-8B4C-D6411272167E}">
      <dsp:nvSpPr>
        <dsp:cNvPr id="0" name=""/>
        <dsp:cNvSpPr/>
      </dsp:nvSpPr>
      <dsp:spPr>
        <a:xfrm rot="5400000">
          <a:off x="-163500" y="165311"/>
          <a:ext cx="1090003" cy="763002"/>
        </a:xfrm>
        <a:prstGeom prst="chevron">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1" y="383311"/>
        <a:ext cx="763002" cy="327001"/>
      </dsp:txXfrm>
    </dsp:sp>
    <dsp:sp modelId="{B8FDF34B-CF33-4FB4-9846-512BB224C12A}">
      <dsp:nvSpPr>
        <dsp:cNvPr id="0" name=""/>
        <dsp:cNvSpPr/>
      </dsp:nvSpPr>
      <dsp:spPr>
        <a:xfrm rot="5400000">
          <a:off x="5513650" y="-4741907"/>
          <a:ext cx="708502" cy="10209797"/>
        </a:xfrm>
        <a:prstGeom prst="round2Same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1592" tIns="26035" rIns="26035" bIns="26035" numCol="1" spcCol="1270" anchor="ctr" anchorCtr="0">
          <a:noAutofit/>
        </a:bodyPr>
        <a:lstStyle/>
        <a:p>
          <a:pPr marL="285750" lvl="1" indent="-285750" algn="l" defTabSz="1822450">
            <a:lnSpc>
              <a:spcPct val="90000"/>
            </a:lnSpc>
            <a:spcBef>
              <a:spcPct val="0"/>
            </a:spcBef>
            <a:spcAft>
              <a:spcPct val="15000"/>
            </a:spcAft>
            <a:buChar char="•"/>
          </a:pPr>
          <a:r>
            <a:rPr lang="en-GB" sz="4100" kern="1200" dirty="0">
              <a:hlinkClick xmlns:r="http://schemas.openxmlformats.org/officeDocument/2006/relationships" r:id="rId1"/>
            </a:rPr>
            <a:t>Library getting started guide</a:t>
          </a:r>
          <a:endParaRPr lang="en-GB" sz="4100" kern="1200" dirty="0"/>
        </a:p>
      </dsp:txBody>
      <dsp:txXfrm rot="-5400000">
        <a:off x="763003" y="43326"/>
        <a:ext cx="10175211" cy="639330"/>
      </dsp:txXfrm>
    </dsp:sp>
    <dsp:sp modelId="{040BF981-1FB7-4206-8C26-B7EC1540D44F}">
      <dsp:nvSpPr>
        <dsp:cNvPr id="0" name=""/>
        <dsp:cNvSpPr/>
      </dsp:nvSpPr>
      <dsp:spPr>
        <a:xfrm rot="5400000">
          <a:off x="-163500" y="1106223"/>
          <a:ext cx="1090003" cy="763002"/>
        </a:xfrm>
        <a:prstGeom prst="chevron">
          <a:avLst/>
        </a:prstGeom>
        <a:solidFill>
          <a:schemeClr val="accent3">
            <a:hueOff val="903533"/>
            <a:satOff val="33333"/>
            <a:lumOff val="-4902"/>
            <a:alphaOff val="0"/>
          </a:schemeClr>
        </a:solidFill>
        <a:ln w="12700" cap="flat" cmpd="sng" algn="ctr">
          <a:solidFill>
            <a:schemeClr val="accent3">
              <a:hueOff val="903533"/>
              <a:satOff val="33333"/>
              <a:lumOff val="-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1" y="1324223"/>
        <a:ext cx="763002" cy="327001"/>
      </dsp:txXfrm>
    </dsp:sp>
    <dsp:sp modelId="{0B7EA21E-E891-406E-8F43-41213B000261}">
      <dsp:nvSpPr>
        <dsp:cNvPr id="0" name=""/>
        <dsp:cNvSpPr/>
      </dsp:nvSpPr>
      <dsp:spPr>
        <a:xfrm rot="5400000">
          <a:off x="5513650" y="-3807924"/>
          <a:ext cx="708502" cy="10209797"/>
        </a:xfrm>
        <a:prstGeom prst="round2SameRect">
          <a:avLst/>
        </a:prstGeom>
        <a:solidFill>
          <a:schemeClr val="lt1">
            <a:alpha val="90000"/>
            <a:hueOff val="0"/>
            <a:satOff val="0"/>
            <a:lumOff val="0"/>
            <a:alphaOff val="0"/>
          </a:schemeClr>
        </a:solidFill>
        <a:ln w="12700" cap="flat" cmpd="sng" algn="ctr">
          <a:solidFill>
            <a:schemeClr val="accent3">
              <a:hueOff val="903533"/>
              <a:satOff val="33333"/>
              <a:lumOff val="-49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1592" tIns="26035" rIns="26035" bIns="26035" numCol="1" spcCol="1270" anchor="ctr" anchorCtr="0">
          <a:noAutofit/>
        </a:bodyPr>
        <a:lstStyle/>
        <a:p>
          <a:pPr marL="285750" lvl="1" indent="-285750" algn="l" defTabSz="1822450">
            <a:lnSpc>
              <a:spcPct val="90000"/>
            </a:lnSpc>
            <a:spcBef>
              <a:spcPct val="0"/>
            </a:spcBef>
            <a:spcAft>
              <a:spcPct val="15000"/>
            </a:spcAft>
            <a:buChar char="•"/>
          </a:pPr>
          <a:r>
            <a:rPr lang="en-GB" sz="4100" kern="1200" dirty="0">
              <a:hlinkClick xmlns:r="http://schemas.openxmlformats.org/officeDocument/2006/relationships" r:id="rId2"/>
            </a:rPr>
            <a:t>Referencing handbooks </a:t>
          </a:r>
          <a:endParaRPr lang="en-GB" sz="4100" kern="1200" dirty="0"/>
        </a:p>
      </dsp:txBody>
      <dsp:txXfrm rot="-5400000">
        <a:off x="763003" y="977309"/>
        <a:ext cx="10175211" cy="639330"/>
      </dsp:txXfrm>
    </dsp:sp>
    <dsp:sp modelId="{45FED450-5312-4466-A185-FCAE2909A5DA}">
      <dsp:nvSpPr>
        <dsp:cNvPr id="0" name=""/>
        <dsp:cNvSpPr/>
      </dsp:nvSpPr>
      <dsp:spPr>
        <a:xfrm rot="5400000">
          <a:off x="-163500" y="2047136"/>
          <a:ext cx="1090003" cy="763002"/>
        </a:xfrm>
        <a:prstGeom prst="chevron">
          <a:avLst/>
        </a:prstGeom>
        <a:solidFill>
          <a:schemeClr val="accent3">
            <a:hueOff val="1807066"/>
            <a:satOff val="66667"/>
            <a:lumOff val="-9804"/>
            <a:alphaOff val="0"/>
          </a:schemeClr>
        </a:solidFill>
        <a:ln w="12700" cap="flat" cmpd="sng" algn="ctr">
          <a:solidFill>
            <a:schemeClr val="accent3">
              <a:hueOff val="1807066"/>
              <a:satOff val="66667"/>
              <a:lumOff val="-98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1" y="2265136"/>
        <a:ext cx="763002" cy="327001"/>
      </dsp:txXfrm>
    </dsp:sp>
    <dsp:sp modelId="{46EBE6FB-5EFA-460B-8F79-7BE8E17DA6E5}">
      <dsp:nvSpPr>
        <dsp:cNvPr id="0" name=""/>
        <dsp:cNvSpPr/>
      </dsp:nvSpPr>
      <dsp:spPr>
        <a:xfrm rot="5400000">
          <a:off x="5513650" y="-2867011"/>
          <a:ext cx="708502" cy="10209797"/>
        </a:xfrm>
        <a:prstGeom prst="round2SameRect">
          <a:avLst/>
        </a:prstGeom>
        <a:solidFill>
          <a:schemeClr val="lt1">
            <a:alpha val="90000"/>
            <a:hueOff val="0"/>
            <a:satOff val="0"/>
            <a:lumOff val="0"/>
            <a:alphaOff val="0"/>
          </a:schemeClr>
        </a:solidFill>
        <a:ln w="12700" cap="flat" cmpd="sng" algn="ctr">
          <a:solidFill>
            <a:schemeClr val="accent3">
              <a:hueOff val="1807066"/>
              <a:satOff val="66667"/>
              <a:lumOff val="-9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1592" tIns="26035" rIns="26035" bIns="26035" numCol="1" spcCol="1270" anchor="ctr" anchorCtr="0">
          <a:noAutofit/>
        </a:bodyPr>
        <a:lstStyle/>
        <a:p>
          <a:pPr marL="285750" lvl="1" indent="-285750" algn="l" defTabSz="1822450">
            <a:lnSpc>
              <a:spcPct val="90000"/>
            </a:lnSpc>
            <a:spcBef>
              <a:spcPct val="0"/>
            </a:spcBef>
            <a:spcAft>
              <a:spcPct val="15000"/>
            </a:spcAft>
            <a:buChar char="•"/>
          </a:pPr>
          <a:r>
            <a:rPr lang="en-GB" sz="4100" kern="1200" dirty="0"/>
            <a:t>Library tours</a:t>
          </a:r>
        </a:p>
      </dsp:txBody>
      <dsp:txXfrm rot="-5400000">
        <a:off x="763003" y="1918222"/>
        <a:ext cx="10175211" cy="639330"/>
      </dsp:txXfrm>
    </dsp:sp>
    <dsp:sp modelId="{24BB2477-A65B-4C12-B1ED-0507751FAD1E}">
      <dsp:nvSpPr>
        <dsp:cNvPr id="0" name=""/>
        <dsp:cNvSpPr/>
      </dsp:nvSpPr>
      <dsp:spPr>
        <a:xfrm rot="5400000">
          <a:off x="-163500" y="2988049"/>
          <a:ext cx="1090003" cy="763002"/>
        </a:xfrm>
        <a:prstGeom prst="chevron">
          <a:avLst/>
        </a:prstGeom>
        <a:solidFill>
          <a:schemeClr val="accent3">
            <a:hueOff val="2710599"/>
            <a:satOff val="100000"/>
            <a:lumOff val="-14706"/>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rot="-5400000">
        <a:off x="1" y="3206049"/>
        <a:ext cx="763002" cy="327001"/>
      </dsp:txXfrm>
    </dsp:sp>
    <dsp:sp modelId="{15817EF5-8574-4C12-B029-530DADE0E4FB}">
      <dsp:nvSpPr>
        <dsp:cNvPr id="0" name=""/>
        <dsp:cNvSpPr/>
      </dsp:nvSpPr>
      <dsp:spPr>
        <a:xfrm rot="5400000">
          <a:off x="5513650" y="-1926098"/>
          <a:ext cx="708502" cy="10209797"/>
        </a:xfrm>
        <a:prstGeom prst="round2SameRect">
          <a:avLst/>
        </a:prstGeom>
        <a:solidFill>
          <a:schemeClr val="lt1">
            <a:alpha val="90000"/>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1592" tIns="26035" rIns="26035" bIns="26035" numCol="1" spcCol="1270" anchor="ctr" anchorCtr="0">
          <a:noAutofit/>
        </a:bodyPr>
        <a:lstStyle/>
        <a:p>
          <a:pPr marL="285750" lvl="1" indent="-285750" algn="l" defTabSz="1822450">
            <a:lnSpc>
              <a:spcPct val="90000"/>
            </a:lnSpc>
            <a:spcBef>
              <a:spcPct val="0"/>
            </a:spcBef>
            <a:spcAft>
              <a:spcPct val="15000"/>
            </a:spcAft>
            <a:buChar char="•"/>
          </a:pPr>
          <a:r>
            <a:rPr lang="en-GB" sz="4100" kern="1200">
              <a:hlinkClick xmlns:r="http://schemas.openxmlformats.org/officeDocument/2006/relationships" r:id="rId3"/>
            </a:rPr>
            <a:t>JISC new students discovery tool</a:t>
          </a:r>
          <a:endParaRPr lang="en-GB" sz="4100" kern="1200"/>
        </a:p>
      </dsp:txBody>
      <dsp:txXfrm rot="-5400000">
        <a:off x="763003" y="2859135"/>
        <a:ext cx="10175211" cy="6393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F979-DAF2-41C1-A146-AB2113328FB9}">
      <dsp:nvSpPr>
        <dsp:cNvPr id="0" name=""/>
        <dsp:cNvSpPr/>
      </dsp:nvSpPr>
      <dsp:spPr>
        <a:xfrm>
          <a:off x="205357"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Harassment</a:t>
          </a:r>
        </a:p>
      </dsp:txBody>
      <dsp:txXfrm>
        <a:off x="205357" y="1547"/>
        <a:ext cx="1616845" cy="970107"/>
      </dsp:txXfrm>
    </dsp:sp>
    <dsp:sp modelId="{94E3EF94-4C69-4220-AF10-5DBD4CAE0BBD}">
      <dsp:nvSpPr>
        <dsp:cNvPr id="0" name=""/>
        <dsp:cNvSpPr/>
      </dsp:nvSpPr>
      <dsp:spPr>
        <a:xfrm>
          <a:off x="1983888"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Bullying</a:t>
          </a:r>
        </a:p>
      </dsp:txBody>
      <dsp:txXfrm>
        <a:off x="1983888" y="1547"/>
        <a:ext cx="1616845" cy="970107"/>
      </dsp:txXfrm>
    </dsp:sp>
    <dsp:sp modelId="{99941435-2E14-45A5-B14D-1808B42FB1E2}">
      <dsp:nvSpPr>
        <dsp:cNvPr id="0" name=""/>
        <dsp:cNvSpPr/>
      </dsp:nvSpPr>
      <dsp:spPr>
        <a:xfrm>
          <a:off x="205357"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Victimisation</a:t>
          </a:r>
        </a:p>
      </dsp:txBody>
      <dsp:txXfrm>
        <a:off x="205357" y="1133339"/>
        <a:ext cx="1616845" cy="970107"/>
      </dsp:txXfrm>
    </dsp:sp>
    <dsp:sp modelId="{D182F3C1-6495-417F-8A5E-C1A98BE1F74B}">
      <dsp:nvSpPr>
        <dsp:cNvPr id="0" name=""/>
        <dsp:cNvSpPr/>
      </dsp:nvSpPr>
      <dsp:spPr>
        <a:xfrm>
          <a:off x="1983888"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Hate Crimes</a:t>
          </a:r>
        </a:p>
      </dsp:txBody>
      <dsp:txXfrm>
        <a:off x="1983888" y="1133339"/>
        <a:ext cx="1616845" cy="970107"/>
      </dsp:txXfrm>
    </dsp:sp>
    <dsp:sp modelId="{11EF216B-7086-4A42-9F24-33A90CAC9C93}">
      <dsp:nvSpPr>
        <dsp:cNvPr id="0" name=""/>
        <dsp:cNvSpPr/>
      </dsp:nvSpPr>
      <dsp:spPr>
        <a:xfrm>
          <a:off x="205357"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Sexual Misconduct</a:t>
          </a:r>
        </a:p>
      </dsp:txBody>
      <dsp:txXfrm>
        <a:off x="205357" y="2265131"/>
        <a:ext cx="1616845" cy="970107"/>
      </dsp:txXfrm>
    </dsp:sp>
    <dsp:sp modelId="{6BF7C106-F89B-48AA-9E97-81956A29A472}">
      <dsp:nvSpPr>
        <dsp:cNvPr id="0" name=""/>
        <dsp:cNvSpPr/>
      </dsp:nvSpPr>
      <dsp:spPr>
        <a:xfrm>
          <a:off x="1983888"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Antisocial Behaviour</a:t>
          </a:r>
        </a:p>
      </dsp:txBody>
      <dsp:txXfrm>
        <a:off x="1983888" y="2265131"/>
        <a:ext cx="1616845" cy="970107"/>
      </dsp:txXfrm>
    </dsp:sp>
    <dsp:sp modelId="{FA2E272C-6187-467F-BF77-4B5863A133EF}">
      <dsp:nvSpPr>
        <dsp:cNvPr id="0" name=""/>
        <dsp:cNvSpPr/>
      </dsp:nvSpPr>
      <dsp:spPr>
        <a:xfrm>
          <a:off x="1094623" y="3396923"/>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Damage to Property</a:t>
          </a:r>
        </a:p>
      </dsp:txBody>
      <dsp:txXfrm>
        <a:off x="1094623" y="3396923"/>
        <a:ext cx="1616845" cy="97010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9-17T16:12:22.412"/>
    </inkml:context>
    <inkml:brush xml:id="br0">
      <inkml:brushProperty name="width" value="0.2" units="cm"/>
      <inkml:brushProperty name="height" value="0.2" units="cm"/>
      <inkml:brushProperty name="color" value="#E71224"/>
    </inkml:brush>
  </inkml:definitions>
  <inkml:trace contextRef="#ctx0" brushRef="#br0">1199 208 24575,'-21'18'0,"0"-1"0,-35 22 0,-53 22 0,72-41 0,-35 20-243,1 3 0,3 3 0,-107 92 0,118-84 3,4 3 1,1 1-1,3 3 1,3 2-1,3 2 1,3 1-1,2 3 1,4 1-1,-33 93 1,45-97 38,4 1 1,2 1 0,3 1 0,-5 90-1,16-98 64,2 0-1,3 1 0,3-1 1,2-1-1,19 72 0,-9-72-92,2-1 0,2-1-1,3 0 1,3-2 0,2-2-1,2 0 1,3-2 0,56 65-1,-40-61-34,2-2-1,3-2 1,2-2-1,2-3 0,2-3 1,103 55-1,-84-58 9,1-4 0,2-4-1,2-3 1,1-4-1,1-4 1,1-3 0,0-5-1,149 5 1,-150-18 204,-1-4-1,1-4 1,-1-4-1,0-4 1,-2-3 0,0-4-1,-1-4 1,160-73 0,-169 60 53,-2-3 0,-2-3 0,-2-3 0,-2-4 0,-3-2 0,-2-3 0,-2-3 0,-3-2 0,74-105 0,-88 102 0,-2-2 0,-4-1 0,-2-2 0,29-89 0,-42 92 0,-3-1 0,-2 0 0,-4-2 0,7-133 0,-19 134 0,-3 0 0,-3 0 0,-3 0 0,-3 1 0,-3 0 0,-3 1 0,-3 1 0,-3 1 0,-3 1 0,-2 1 0,-3 1 0,-3 2 0,-2 1 0,-52-63 0,40 64 0,-3 2 0,-3 3 0,-2 2 0,-1 2 0,-3 3 0,-2 3 0,-2 2 0,-90-42 0,81 50 0,-2 3 0,0 3 0,-2 4 0,-1 3 0,0 3 0,-1 4 0,-140-5 0,118 19 311,-193 26 0,-40 39 2579,314-61-2670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9-22T15:35:58.136"/>
    </inkml:context>
    <inkml:brush xml:id="br0">
      <inkml:brushProperty name="width" value="0.05" units="cm"/>
      <inkml:brushProperty name="height" value="0.05" units="cm"/>
      <inkml:brushProperty name="color" value="#E71224"/>
      <inkml:brushProperty name="ignorePressure" value="1"/>
    </inkml:brush>
  </inkml:definitions>
  <inkml:trace contextRef="#ctx0" brushRef="#br0">1 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24/09/2025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more as necessary</a:t>
            </a:r>
          </a:p>
        </p:txBody>
      </p:sp>
      <p:sp>
        <p:nvSpPr>
          <p:cNvPr id="4" name="Slide Number Placeholder 3"/>
          <p:cNvSpPr>
            <a:spLocks noGrp="1"/>
          </p:cNvSpPr>
          <p:nvPr>
            <p:ph type="sldNum" sz="quarter" idx="5"/>
          </p:nvPr>
        </p:nvSpPr>
        <p:spPr/>
        <p:txBody>
          <a:bodyPr/>
          <a:lstStyle/>
          <a:p>
            <a:fld id="{58F38699-4B03-4757-A8E8-1F2266124752}" type="slidenum">
              <a:rPr lang="en-GB" smtClean="0"/>
              <a:t>2</a:t>
            </a:fld>
            <a:endParaRPr lang="en-GB"/>
          </a:p>
        </p:txBody>
      </p:sp>
    </p:spTree>
    <p:extLst>
      <p:ext uri="{BB962C8B-B14F-4D97-AF65-F5344CB8AC3E}">
        <p14:creationId xmlns:p14="http://schemas.microsoft.com/office/powerpoint/2010/main" val="3907973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helps normalise mixed emotions.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(curious, nervous, excited, overwhelmed). </a:t>
            </a:r>
          </a:p>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3</a:t>
            </a:fld>
            <a:endParaRPr lang="en-GB"/>
          </a:p>
        </p:txBody>
      </p:sp>
    </p:spTree>
    <p:extLst>
      <p:ext uri="{BB962C8B-B14F-4D97-AF65-F5344CB8AC3E}">
        <p14:creationId xmlns:p14="http://schemas.microsoft.com/office/powerpoint/2010/main" val="4108866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3 welcome messages</a:t>
            </a:r>
          </a:p>
        </p:txBody>
      </p:sp>
      <p:sp>
        <p:nvSpPr>
          <p:cNvPr id="4" name="Slide Number Placeholder 3"/>
          <p:cNvSpPr>
            <a:spLocks noGrp="1"/>
          </p:cNvSpPr>
          <p:nvPr>
            <p:ph type="sldNum" sz="quarter" idx="5"/>
          </p:nvPr>
        </p:nvSpPr>
        <p:spPr/>
        <p:txBody>
          <a:bodyPr/>
          <a:lstStyle/>
          <a:p>
            <a:fld id="{58F38699-4B03-4757-A8E8-1F2266124752}" type="slidenum">
              <a:rPr lang="en-GB" smtClean="0"/>
              <a:t>4</a:t>
            </a:fld>
            <a:endParaRPr lang="en-GB"/>
          </a:p>
        </p:txBody>
      </p:sp>
    </p:spTree>
    <p:extLst>
      <p:ext uri="{BB962C8B-B14F-4D97-AF65-F5344CB8AC3E}">
        <p14:creationId xmlns:p14="http://schemas.microsoft.com/office/powerpoint/2010/main" val="13898129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slide layout options, you can change this slide to one with the appropriate photo for your campus.</a:t>
            </a:r>
          </a:p>
        </p:txBody>
      </p:sp>
      <p:sp>
        <p:nvSpPr>
          <p:cNvPr id="4" name="Slide Number Placeholder 3"/>
          <p:cNvSpPr>
            <a:spLocks noGrp="1"/>
          </p:cNvSpPr>
          <p:nvPr>
            <p:ph type="sldNum" sz="quarter" idx="5"/>
          </p:nvPr>
        </p:nvSpPr>
        <p:spPr/>
        <p:txBody>
          <a:bodyPr/>
          <a:lstStyle/>
          <a:p>
            <a:fld id="{58F38699-4B03-4757-A8E8-1F2266124752}" type="slidenum">
              <a:rPr lang="en-GB" smtClean="0"/>
              <a:t>5</a:t>
            </a:fld>
            <a:endParaRPr lang="en-GB"/>
          </a:p>
        </p:txBody>
      </p:sp>
    </p:spTree>
    <p:extLst>
      <p:ext uri="{BB962C8B-B14F-4D97-AF65-F5344CB8AC3E}">
        <p14:creationId xmlns:p14="http://schemas.microsoft.com/office/powerpoint/2010/main" val="20664678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provide a more interactive experience, it is a good idea to give students:</a:t>
            </a:r>
          </a:p>
          <a:p>
            <a:pPr marL="228600" indent="-228600">
              <a:buAutoNum type="arabicPeriod"/>
            </a:pPr>
            <a:r>
              <a:rPr lang="en-GB" dirty="0"/>
              <a:t>Basic Information Tracker (BIT)</a:t>
            </a:r>
          </a:p>
          <a:p>
            <a:pPr marL="228600" indent="-228600">
              <a:buAutoNum type="arabicPeriod"/>
            </a:pPr>
            <a:r>
              <a:rPr lang="en-GB" dirty="0"/>
              <a:t>A large size post-it</a:t>
            </a:r>
          </a:p>
          <a:p>
            <a:pPr marL="228600" indent="-228600">
              <a:buAutoNum type="arabicPeriod"/>
            </a:pPr>
            <a:endParaRPr lang="en-GB" dirty="0"/>
          </a:p>
          <a:p>
            <a:pPr marL="0" indent="0">
              <a:buNone/>
            </a:pPr>
            <a:r>
              <a:rPr lang="en-GB" dirty="0"/>
              <a:t>The idea is for students to fill in the information in their BIT, and any issues that they have on the post-it. At the end of the session, or at points during it, you can ask them to work together in groups to find out answers or solutions to what has been identified in their post-its. So, for example, someone cannot see their modules on moodle; another student who has found their modules can then support them in finding them. If indeed there are no modules on moodle, then staff assistance will need to be provided.</a:t>
            </a:r>
          </a:p>
          <a:p>
            <a:pPr marL="0" indent="0">
              <a:buNone/>
            </a:pPr>
            <a:endParaRPr lang="en-GB" dirty="0"/>
          </a:p>
          <a:p>
            <a:pPr marL="0" indent="0">
              <a:buNone/>
            </a:pPr>
            <a:r>
              <a:rPr lang="en-GB" dirty="0"/>
              <a:t>ON THE SLIDES, information in YELLOW boxes are activity suggestions connected to the BIT.</a:t>
            </a:r>
          </a:p>
        </p:txBody>
      </p:sp>
      <p:sp>
        <p:nvSpPr>
          <p:cNvPr id="4" name="Slide Number Placeholder 3"/>
          <p:cNvSpPr>
            <a:spLocks noGrp="1"/>
          </p:cNvSpPr>
          <p:nvPr>
            <p:ph type="sldNum" sz="quarter" idx="5"/>
          </p:nvPr>
        </p:nvSpPr>
        <p:spPr/>
        <p:txBody>
          <a:bodyPr/>
          <a:lstStyle/>
          <a:p>
            <a:fld id="{58F38699-4B03-4757-A8E8-1F2266124752}" type="slidenum">
              <a:rPr lang="en-GB" smtClean="0"/>
              <a:t>6</a:t>
            </a:fld>
            <a:endParaRPr lang="en-GB"/>
          </a:p>
        </p:txBody>
      </p:sp>
    </p:spTree>
    <p:extLst>
      <p:ext uri="{BB962C8B-B14F-4D97-AF65-F5344CB8AC3E}">
        <p14:creationId xmlns:p14="http://schemas.microsoft.com/office/powerpoint/2010/main" val="20694772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start checking and welcome brochure</a:t>
            </a:r>
          </a:p>
        </p:txBody>
      </p:sp>
      <p:sp>
        <p:nvSpPr>
          <p:cNvPr id="4" name="Slide Number Placeholder 3"/>
          <p:cNvSpPr>
            <a:spLocks noGrp="1"/>
          </p:cNvSpPr>
          <p:nvPr>
            <p:ph type="sldNum" sz="quarter" idx="5"/>
          </p:nvPr>
        </p:nvSpPr>
        <p:spPr/>
        <p:txBody>
          <a:bodyPr/>
          <a:lstStyle/>
          <a:p>
            <a:fld id="{58F38699-4B03-4757-A8E8-1F2266124752}" type="slidenum">
              <a:rPr lang="en-GB" smtClean="0"/>
              <a:t>8</a:t>
            </a:fld>
            <a:endParaRPr lang="en-GB"/>
          </a:p>
        </p:txBody>
      </p:sp>
    </p:spTree>
    <p:extLst>
      <p:ext uri="{BB962C8B-B14F-4D97-AF65-F5344CB8AC3E}">
        <p14:creationId xmlns:p14="http://schemas.microsoft.com/office/powerpoint/2010/main" val="607605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essentials first</a:t>
            </a:r>
          </a:p>
          <a:p>
            <a:r>
              <a:rPr lang="en-GB" dirty="0"/>
              <a:t>Play intros next – then support well-being</a:t>
            </a:r>
          </a:p>
          <a:p>
            <a:r>
              <a:rPr lang="en-GB" dirty="0"/>
              <a:t>SU - reps</a:t>
            </a:r>
          </a:p>
        </p:txBody>
      </p:sp>
      <p:sp>
        <p:nvSpPr>
          <p:cNvPr id="4" name="Slide Number Placeholder 3"/>
          <p:cNvSpPr>
            <a:spLocks noGrp="1"/>
          </p:cNvSpPr>
          <p:nvPr>
            <p:ph type="sldNum" sz="quarter" idx="5"/>
          </p:nvPr>
        </p:nvSpPr>
        <p:spPr/>
        <p:txBody>
          <a:bodyPr/>
          <a:lstStyle/>
          <a:p>
            <a:fld id="{58F38699-4B03-4757-A8E8-1F2266124752}" type="slidenum">
              <a:rPr lang="en-GB" smtClean="0"/>
              <a:t>9</a:t>
            </a:fld>
            <a:endParaRPr lang="en-GB"/>
          </a:p>
        </p:txBody>
      </p:sp>
    </p:spTree>
    <p:extLst>
      <p:ext uri="{BB962C8B-B14F-4D97-AF65-F5344CB8AC3E}">
        <p14:creationId xmlns:p14="http://schemas.microsoft.com/office/powerpoint/2010/main" val="23474134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support</a:t>
            </a:r>
          </a:p>
          <a:p>
            <a:r>
              <a:rPr lang="en-GB" dirty="0"/>
              <a:t>Forms</a:t>
            </a:r>
          </a:p>
          <a:p>
            <a:r>
              <a:rPr lang="en-GB" dirty="0"/>
              <a:t>Moodle</a:t>
            </a:r>
          </a:p>
          <a:p>
            <a:r>
              <a:rPr lang="en-GB" dirty="0"/>
              <a:t>Library</a:t>
            </a:r>
          </a:p>
        </p:txBody>
      </p:sp>
      <p:sp>
        <p:nvSpPr>
          <p:cNvPr id="4" name="Slide Number Placeholder 3"/>
          <p:cNvSpPr>
            <a:spLocks noGrp="1"/>
          </p:cNvSpPr>
          <p:nvPr>
            <p:ph type="sldNum" sz="quarter" idx="5"/>
          </p:nvPr>
        </p:nvSpPr>
        <p:spPr/>
        <p:txBody>
          <a:bodyPr/>
          <a:lstStyle/>
          <a:p>
            <a:fld id="{58F38699-4B03-4757-A8E8-1F2266124752}" type="slidenum">
              <a:rPr lang="en-GB" smtClean="0"/>
              <a:t>10</a:t>
            </a:fld>
            <a:endParaRPr lang="en-GB"/>
          </a:p>
        </p:txBody>
      </p:sp>
    </p:spTree>
    <p:extLst>
      <p:ext uri="{BB962C8B-B14F-4D97-AF65-F5344CB8AC3E}">
        <p14:creationId xmlns:p14="http://schemas.microsoft.com/office/powerpoint/2010/main" val="34273593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space to check if there are any questions. If you have been using the BIT and the post-it, then let students work in groups to answer questions or find solutions to their issues.</a:t>
            </a:r>
          </a:p>
        </p:txBody>
      </p:sp>
      <p:sp>
        <p:nvSpPr>
          <p:cNvPr id="4" name="Slide Number Placeholder 3"/>
          <p:cNvSpPr>
            <a:spLocks noGrp="1"/>
          </p:cNvSpPr>
          <p:nvPr>
            <p:ph type="sldNum" sz="quarter" idx="5"/>
          </p:nvPr>
        </p:nvSpPr>
        <p:spPr/>
        <p:txBody>
          <a:bodyPr/>
          <a:lstStyle/>
          <a:p>
            <a:fld id="{58F38699-4B03-4757-A8E8-1F2266124752}" type="slidenum">
              <a:rPr lang="en-GB" smtClean="0"/>
              <a:t>11</a:t>
            </a:fld>
            <a:endParaRPr lang="en-GB"/>
          </a:p>
        </p:txBody>
      </p:sp>
    </p:spTree>
    <p:extLst>
      <p:ext uri="{BB962C8B-B14F-4D97-AF65-F5344CB8AC3E}">
        <p14:creationId xmlns:p14="http://schemas.microsoft.com/office/powerpoint/2010/main" val="7484457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opportunity to walk students through the basic information they will be able to find in every module (module handbook, assessment information, contact details)</a:t>
            </a:r>
          </a:p>
          <a:p>
            <a:r>
              <a:rPr lang="en-GB" dirty="0"/>
              <a:t>Point out any shared moodle spaces that you wish students to use.</a:t>
            </a:r>
          </a:p>
        </p:txBody>
      </p:sp>
      <p:sp>
        <p:nvSpPr>
          <p:cNvPr id="4" name="Slide Number Placeholder 3"/>
          <p:cNvSpPr>
            <a:spLocks noGrp="1"/>
          </p:cNvSpPr>
          <p:nvPr>
            <p:ph type="sldNum" sz="quarter" idx="5"/>
          </p:nvPr>
        </p:nvSpPr>
        <p:spPr/>
        <p:txBody>
          <a:bodyPr/>
          <a:lstStyle/>
          <a:p>
            <a:fld id="{58F38699-4B03-4757-A8E8-1F2266124752}" type="slidenum">
              <a:rPr lang="en-GB" smtClean="0"/>
              <a:t>12</a:t>
            </a:fld>
            <a:endParaRPr lang="en-GB"/>
          </a:p>
        </p:txBody>
      </p:sp>
    </p:spTree>
    <p:extLst>
      <p:ext uri="{BB962C8B-B14F-4D97-AF65-F5344CB8AC3E}">
        <p14:creationId xmlns:p14="http://schemas.microsoft.com/office/powerpoint/2010/main" val="34690453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slide layout options, you can change this slide to one with the appropriate photo for your campus.</a:t>
            </a:r>
          </a:p>
          <a:p>
            <a:r>
              <a:rPr lang="en-GB" dirty="0"/>
              <a:t>The following section will focus on programme details.</a:t>
            </a:r>
          </a:p>
        </p:txBody>
      </p:sp>
      <p:sp>
        <p:nvSpPr>
          <p:cNvPr id="4" name="Slide Number Placeholder 3"/>
          <p:cNvSpPr>
            <a:spLocks noGrp="1"/>
          </p:cNvSpPr>
          <p:nvPr>
            <p:ph type="sldNum" sz="quarter" idx="5"/>
          </p:nvPr>
        </p:nvSpPr>
        <p:spPr/>
        <p:txBody>
          <a:bodyPr/>
          <a:lstStyle/>
          <a:p>
            <a:fld id="{58F38699-4B03-4757-A8E8-1F2266124752}" type="slidenum">
              <a:rPr lang="en-GB" smtClean="0"/>
              <a:t>14</a:t>
            </a:fld>
            <a:endParaRPr lang="en-GB"/>
          </a:p>
        </p:txBody>
      </p:sp>
    </p:spTree>
    <p:extLst>
      <p:ext uri="{BB962C8B-B14F-4D97-AF65-F5344CB8AC3E}">
        <p14:creationId xmlns:p14="http://schemas.microsoft.com/office/powerpoint/2010/main" val="3626138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95D746-D3C8-D15E-19E1-F8B6741919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67F1A2-F1A1-864B-DC6C-09A9871C15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899651-2D96-B957-870C-4D4BFAD2F6E1}"/>
              </a:ext>
            </a:extLst>
          </p:cNvPr>
          <p:cNvSpPr>
            <a:spLocks noGrp="1"/>
          </p:cNvSpPr>
          <p:nvPr>
            <p:ph type="body" idx="1"/>
          </p:nvPr>
        </p:nvSpPr>
        <p:spPr/>
        <p:txBody>
          <a:bodyPr/>
          <a:lstStyle/>
          <a:p>
            <a:r>
              <a:rPr lang="en-GB" dirty="0"/>
              <a:t>Remind students that ALL official communication is via email, rather than social media. If you have specific arrangements for your course, please add them here – BUT students still need to check their email regularly.</a:t>
            </a:r>
          </a:p>
        </p:txBody>
      </p:sp>
      <p:sp>
        <p:nvSpPr>
          <p:cNvPr id="4" name="Slide Number Placeholder 3">
            <a:extLst>
              <a:ext uri="{FF2B5EF4-FFF2-40B4-BE49-F238E27FC236}">
                <a16:creationId xmlns:a16="http://schemas.microsoft.com/office/drawing/2014/main" id="{9FB7BF2C-7F67-D7DF-1EB3-428B0C97074A}"/>
              </a:ext>
            </a:extLst>
          </p:cNvPr>
          <p:cNvSpPr>
            <a:spLocks noGrp="1"/>
          </p:cNvSpPr>
          <p:nvPr>
            <p:ph type="sldNum" sz="quarter" idx="5"/>
          </p:nvPr>
        </p:nvSpPr>
        <p:spPr/>
        <p:txBody>
          <a:bodyPr/>
          <a:lstStyle/>
          <a:p>
            <a:fld id="{58F38699-4B03-4757-A8E8-1F2266124752}" type="slidenum">
              <a:rPr lang="en-GB" smtClean="0"/>
              <a:t>16</a:t>
            </a:fld>
            <a:endParaRPr lang="en-GB"/>
          </a:p>
        </p:txBody>
      </p:sp>
    </p:spTree>
    <p:extLst>
      <p:ext uri="{BB962C8B-B14F-4D97-AF65-F5344CB8AC3E}">
        <p14:creationId xmlns:p14="http://schemas.microsoft.com/office/powerpoint/2010/main" val="25047211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space to check if there are any questions. If you have been using the BIT and the post-it, then let students work in groups to answer questions or find solutions to their issues.</a:t>
            </a:r>
          </a:p>
        </p:txBody>
      </p:sp>
      <p:sp>
        <p:nvSpPr>
          <p:cNvPr id="4" name="Slide Number Placeholder 3"/>
          <p:cNvSpPr>
            <a:spLocks noGrp="1"/>
          </p:cNvSpPr>
          <p:nvPr>
            <p:ph type="sldNum" sz="quarter" idx="5"/>
          </p:nvPr>
        </p:nvSpPr>
        <p:spPr/>
        <p:txBody>
          <a:bodyPr/>
          <a:lstStyle/>
          <a:p>
            <a:fld id="{58F38699-4B03-4757-A8E8-1F2266124752}" type="slidenum">
              <a:rPr lang="en-GB" smtClean="0"/>
              <a:t>29</a:t>
            </a:fld>
            <a:endParaRPr lang="en-GB"/>
          </a:p>
        </p:txBody>
      </p:sp>
    </p:spTree>
    <p:extLst>
      <p:ext uri="{BB962C8B-B14F-4D97-AF65-F5344CB8AC3E}">
        <p14:creationId xmlns:p14="http://schemas.microsoft.com/office/powerpoint/2010/main" val="13482796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slide layout options, you can change this slide to one with the appropriate photo for your campus.</a:t>
            </a:r>
          </a:p>
          <a:p>
            <a:r>
              <a:rPr lang="en-GB" dirty="0"/>
              <a:t>The following section will focus on basic information and signposting to university regulations.</a:t>
            </a:r>
          </a:p>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30</a:t>
            </a:fld>
            <a:endParaRPr lang="en-GB"/>
          </a:p>
        </p:txBody>
      </p:sp>
    </p:spTree>
    <p:extLst>
      <p:ext uri="{BB962C8B-B14F-4D97-AF65-F5344CB8AC3E}">
        <p14:creationId xmlns:p14="http://schemas.microsoft.com/office/powerpoint/2010/main" val="17437422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the students some time to go on HWB and find the Academic Support pages, and then guide them to the Guide to Regulations section</a:t>
            </a:r>
          </a:p>
        </p:txBody>
      </p:sp>
      <p:sp>
        <p:nvSpPr>
          <p:cNvPr id="4" name="Slide Number Placeholder 3"/>
          <p:cNvSpPr>
            <a:spLocks noGrp="1"/>
          </p:cNvSpPr>
          <p:nvPr>
            <p:ph type="sldNum" sz="quarter" idx="5"/>
          </p:nvPr>
        </p:nvSpPr>
        <p:spPr/>
        <p:txBody>
          <a:bodyPr/>
          <a:lstStyle/>
          <a:p>
            <a:fld id="{58F38699-4B03-4757-A8E8-1F2266124752}" type="slidenum">
              <a:rPr lang="en-GB" smtClean="0"/>
              <a:t>31</a:t>
            </a:fld>
            <a:endParaRPr lang="en-GB"/>
          </a:p>
        </p:txBody>
      </p:sp>
    </p:spTree>
    <p:extLst>
      <p:ext uri="{BB962C8B-B14F-4D97-AF65-F5344CB8AC3E}">
        <p14:creationId xmlns:p14="http://schemas.microsoft.com/office/powerpoint/2010/main" val="42742906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 information on the Welsh language standards. You </a:t>
            </a:r>
            <a:r>
              <a:rPr lang="en-GB" b="1" dirty="0"/>
              <a:t>must</a:t>
            </a:r>
            <a:r>
              <a:rPr lang="en-GB" b="0" dirty="0"/>
              <a:t> include this information if your programme is based on any of the Welsh campuses, or anywhere in Wales. This includes ALL distance learning cohorts that may include </a:t>
            </a:r>
            <a:r>
              <a:rPr lang="en-GB" b="0"/>
              <a:t>Welsh students.</a:t>
            </a:r>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32</a:t>
            </a:fld>
            <a:endParaRPr lang="en-GB"/>
          </a:p>
        </p:txBody>
      </p:sp>
    </p:spTree>
    <p:extLst>
      <p:ext uri="{BB962C8B-B14F-4D97-AF65-F5344CB8AC3E}">
        <p14:creationId xmlns:p14="http://schemas.microsoft.com/office/powerpoint/2010/main" val="1256471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HD: Explain how credits work and what they mean in terms of contact time.</a:t>
            </a:r>
          </a:p>
          <a:p>
            <a:r>
              <a:rPr lang="en-GB" dirty="0"/>
              <a:t>Contact Time Information</a:t>
            </a:r>
          </a:p>
          <a:p>
            <a:r>
              <a:rPr lang="en-GB" dirty="0"/>
              <a:t>Attendance and Engagement information</a:t>
            </a:r>
          </a:p>
          <a:p>
            <a:endParaRPr lang="en-GB" dirty="0"/>
          </a:p>
        </p:txBody>
      </p:sp>
      <p:sp>
        <p:nvSpPr>
          <p:cNvPr id="4" name="Slide Number Placeholder 3"/>
          <p:cNvSpPr>
            <a:spLocks noGrp="1"/>
          </p:cNvSpPr>
          <p:nvPr>
            <p:ph type="sldNum" sz="quarter" idx="5"/>
          </p:nvPr>
        </p:nvSpPr>
        <p:spPr/>
        <p:txBody>
          <a:bodyPr/>
          <a:lstStyle/>
          <a:p>
            <a:fld id="{58F38699-4B03-4757-A8E8-1F2266124752}" type="slidenum">
              <a:rPr lang="en-GB" smtClean="0"/>
              <a:t>36</a:t>
            </a:fld>
            <a:endParaRPr lang="en-GB"/>
          </a:p>
        </p:txBody>
      </p:sp>
    </p:spTree>
    <p:extLst>
      <p:ext uri="{BB962C8B-B14F-4D97-AF65-F5344CB8AC3E}">
        <p14:creationId xmlns:p14="http://schemas.microsoft.com/office/powerpoint/2010/main" val="10046957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good space to check if there are any questions. If you have been using the BIT and the post-it, then let students work in groups to answer questions or find solutions to their issues.</a:t>
            </a:r>
          </a:p>
        </p:txBody>
      </p:sp>
      <p:sp>
        <p:nvSpPr>
          <p:cNvPr id="4" name="Slide Number Placeholder 3"/>
          <p:cNvSpPr>
            <a:spLocks noGrp="1"/>
          </p:cNvSpPr>
          <p:nvPr>
            <p:ph type="sldNum" sz="quarter" idx="5"/>
          </p:nvPr>
        </p:nvSpPr>
        <p:spPr/>
        <p:txBody>
          <a:bodyPr/>
          <a:lstStyle/>
          <a:p>
            <a:fld id="{58F38699-4B03-4757-A8E8-1F2266124752}" type="slidenum">
              <a:rPr lang="en-GB" smtClean="0"/>
              <a:t>42</a:t>
            </a:fld>
            <a:endParaRPr lang="en-GB"/>
          </a:p>
        </p:txBody>
      </p:sp>
    </p:spTree>
    <p:extLst>
      <p:ext uri="{BB962C8B-B14F-4D97-AF65-F5344CB8AC3E}">
        <p14:creationId xmlns:p14="http://schemas.microsoft.com/office/powerpoint/2010/main" val="470864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24/09/2025</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609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24/09/2025</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68301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24/09/2025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4635131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theme" Target="../theme/theme7.xml"/><Relationship Id="rId4"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24" r:id="rId2"/>
    <p:sldLayoutId id="2147483725" r:id="rId3"/>
    <p:sldLayoutId id="214748372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8.png"/><Relationship Id="rId7" Type="http://schemas.openxmlformats.org/officeDocument/2006/relationships/hyperlink" Target="https://vimeo.com/894845223?share=copy" TargetMode="Externa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10.png"/><Relationship Id="rId11" Type="http://schemas.openxmlformats.org/officeDocument/2006/relationships/image" Target="../media/image13.png"/><Relationship Id="rId5" Type="http://schemas.openxmlformats.org/officeDocument/2006/relationships/hyperlink" Target="https://vimeo.com/894850273?share=copy" TargetMode="External"/><Relationship Id="rId10" Type="http://schemas.openxmlformats.org/officeDocument/2006/relationships/hyperlink" Target="https://vimeo.com/894849776?share=copy" TargetMode="External"/><Relationship Id="rId4" Type="http://schemas.openxmlformats.org/officeDocument/2006/relationships/image" Target="../media/image9.png"/><Relationship Id="rId9" Type="http://schemas.openxmlformats.org/officeDocument/2006/relationships/image" Target="../media/image12.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hwb.uwtsd.ac.uk/pages/welcomebrochure2024-25" TargetMode="External"/><Relationship Id="rId7"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hyperlink" Target="https://hwb.uwtsd.ac.uk/pages/welcomechecklisteichrhestrwirio" TargetMode="Externa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hyperlink" Target="https://hwb.uwtsd.ac.uk/pages/studentlife/su" TargetMode="External"/><Relationship Id="rId3" Type="http://schemas.openxmlformats.org/officeDocument/2006/relationships/hyperlink" Target="https://hwb.uwtsd.ac.uk/pages/studentessentialsguide_canllawhanfodionmyffyrwyr" TargetMode="External"/><Relationship Id="rId7" Type="http://schemas.openxmlformats.org/officeDocument/2006/relationships/hyperlink" Target="https://vimeo.com/894833421?share=copy" TargetMode="External"/><Relationship Id="rId12" Type="http://schemas.openxmlformats.org/officeDocument/2006/relationships/image" Target="../media/image22.png"/><Relationship Id="rId2" Type="http://schemas.openxmlformats.org/officeDocument/2006/relationships/notesSlide" Target="../notesSlides/notesSlide8.xml"/><Relationship Id="rId16" Type="http://schemas.openxmlformats.org/officeDocument/2006/relationships/image" Target="../media/image24.png"/><Relationship Id="rId1" Type="http://schemas.openxmlformats.org/officeDocument/2006/relationships/slideLayout" Target="../slideLayouts/slideLayout3.xml"/><Relationship Id="rId6" Type="http://schemas.openxmlformats.org/officeDocument/2006/relationships/image" Target="../media/image19.png"/><Relationship Id="rId11" Type="http://schemas.openxmlformats.org/officeDocument/2006/relationships/hyperlink" Target="https://vimeo.com/894843913?share=copy" TargetMode="External"/><Relationship Id="rId5" Type="http://schemas.openxmlformats.org/officeDocument/2006/relationships/hyperlink" Target="https://www.uwtsd.ac.uk/study/experience-and-facilities/student-support-and-wellbeing" TargetMode="External"/><Relationship Id="rId15" Type="http://schemas.openxmlformats.org/officeDocument/2006/relationships/hyperlink" Target="file:///C:\Users\C.Greenway\Downloads\Student%20Services%20English.mp4" TargetMode="External"/><Relationship Id="rId10" Type="http://schemas.openxmlformats.org/officeDocument/2006/relationships/image" Target="../media/image21.png"/><Relationship Id="rId4" Type="http://schemas.openxmlformats.org/officeDocument/2006/relationships/image" Target="../media/image18.png"/><Relationship Id="rId9" Type="http://schemas.openxmlformats.org/officeDocument/2006/relationships/hyperlink" Target="https://vimeo.com/894835139?share=copy" TargetMode="External"/><Relationship Id="rId1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hyperlink" Target="https://hwb.uwtsd.ac.uk/dashboard/carmarthencaerfyrddin" TargetMode="External"/><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moodle.uwtsd.ac.uk/my/courses.php"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8" Type="http://schemas.openxmlformats.org/officeDocument/2006/relationships/hyperlink" Target="https://intranet.uwtsd.ac.uk/departments/library-and-learning-resources/academic-and-infoskills?check_logged_in=1" TargetMode="External"/><Relationship Id="rId3" Type="http://schemas.openxmlformats.org/officeDocument/2006/relationships/image" Target="../media/image27.png"/><Relationship Id="rId7" Type="http://schemas.openxmlformats.org/officeDocument/2006/relationships/image" Target="../media/image29.png"/><Relationship Id="rId2" Type="http://schemas.openxmlformats.org/officeDocument/2006/relationships/hyperlink" Target="https://moodle.uwtsd.ac.uk/course/view.php?id=23" TargetMode="External"/><Relationship Id="rId1" Type="http://schemas.openxmlformats.org/officeDocument/2006/relationships/slideLayout" Target="../slideLayouts/slideLayout9.xml"/><Relationship Id="rId6" Type="http://schemas.openxmlformats.org/officeDocument/2006/relationships/hyperlink" Target="https://moodle.uwtsd.ac.uk/course/view.php?id=13647" TargetMode="External"/><Relationship Id="rId5" Type="http://schemas.openxmlformats.org/officeDocument/2006/relationships/image" Target="../media/image28.png"/><Relationship Id="rId10" Type="http://schemas.openxmlformats.org/officeDocument/2006/relationships/hyperlink" Target="https://doctoralcollege.uwtsd.ac.uk/newsfeed" TargetMode="External"/><Relationship Id="rId4" Type="http://schemas.openxmlformats.org/officeDocument/2006/relationships/hyperlink" Target="https://moodle.uwtsd.ac.uk/course/view.php?id=11936" TargetMode="External"/><Relationship Id="rId9" Type="http://schemas.openxmlformats.org/officeDocument/2006/relationships/hyperlink" Target="https://digitalskills.uwtsd.ac.uk/"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moodle.uwtsd.ac.uk/course/view.php?id=11936"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8.xml"/><Relationship Id="rId5" Type="http://schemas.openxmlformats.org/officeDocument/2006/relationships/image" Target="../media/image33.png"/><Relationship Id="rId4" Type="http://schemas.openxmlformats.org/officeDocument/2006/relationships/image" Target="../media/image32.jp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hyperlink" Target="https://uowtsd-my.sharepoint.com/:b:/r/personal/c_greenway_uwtsd_ac_uk/Documents/PV8b%20Postgraduate%20Programme%20of%20Study%20Handbook%20template%202025-26.pdf?csf=1&amp;web=1&amp;e=CrXidm" TargetMode="External"/><Relationship Id="rId2" Type="http://schemas.openxmlformats.org/officeDocument/2006/relationships/image" Target="../media/image34.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digitalservices.uwtsd.ac.uk/library/" TargetMode="External"/><Relationship Id="rId1" Type="http://schemas.openxmlformats.org/officeDocument/2006/relationships/slideLayout" Target="../slideLayouts/slideLayout8.xml"/><Relationship Id="rId5" Type="http://schemas.openxmlformats.org/officeDocument/2006/relationships/image" Target="../media/image37.png"/><Relationship Id="rId4" Type="http://schemas.openxmlformats.org/officeDocument/2006/relationships/customXml" Target="../ink/ink1.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uwtsd.ac.uk/library/strategy-and-policies/library-and-learning-resources-strategy/" TargetMode="Externa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7" Type="http://schemas.openxmlformats.org/officeDocument/2006/relationships/image" Target="../media/image38.png"/><Relationship Id="rId2" Type="http://schemas.openxmlformats.org/officeDocument/2006/relationships/customXml" Target="../ink/ink2.xml"/><Relationship Id="rId1" Type="http://schemas.openxmlformats.org/officeDocument/2006/relationships/slideLayout" Target="../slideLayouts/slideLayout8.xml"/><Relationship Id="rId6" Type="http://schemas.openxmlformats.org/officeDocument/2006/relationships/image" Target="../media/image260.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openxmlformats.org/officeDocument/2006/relationships/hyperlink" Target="https://www.uwtsd.ac.uk/bursaries/" TargetMode="External"/><Relationship Id="rId3" Type="http://schemas.openxmlformats.org/officeDocument/2006/relationships/hyperlink" Target="https://www.uwtsd.ac.uk/experience-facilities/student-support-wellbeing/wellbeing-support/safeguarding" TargetMode="External"/><Relationship Id="rId7" Type="http://schemas.openxmlformats.org/officeDocument/2006/relationships/hyperlink" Target="https://www.uwtsd.ac.uk/finance/payment" TargetMode="External"/><Relationship Id="rId2" Type="http://schemas.openxmlformats.org/officeDocument/2006/relationships/hyperlink" Target="https://www.uwtsd.ac.uk/studentcharter/" TargetMode="External"/><Relationship Id="rId1" Type="http://schemas.openxmlformats.org/officeDocument/2006/relationships/slideLayout" Target="../slideLayouts/slideLayout8.xml"/><Relationship Id="rId6" Type="http://schemas.openxmlformats.org/officeDocument/2006/relationships/hyperlink" Target="https://www.uwtsd.ac.uk/experience-facilities/student-support-wellbeing/money-support" TargetMode="External"/><Relationship Id="rId11" Type="http://schemas.openxmlformats.org/officeDocument/2006/relationships/hyperlink" Target="https://uowtsd.sharepoint.com/academic-office/SitePages/Academic%20Misconduct.aspx" TargetMode="External"/><Relationship Id="rId5" Type="http://schemas.openxmlformats.org/officeDocument/2006/relationships/hyperlink" Target="https://eur01.safelinks.protection.outlook.com/?url=https%3A%2F%2Fwww.uwtsd.ac.uk%2Fcareers%2F&amp;data=05%7C01%7CJoanne.Price%40uwtsd.ac.uk%7Cead86c24e33c4a4b7f7808dbba95d8c8%7C4e0f11f9046e45059cb8db2152311e21%7C0%7C0%7C638308924961590468%7CUnknown%7CTWFpbGZsb3d8eyJWIjoiMC4wLjAwMDAiLCJQIjoiV2luMzIiLCJBTiI6Ik1haWwiLCJXVCI6Mn0%3D%7C3000%7C%7C%7C&amp;sdata=fEoIt6E4OY4BzKtW2eeYA0d49VUzjQMOh9cpDyWD6t8%3D&amp;reserved=0" TargetMode="External"/><Relationship Id="rId10" Type="http://schemas.openxmlformats.org/officeDocument/2006/relationships/hyperlink" Target="https://youtu.be/gZ0lbvTsvnI" TargetMode="External"/><Relationship Id="rId4" Type="http://schemas.openxmlformats.org/officeDocument/2006/relationships/hyperlink" Target="https://eur01.safelinks.protection.outlook.com/?url=https%3A%2F%2Fwww.uwtsd.ac.uk%2Fstudent-services%2Fwellbeing-support%2F&amp;data=05%7C01%7CJoanne.Price%40uwtsd.ac.uk%7Cead86c24e33c4a4b7f7808dbba95d8c8%7C4e0f11f9046e45059cb8db2152311e21%7C0%7C0%7C638308924961590468%7CUnknown%7CTWFpbGZsb3d8eyJWIjoiMC4wLjAwMDAiLCJQIjoiV2luMzIiLCJBTiI6Ik1haWwiLCJXVCI6Mn0%3D%7C3000%7C%7C%7C&amp;sdata=fnvCV0aFpnih8URAIB8WJHTvU2L1SxUnwikAdaeQJLA%3D&amp;reserved=0" TargetMode="External"/><Relationship Id="rId9" Type="http://schemas.openxmlformats.org/officeDocument/2006/relationships/hyperlink" Target="https://www.uwtsd.ac.uk/study-skills/"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moodle.uwtsd.ac.uk/enrol/index.php?id=10210" TargetMode="External"/><Relationship Id="rId2" Type="http://schemas.openxmlformats.org/officeDocument/2006/relationships/hyperlink" Target="https://youtu.be/gtePFvYP7A0" TargetMode="External"/><Relationship Id="rId1" Type="http://schemas.openxmlformats.org/officeDocument/2006/relationships/slideLayout" Target="../slideLayouts/slideLayout8.xml"/><Relationship Id="rId6" Type="http://schemas.openxmlformats.org/officeDocument/2006/relationships/hyperlink" Target="https://www.uwtsd.ac.uk/media/uwtsd-website/content-assets/documents/academic-office/aqh-chapters/chapters---en/Chapter_07_Assessment_Taught_Programmes_Pages_84-91.pdf" TargetMode="External"/><Relationship Id="rId5" Type="http://schemas.openxmlformats.org/officeDocument/2006/relationships/hyperlink" Target="https://www.uwtsd.ac.uk/academic-office/academic-quality-handbook/" TargetMode="External"/><Relationship Id="rId4" Type="http://schemas.openxmlformats.org/officeDocument/2006/relationships/hyperlink" Target="https://uwtsd.ac.uk/campuses/parking/" TargetMode="Externa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hyperlink" Target="https://www.uwtsd.ac.uk/media/uwtsd-website/content-assets/documents/academic-office/misc-forms/Engagement-Policy.pdf" TargetMode="Externa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469446" y="1389899"/>
            <a:ext cx="5213809" cy="3751868"/>
          </a:xfrm>
        </p:spPr>
        <p:txBody>
          <a:bodyPr/>
          <a:lstStyle/>
          <a:p>
            <a:pPr marL="0" indent="0" algn="ctr">
              <a:buNone/>
            </a:pPr>
            <a:br>
              <a:rPr lang="en-GB" dirty="0"/>
            </a:br>
            <a:r>
              <a:rPr lang="en-GB" sz="3500" dirty="0">
                <a:solidFill>
                  <a:schemeClr val="bg1"/>
                </a:solidFill>
              </a:rPr>
              <a:t>MA Children and Young People’s </a:t>
            </a:r>
          </a:p>
          <a:p>
            <a:pPr marL="0" indent="0" algn="ctr">
              <a:buNone/>
            </a:pPr>
            <a:r>
              <a:rPr lang="en-GB" sz="3500" dirty="0">
                <a:solidFill>
                  <a:schemeClr val="bg1"/>
                </a:solidFill>
              </a:rPr>
              <a:t>Mental Health</a:t>
            </a:r>
            <a:endParaRPr lang="en-GB" sz="3500" dirty="0"/>
          </a:p>
          <a:p>
            <a:pPr marL="0" indent="0" algn="ctr">
              <a:buNone/>
            </a:pPr>
            <a:br>
              <a:rPr lang="en-GB" dirty="0"/>
            </a:br>
            <a:r>
              <a:rPr lang="en-GB" dirty="0"/>
              <a:t>Level 7</a:t>
            </a:r>
            <a:br>
              <a:rPr lang="en-GB" dirty="0"/>
            </a:br>
            <a:br>
              <a:rPr lang="en-GB" dirty="0"/>
            </a:br>
            <a:br>
              <a:rPr lang="en-GB" dirty="0"/>
            </a:br>
            <a:endParaRPr lang="en-GB" dirty="0"/>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A212E42-BDDF-88E7-068F-7EE6FF79E41D}"/>
              </a:ext>
            </a:extLst>
          </p:cNvPr>
          <p:cNvSpPr>
            <a:spLocks noGrp="1"/>
          </p:cNvSpPr>
          <p:nvPr>
            <p:ph idx="1"/>
          </p:nvPr>
        </p:nvSpPr>
        <p:spPr>
          <a:xfrm>
            <a:off x="694048" y="1296713"/>
            <a:ext cx="5209211" cy="4539311"/>
          </a:xfrm>
        </p:spPr>
        <p:txBody>
          <a:bodyPr/>
          <a:lstStyle/>
          <a:p>
            <a:r>
              <a:rPr lang="en-GB" sz="3200" dirty="0">
                <a:solidFill>
                  <a:schemeClr val="bg1"/>
                </a:solidFill>
              </a:rPr>
              <a:t>This session will give you </a:t>
            </a:r>
          </a:p>
          <a:p>
            <a:r>
              <a:rPr lang="en-GB" sz="3200" dirty="0">
                <a:solidFill>
                  <a:schemeClr val="bg1"/>
                </a:solidFill>
              </a:rPr>
              <a:t>information about</a:t>
            </a:r>
            <a:br>
              <a:rPr lang="en-GB" sz="3200" dirty="0">
                <a:solidFill>
                  <a:schemeClr val="bg1"/>
                </a:solidFill>
              </a:rPr>
            </a:br>
            <a:endParaRPr lang="en-GB" sz="3200" dirty="0">
              <a:solidFill>
                <a:schemeClr val="bg1"/>
              </a:solidFill>
            </a:endParaRPr>
          </a:p>
          <a:p>
            <a:r>
              <a:rPr lang="en-GB" sz="2400" dirty="0">
                <a:solidFill>
                  <a:schemeClr val="bg1"/>
                </a:solidFill>
              </a:rPr>
              <a:t>Your lecturers</a:t>
            </a:r>
            <a:br>
              <a:rPr lang="en-GB" sz="2400" dirty="0">
                <a:solidFill>
                  <a:schemeClr val="bg1"/>
                </a:solidFill>
              </a:rPr>
            </a:br>
            <a:r>
              <a:rPr lang="en-GB" sz="2400" dirty="0">
                <a:solidFill>
                  <a:schemeClr val="bg1"/>
                </a:solidFill>
              </a:rPr>
              <a:t>Your programme</a:t>
            </a:r>
            <a:br>
              <a:rPr lang="en-GB" sz="2400" dirty="0">
                <a:solidFill>
                  <a:schemeClr val="bg1"/>
                </a:solidFill>
              </a:rPr>
            </a:br>
            <a:r>
              <a:rPr lang="en-GB" sz="2400" dirty="0">
                <a:solidFill>
                  <a:schemeClr val="bg1"/>
                </a:solidFill>
              </a:rPr>
              <a:t>University Regulations</a:t>
            </a:r>
            <a:br>
              <a:rPr lang="en-GB" sz="2400" dirty="0">
                <a:solidFill>
                  <a:schemeClr val="bg1"/>
                </a:solidFill>
              </a:rPr>
            </a:br>
            <a:r>
              <a:rPr lang="en-GB" sz="2400" dirty="0">
                <a:solidFill>
                  <a:schemeClr val="bg1"/>
                </a:solidFill>
              </a:rPr>
              <a:t>Where to find important information</a:t>
            </a:r>
          </a:p>
          <a:p>
            <a:endParaRPr lang="en-GB" sz="4000" dirty="0"/>
          </a:p>
        </p:txBody>
      </p:sp>
      <p:sp>
        <p:nvSpPr>
          <p:cNvPr id="6" name="TextBox 5">
            <a:extLst>
              <a:ext uri="{FF2B5EF4-FFF2-40B4-BE49-F238E27FC236}">
                <a16:creationId xmlns:a16="http://schemas.microsoft.com/office/drawing/2014/main" id="{E7E62548-ABB5-2DF4-F73A-4575F5DDD56A}"/>
              </a:ext>
            </a:extLst>
          </p:cNvPr>
          <p:cNvSpPr txBox="1"/>
          <p:nvPr/>
        </p:nvSpPr>
        <p:spPr>
          <a:xfrm>
            <a:off x="5811372" y="591895"/>
            <a:ext cx="6094878" cy="2754408"/>
          </a:xfrm>
          <a:prstGeom prst="rect">
            <a:avLst/>
          </a:prstGeom>
          <a:noFill/>
        </p:spPr>
        <p:txBody>
          <a:bodyPr wrap="square">
            <a:spAutoFit/>
          </a:bodyPr>
          <a:lstStyle/>
          <a:p>
            <a:pPr>
              <a:lnSpc>
                <a:spcPct val="107000"/>
              </a:lnSpc>
              <a:spcAft>
                <a:spcPts val="800"/>
              </a:spcAft>
            </a:pPr>
            <a:r>
              <a:rPr lang="en-GB" sz="2800" dirty="0">
                <a:solidFill>
                  <a:schemeClr val="bg1"/>
                </a:solidFill>
                <a:latin typeface="Calibri" panose="020F0502020204030204" pitchFamily="34" charset="0"/>
                <a:ea typeface="Calibri" panose="020F0502020204030204" pitchFamily="34" charset="0"/>
                <a:cs typeface="Calibri" panose="020F0502020204030204" pitchFamily="34" charset="0"/>
              </a:rPr>
              <a:t>10:00</a:t>
            </a:r>
            <a:r>
              <a:rPr lang="en-GB" sz="28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Introductions/Induction </a:t>
            </a:r>
          </a:p>
          <a:p>
            <a:pPr>
              <a:lnSpc>
                <a:spcPct val="107000"/>
              </a:lnSpc>
              <a:spcAft>
                <a:spcPts val="800"/>
              </a:spcAft>
            </a:pPr>
            <a:endParaRPr lang="en-GB"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Break</a:t>
            </a:r>
          </a:p>
          <a:p>
            <a:pPr>
              <a:lnSpc>
                <a:spcPct val="107000"/>
              </a:lnSpc>
              <a:spcAft>
                <a:spcPts val="800"/>
              </a:spcAft>
            </a:pPr>
            <a:endParaRPr lang="en-GB"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28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11:00: Overview of the MA/moodle platform</a:t>
            </a:r>
            <a:endParaRPr lang="en-GB" sz="28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E28DEE4B-0A28-9F10-0053-61982908D31F}"/>
              </a:ext>
            </a:extLst>
          </p:cNvPr>
          <p:cNvSpPr txBox="1"/>
          <p:nvPr/>
        </p:nvSpPr>
        <p:spPr>
          <a:xfrm>
            <a:off x="5811372" y="4213577"/>
            <a:ext cx="6094878" cy="2477601"/>
          </a:xfrm>
          <a:prstGeom prst="rect">
            <a:avLst/>
          </a:prstGeom>
          <a:noFill/>
        </p:spPr>
        <p:txBody>
          <a:bodyPr wrap="square">
            <a:spAutoFit/>
          </a:bodyPr>
          <a:lstStyle/>
          <a:p>
            <a:pPr>
              <a:spcAft>
                <a:spcPts val="600"/>
              </a:spcAft>
            </a:pPr>
            <a:r>
              <a:rPr lang="en-GB" sz="2800" dirty="0">
                <a:solidFill>
                  <a:schemeClr val="bg1"/>
                </a:solidFill>
              </a:rPr>
              <a:t>1:00pm Introduction to ADHD: History, prevalence, characteristics</a:t>
            </a:r>
          </a:p>
          <a:p>
            <a:pPr>
              <a:spcAft>
                <a:spcPts val="600"/>
              </a:spcAft>
            </a:pPr>
            <a:endParaRPr lang="en-GB" sz="2800" dirty="0">
              <a:solidFill>
                <a:schemeClr val="bg1"/>
              </a:solidFill>
            </a:endParaRPr>
          </a:p>
          <a:p>
            <a:pPr>
              <a:spcAft>
                <a:spcPts val="600"/>
              </a:spcAft>
            </a:pPr>
            <a:endParaRPr lang="en-GB" sz="2800" dirty="0">
              <a:solidFill>
                <a:schemeClr val="bg1"/>
              </a:solidFill>
            </a:endParaRPr>
          </a:p>
          <a:p>
            <a:pPr>
              <a:spcAft>
                <a:spcPts val="600"/>
              </a:spcAft>
            </a:pPr>
            <a:r>
              <a:rPr lang="en-GB" sz="2800" dirty="0">
                <a:solidFill>
                  <a:schemeClr val="bg1"/>
                </a:solidFill>
              </a:rPr>
              <a:t>2.30-4.00: Group task</a:t>
            </a:r>
          </a:p>
        </p:txBody>
      </p:sp>
      <p:sp>
        <p:nvSpPr>
          <p:cNvPr id="4" name="TextBox 3">
            <a:extLst>
              <a:ext uri="{FF2B5EF4-FFF2-40B4-BE49-F238E27FC236}">
                <a16:creationId xmlns:a16="http://schemas.microsoft.com/office/drawing/2014/main" id="{502E2D59-1E1D-9533-D89B-198BD5A3547F}"/>
              </a:ext>
            </a:extLst>
          </p:cNvPr>
          <p:cNvSpPr txBox="1"/>
          <p:nvPr/>
        </p:nvSpPr>
        <p:spPr>
          <a:xfrm>
            <a:off x="5857355" y="3584944"/>
            <a:ext cx="6094800" cy="375552"/>
          </a:xfrm>
          <a:prstGeom prst="rect">
            <a:avLst/>
          </a:prstGeom>
          <a:noFill/>
        </p:spPr>
        <p:txBody>
          <a:bodyPr wrap="square">
            <a:spAutoFit/>
          </a:bodyPr>
          <a:lstStyle/>
          <a:p>
            <a:pPr>
              <a:lnSpc>
                <a:spcPct val="107000"/>
              </a:lnSpc>
              <a:spcAft>
                <a:spcPts val="800"/>
              </a:spcAft>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Lunch</a:t>
            </a:r>
          </a:p>
        </p:txBody>
      </p:sp>
      <p:sp>
        <p:nvSpPr>
          <p:cNvPr id="7" name="TextBox 6">
            <a:extLst>
              <a:ext uri="{FF2B5EF4-FFF2-40B4-BE49-F238E27FC236}">
                <a16:creationId xmlns:a16="http://schemas.microsoft.com/office/drawing/2014/main" id="{55304E5E-0619-2781-7DE1-C0C1450EEABC}"/>
              </a:ext>
            </a:extLst>
          </p:cNvPr>
          <p:cNvSpPr txBox="1"/>
          <p:nvPr/>
        </p:nvSpPr>
        <p:spPr>
          <a:xfrm>
            <a:off x="5857355" y="5373511"/>
            <a:ext cx="6094800" cy="375552"/>
          </a:xfrm>
          <a:prstGeom prst="rect">
            <a:avLst/>
          </a:prstGeom>
          <a:noFill/>
        </p:spPr>
        <p:txBody>
          <a:bodyPr wrap="square">
            <a:spAutoFit/>
          </a:bodyPr>
          <a:lstStyle/>
          <a:p>
            <a:pPr>
              <a:lnSpc>
                <a:spcPct val="107000"/>
              </a:lnSpc>
              <a:spcAft>
                <a:spcPts val="800"/>
              </a:spcAft>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Break</a:t>
            </a:r>
          </a:p>
        </p:txBody>
      </p:sp>
    </p:spTree>
    <p:extLst>
      <p:ext uri="{BB962C8B-B14F-4D97-AF65-F5344CB8AC3E}">
        <p14:creationId xmlns:p14="http://schemas.microsoft.com/office/powerpoint/2010/main" val="3015463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05554C-4FC2-831B-8C77-75FA9C92A2B5}"/>
              </a:ext>
            </a:extLst>
          </p:cNvPr>
          <p:cNvSpPr>
            <a:spLocks noGrp="1"/>
          </p:cNvSpPr>
          <p:nvPr>
            <p:ph idx="1"/>
          </p:nvPr>
        </p:nvSpPr>
        <p:spPr>
          <a:xfrm>
            <a:off x="212360" y="1146746"/>
            <a:ext cx="11767279" cy="5493895"/>
          </a:xfrm>
          <a:solidFill>
            <a:schemeClr val="accent1">
              <a:lumMod val="60000"/>
              <a:lumOff val="40000"/>
            </a:schemeClr>
          </a:solidFill>
        </p:spPr>
        <p:txBody>
          <a:bodyPr/>
          <a:lstStyle/>
          <a:p>
            <a:endParaRPr lang="en-GB" sz="1400" dirty="0"/>
          </a:p>
          <a:p>
            <a:r>
              <a:rPr lang="en-GB" dirty="0"/>
              <a:t>One Word Check-In</a:t>
            </a:r>
          </a:p>
          <a:p>
            <a:endParaRPr lang="en-GB" sz="1200" dirty="0"/>
          </a:p>
          <a:p>
            <a:r>
              <a:rPr lang="en-GB" sz="2400" dirty="0"/>
              <a:t>Introduce yourself -  name, background, and one word describing how you feel about</a:t>
            </a:r>
          </a:p>
          <a:p>
            <a:r>
              <a:rPr lang="en-GB" sz="2400" dirty="0"/>
              <a:t>starting the course. </a:t>
            </a:r>
          </a:p>
          <a:p>
            <a:endParaRPr lang="en-GB" sz="2400" dirty="0"/>
          </a:p>
          <a:p>
            <a:r>
              <a:rPr lang="en-GB" dirty="0"/>
              <a:t>The Common Thread</a:t>
            </a:r>
          </a:p>
          <a:p>
            <a:endParaRPr lang="en-GB" sz="1200" dirty="0"/>
          </a:p>
          <a:p>
            <a:r>
              <a:rPr lang="en-GB" sz="2400" dirty="0"/>
              <a:t>Small groups of 3–4 </a:t>
            </a:r>
          </a:p>
          <a:p>
            <a:r>
              <a:rPr lang="en-GB" sz="2400" dirty="0"/>
              <a:t>You have 5 minutes to discover three things you all have in common beyond studying this </a:t>
            </a:r>
          </a:p>
          <a:p>
            <a:r>
              <a:rPr lang="en-GB" sz="2400" dirty="0"/>
              <a:t>programme. Then introduce yourselves to the class using those shared connections.</a:t>
            </a:r>
          </a:p>
        </p:txBody>
      </p:sp>
    </p:spTree>
    <p:extLst>
      <p:ext uri="{BB962C8B-B14F-4D97-AF65-F5344CB8AC3E}">
        <p14:creationId xmlns:p14="http://schemas.microsoft.com/office/powerpoint/2010/main" val="22778181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C79B1B6-80DF-417D-BC0E-ECE2BFB8ABCF}"/>
              </a:ext>
            </a:extLst>
          </p:cNvPr>
          <p:cNvPicPr>
            <a:picLocks noGrp="1" noChangeAspect="1"/>
          </p:cNvPicPr>
          <p:nvPr>
            <p:ph idx="1"/>
          </p:nvPr>
        </p:nvPicPr>
        <p:blipFill>
          <a:blip r:embed="rId3"/>
          <a:stretch>
            <a:fillRect/>
          </a:stretch>
        </p:blipFill>
        <p:spPr>
          <a:xfrm>
            <a:off x="207723" y="244799"/>
            <a:ext cx="2439735" cy="1017309"/>
          </a:xfrm>
        </p:spPr>
      </p:pic>
      <p:pic>
        <p:nvPicPr>
          <p:cNvPr id="6" name="Picture 5">
            <a:extLst>
              <a:ext uri="{FF2B5EF4-FFF2-40B4-BE49-F238E27FC236}">
                <a16:creationId xmlns:a16="http://schemas.microsoft.com/office/drawing/2014/main" id="{C4501A64-A950-B955-91A8-55EAEF1F3FAA}"/>
              </a:ext>
            </a:extLst>
          </p:cNvPr>
          <p:cNvPicPr>
            <a:picLocks noChangeAspect="1"/>
          </p:cNvPicPr>
          <p:nvPr/>
        </p:nvPicPr>
        <p:blipFill>
          <a:blip r:embed="rId4"/>
          <a:stretch>
            <a:fillRect/>
          </a:stretch>
        </p:blipFill>
        <p:spPr>
          <a:xfrm>
            <a:off x="207723" y="1445542"/>
            <a:ext cx="4373878" cy="3722116"/>
          </a:xfrm>
          <a:prstGeom prst="rect">
            <a:avLst/>
          </a:prstGeom>
        </p:spPr>
      </p:pic>
      <p:pic>
        <p:nvPicPr>
          <p:cNvPr id="8" name="Picture 7">
            <a:hlinkClick r:id="rId5"/>
            <a:extLst>
              <a:ext uri="{FF2B5EF4-FFF2-40B4-BE49-F238E27FC236}">
                <a16:creationId xmlns:a16="http://schemas.microsoft.com/office/drawing/2014/main" id="{819643CE-E4DD-ACE0-BAFD-2B351CE1BCD7}"/>
              </a:ext>
            </a:extLst>
          </p:cNvPr>
          <p:cNvPicPr>
            <a:picLocks noChangeAspect="1"/>
          </p:cNvPicPr>
          <p:nvPr/>
        </p:nvPicPr>
        <p:blipFill>
          <a:blip r:embed="rId6"/>
          <a:stretch>
            <a:fillRect/>
          </a:stretch>
        </p:blipFill>
        <p:spPr>
          <a:xfrm>
            <a:off x="4907999" y="130092"/>
            <a:ext cx="2049713" cy="1826107"/>
          </a:xfrm>
          <a:prstGeom prst="rect">
            <a:avLst/>
          </a:prstGeom>
        </p:spPr>
      </p:pic>
      <p:pic>
        <p:nvPicPr>
          <p:cNvPr id="10" name="Picture 9">
            <a:hlinkClick r:id="rId7"/>
            <a:extLst>
              <a:ext uri="{FF2B5EF4-FFF2-40B4-BE49-F238E27FC236}">
                <a16:creationId xmlns:a16="http://schemas.microsoft.com/office/drawing/2014/main" id="{0592E586-F493-1F75-72F5-393CD643FE0D}"/>
              </a:ext>
            </a:extLst>
          </p:cNvPr>
          <p:cNvPicPr>
            <a:picLocks noChangeAspect="1"/>
          </p:cNvPicPr>
          <p:nvPr/>
        </p:nvPicPr>
        <p:blipFill>
          <a:blip r:embed="rId8"/>
          <a:stretch>
            <a:fillRect/>
          </a:stretch>
        </p:blipFill>
        <p:spPr>
          <a:xfrm>
            <a:off x="4908000" y="2176200"/>
            <a:ext cx="2049713" cy="1761632"/>
          </a:xfrm>
          <a:prstGeom prst="rect">
            <a:avLst/>
          </a:prstGeom>
        </p:spPr>
      </p:pic>
      <p:pic>
        <p:nvPicPr>
          <p:cNvPr id="13" name="Picture 12">
            <a:extLst>
              <a:ext uri="{FF2B5EF4-FFF2-40B4-BE49-F238E27FC236}">
                <a16:creationId xmlns:a16="http://schemas.microsoft.com/office/drawing/2014/main" id="{A6E8F9A9-7263-53E2-AAF8-DAD03B549A28}"/>
              </a:ext>
            </a:extLst>
          </p:cNvPr>
          <p:cNvPicPr>
            <a:picLocks noChangeAspect="1"/>
          </p:cNvPicPr>
          <p:nvPr/>
        </p:nvPicPr>
        <p:blipFill>
          <a:blip r:embed="rId9"/>
          <a:stretch>
            <a:fillRect/>
          </a:stretch>
        </p:blipFill>
        <p:spPr>
          <a:xfrm>
            <a:off x="7178400" y="130092"/>
            <a:ext cx="4910400" cy="6597816"/>
          </a:xfrm>
          <a:prstGeom prst="rect">
            <a:avLst/>
          </a:prstGeom>
        </p:spPr>
      </p:pic>
      <p:pic>
        <p:nvPicPr>
          <p:cNvPr id="15" name="Picture 14">
            <a:hlinkClick r:id="rId10"/>
            <a:extLst>
              <a:ext uri="{FF2B5EF4-FFF2-40B4-BE49-F238E27FC236}">
                <a16:creationId xmlns:a16="http://schemas.microsoft.com/office/drawing/2014/main" id="{B40685BD-5384-AE08-8830-75BB9D625918}"/>
              </a:ext>
            </a:extLst>
          </p:cNvPr>
          <p:cNvPicPr>
            <a:picLocks noChangeAspect="1"/>
          </p:cNvPicPr>
          <p:nvPr/>
        </p:nvPicPr>
        <p:blipFill>
          <a:blip r:embed="rId11"/>
          <a:stretch>
            <a:fillRect/>
          </a:stretch>
        </p:blipFill>
        <p:spPr>
          <a:xfrm>
            <a:off x="4907999" y="4074632"/>
            <a:ext cx="2049713" cy="1924217"/>
          </a:xfrm>
          <a:prstGeom prst="rect">
            <a:avLst/>
          </a:prstGeom>
        </p:spPr>
      </p:pic>
    </p:spTree>
    <p:extLst>
      <p:ext uri="{BB962C8B-B14F-4D97-AF65-F5344CB8AC3E}">
        <p14:creationId xmlns:p14="http://schemas.microsoft.com/office/powerpoint/2010/main" val="2587149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874CC62-570C-9F61-D40D-C9C959E044AD}"/>
              </a:ext>
            </a:extLst>
          </p:cNvPr>
          <p:cNvSpPr>
            <a:spLocks noGrp="1"/>
          </p:cNvSpPr>
          <p:nvPr>
            <p:ph idx="1"/>
          </p:nvPr>
        </p:nvSpPr>
        <p:spPr>
          <a:xfrm>
            <a:off x="630810" y="1240465"/>
            <a:ext cx="4535079" cy="1052945"/>
          </a:xfrm>
        </p:spPr>
        <p:txBody>
          <a:bodyPr/>
          <a:lstStyle/>
          <a:p>
            <a:pPr algn="ctr"/>
            <a:r>
              <a:rPr lang="en-GB" sz="5400" dirty="0">
                <a:effectLst>
                  <a:outerShdw blurRad="50800" dist="38100" dir="2700000" algn="tl" rotWithShape="0">
                    <a:prstClr val="black">
                      <a:alpha val="40000"/>
                    </a:prstClr>
                  </a:outerShdw>
                </a:effectLst>
              </a:rPr>
              <a:t>Absolute Basics</a:t>
            </a:r>
          </a:p>
        </p:txBody>
      </p:sp>
      <p:sp>
        <p:nvSpPr>
          <p:cNvPr id="3" name="TextBox 2">
            <a:extLst>
              <a:ext uri="{FF2B5EF4-FFF2-40B4-BE49-F238E27FC236}">
                <a16:creationId xmlns:a16="http://schemas.microsoft.com/office/drawing/2014/main" id="{82D56ECD-A8DC-FE86-D7BB-27730559F62C}"/>
              </a:ext>
            </a:extLst>
          </p:cNvPr>
          <p:cNvSpPr txBox="1"/>
          <p:nvPr/>
        </p:nvSpPr>
        <p:spPr>
          <a:xfrm>
            <a:off x="283535" y="2628865"/>
            <a:ext cx="6096000" cy="3046988"/>
          </a:xfrm>
          <a:prstGeom prst="rect">
            <a:avLst/>
          </a:prstGeom>
          <a:noFill/>
        </p:spPr>
        <p:txBody>
          <a:bodyPr wrap="square">
            <a:spAutoFit/>
          </a:bodyPr>
          <a:lstStyle/>
          <a:p>
            <a:r>
              <a:rPr lang="en-GB" sz="3200" dirty="0">
                <a:solidFill>
                  <a:schemeClr val="bg1"/>
                </a:solidFill>
              </a:rPr>
              <a:t>Do you know your student number?​</a:t>
            </a:r>
          </a:p>
          <a:p>
            <a:endParaRPr lang="en-GB" sz="3200" dirty="0">
              <a:solidFill>
                <a:schemeClr val="bg1"/>
              </a:solidFill>
            </a:endParaRPr>
          </a:p>
          <a:p>
            <a:r>
              <a:rPr lang="en-GB" sz="3200" dirty="0">
                <a:solidFill>
                  <a:schemeClr val="bg1"/>
                </a:solidFill>
              </a:rPr>
              <a:t>Your university email address?​</a:t>
            </a:r>
          </a:p>
          <a:p>
            <a:endParaRPr lang="en-GB" sz="3200" dirty="0">
              <a:solidFill>
                <a:schemeClr val="bg1"/>
              </a:solidFill>
            </a:endParaRPr>
          </a:p>
          <a:p>
            <a:r>
              <a:rPr lang="en-GB" sz="3200" dirty="0">
                <a:solidFill>
                  <a:schemeClr val="bg1"/>
                </a:solidFill>
              </a:rPr>
              <a:t>And your university password?​</a:t>
            </a:r>
          </a:p>
        </p:txBody>
      </p:sp>
    </p:spTree>
    <p:extLst>
      <p:ext uri="{BB962C8B-B14F-4D97-AF65-F5344CB8AC3E}">
        <p14:creationId xmlns:p14="http://schemas.microsoft.com/office/powerpoint/2010/main" val="30226452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6A4760-EF10-C144-7CD4-82A8F8F562D1}"/>
              </a:ext>
            </a:extLst>
          </p:cNvPr>
          <p:cNvSpPr>
            <a:spLocks noGrp="1"/>
          </p:cNvSpPr>
          <p:nvPr>
            <p:ph idx="1"/>
          </p:nvPr>
        </p:nvSpPr>
        <p:spPr>
          <a:xfrm>
            <a:off x="6379536" y="1470581"/>
            <a:ext cx="5055178" cy="4166648"/>
          </a:xfrm>
        </p:spPr>
        <p:txBody>
          <a:bodyPr/>
          <a:lstStyle/>
          <a:p>
            <a:pPr marL="0" indent="0">
              <a:buNone/>
            </a:pPr>
            <a:r>
              <a:rPr lang="en-GB" sz="4800" dirty="0"/>
              <a:t>What you need to do:</a:t>
            </a:r>
            <a:br>
              <a:rPr lang="en-GB" sz="4800" dirty="0"/>
            </a:br>
            <a:br>
              <a:rPr lang="en-GB" dirty="0"/>
            </a:br>
            <a:r>
              <a:rPr lang="en-GB" sz="2800" dirty="0"/>
              <a:t>Make sure that you…</a:t>
            </a:r>
          </a:p>
          <a:p>
            <a:pPr marL="0" indent="0">
              <a:buNone/>
            </a:pPr>
            <a:endParaRPr lang="en-GB" sz="2800" dirty="0"/>
          </a:p>
          <a:p>
            <a:r>
              <a:rPr lang="en-GB" dirty="0"/>
              <a:t>Have enrolled on the course/modules</a:t>
            </a:r>
          </a:p>
          <a:p>
            <a:r>
              <a:rPr lang="en-GB" sz="2800" dirty="0"/>
              <a:t>Set up an IT account</a:t>
            </a:r>
          </a:p>
          <a:p>
            <a:r>
              <a:rPr lang="en-GB" dirty="0"/>
              <a:t>H</a:t>
            </a:r>
            <a:r>
              <a:rPr lang="en-GB" sz="2800" dirty="0"/>
              <a:t>ave a copy of the Student Handbook</a:t>
            </a:r>
            <a:br>
              <a:rPr lang="en-GB" sz="2800" dirty="0"/>
            </a:br>
            <a:br>
              <a:rPr lang="en-GB" sz="2800" dirty="0"/>
            </a:br>
            <a:br>
              <a:rPr lang="en-GB" sz="2800" dirty="0"/>
            </a:br>
            <a:endParaRPr lang="en-GB" dirty="0"/>
          </a:p>
        </p:txBody>
      </p:sp>
    </p:spTree>
    <p:extLst>
      <p:ext uri="{BB962C8B-B14F-4D97-AF65-F5344CB8AC3E}">
        <p14:creationId xmlns:p14="http://schemas.microsoft.com/office/powerpoint/2010/main" val="1232782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0C2E3B-2F13-19D9-BD97-1BF2352E9E42}"/>
              </a:ext>
            </a:extLst>
          </p:cNvPr>
          <p:cNvPicPr>
            <a:picLocks noChangeAspect="1"/>
          </p:cNvPicPr>
          <p:nvPr/>
        </p:nvPicPr>
        <p:blipFill>
          <a:blip r:embed="rId2"/>
          <a:stretch>
            <a:fillRect/>
          </a:stretch>
        </p:blipFill>
        <p:spPr>
          <a:xfrm>
            <a:off x="0" y="-50400"/>
            <a:ext cx="11131200" cy="6858000"/>
          </a:xfrm>
          <a:prstGeom prst="rect">
            <a:avLst/>
          </a:prstGeom>
        </p:spPr>
      </p:pic>
      <p:sp>
        <p:nvSpPr>
          <p:cNvPr id="6" name="TextBox 5">
            <a:extLst>
              <a:ext uri="{FF2B5EF4-FFF2-40B4-BE49-F238E27FC236}">
                <a16:creationId xmlns:a16="http://schemas.microsoft.com/office/drawing/2014/main" id="{1D41B11A-636F-2466-CA6B-1F35C7F6CF8D}"/>
              </a:ext>
            </a:extLst>
          </p:cNvPr>
          <p:cNvSpPr txBox="1"/>
          <p:nvPr/>
        </p:nvSpPr>
        <p:spPr>
          <a:xfrm rot="5400000">
            <a:off x="8479065" y="3189171"/>
            <a:ext cx="6523200" cy="461665"/>
          </a:xfrm>
          <a:prstGeom prst="rect">
            <a:avLst/>
          </a:prstGeom>
          <a:solidFill>
            <a:schemeClr val="bg1"/>
          </a:solidFill>
        </p:spPr>
        <p:txBody>
          <a:bodyPr wrap="square">
            <a:spAutoFit/>
          </a:bodyPr>
          <a:lstStyle/>
          <a:p>
            <a:r>
              <a:rPr lang="en-GB" sz="2400" dirty="0"/>
              <a:t>https://hwb.uwtsd.ac.uk/dashboard/applicants</a:t>
            </a:r>
          </a:p>
        </p:txBody>
      </p:sp>
    </p:spTree>
    <p:extLst>
      <p:ext uri="{BB962C8B-B14F-4D97-AF65-F5344CB8AC3E}">
        <p14:creationId xmlns:p14="http://schemas.microsoft.com/office/powerpoint/2010/main" val="23762822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hlinkClick r:id="rId3"/>
            <a:extLst>
              <a:ext uri="{FF2B5EF4-FFF2-40B4-BE49-F238E27FC236}">
                <a16:creationId xmlns:a16="http://schemas.microsoft.com/office/drawing/2014/main" id="{C153427D-DB08-4AC8-C9C4-B6FCB0F73E2C}"/>
              </a:ext>
            </a:extLst>
          </p:cNvPr>
          <p:cNvPicPr>
            <a:picLocks noChangeAspect="1"/>
          </p:cNvPicPr>
          <p:nvPr/>
        </p:nvPicPr>
        <p:blipFill>
          <a:blip r:embed="rId4"/>
          <a:stretch>
            <a:fillRect/>
          </a:stretch>
        </p:blipFill>
        <p:spPr>
          <a:xfrm>
            <a:off x="7725600" y="3981601"/>
            <a:ext cx="4148864" cy="2531130"/>
          </a:xfrm>
          <a:prstGeom prst="rect">
            <a:avLst/>
          </a:prstGeom>
        </p:spPr>
      </p:pic>
      <p:pic>
        <p:nvPicPr>
          <p:cNvPr id="10" name="Picture 9">
            <a:hlinkClick r:id="rId5"/>
            <a:extLst>
              <a:ext uri="{FF2B5EF4-FFF2-40B4-BE49-F238E27FC236}">
                <a16:creationId xmlns:a16="http://schemas.microsoft.com/office/drawing/2014/main" id="{C3F39FAE-50D8-7C3B-A884-ECA276D63DF2}"/>
              </a:ext>
            </a:extLst>
          </p:cNvPr>
          <p:cNvPicPr>
            <a:picLocks noChangeAspect="1"/>
          </p:cNvPicPr>
          <p:nvPr/>
        </p:nvPicPr>
        <p:blipFill>
          <a:blip r:embed="rId6"/>
          <a:stretch>
            <a:fillRect/>
          </a:stretch>
        </p:blipFill>
        <p:spPr>
          <a:xfrm>
            <a:off x="8640000" y="469682"/>
            <a:ext cx="2565479" cy="2613523"/>
          </a:xfrm>
          <a:prstGeom prst="rect">
            <a:avLst/>
          </a:prstGeom>
        </p:spPr>
      </p:pic>
      <p:pic>
        <p:nvPicPr>
          <p:cNvPr id="12" name="Picture 11">
            <a:extLst>
              <a:ext uri="{FF2B5EF4-FFF2-40B4-BE49-F238E27FC236}">
                <a16:creationId xmlns:a16="http://schemas.microsoft.com/office/drawing/2014/main" id="{79160184-F69F-EA58-7F47-BBDF7F9DF27C}"/>
              </a:ext>
            </a:extLst>
          </p:cNvPr>
          <p:cNvPicPr>
            <a:picLocks noChangeAspect="1"/>
          </p:cNvPicPr>
          <p:nvPr/>
        </p:nvPicPr>
        <p:blipFill>
          <a:blip r:embed="rId7"/>
          <a:stretch>
            <a:fillRect/>
          </a:stretch>
        </p:blipFill>
        <p:spPr>
          <a:xfrm>
            <a:off x="0" y="0"/>
            <a:ext cx="7379999" cy="6858000"/>
          </a:xfrm>
          <a:prstGeom prst="rect">
            <a:avLst/>
          </a:prstGeom>
        </p:spPr>
      </p:pic>
    </p:spTree>
    <p:extLst>
      <p:ext uri="{BB962C8B-B14F-4D97-AF65-F5344CB8AC3E}">
        <p14:creationId xmlns:p14="http://schemas.microsoft.com/office/powerpoint/2010/main" val="27145188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7351BE77-475C-FED1-5DD9-A38F6F778B4E}"/>
              </a:ext>
            </a:extLst>
          </p:cNvPr>
          <p:cNvPicPr>
            <a:picLocks noChangeAspect="1"/>
          </p:cNvPicPr>
          <p:nvPr/>
        </p:nvPicPr>
        <p:blipFill>
          <a:blip r:embed="rId4"/>
          <a:stretch>
            <a:fillRect/>
          </a:stretch>
        </p:blipFill>
        <p:spPr>
          <a:xfrm>
            <a:off x="479127" y="100800"/>
            <a:ext cx="2231416" cy="2334405"/>
          </a:xfrm>
          <a:prstGeom prst="rect">
            <a:avLst/>
          </a:prstGeom>
        </p:spPr>
      </p:pic>
      <p:pic>
        <p:nvPicPr>
          <p:cNvPr id="4" name="Picture 3">
            <a:hlinkClick r:id="rId5"/>
            <a:extLst>
              <a:ext uri="{FF2B5EF4-FFF2-40B4-BE49-F238E27FC236}">
                <a16:creationId xmlns:a16="http://schemas.microsoft.com/office/drawing/2014/main" id="{E368F516-EE05-05B3-366D-863C71991486}"/>
              </a:ext>
            </a:extLst>
          </p:cNvPr>
          <p:cNvPicPr>
            <a:picLocks noChangeAspect="1"/>
          </p:cNvPicPr>
          <p:nvPr/>
        </p:nvPicPr>
        <p:blipFill>
          <a:blip r:embed="rId6"/>
          <a:stretch>
            <a:fillRect/>
          </a:stretch>
        </p:blipFill>
        <p:spPr>
          <a:xfrm>
            <a:off x="334214" y="2894400"/>
            <a:ext cx="3726585" cy="3790146"/>
          </a:xfrm>
          <a:prstGeom prst="rect">
            <a:avLst/>
          </a:prstGeom>
        </p:spPr>
      </p:pic>
      <p:pic>
        <p:nvPicPr>
          <p:cNvPr id="8" name="Picture 7">
            <a:hlinkClick r:id="rId7"/>
            <a:extLst>
              <a:ext uri="{FF2B5EF4-FFF2-40B4-BE49-F238E27FC236}">
                <a16:creationId xmlns:a16="http://schemas.microsoft.com/office/drawing/2014/main" id="{C41B7D69-BBAE-F5F2-E50A-38E5D76D1DA2}"/>
              </a:ext>
            </a:extLst>
          </p:cNvPr>
          <p:cNvPicPr>
            <a:picLocks noChangeAspect="1"/>
          </p:cNvPicPr>
          <p:nvPr/>
        </p:nvPicPr>
        <p:blipFill>
          <a:blip r:embed="rId8"/>
          <a:stretch>
            <a:fillRect/>
          </a:stretch>
        </p:blipFill>
        <p:spPr>
          <a:xfrm>
            <a:off x="3411655" y="332146"/>
            <a:ext cx="2559545" cy="2223405"/>
          </a:xfrm>
          <a:prstGeom prst="rect">
            <a:avLst/>
          </a:prstGeom>
        </p:spPr>
      </p:pic>
      <p:pic>
        <p:nvPicPr>
          <p:cNvPr id="10" name="Picture 9">
            <a:hlinkClick r:id="rId9"/>
            <a:extLst>
              <a:ext uri="{FF2B5EF4-FFF2-40B4-BE49-F238E27FC236}">
                <a16:creationId xmlns:a16="http://schemas.microsoft.com/office/drawing/2014/main" id="{207D9D81-7F85-7A55-5443-1FD894E67FA4}"/>
              </a:ext>
            </a:extLst>
          </p:cNvPr>
          <p:cNvPicPr>
            <a:picLocks noChangeAspect="1"/>
          </p:cNvPicPr>
          <p:nvPr/>
        </p:nvPicPr>
        <p:blipFill>
          <a:blip r:embed="rId10"/>
          <a:stretch>
            <a:fillRect/>
          </a:stretch>
        </p:blipFill>
        <p:spPr>
          <a:xfrm>
            <a:off x="6220800" y="332146"/>
            <a:ext cx="2625920" cy="2223405"/>
          </a:xfrm>
          <a:prstGeom prst="rect">
            <a:avLst/>
          </a:prstGeom>
        </p:spPr>
      </p:pic>
      <p:pic>
        <p:nvPicPr>
          <p:cNvPr id="12" name="Picture 11">
            <a:hlinkClick r:id="rId11"/>
            <a:extLst>
              <a:ext uri="{FF2B5EF4-FFF2-40B4-BE49-F238E27FC236}">
                <a16:creationId xmlns:a16="http://schemas.microsoft.com/office/drawing/2014/main" id="{5A775ECE-14AF-F139-3CEE-250794307536}"/>
              </a:ext>
            </a:extLst>
          </p:cNvPr>
          <p:cNvPicPr>
            <a:picLocks noChangeAspect="1"/>
          </p:cNvPicPr>
          <p:nvPr/>
        </p:nvPicPr>
        <p:blipFill>
          <a:blip r:embed="rId12"/>
          <a:stretch>
            <a:fillRect/>
          </a:stretch>
        </p:blipFill>
        <p:spPr>
          <a:xfrm>
            <a:off x="9300873" y="332146"/>
            <a:ext cx="2412000" cy="2223405"/>
          </a:xfrm>
          <a:prstGeom prst="rect">
            <a:avLst/>
          </a:prstGeom>
        </p:spPr>
      </p:pic>
      <p:pic>
        <p:nvPicPr>
          <p:cNvPr id="14" name="Picture 13">
            <a:hlinkClick r:id="rId13"/>
            <a:extLst>
              <a:ext uri="{FF2B5EF4-FFF2-40B4-BE49-F238E27FC236}">
                <a16:creationId xmlns:a16="http://schemas.microsoft.com/office/drawing/2014/main" id="{BF4C03EA-F95C-4E55-D615-0E454541BA56}"/>
              </a:ext>
            </a:extLst>
          </p:cNvPr>
          <p:cNvPicPr>
            <a:picLocks noChangeAspect="1"/>
          </p:cNvPicPr>
          <p:nvPr/>
        </p:nvPicPr>
        <p:blipFill>
          <a:blip r:embed="rId14"/>
          <a:stretch>
            <a:fillRect/>
          </a:stretch>
        </p:blipFill>
        <p:spPr>
          <a:xfrm>
            <a:off x="8135999" y="2928800"/>
            <a:ext cx="3540873" cy="3693600"/>
          </a:xfrm>
          <a:prstGeom prst="rect">
            <a:avLst/>
          </a:prstGeom>
        </p:spPr>
      </p:pic>
      <p:pic>
        <p:nvPicPr>
          <p:cNvPr id="5" name="Picture 4">
            <a:hlinkClick r:id="rId15" action="ppaction://hlinkfile"/>
            <a:extLst>
              <a:ext uri="{FF2B5EF4-FFF2-40B4-BE49-F238E27FC236}">
                <a16:creationId xmlns:a16="http://schemas.microsoft.com/office/drawing/2014/main" id="{5A2A0EC4-4F31-4ED5-81D9-17329A875DCC}"/>
              </a:ext>
            </a:extLst>
          </p:cNvPr>
          <p:cNvPicPr>
            <a:picLocks noChangeAspect="1"/>
          </p:cNvPicPr>
          <p:nvPr/>
        </p:nvPicPr>
        <p:blipFill>
          <a:blip r:embed="rId16"/>
          <a:stretch>
            <a:fillRect/>
          </a:stretch>
        </p:blipFill>
        <p:spPr>
          <a:xfrm>
            <a:off x="4287175" y="2894400"/>
            <a:ext cx="3622448" cy="3790146"/>
          </a:xfrm>
          <a:prstGeom prst="rect">
            <a:avLst/>
          </a:prstGeom>
        </p:spPr>
      </p:pic>
    </p:spTree>
    <p:extLst>
      <p:ext uri="{BB962C8B-B14F-4D97-AF65-F5344CB8AC3E}">
        <p14:creationId xmlns:p14="http://schemas.microsoft.com/office/powerpoint/2010/main" val="2775261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hlinkClick r:id="rId3"/>
            <a:extLst>
              <a:ext uri="{FF2B5EF4-FFF2-40B4-BE49-F238E27FC236}">
                <a16:creationId xmlns:a16="http://schemas.microsoft.com/office/drawing/2014/main" id="{4F3B51E9-B750-ACCF-E9BA-DC15D41C9502}"/>
              </a:ext>
            </a:extLst>
          </p:cNvPr>
          <p:cNvPicPr>
            <a:picLocks noGrp="1" noChangeAspect="1"/>
          </p:cNvPicPr>
          <p:nvPr>
            <p:ph idx="1"/>
          </p:nvPr>
        </p:nvPicPr>
        <p:blipFill>
          <a:blip r:embed="rId4"/>
          <a:stretch>
            <a:fillRect/>
          </a:stretch>
        </p:blipFill>
        <p:spPr>
          <a:xfrm>
            <a:off x="0" y="0"/>
            <a:ext cx="12177191" cy="6858000"/>
          </a:xfrm>
        </p:spPr>
      </p:pic>
    </p:spTree>
    <p:extLst>
      <p:ext uri="{BB962C8B-B14F-4D97-AF65-F5344CB8AC3E}">
        <p14:creationId xmlns:p14="http://schemas.microsoft.com/office/powerpoint/2010/main" val="36698671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2B06BB9-505A-AFF3-17A0-6E50AE641AED}"/>
              </a:ext>
            </a:extLst>
          </p:cNvPr>
          <p:cNvSpPr/>
          <p:nvPr/>
        </p:nvSpPr>
        <p:spPr>
          <a:xfrm>
            <a:off x="7011568" y="2607117"/>
            <a:ext cx="450501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Question time!</a:t>
            </a:r>
          </a:p>
        </p:txBody>
      </p:sp>
    </p:spTree>
    <p:extLst>
      <p:ext uri="{BB962C8B-B14F-4D97-AF65-F5344CB8AC3E}">
        <p14:creationId xmlns:p14="http://schemas.microsoft.com/office/powerpoint/2010/main" val="3530970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6C7C7-F762-156D-8E01-94DF043A19FF}"/>
              </a:ext>
            </a:extLst>
          </p:cNvPr>
          <p:cNvSpPr>
            <a:spLocks noGrp="1"/>
          </p:cNvSpPr>
          <p:nvPr>
            <p:ph type="title"/>
          </p:nvPr>
        </p:nvSpPr>
        <p:spPr>
          <a:xfrm>
            <a:off x="312279" y="-52729"/>
            <a:ext cx="11481847" cy="815930"/>
          </a:xfrm>
        </p:spPr>
        <p:txBody>
          <a:bodyPr/>
          <a:lstStyle/>
          <a:p>
            <a:r>
              <a:rPr lang="en-GB" dirty="0"/>
              <a:t>Moodle: Your virtual learning environment</a:t>
            </a:r>
          </a:p>
        </p:txBody>
      </p:sp>
      <p:sp>
        <p:nvSpPr>
          <p:cNvPr id="4" name="Oval 3">
            <a:extLst>
              <a:ext uri="{FF2B5EF4-FFF2-40B4-BE49-F238E27FC236}">
                <a16:creationId xmlns:a16="http://schemas.microsoft.com/office/drawing/2014/main" id="{07FBF7B1-8F51-C1E5-ABB8-0AB4FB72DAA5}"/>
              </a:ext>
            </a:extLst>
          </p:cNvPr>
          <p:cNvSpPr/>
          <p:nvPr/>
        </p:nvSpPr>
        <p:spPr>
          <a:xfrm>
            <a:off x="9374400" y="1311564"/>
            <a:ext cx="2762182" cy="3334328"/>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Open UWTSD Moodle.</a:t>
            </a:r>
          </a:p>
          <a:p>
            <a:pPr algn="ctr"/>
            <a:r>
              <a:rPr lang="en-GB" dirty="0">
                <a:solidFill>
                  <a:schemeClr val="tx1"/>
                </a:solidFill>
              </a:rPr>
              <a:t>Can you see all your modules?</a:t>
            </a:r>
          </a:p>
          <a:p>
            <a:pPr algn="ctr"/>
            <a:r>
              <a:rPr lang="en-GB" dirty="0">
                <a:solidFill>
                  <a:schemeClr val="tx1"/>
                </a:solidFill>
              </a:rPr>
              <a:t>Access the modules you are taking in the first semester</a:t>
            </a:r>
          </a:p>
          <a:p>
            <a:pPr algn="ctr"/>
            <a:endParaRPr lang="en-GB" dirty="0">
              <a:solidFill>
                <a:schemeClr val="tx1"/>
              </a:solidFill>
            </a:endParaRPr>
          </a:p>
        </p:txBody>
      </p:sp>
      <p:pic>
        <p:nvPicPr>
          <p:cNvPr id="9" name="Picture 8">
            <a:hlinkClick r:id="rId3"/>
            <a:extLst>
              <a:ext uri="{FF2B5EF4-FFF2-40B4-BE49-F238E27FC236}">
                <a16:creationId xmlns:a16="http://schemas.microsoft.com/office/drawing/2014/main" id="{DDCABFF5-F555-469A-10D8-8D84C2E96B2E}"/>
              </a:ext>
            </a:extLst>
          </p:cNvPr>
          <p:cNvPicPr>
            <a:picLocks noChangeAspect="1"/>
          </p:cNvPicPr>
          <p:nvPr/>
        </p:nvPicPr>
        <p:blipFill>
          <a:blip r:embed="rId4"/>
          <a:stretch>
            <a:fillRect/>
          </a:stretch>
        </p:blipFill>
        <p:spPr>
          <a:xfrm>
            <a:off x="55418" y="990065"/>
            <a:ext cx="9115758" cy="5788735"/>
          </a:xfrm>
          <a:prstGeom prst="rect">
            <a:avLst/>
          </a:prstGeom>
        </p:spPr>
      </p:pic>
      <p:sp>
        <p:nvSpPr>
          <p:cNvPr id="6" name="Oval 5">
            <a:extLst>
              <a:ext uri="{FF2B5EF4-FFF2-40B4-BE49-F238E27FC236}">
                <a16:creationId xmlns:a16="http://schemas.microsoft.com/office/drawing/2014/main" id="{B7140CC4-E305-1906-ACE1-27BBC2CCCADF}"/>
              </a:ext>
            </a:extLst>
          </p:cNvPr>
          <p:cNvSpPr/>
          <p:nvPr/>
        </p:nvSpPr>
        <p:spPr>
          <a:xfrm>
            <a:off x="2206078" y="2632226"/>
            <a:ext cx="1794681" cy="931460"/>
          </a:xfrm>
          <a:prstGeom prst="ellipse">
            <a:avLst/>
          </a:prstGeom>
          <a:noFill/>
          <a:ln w="57150" cap="flat" cmpd="sng" algn="ctr">
            <a:solidFill>
              <a:srgbClr val="FF0000"/>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dirty="0"/>
          </a:p>
        </p:txBody>
      </p:sp>
    </p:spTree>
    <p:extLst>
      <p:ext uri="{BB962C8B-B14F-4D97-AF65-F5344CB8AC3E}">
        <p14:creationId xmlns:p14="http://schemas.microsoft.com/office/powerpoint/2010/main" val="37360582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164C7-FA24-46D9-AD5C-530A6F4E6637}"/>
              </a:ext>
            </a:extLst>
          </p:cNvPr>
          <p:cNvSpPr>
            <a:spLocks noGrp="1"/>
          </p:cNvSpPr>
          <p:nvPr>
            <p:ph type="title"/>
          </p:nvPr>
        </p:nvSpPr>
        <p:spPr>
          <a:xfrm>
            <a:off x="2132975" y="-268880"/>
            <a:ext cx="7136145" cy="993547"/>
          </a:xfrm>
        </p:spPr>
        <p:txBody>
          <a:bodyPr>
            <a:noAutofit/>
          </a:bodyPr>
          <a:lstStyle/>
          <a:p>
            <a:r>
              <a:rPr lang="en-GB" sz="2800" u="sng" dirty="0"/>
              <a:t>Moodle information</a:t>
            </a:r>
          </a:p>
        </p:txBody>
      </p:sp>
      <p:sp>
        <p:nvSpPr>
          <p:cNvPr id="6" name="Content Placeholder 5">
            <a:extLst>
              <a:ext uri="{FF2B5EF4-FFF2-40B4-BE49-F238E27FC236}">
                <a16:creationId xmlns:a16="http://schemas.microsoft.com/office/drawing/2014/main" id="{7D27F50C-E5FB-4FB5-BAFA-E272D70D8E9A}"/>
              </a:ext>
            </a:extLst>
          </p:cNvPr>
          <p:cNvSpPr>
            <a:spLocks noGrp="1"/>
          </p:cNvSpPr>
          <p:nvPr>
            <p:ph sz="quarter" idx="4"/>
          </p:nvPr>
        </p:nvSpPr>
        <p:spPr>
          <a:xfrm>
            <a:off x="79200" y="609026"/>
            <a:ext cx="7773711" cy="1591200"/>
          </a:xfrm>
          <a:solidFill>
            <a:schemeClr val="accent1">
              <a:lumMod val="40000"/>
              <a:lumOff val="60000"/>
            </a:schemeClr>
          </a:solidFill>
        </p:spPr>
        <p:txBody>
          <a:bodyPr>
            <a:normAutofit lnSpcReduction="10000"/>
          </a:bodyPr>
          <a:lstStyle/>
          <a:p>
            <a:pPr marL="0" indent="0">
              <a:buNone/>
            </a:pPr>
            <a:r>
              <a:rPr lang="en-GB" sz="2200" dirty="0"/>
              <a:t>Programme of study handbooks</a:t>
            </a:r>
          </a:p>
          <a:p>
            <a:pPr marL="0" indent="0">
              <a:buNone/>
            </a:pPr>
            <a:r>
              <a:rPr lang="en-GB" sz="2200" dirty="0"/>
              <a:t>Employability </a:t>
            </a:r>
          </a:p>
          <a:p>
            <a:pPr marL="0" indent="0">
              <a:buNone/>
            </a:pPr>
            <a:r>
              <a:rPr lang="en-GB" sz="2200" dirty="0"/>
              <a:t>Volunteering opportunities </a:t>
            </a:r>
          </a:p>
          <a:p>
            <a:pPr marL="0" indent="0">
              <a:buNone/>
            </a:pPr>
            <a:r>
              <a:rPr lang="en-GB" sz="2200" dirty="0"/>
              <a:t>Discipline-wide initiatives</a:t>
            </a:r>
          </a:p>
          <a:p>
            <a:pPr marL="0" indent="0">
              <a:buNone/>
            </a:pPr>
            <a:endParaRPr lang="en-GB" sz="3200" dirty="0"/>
          </a:p>
        </p:txBody>
      </p:sp>
      <p:pic>
        <p:nvPicPr>
          <p:cNvPr id="8" name="Picture 7">
            <a:hlinkClick r:id="rId2"/>
            <a:extLst>
              <a:ext uri="{FF2B5EF4-FFF2-40B4-BE49-F238E27FC236}">
                <a16:creationId xmlns:a16="http://schemas.microsoft.com/office/drawing/2014/main" id="{9611DA17-2DA9-4E91-8B37-3A16C7499DC5}"/>
              </a:ext>
            </a:extLst>
          </p:cNvPr>
          <p:cNvPicPr>
            <a:picLocks noChangeAspect="1"/>
          </p:cNvPicPr>
          <p:nvPr/>
        </p:nvPicPr>
        <p:blipFill>
          <a:blip r:embed="rId3"/>
          <a:stretch>
            <a:fillRect/>
          </a:stretch>
        </p:blipFill>
        <p:spPr>
          <a:xfrm>
            <a:off x="8261432" y="149902"/>
            <a:ext cx="3208168" cy="2326515"/>
          </a:xfrm>
          <a:prstGeom prst="rect">
            <a:avLst/>
          </a:prstGeom>
        </p:spPr>
      </p:pic>
      <p:sp>
        <p:nvSpPr>
          <p:cNvPr id="14" name="Content Placeholder 5">
            <a:extLst>
              <a:ext uri="{FF2B5EF4-FFF2-40B4-BE49-F238E27FC236}">
                <a16:creationId xmlns:a16="http://schemas.microsoft.com/office/drawing/2014/main" id="{E92C7BD1-1E49-46ED-852D-EE1F93A6A51B}"/>
              </a:ext>
            </a:extLst>
          </p:cNvPr>
          <p:cNvSpPr txBox="1">
            <a:spLocks/>
          </p:cNvSpPr>
          <p:nvPr/>
        </p:nvSpPr>
        <p:spPr>
          <a:xfrm>
            <a:off x="79200" y="4596818"/>
            <a:ext cx="7819200" cy="2111280"/>
          </a:xfrm>
          <a:prstGeom prst="rect">
            <a:avLst/>
          </a:prstGeom>
          <a:solidFill>
            <a:schemeClr val="accent1">
              <a:lumMod val="50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buFont typeface="Arial" pitchFamily="34" charset="0"/>
              <a:buNone/>
            </a:pPr>
            <a:r>
              <a:rPr lang="en-GB" sz="2000" dirty="0">
                <a:solidFill>
                  <a:schemeClr val="bg1"/>
                </a:solidFill>
              </a:rPr>
              <a:t>Course-specific information, APA referencing guide</a:t>
            </a:r>
            <a:endParaRPr lang="en-GB" sz="900" dirty="0">
              <a:solidFill>
                <a:schemeClr val="bg1"/>
              </a:solidFill>
            </a:endParaRPr>
          </a:p>
          <a:p>
            <a:pPr marL="0" indent="0">
              <a:buFont typeface="Arial" pitchFamily="34" charset="0"/>
              <a:buNone/>
            </a:pPr>
            <a:r>
              <a:rPr lang="en-GB" sz="2000" dirty="0">
                <a:solidFill>
                  <a:schemeClr val="bg1"/>
                </a:solidFill>
              </a:rPr>
              <a:t>Student voice panel and traffic light feedback</a:t>
            </a:r>
          </a:p>
          <a:p>
            <a:pPr marL="0" indent="0">
              <a:buFont typeface="Arial" pitchFamily="34" charset="0"/>
              <a:buNone/>
            </a:pPr>
            <a:r>
              <a:rPr lang="en-GB" sz="2000" dirty="0">
                <a:solidFill>
                  <a:schemeClr val="bg1"/>
                </a:solidFill>
              </a:rPr>
              <a:t>Student voice information</a:t>
            </a:r>
          </a:p>
          <a:p>
            <a:pPr marL="0" indent="0">
              <a:buFont typeface="Arial" pitchFamily="34" charset="0"/>
              <a:buNone/>
            </a:pPr>
            <a:r>
              <a:rPr lang="en-GB" sz="2000" dirty="0">
                <a:solidFill>
                  <a:schemeClr val="bg1"/>
                </a:solidFill>
              </a:rPr>
              <a:t>Assessment dates, Links to ethics guidelines </a:t>
            </a:r>
          </a:p>
          <a:p>
            <a:pPr marL="0" indent="0">
              <a:buFont typeface="Arial" pitchFamily="34" charset="0"/>
              <a:buNone/>
            </a:pPr>
            <a:r>
              <a:rPr lang="en-GB" sz="2000" dirty="0">
                <a:solidFill>
                  <a:schemeClr val="bg1"/>
                </a:solidFill>
              </a:rPr>
              <a:t>Student rep information</a:t>
            </a:r>
          </a:p>
        </p:txBody>
      </p:sp>
      <p:pic>
        <p:nvPicPr>
          <p:cNvPr id="5" name="Picture 4">
            <a:hlinkClick r:id="rId4"/>
            <a:extLst>
              <a:ext uri="{FF2B5EF4-FFF2-40B4-BE49-F238E27FC236}">
                <a16:creationId xmlns:a16="http://schemas.microsoft.com/office/drawing/2014/main" id="{31F21B61-8E52-F90E-2F1B-F0C41C6FAE1F}"/>
              </a:ext>
            </a:extLst>
          </p:cNvPr>
          <p:cNvPicPr>
            <a:picLocks noChangeAspect="1"/>
          </p:cNvPicPr>
          <p:nvPr/>
        </p:nvPicPr>
        <p:blipFill>
          <a:blip r:embed="rId5"/>
          <a:stretch>
            <a:fillRect/>
          </a:stretch>
        </p:blipFill>
        <p:spPr>
          <a:xfrm>
            <a:off x="8306921" y="4596818"/>
            <a:ext cx="3162679" cy="2111280"/>
          </a:xfrm>
          <a:prstGeom prst="rect">
            <a:avLst/>
          </a:prstGeom>
        </p:spPr>
      </p:pic>
      <p:pic>
        <p:nvPicPr>
          <p:cNvPr id="9" name="Picture 8">
            <a:hlinkClick r:id="rId6"/>
            <a:extLst>
              <a:ext uri="{FF2B5EF4-FFF2-40B4-BE49-F238E27FC236}">
                <a16:creationId xmlns:a16="http://schemas.microsoft.com/office/drawing/2014/main" id="{6CF3C583-1CF3-351B-C89B-31449BCFD85B}"/>
              </a:ext>
            </a:extLst>
          </p:cNvPr>
          <p:cNvPicPr>
            <a:picLocks noChangeAspect="1"/>
          </p:cNvPicPr>
          <p:nvPr/>
        </p:nvPicPr>
        <p:blipFill>
          <a:blip r:embed="rId7"/>
          <a:stretch>
            <a:fillRect/>
          </a:stretch>
        </p:blipFill>
        <p:spPr>
          <a:xfrm>
            <a:off x="8306921" y="2476416"/>
            <a:ext cx="3076279" cy="2012784"/>
          </a:xfrm>
          <a:prstGeom prst="rect">
            <a:avLst/>
          </a:prstGeom>
        </p:spPr>
      </p:pic>
      <p:sp>
        <p:nvSpPr>
          <p:cNvPr id="11" name="TextBox 10">
            <a:extLst>
              <a:ext uri="{FF2B5EF4-FFF2-40B4-BE49-F238E27FC236}">
                <a16:creationId xmlns:a16="http://schemas.microsoft.com/office/drawing/2014/main" id="{20269F0D-F1C0-63A5-6000-3F0A03723E2D}"/>
              </a:ext>
            </a:extLst>
          </p:cNvPr>
          <p:cNvSpPr txBox="1"/>
          <p:nvPr/>
        </p:nvSpPr>
        <p:spPr>
          <a:xfrm>
            <a:off x="79200" y="2528701"/>
            <a:ext cx="7819200" cy="1908215"/>
          </a:xfrm>
          <a:prstGeom prst="rect">
            <a:avLst/>
          </a:prstGeom>
          <a:solidFill>
            <a:schemeClr val="accent1">
              <a:lumMod val="75000"/>
            </a:schemeClr>
          </a:solidFill>
        </p:spPr>
        <p:txBody>
          <a:bodyPr wrap="square" rtlCol="0">
            <a:spAutoFit/>
          </a:bodyPr>
          <a:lstStyle/>
          <a:p>
            <a:r>
              <a:rPr lang="en-GB" sz="2000" dirty="0">
                <a:solidFill>
                  <a:schemeClr val="bg1"/>
                </a:solidFill>
              </a:rPr>
              <a:t>IEH PG page</a:t>
            </a:r>
          </a:p>
          <a:p>
            <a:r>
              <a:rPr lang="en-GB" sz="2000" dirty="0">
                <a:solidFill>
                  <a:schemeClr val="bg1"/>
                </a:solidFill>
              </a:rPr>
              <a:t>Information on, and links to, various skills training opportunities offered by the UWTSD Library (such as via </a:t>
            </a:r>
            <a:r>
              <a:rPr lang="en-GB" sz="2000" dirty="0">
                <a:solidFill>
                  <a:schemeClr val="bg1"/>
                </a:solidFill>
                <a:hlinkClick r:id="rId8">
                  <a:extLst>
                    <a:ext uri="{A12FA001-AC4F-418D-AE19-62706E023703}">
                      <ahyp:hlinkClr xmlns:ahyp="http://schemas.microsoft.com/office/drawing/2018/hyperlinkcolor" val="tx"/>
                    </a:ext>
                  </a:extLst>
                </a:hlinkClick>
              </a:rPr>
              <a:t>Academic and </a:t>
            </a:r>
            <a:r>
              <a:rPr lang="en-GB" sz="2000" dirty="0" err="1">
                <a:solidFill>
                  <a:schemeClr val="bg1"/>
                </a:solidFill>
                <a:hlinkClick r:id="rId8">
                  <a:extLst>
                    <a:ext uri="{A12FA001-AC4F-418D-AE19-62706E023703}">
                      <ahyp:hlinkClr xmlns:ahyp="http://schemas.microsoft.com/office/drawing/2018/hyperlinkcolor" val="tx"/>
                    </a:ext>
                  </a:extLst>
                </a:hlinkClick>
              </a:rPr>
              <a:t>InfoSkills</a:t>
            </a:r>
            <a:r>
              <a:rPr lang="en-GB" sz="2000" dirty="0">
                <a:solidFill>
                  <a:schemeClr val="bg1"/>
                </a:solidFill>
              </a:rPr>
              <a:t> and the </a:t>
            </a:r>
            <a:r>
              <a:rPr lang="en-GB" sz="2000" dirty="0" err="1">
                <a:solidFill>
                  <a:schemeClr val="bg1"/>
                </a:solidFill>
                <a:hlinkClick r:id="rId9">
                  <a:extLst>
                    <a:ext uri="{A12FA001-AC4F-418D-AE19-62706E023703}">
                      <ahyp:hlinkClr xmlns:ahyp="http://schemas.microsoft.com/office/drawing/2018/hyperlinkcolor" val="tx"/>
                    </a:ext>
                  </a:extLst>
                </a:hlinkClick>
              </a:rPr>
              <a:t>DigiCentre</a:t>
            </a:r>
            <a:r>
              <a:rPr lang="en-GB" sz="2000" dirty="0">
                <a:solidFill>
                  <a:schemeClr val="bg1"/>
                </a:solidFill>
              </a:rPr>
              <a:t> digital skills services) as well as the </a:t>
            </a:r>
            <a:r>
              <a:rPr lang="en-GB" sz="2000" dirty="0">
                <a:solidFill>
                  <a:schemeClr val="bg1"/>
                </a:solidFill>
                <a:hlinkClick r:id="rId10">
                  <a:extLst>
                    <a:ext uri="{A12FA001-AC4F-418D-AE19-62706E023703}">
                      <ahyp:hlinkClr xmlns:ahyp="http://schemas.microsoft.com/office/drawing/2018/hyperlinkcolor" val="tx"/>
                    </a:ext>
                  </a:extLst>
                </a:hlinkClick>
              </a:rPr>
              <a:t>UWTSD Doctoral College</a:t>
            </a:r>
            <a:r>
              <a:rPr lang="en-GB" sz="2000" dirty="0">
                <a:solidFill>
                  <a:schemeClr val="bg1"/>
                </a:solidFill>
              </a:rPr>
              <a:t>.</a:t>
            </a:r>
          </a:p>
          <a:p>
            <a:endParaRPr lang="en-GB" dirty="0">
              <a:solidFill>
                <a:schemeClr val="bg1"/>
              </a:solidFill>
            </a:endParaRPr>
          </a:p>
        </p:txBody>
      </p:sp>
    </p:spTree>
    <p:extLst>
      <p:ext uri="{BB962C8B-B14F-4D97-AF65-F5344CB8AC3E}">
        <p14:creationId xmlns:p14="http://schemas.microsoft.com/office/powerpoint/2010/main" val="22439116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874CC62-570C-9F61-D40D-C9C959E044AD}"/>
              </a:ext>
            </a:extLst>
          </p:cNvPr>
          <p:cNvSpPr>
            <a:spLocks noGrp="1"/>
          </p:cNvSpPr>
          <p:nvPr>
            <p:ph idx="1"/>
          </p:nvPr>
        </p:nvSpPr>
        <p:spPr>
          <a:xfrm>
            <a:off x="630810" y="2876908"/>
            <a:ext cx="4535079" cy="921637"/>
          </a:xfrm>
        </p:spPr>
        <p:txBody>
          <a:bodyPr/>
          <a:lstStyle/>
          <a:p>
            <a:pPr algn="ctr"/>
            <a:r>
              <a:rPr lang="en-GB" sz="5400" dirty="0">
                <a:effectLst>
                  <a:outerShdw blurRad="50800" dist="38100" dir="2700000" algn="tl" rotWithShape="0">
                    <a:prstClr val="black">
                      <a:alpha val="40000"/>
                    </a:prstClr>
                  </a:outerShdw>
                </a:effectLst>
              </a:rPr>
              <a:t>Your programme</a:t>
            </a:r>
          </a:p>
        </p:txBody>
      </p:sp>
      <p:pic>
        <p:nvPicPr>
          <p:cNvPr id="2" name="Picture 1">
            <a:hlinkClick r:id="rId3"/>
            <a:extLst>
              <a:ext uri="{FF2B5EF4-FFF2-40B4-BE49-F238E27FC236}">
                <a16:creationId xmlns:a16="http://schemas.microsoft.com/office/drawing/2014/main" id="{46AAEE58-2DF0-0CA1-181F-03C6F8021201}"/>
              </a:ext>
            </a:extLst>
          </p:cNvPr>
          <p:cNvPicPr>
            <a:picLocks noChangeAspect="1"/>
          </p:cNvPicPr>
          <p:nvPr/>
        </p:nvPicPr>
        <p:blipFill>
          <a:blip r:embed="rId4"/>
          <a:stretch>
            <a:fillRect/>
          </a:stretch>
        </p:blipFill>
        <p:spPr>
          <a:xfrm>
            <a:off x="6012000" y="-5400"/>
            <a:ext cx="6149360" cy="6982200"/>
          </a:xfrm>
          <a:prstGeom prst="rect">
            <a:avLst/>
          </a:prstGeom>
        </p:spPr>
      </p:pic>
    </p:spTree>
    <p:extLst>
      <p:ext uri="{BB962C8B-B14F-4D97-AF65-F5344CB8AC3E}">
        <p14:creationId xmlns:p14="http://schemas.microsoft.com/office/powerpoint/2010/main" val="32192304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916E309-3DC4-B8BF-DDD8-2AF7EBB48455}"/>
              </a:ext>
            </a:extLst>
          </p:cNvPr>
          <p:cNvSpPr txBox="1">
            <a:spLocks/>
          </p:cNvSpPr>
          <p:nvPr/>
        </p:nvSpPr>
        <p:spPr>
          <a:xfrm>
            <a:off x="724918" y="1322271"/>
            <a:ext cx="8229600" cy="11430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dirty="0">
                <a:solidFill>
                  <a:schemeClr val="tx2">
                    <a:lumMod val="75000"/>
                  </a:schemeClr>
                </a:solidFill>
              </a:rPr>
              <a:t>Meet the staff </a:t>
            </a:r>
            <a:br>
              <a:rPr lang="en-GB" sz="3600" dirty="0">
                <a:solidFill>
                  <a:schemeClr val="tx2">
                    <a:lumMod val="75000"/>
                  </a:schemeClr>
                </a:solidFill>
              </a:rPr>
            </a:br>
            <a:endParaRPr lang="en-GB" sz="3600" dirty="0">
              <a:solidFill>
                <a:schemeClr val="tx2">
                  <a:lumMod val="75000"/>
                </a:schemeClr>
              </a:solidFill>
            </a:endParaRPr>
          </a:p>
        </p:txBody>
      </p:sp>
      <p:pic>
        <p:nvPicPr>
          <p:cNvPr id="5" name="Picture 4">
            <a:extLst>
              <a:ext uri="{FF2B5EF4-FFF2-40B4-BE49-F238E27FC236}">
                <a16:creationId xmlns:a16="http://schemas.microsoft.com/office/drawing/2014/main" id="{AE1BBB69-E433-65BD-EAC2-A3D60DBA6E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4240" y="131874"/>
            <a:ext cx="1424795" cy="1851510"/>
          </a:xfrm>
          <a:prstGeom prst="rect">
            <a:avLst/>
          </a:prstGeom>
          <a:ln>
            <a:solidFill>
              <a:schemeClr val="tx2"/>
            </a:solidFill>
          </a:ln>
        </p:spPr>
      </p:pic>
      <p:pic>
        <p:nvPicPr>
          <p:cNvPr id="6" name="Picture 5">
            <a:extLst>
              <a:ext uri="{FF2B5EF4-FFF2-40B4-BE49-F238E27FC236}">
                <a16:creationId xmlns:a16="http://schemas.microsoft.com/office/drawing/2014/main" id="{90609D75-659D-EF29-6B2A-35CE292DB5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75112" y="2445343"/>
            <a:ext cx="1918287" cy="1921142"/>
          </a:xfrm>
          <a:prstGeom prst="rect">
            <a:avLst/>
          </a:prstGeom>
          <a:ln>
            <a:solidFill>
              <a:schemeClr val="tx2"/>
            </a:solidFill>
          </a:ln>
        </p:spPr>
      </p:pic>
      <p:sp>
        <p:nvSpPr>
          <p:cNvPr id="7" name="TextBox 6">
            <a:extLst>
              <a:ext uri="{FF2B5EF4-FFF2-40B4-BE49-F238E27FC236}">
                <a16:creationId xmlns:a16="http://schemas.microsoft.com/office/drawing/2014/main" id="{81EF1F97-6265-92DE-527D-1684746A3F4E}"/>
              </a:ext>
            </a:extLst>
          </p:cNvPr>
          <p:cNvSpPr txBox="1"/>
          <p:nvPr/>
        </p:nvSpPr>
        <p:spPr>
          <a:xfrm>
            <a:off x="8954518" y="4766792"/>
            <a:ext cx="2428806" cy="646331"/>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Dr Lymarie Rodriguez Lecturer</a:t>
            </a:r>
          </a:p>
        </p:txBody>
      </p:sp>
      <p:pic>
        <p:nvPicPr>
          <p:cNvPr id="9" name="Picture 8" descr="A person smiling at the camera&#10;&#10;Description automatically generated">
            <a:extLst>
              <a:ext uri="{FF2B5EF4-FFF2-40B4-BE49-F238E27FC236}">
                <a16:creationId xmlns:a16="http://schemas.microsoft.com/office/drawing/2014/main" id="{971A676F-5C01-B4BC-2E17-C308F5D1D2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5650" y="2465271"/>
            <a:ext cx="1827429" cy="1889142"/>
          </a:xfrm>
          <a:prstGeom prst="rect">
            <a:avLst/>
          </a:prstGeom>
        </p:spPr>
      </p:pic>
      <p:sp>
        <p:nvSpPr>
          <p:cNvPr id="10" name="TextBox 9">
            <a:extLst>
              <a:ext uri="{FF2B5EF4-FFF2-40B4-BE49-F238E27FC236}">
                <a16:creationId xmlns:a16="http://schemas.microsoft.com/office/drawing/2014/main" id="{9EF93D89-7BA0-39DE-2C32-83F3A2F9CB18}"/>
              </a:ext>
            </a:extLst>
          </p:cNvPr>
          <p:cNvSpPr txBox="1"/>
          <p:nvPr/>
        </p:nvSpPr>
        <p:spPr>
          <a:xfrm>
            <a:off x="4944236" y="4756183"/>
            <a:ext cx="2512564" cy="646331"/>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Karen Eaton-Thomas</a:t>
            </a:r>
          </a:p>
          <a:p>
            <a:r>
              <a:rPr lang="en-GB" dirty="0">
                <a:latin typeface="Calibri" panose="020F0502020204030204" pitchFamily="34" charset="0"/>
                <a:cs typeface="Calibri" panose="020F0502020204030204" pitchFamily="34" charset="0"/>
              </a:rPr>
              <a:t>Lecturer</a:t>
            </a:r>
          </a:p>
        </p:txBody>
      </p:sp>
      <p:sp>
        <p:nvSpPr>
          <p:cNvPr id="15" name="TextBox 14">
            <a:extLst>
              <a:ext uri="{FF2B5EF4-FFF2-40B4-BE49-F238E27FC236}">
                <a16:creationId xmlns:a16="http://schemas.microsoft.com/office/drawing/2014/main" id="{F0A06B82-36EC-1721-6973-30BBABBA40A5}"/>
              </a:ext>
            </a:extLst>
          </p:cNvPr>
          <p:cNvSpPr txBox="1"/>
          <p:nvPr/>
        </p:nvSpPr>
        <p:spPr>
          <a:xfrm>
            <a:off x="566855" y="4637422"/>
            <a:ext cx="2613313" cy="646331"/>
          </a:xfrm>
          <a:prstGeom prst="rect">
            <a:avLst/>
          </a:prstGeom>
          <a:noFill/>
        </p:spPr>
        <p:txBody>
          <a:bodyPr wrap="square">
            <a:spAutoFit/>
          </a:bodyPr>
          <a:lstStyle/>
          <a:p>
            <a:r>
              <a:rPr lang="en-GB" dirty="0">
                <a:latin typeface="Calibri" panose="020F0502020204030204" pitchFamily="34" charset="0"/>
                <a:cs typeface="Calibri" panose="020F0502020204030204" pitchFamily="34" charset="0"/>
              </a:rPr>
              <a:t>Dr Charlotte Greenway  Programme Manager</a:t>
            </a:r>
          </a:p>
        </p:txBody>
      </p:sp>
      <p:pic>
        <p:nvPicPr>
          <p:cNvPr id="2" name="Picture 1">
            <a:extLst>
              <a:ext uri="{FF2B5EF4-FFF2-40B4-BE49-F238E27FC236}">
                <a16:creationId xmlns:a16="http://schemas.microsoft.com/office/drawing/2014/main" id="{35C2A730-6C10-0B25-8615-45E57AB5F0C1}"/>
              </a:ext>
            </a:extLst>
          </p:cNvPr>
          <p:cNvPicPr>
            <a:picLocks noChangeAspect="1"/>
          </p:cNvPicPr>
          <p:nvPr/>
        </p:nvPicPr>
        <p:blipFill>
          <a:blip r:embed="rId5"/>
          <a:stretch>
            <a:fillRect/>
          </a:stretch>
        </p:blipFill>
        <p:spPr>
          <a:xfrm>
            <a:off x="5136856" y="2430561"/>
            <a:ext cx="1918287" cy="1878445"/>
          </a:xfrm>
          <a:prstGeom prst="rect">
            <a:avLst/>
          </a:prstGeom>
        </p:spPr>
      </p:pic>
      <p:sp>
        <p:nvSpPr>
          <p:cNvPr id="12" name="TextBox 11">
            <a:extLst>
              <a:ext uri="{FF2B5EF4-FFF2-40B4-BE49-F238E27FC236}">
                <a16:creationId xmlns:a16="http://schemas.microsoft.com/office/drawing/2014/main" id="{C32FE069-932E-0931-260F-8C3E23B49897}"/>
              </a:ext>
            </a:extLst>
          </p:cNvPr>
          <p:cNvSpPr txBox="1"/>
          <p:nvPr/>
        </p:nvSpPr>
        <p:spPr>
          <a:xfrm>
            <a:off x="6854579" y="1337053"/>
            <a:ext cx="3677093" cy="646331"/>
          </a:xfrm>
          <a:prstGeom prst="rect">
            <a:avLst/>
          </a:prstGeom>
          <a:noFill/>
        </p:spPr>
        <p:txBody>
          <a:bodyPr wrap="square">
            <a:spAutoFit/>
          </a:bodyPr>
          <a:lstStyle/>
          <a:p>
            <a:r>
              <a:rPr lang="en-GB" dirty="0">
                <a:latin typeface="Calibri" panose="020F0502020204030204" pitchFamily="34" charset="0"/>
                <a:cs typeface="Calibri" panose="020F0502020204030204" pitchFamily="34" charset="0"/>
              </a:rPr>
              <a:t>Associate Professor Paul Hutchings</a:t>
            </a:r>
          </a:p>
          <a:p>
            <a:r>
              <a:rPr lang="en-GB" dirty="0">
                <a:latin typeface="Calibri" panose="020F0502020204030204" pitchFamily="34" charset="0"/>
                <a:cs typeface="Calibri" panose="020F0502020204030204" pitchFamily="34" charset="0"/>
              </a:rPr>
              <a:t>Academic Discipline Lead</a:t>
            </a:r>
          </a:p>
        </p:txBody>
      </p:sp>
      <p:sp>
        <p:nvSpPr>
          <p:cNvPr id="8" name="TextBox 7">
            <a:extLst>
              <a:ext uri="{FF2B5EF4-FFF2-40B4-BE49-F238E27FC236}">
                <a16:creationId xmlns:a16="http://schemas.microsoft.com/office/drawing/2014/main" id="{AD938111-865B-4C2A-3B9C-DFC8CA62ECC4}"/>
              </a:ext>
            </a:extLst>
          </p:cNvPr>
          <p:cNvSpPr txBox="1"/>
          <p:nvPr/>
        </p:nvSpPr>
        <p:spPr>
          <a:xfrm>
            <a:off x="5592310" y="105653"/>
            <a:ext cx="7603200" cy="769441"/>
          </a:xfrm>
          <a:prstGeom prst="rect">
            <a:avLst/>
          </a:prstGeom>
          <a:noFill/>
        </p:spPr>
        <p:txBody>
          <a:bodyPr wrap="square">
            <a:spAutoFit/>
          </a:bodyPr>
          <a:lstStyle/>
          <a:p>
            <a:pPr algn="ctr"/>
            <a:r>
              <a:rPr lang="en-GB" sz="4400" dirty="0">
                <a:effectLst>
                  <a:outerShdw blurRad="50800" dist="38100" dir="2700000" algn="tl" rotWithShape="0">
                    <a:prstClr val="black">
                      <a:alpha val="40000"/>
                    </a:prstClr>
                  </a:outerShdw>
                </a:effectLst>
              </a:rPr>
              <a:t>Your programme</a:t>
            </a:r>
          </a:p>
        </p:txBody>
      </p:sp>
    </p:spTree>
    <p:extLst>
      <p:ext uri="{BB962C8B-B14F-4D97-AF65-F5344CB8AC3E}">
        <p14:creationId xmlns:p14="http://schemas.microsoft.com/office/powerpoint/2010/main" val="36637720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0D3B8-233C-69C6-3B39-06786DE6FB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365E3E-C9A9-22A9-2C80-675E03605AB2}"/>
              </a:ext>
            </a:extLst>
          </p:cNvPr>
          <p:cNvSpPr>
            <a:spLocks noGrp="1"/>
          </p:cNvSpPr>
          <p:nvPr>
            <p:ph type="title"/>
          </p:nvPr>
        </p:nvSpPr>
        <p:spPr/>
        <p:txBody>
          <a:bodyPr/>
          <a:lstStyle/>
          <a:p>
            <a:r>
              <a:rPr lang="en-GB" dirty="0"/>
              <a:t>Your University Email</a:t>
            </a:r>
          </a:p>
        </p:txBody>
      </p:sp>
      <p:sp>
        <p:nvSpPr>
          <p:cNvPr id="3" name="Content Placeholder 2">
            <a:extLst>
              <a:ext uri="{FF2B5EF4-FFF2-40B4-BE49-F238E27FC236}">
                <a16:creationId xmlns:a16="http://schemas.microsoft.com/office/drawing/2014/main" id="{B3555192-C03E-01BC-B4A6-992ADC55A374}"/>
              </a:ext>
            </a:extLst>
          </p:cNvPr>
          <p:cNvSpPr>
            <a:spLocks noGrp="1"/>
          </p:cNvSpPr>
          <p:nvPr>
            <p:ph idx="1"/>
          </p:nvPr>
        </p:nvSpPr>
        <p:spPr/>
        <p:txBody>
          <a:bodyPr>
            <a:normAutofit/>
          </a:bodyPr>
          <a:lstStyle/>
          <a:p>
            <a:pPr marL="0" indent="0" algn="l" rtl="0" fontAlgn="base">
              <a:buNone/>
            </a:pPr>
            <a:r>
              <a:rPr lang="en-GB" sz="3200" b="0" i="0" u="none" strike="noStrike" dirty="0">
                <a:effectLst/>
                <a:latin typeface="+mj-lt"/>
              </a:rPr>
              <a:t>The university, your lecturers and the Institute will contact you by email for most things:</a:t>
            </a:r>
            <a:r>
              <a:rPr lang="en-US" sz="3200" b="0" i="0" dirty="0">
                <a:effectLst/>
                <a:latin typeface="+mj-lt"/>
              </a:rPr>
              <a:t>​</a:t>
            </a:r>
            <a:endParaRPr lang="en-US" sz="4400" b="0" i="0" dirty="0">
              <a:effectLst/>
              <a:latin typeface="+mj-lt"/>
            </a:endParaRPr>
          </a:p>
          <a:p>
            <a:pPr lvl="1" fontAlgn="base"/>
            <a:r>
              <a:rPr lang="en-GB" b="0" i="0" u="none" strike="noStrike" dirty="0">
                <a:effectLst/>
                <a:latin typeface="+mj-lt"/>
              </a:rPr>
              <a:t>Changes to timetable</a:t>
            </a:r>
            <a:r>
              <a:rPr lang="en-US" b="0" i="0" dirty="0">
                <a:effectLst/>
                <a:latin typeface="+mj-lt"/>
              </a:rPr>
              <a:t>​</a:t>
            </a:r>
            <a:endParaRPr lang="en-US" sz="4000" b="0" i="0" dirty="0">
              <a:effectLst/>
              <a:latin typeface="+mj-lt"/>
            </a:endParaRPr>
          </a:p>
          <a:p>
            <a:pPr lvl="1" fontAlgn="base"/>
            <a:r>
              <a:rPr lang="en-GB" b="0" i="0" u="none" strike="noStrike" dirty="0">
                <a:effectLst/>
                <a:latin typeface="+mj-lt"/>
              </a:rPr>
              <a:t>Meetings</a:t>
            </a:r>
            <a:r>
              <a:rPr lang="en-US" b="0" i="0" dirty="0">
                <a:effectLst/>
                <a:latin typeface="+mj-lt"/>
              </a:rPr>
              <a:t>​</a:t>
            </a:r>
            <a:endParaRPr lang="en-US" sz="4000" b="0" i="0" dirty="0">
              <a:effectLst/>
              <a:latin typeface="+mj-lt"/>
            </a:endParaRPr>
          </a:p>
          <a:p>
            <a:pPr lvl="1" fontAlgn="base"/>
            <a:r>
              <a:rPr lang="en-GB" b="0" i="0" u="none" strike="noStrike" dirty="0">
                <a:effectLst/>
                <a:latin typeface="+mj-lt"/>
              </a:rPr>
              <a:t>Course information, changes and news</a:t>
            </a:r>
            <a:r>
              <a:rPr lang="en-US" b="0" i="0" dirty="0">
                <a:effectLst/>
                <a:latin typeface="+mj-lt"/>
              </a:rPr>
              <a:t>​</a:t>
            </a:r>
            <a:endParaRPr lang="en-US" sz="4000" b="0" i="0" dirty="0">
              <a:effectLst/>
              <a:latin typeface="+mj-lt"/>
            </a:endParaRPr>
          </a:p>
          <a:p>
            <a:pPr lvl="1" fontAlgn="base"/>
            <a:r>
              <a:rPr lang="en-GB" b="0" i="0" u="none" strike="noStrike" dirty="0">
                <a:effectLst/>
                <a:latin typeface="+mj-lt"/>
              </a:rPr>
              <a:t>Any issues</a:t>
            </a:r>
            <a:r>
              <a:rPr lang="en-US" b="0" i="0" dirty="0">
                <a:effectLst/>
                <a:latin typeface="+mj-lt"/>
              </a:rPr>
              <a:t>​</a:t>
            </a:r>
          </a:p>
          <a:p>
            <a:pPr marL="0" indent="0" fontAlgn="base">
              <a:buNone/>
            </a:pPr>
            <a:r>
              <a:rPr lang="en-US" sz="4400" dirty="0">
                <a:latin typeface="+mj-lt"/>
              </a:rPr>
              <a:t>Check your email every day.</a:t>
            </a:r>
          </a:p>
          <a:p>
            <a:pPr lvl="1" fontAlgn="base"/>
            <a:endParaRPr lang="en-US" sz="4000" b="0" i="0" dirty="0">
              <a:effectLst/>
              <a:latin typeface="+mj-lt"/>
            </a:endParaRPr>
          </a:p>
          <a:p>
            <a:endParaRPr lang="en-GB" sz="4400" dirty="0">
              <a:latin typeface="+mj-lt"/>
            </a:endParaRPr>
          </a:p>
        </p:txBody>
      </p:sp>
      <p:sp>
        <p:nvSpPr>
          <p:cNvPr id="4" name="Oval 3">
            <a:extLst>
              <a:ext uri="{FF2B5EF4-FFF2-40B4-BE49-F238E27FC236}">
                <a16:creationId xmlns:a16="http://schemas.microsoft.com/office/drawing/2014/main" id="{00BB4B57-1580-F5F1-9488-F7066A73DC8A}"/>
              </a:ext>
            </a:extLst>
          </p:cNvPr>
          <p:cNvSpPr/>
          <p:nvPr/>
        </p:nvSpPr>
        <p:spPr>
          <a:xfrm>
            <a:off x="9541164" y="64654"/>
            <a:ext cx="2189018" cy="1487055"/>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Check your university email</a:t>
            </a:r>
          </a:p>
        </p:txBody>
      </p:sp>
    </p:spTree>
    <p:extLst>
      <p:ext uri="{BB962C8B-B14F-4D97-AF65-F5344CB8AC3E}">
        <p14:creationId xmlns:p14="http://schemas.microsoft.com/office/powerpoint/2010/main" val="41616700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5093" y="-63412"/>
            <a:ext cx="10972800" cy="1143000"/>
          </a:xfrm>
        </p:spPr>
        <p:txBody>
          <a:bodyPr/>
          <a:lstStyle/>
          <a:p>
            <a:pPr algn="ctr"/>
            <a:r>
              <a:rPr lang="en-GB" dirty="0"/>
              <a:t>Programme Overview</a:t>
            </a:r>
          </a:p>
        </p:txBody>
      </p:sp>
      <p:sp>
        <p:nvSpPr>
          <p:cNvPr id="3" name="Content Placeholder 2"/>
          <p:cNvSpPr>
            <a:spLocks noGrp="1"/>
          </p:cNvSpPr>
          <p:nvPr>
            <p:ph idx="1"/>
          </p:nvPr>
        </p:nvSpPr>
        <p:spPr>
          <a:xfrm>
            <a:off x="343593" y="1266576"/>
            <a:ext cx="4731327" cy="1570239"/>
          </a:xfrm>
        </p:spPr>
        <p:txBody>
          <a:bodyPr>
            <a:normAutofit/>
          </a:bodyPr>
          <a:lstStyle/>
          <a:p>
            <a:r>
              <a:rPr lang="en-GB" dirty="0"/>
              <a:t>Blended delivery </a:t>
            </a:r>
          </a:p>
          <a:p>
            <a:r>
              <a:rPr lang="en-GB" dirty="0"/>
              <a:t>Delivered on campus</a:t>
            </a:r>
          </a:p>
          <a:p>
            <a:endParaRPr lang="en-GB" dirty="0"/>
          </a:p>
        </p:txBody>
      </p:sp>
      <p:sp>
        <p:nvSpPr>
          <p:cNvPr id="4" name="Content Placeholder 2"/>
          <p:cNvSpPr txBox="1">
            <a:spLocks/>
          </p:cNvSpPr>
          <p:nvPr/>
        </p:nvSpPr>
        <p:spPr>
          <a:xfrm>
            <a:off x="6473597" y="1167419"/>
            <a:ext cx="4965627" cy="161873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Sessions 5pm – 9pm Mondays</a:t>
            </a:r>
          </a:p>
          <a:p>
            <a:r>
              <a:rPr lang="en-GB" dirty="0"/>
              <a:t>Four Saturdays 9.30-4.30pm (one attached to each module)</a:t>
            </a:r>
          </a:p>
          <a:p>
            <a:endParaRPr lang="en-GB" dirty="0"/>
          </a:p>
          <a:p>
            <a:endParaRPr lang="en-GB" dirty="0"/>
          </a:p>
        </p:txBody>
      </p:sp>
      <p:sp>
        <p:nvSpPr>
          <p:cNvPr id="5" name="Content Placeholder 6">
            <a:extLst>
              <a:ext uri="{FF2B5EF4-FFF2-40B4-BE49-F238E27FC236}">
                <a16:creationId xmlns:a16="http://schemas.microsoft.com/office/drawing/2014/main" id="{E4CCF67D-2B64-C66F-BA18-A165BB471ACC}"/>
              </a:ext>
            </a:extLst>
          </p:cNvPr>
          <p:cNvSpPr txBox="1">
            <a:spLocks/>
          </p:cNvSpPr>
          <p:nvPr/>
        </p:nvSpPr>
        <p:spPr>
          <a:xfrm>
            <a:off x="919448" y="2545583"/>
            <a:ext cx="5269676" cy="395016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buFont typeface="Arial" pitchFamily="34" charset="0"/>
              <a:buNone/>
            </a:pPr>
            <a:r>
              <a:rPr lang="en-GB" sz="2200" dirty="0">
                <a:solidFill>
                  <a:schemeClr val="tx2"/>
                </a:solidFill>
                <a:latin typeface="+mj-lt"/>
              </a:rPr>
              <a:t>4 X 30 credit modules </a:t>
            </a:r>
          </a:p>
          <a:p>
            <a:pPr marL="0" indent="0">
              <a:spcBef>
                <a:spcPts val="0"/>
              </a:spcBef>
              <a:buFont typeface="Arial" pitchFamily="34" charset="0"/>
              <a:buNone/>
            </a:pPr>
            <a:endParaRPr lang="en-GB" sz="2200" dirty="0">
              <a:solidFill>
                <a:schemeClr val="tx2"/>
              </a:solidFill>
              <a:latin typeface="+mj-lt"/>
            </a:endParaRPr>
          </a:p>
          <a:p>
            <a:pPr>
              <a:spcBef>
                <a:spcPts val="0"/>
              </a:spcBef>
            </a:pPr>
            <a:r>
              <a:rPr lang="en-US" sz="2200" spc="-10" dirty="0">
                <a:solidFill>
                  <a:schemeClr val="tx2"/>
                </a:solidFill>
                <a:latin typeface="+mj-lt"/>
              </a:rPr>
              <a:t>ADHD: Research and Practice</a:t>
            </a:r>
          </a:p>
          <a:p>
            <a:r>
              <a:rPr lang="en-US" sz="2200" spc="-10" dirty="0">
                <a:solidFill>
                  <a:schemeClr val="tx2"/>
                </a:solidFill>
                <a:latin typeface="+mj-lt"/>
              </a:rPr>
              <a:t>Understanding </a:t>
            </a:r>
            <a:r>
              <a:rPr lang="en-US" sz="2200" dirty="0">
                <a:solidFill>
                  <a:schemeClr val="tx2"/>
                </a:solidFill>
                <a:latin typeface="+mj-lt"/>
              </a:rPr>
              <a:t>trauma</a:t>
            </a:r>
            <a:r>
              <a:rPr lang="en-US" sz="2200" spc="-70" dirty="0">
                <a:solidFill>
                  <a:schemeClr val="tx2"/>
                </a:solidFill>
                <a:latin typeface="+mj-lt"/>
              </a:rPr>
              <a:t> </a:t>
            </a:r>
            <a:r>
              <a:rPr lang="en-US" sz="2200" dirty="0">
                <a:solidFill>
                  <a:schemeClr val="tx2"/>
                </a:solidFill>
                <a:latin typeface="+mj-lt"/>
              </a:rPr>
              <a:t>and</a:t>
            </a:r>
            <a:r>
              <a:rPr lang="en-US" sz="2200" spc="-70" dirty="0">
                <a:solidFill>
                  <a:schemeClr val="tx2"/>
                </a:solidFill>
                <a:latin typeface="+mj-lt"/>
              </a:rPr>
              <a:t> </a:t>
            </a:r>
            <a:r>
              <a:rPr lang="en-US" sz="2200" dirty="0">
                <a:solidFill>
                  <a:schemeClr val="tx2"/>
                </a:solidFill>
                <a:latin typeface="+mj-lt"/>
              </a:rPr>
              <a:t>the mental health needs of the </a:t>
            </a:r>
            <a:r>
              <a:rPr lang="en-US" sz="2200" spc="-10" dirty="0">
                <a:solidFill>
                  <a:schemeClr val="tx2"/>
                </a:solidFill>
                <a:latin typeface="+mj-lt"/>
              </a:rPr>
              <a:t>child</a:t>
            </a:r>
            <a:endParaRPr lang="en-GB" sz="2200" dirty="0">
              <a:solidFill>
                <a:schemeClr val="tx2"/>
              </a:solidFill>
              <a:latin typeface="+mj-lt"/>
              <a:ea typeface="Arial" panose="020B0604020202020204" pitchFamily="34" charset="0"/>
              <a:cs typeface="Arial" panose="020B0604020202020204" pitchFamily="34" charset="0"/>
            </a:endParaRPr>
          </a:p>
          <a:p>
            <a:r>
              <a:rPr lang="en-GB" sz="2200" dirty="0">
                <a:solidFill>
                  <a:schemeClr val="tx2"/>
                </a:solidFill>
                <a:latin typeface="+mj-lt"/>
              </a:rPr>
              <a:t>Therapeutic and nature-based play</a:t>
            </a:r>
          </a:p>
          <a:p>
            <a:r>
              <a:rPr lang="en-GB" sz="2200" dirty="0">
                <a:solidFill>
                  <a:schemeClr val="tx2"/>
                </a:solidFill>
                <a:latin typeface="+mj-lt"/>
              </a:rPr>
              <a:t>Research methods for children and young people </a:t>
            </a:r>
          </a:p>
        </p:txBody>
      </p:sp>
      <p:sp>
        <p:nvSpPr>
          <p:cNvPr id="6" name="Text Placeholder 2">
            <a:extLst>
              <a:ext uri="{FF2B5EF4-FFF2-40B4-BE49-F238E27FC236}">
                <a16:creationId xmlns:a16="http://schemas.microsoft.com/office/drawing/2014/main" id="{BBB5260D-2102-97D7-779C-936DB923F941}"/>
              </a:ext>
            </a:extLst>
          </p:cNvPr>
          <p:cNvSpPr txBox="1">
            <a:spLocks/>
          </p:cNvSpPr>
          <p:nvPr/>
        </p:nvSpPr>
        <p:spPr>
          <a:xfrm rot="16200000">
            <a:off x="-1071587" y="3471375"/>
            <a:ext cx="3416186" cy="82391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dirty="0">
                <a:solidFill>
                  <a:schemeClr val="accent1">
                    <a:lumMod val="50000"/>
                  </a:schemeClr>
                </a:solidFill>
              </a:rPr>
              <a:t>Part One  (Sept-July)</a:t>
            </a:r>
          </a:p>
        </p:txBody>
      </p:sp>
      <p:sp>
        <p:nvSpPr>
          <p:cNvPr id="7" name="Text Placeholder 7">
            <a:extLst>
              <a:ext uri="{FF2B5EF4-FFF2-40B4-BE49-F238E27FC236}">
                <a16:creationId xmlns:a16="http://schemas.microsoft.com/office/drawing/2014/main" id="{5B5BB279-9F7E-51C1-4DFA-A10FCED25742}"/>
              </a:ext>
            </a:extLst>
          </p:cNvPr>
          <p:cNvSpPr txBox="1">
            <a:spLocks/>
          </p:cNvSpPr>
          <p:nvPr/>
        </p:nvSpPr>
        <p:spPr>
          <a:xfrm rot="5400000">
            <a:off x="8937747" y="5016453"/>
            <a:ext cx="5183188" cy="82391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dirty="0">
                <a:solidFill>
                  <a:schemeClr val="accent1">
                    <a:lumMod val="50000"/>
                  </a:schemeClr>
                </a:solidFill>
              </a:rPr>
              <a:t>Part  Two (Sept-Feb)</a:t>
            </a:r>
          </a:p>
        </p:txBody>
      </p:sp>
      <p:sp>
        <p:nvSpPr>
          <p:cNvPr id="8" name="Content Placeholder 8">
            <a:extLst>
              <a:ext uri="{FF2B5EF4-FFF2-40B4-BE49-F238E27FC236}">
                <a16:creationId xmlns:a16="http://schemas.microsoft.com/office/drawing/2014/main" id="{FCDBBC8B-49FC-FD31-F170-1FFBA2CB46C5}"/>
              </a:ext>
            </a:extLst>
          </p:cNvPr>
          <p:cNvSpPr txBox="1">
            <a:spLocks/>
          </p:cNvSpPr>
          <p:nvPr/>
        </p:nvSpPr>
        <p:spPr>
          <a:xfrm>
            <a:off x="6530539" y="2604622"/>
            <a:ext cx="5183188" cy="3684588"/>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200" dirty="0">
                <a:solidFill>
                  <a:schemeClr val="accent1">
                    <a:lumMod val="50000"/>
                  </a:schemeClr>
                </a:solidFill>
              </a:rPr>
              <a:t>60 credit Applied Psychology Dissertation</a:t>
            </a:r>
          </a:p>
          <a:p>
            <a:pPr marL="0" indent="0">
              <a:buFont typeface="Arial" pitchFamily="34" charset="0"/>
              <a:buNone/>
            </a:pPr>
            <a:endParaRPr lang="en-GB" sz="1050" dirty="0">
              <a:solidFill>
                <a:schemeClr val="accent1">
                  <a:lumMod val="50000"/>
                </a:schemeClr>
              </a:solidFill>
            </a:endParaRPr>
          </a:p>
          <a:p>
            <a:pPr marL="0" indent="0">
              <a:buFont typeface="Arial" pitchFamily="34" charset="0"/>
              <a:buNone/>
            </a:pPr>
            <a:r>
              <a:rPr lang="en-GB" sz="2200" dirty="0">
                <a:solidFill>
                  <a:schemeClr val="accent1">
                    <a:lumMod val="50000"/>
                  </a:schemeClr>
                </a:solidFill>
              </a:rPr>
              <a:t>Independent research project (75%)</a:t>
            </a:r>
          </a:p>
          <a:p>
            <a:pPr lvl="1">
              <a:buFont typeface="Wingdings" panose="05000000000000000000" pitchFamily="2" charset="2"/>
              <a:buChar char="Ø"/>
            </a:pPr>
            <a:r>
              <a:rPr lang="en-GB" sz="2200" dirty="0">
                <a:solidFill>
                  <a:schemeClr val="accent1">
                    <a:lumMod val="50000"/>
                  </a:schemeClr>
                </a:solidFill>
              </a:rPr>
              <a:t>Systematic Review</a:t>
            </a:r>
          </a:p>
          <a:p>
            <a:pPr lvl="1">
              <a:buFont typeface="Wingdings" panose="05000000000000000000" pitchFamily="2" charset="2"/>
              <a:buChar char="Ø"/>
            </a:pPr>
            <a:r>
              <a:rPr lang="en-GB" sz="2200" dirty="0">
                <a:solidFill>
                  <a:schemeClr val="accent1">
                    <a:lumMod val="50000"/>
                  </a:schemeClr>
                </a:solidFill>
              </a:rPr>
              <a:t>Research Paper</a:t>
            </a:r>
          </a:p>
          <a:p>
            <a:pPr lvl="1">
              <a:buFont typeface="Wingdings" panose="05000000000000000000" pitchFamily="2" charset="2"/>
              <a:buChar char="Ø"/>
            </a:pPr>
            <a:r>
              <a:rPr lang="en-GB" sz="2200" dirty="0">
                <a:solidFill>
                  <a:schemeClr val="accent1">
                    <a:lumMod val="50000"/>
                  </a:schemeClr>
                </a:solidFill>
              </a:rPr>
              <a:t>Reflective Chapter </a:t>
            </a:r>
          </a:p>
          <a:p>
            <a:pPr lvl="1">
              <a:buFont typeface="Wingdings" panose="05000000000000000000" pitchFamily="2" charset="2"/>
              <a:buChar char="Ø"/>
            </a:pPr>
            <a:endParaRPr lang="en-GB" sz="1200" dirty="0">
              <a:solidFill>
                <a:schemeClr val="accent1">
                  <a:lumMod val="50000"/>
                </a:schemeClr>
              </a:solidFill>
            </a:endParaRPr>
          </a:p>
          <a:p>
            <a:pPr marL="400050"/>
            <a:r>
              <a:rPr lang="en-GB" sz="2200" dirty="0">
                <a:solidFill>
                  <a:schemeClr val="accent1">
                    <a:lumMod val="50000"/>
                  </a:schemeClr>
                </a:solidFill>
              </a:rPr>
              <a:t>Presentation (25%)</a:t>
            </a:r>
          </a:p>
        </p:txBody>
      </p:sp>
    </p:spTree>
    <p:extLst>
      <p:ext uri="{BB962C8B-B14F-4D97-AF65-F5344CB8AC3E}">
        <p14:creationId xmlns:p14="http://schemas.microsoft.com/office/powerpoint/2010/main" val="14200130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ChangeArrowheads="1"/>
          </p:cNvSpPr>
          <p:nvPr/>
        </p:nvSpPr>
        <p:spPr bwMode="auto">
          <a:xfrm>
            <a:off x="5512254" y="2783052"/>
            <a:ext cx="493839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defRPr/>
            </a:pPr>
            <a:endParaRPr lang="en-GB">
              <a:solidFill>
                <a:prstClr val="black"/>
              </a:solidFill>
              <a:latin typeface="Calibri" panose="020F0502020204030204"/>
            </a:endParaRPr>
          </a:p>
        </p:txBody>
      </p:sp>
      <p:sp>
        <p:nvSpPr>
          <p:cNvPr id="8" name="Content Placeholder 7"/>
          <p:cNvSpPr>
            <a:spLocks noGrp="1"/>
          </p:cNvSpPr>
          <p:nvPr>
            <p:ph idx="1"/>
          </p:nvPr>
        </p:nvSpPr>
        <p:spPr>
          <a:xfrm>
            <a:off x="859674" y="1160607"/>
            <a:ext cx="10472651" cy="4351338"/>
          </a:xfrm>
          <a:ln w="28575">
            <a:solidFill>
              <a:schemeClr val="tx2"/>
            </a:solidFill>
          </a:ln>
        </p:spPr>
        <p:txBody>
          <a:bodyPr>
            <a:normAutofit fontScale="77500" lnSpcReduction="20000"/>
          </a:bodyPr>
          <a:lstStyle/>
          <a:p>
            <a:r>
              <a:rPr lang="en-GB" dirty="0">
                <a:solidFill>
                  <a:schemeClr val="tx2"/>
                </a:solidFill>
                <a:latin typeface="Arial" panose="020B0604020202020204" pitchFamily="34" charset="0"/>
                <a:cs typeface="Arial" panose="020B0604020202020204" pitchFamily="34" charset="0"/>
              </a:rPr>
              <a:t>This programme focuses on evidence-based therapeutic and supportive interventions. </a:t>
            </a:r>
          </a:p>
          <a:p>
            <a:endParaRPr lang="en-GB" dirty="0">
              <a:solidFill>
                <a:schemeClr val="tx2"/>
              </a:solidFill>
              <a:latin typeface="Arial" panose="020B0604020202020204" pitchFamily="34" charset="0"/>
              <a:cs typeface="Arial" panose="020B0604020202020204" pitchFamily="34" charset="0"/>
            </a:endParaRPr>
          </a:p>
          <a:p>
            <a:r>
              <a:rPr lang="en-GB" dirty="0">
                <a:solidFill>
                  <a:schemeClr val="tx2"/>
                </a:solidFill>
                <a:latin typeface="Arial" panose="020B0604020202020204" pitchFamily="34" charset="0"/>
                <a:cs typeface="Arial" panose="020B0604020202020204" pitchFamily="34" charset="0"/>
              </a:rPr>
              <a:t>It highlights the importance of the voice of the child and research methodologies aimed at research with children.</a:t>
            </a:r>
          </a:p>
          <a:p>
            <a:endParaRPr lang="en-GB" dirty="0">
              <a:solidFill>
                <a:schemeClr val="tx2"/>
              </a:solidFill>
              <a:latin typeface="Arial" panose="020B0604020202020204" pitchFamily="34" charset="0"/>
              <a:cs typeface="Arial" panose="020B0604020202020204" pitchFamily="34" charset="0"/>
            </a:endParaRPr>
          </a:p>
          <a:p>
            <a:r>
              <a:rPr lang="en-GB" dirty="0">
                <a:solidFill>
                  <a:schemeClr val="tx2"/>
                </a:solidFill>
                <a:latin typeface="Arial" panose="020B0604020202020204" pitchFamily="34" charset="0"/>
                <a:cs typeface="Arial" panose="020B0604020202020204" pitchFamily="34" charset="0"/>
              </a:rPr>
              <a:t>A range of interventions which work with a variety of presenting issues, including mental health concerns and neurodevelopmental disorders, affording them the skills and knowledge to apply in their professional fields.</a:t>
            </a:r>
          </a:p>
          <a:p>
            <a:endParaRPr lang="en-GB" dirty="0">
              <a:solidFill>
                <a:schemeClr val="tx2"/>
              </a:solidFill>
              <a:latin typeface="Arial" panose="020B0604020202020204" pitchFamily="34" charset="0"/>
              <a:cs typeface="Arial" panose="020B0604020202020204" pitchFamily="34" charset="0"/>
            </a:endParaRPr>
          </a:p>
          <a:p>
            <a:r>
              <a:rPr lang="en-GB" dirty="0">
                <a:solidFill>
                  <a:schemeClr val="tx2"/>
                </a:solidFill>
                <a:latin typeface="Arial" panose="020B0604020202020204" pitchFamily="34" charset="0"/>
                <a:cs typeface="Arial" panose="020B0604020202020204" pitchFamily="34" charset="0"/>
              </a:rPr>
              <a:t>The programme examines a variety of issues affecting children and young people’s mental health such as anxiety, bereavement, childhood trauma, adverse childhood experiences, ADHD, and attachment disorders. </a:t>
            </a:r>
          </a:p>
          <a:p>
            <a:endParaRPr lang="en-GB" dirty="0">
              <a:solidFill>
                <a:schemeClr val="tx2"/>
              </a:solidFill>
              <a:latin typeface="Arial" panose="020B0604020202020204" pitchFamily="34" charset="0"/>
              <a:cs typeface="Arial" panose="020B0604020202020204" pitchFamily="34" charset="0"/>
            </a:endParaRPr>
          </a:p>
        </p:txBody>
      </p:sp>
      <p:sp>
        <p:nvSpPr>
          <p:cNvPr id="6" name="Title 5">
            <a:extLst>
              <a:ext uri="{FF2B5EF4-FFF2-40B4-BE49-F238E27FC236}">
                <a16:creationId xmlns:a16="http://schemas.microsoft.com/office/drawing/2014/main" id="{5808441F-C9FC-03AB-041E-9156C7D56100}"/>
              </a:ext>
            </a:extLst>
          </p:cNvPr>
          <p:cNvSpPr>
            <a:spLocks noGrp="1"/>
          </p:cNvSpPr>
          <p:nvPr>
            <p:ph type="title"/>
          </p:nvPr>
        </p:nvSpPr>
        <p:spPr>
          <a:xfrm>
            <a:off x="313113" y="0"/>
            <a:ext cx="12014662" cy="1143000"/>
          </a:xfrm>
        </p:spPr>
        <p:txBody>
          <a:bodyPr>
            <a:normAutofit/>
          </a:bodyPr>
          <a:lstStyle/>
          <a:p>
            <a:r>
              <a:rPr lang="en-GB" sz="3200" b="1" dirty="0">
                <a:solidFill>
                  <a:schemeClr val="tx2"/>
                </a:solidFill>
                <a:latin typeface="Arial" panose="020B0604020202020204" pitchFamily="34" charset="0"/>
                <a:cs typeface="Arial" panose="020B0604020202020204" pitchFamily="34" charset="0"/>
              </a:rPr>
              <a:t>MA Children and Young People’s Mental Health</a:t>
            </a:r>
          </a:p>
        </p:txBody>
      </p:sp>
      <p:pic>
        <p:nvPicPr>
          <p:cNvPr id="11" name="Picture 10">
            <a:extLst>
              <a:ext uri="{FF2B5EF4-FFF2-40B4-BE49-F238E27FC236}">
                <a16:creationId xmlns:a16="http://schemas.microsoft.com/office/drawing/2014/main" id="{333082A3-ED79-B777-0499-FC69DC2D383B}"/>
              </a:ext>
            </a:extLst>
          </p:cNvPr>
          <p:cNvPicPr>
            <a:picLocks noChangeAspect="1"/>
          </p:cNvPicPr>
          <p:nvPr/>
        </p:nvPicPr>
        <p:blipFill>
          <a:blip r:embed="rId2"/>
          <a:stretch>
            <a:fillRect/>
          </a:stretch>
        </p:blipFill>
        <p:spPr>
          <a:xfrm>
            <a:off x="0" y="5572254"/>
            <a:ext cx="12192000" cy="1292566"/>
          </a:xfrm>
          <a:prstGeom prst="rect">
            <a:avLst/>
          </a:prstGeom>
        </p:spPr>
      </p:pic>
    </p:spTree>
    <p:extLst>
      <p:ext uri="{BB962C8B-B14F-4D97-AF65-F5344CB8AC3E}">
        <p14:creationId xmlns:p14="http://schemas.microsoft.com/office/powerpoint/2010/main" val="41720905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ChangeArrowheads="1"/>
          </p:cNvSpPr>
          <p:nvPr/>
        </p:nvSpPr>
        <p:spPr bwMode="auto">
          <a:xfrm>
            <a:off x="5512254" y="2783052"/>
            <a:ext cx="493839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defRPr/>
            </a:pPr>
            <a:endParaRPr lang="en-GB">
              <a:solidFill>
                <a:prstClr val="black"/>
              </a:solidFill>
              <a:latin typeface="Calibri" panose="020F0502020204030204"/>
            </a:endParaRPr>
          </a:p>
        </p:txBody>
      </p:sp>
      <p:sp>
        <p:nvSpPr>
          <p:cNvPr id="2" name="Title 1"/>
          <p:cNvSpPr>
            <a:spLocks noGrp="1"/>
          </p:cNvSpPr>
          <p:nvPr>
            <p:ph type="title"/>
          </p:nvPr>
        </p:nvSpPr>
        <p:spPr>
          <a:xfrm>
            <a:off x="570807" y="-134224"/>
            <a:ext cx="10972800" cy="1143000"/>
          </a:xfrm>
        </p:spPr>
        <p:txBody>
          <a:bodyPr>
            <a:normAutofit/>
          </a:bodyPr>
          <a:lstStyle/>
          <a:p>
            <a:pPr algn="ctr"/>
            <a:r>
              <a:rPr lang="en-GB" sz="3600" b="1" dirty="0">
                <a:solidFill>
                  <a:schemeClr val="accent1">
                    <a:lumMod val="50000"/>
                  </a:schemeClr>
                </a:solidFill>
              </a:rPr>
              <a:t>Programme Aims  </a:t>
            </a:r>
          </a:p>
        </p:txBody>
      </p:sp>
      <p:sp>
        <p:nvSpPr>
          <p:cNvPr id="3" name="Text Placeholder 2"/>
          <p:cNvSpPr>
            <a:spLocks noGrp="1"/>
          </p:cNvSpPr>
          <p:nvPr>
            <p:ph idx="1"/>
          </p:nvPr>
        </p:nvSpPr>
        <p:spPr>
          <a:xfrm>
            <a:off x="339213" y="1086196"/>
            <a:ext cx="11570110" cy="4319088"/>
          </a:xfrm>
          <a:ln w="28575">
            <a:solidFill>
              <a:schemeClr val="tx2"/>
            </a:solidFill>
          </a:ln>
        </p:spPr>
        <p:txBody>
          <a:bodyPr>
            <a:normAutofit fontScale="92500"/>
          </a:bodyPr>
          <a:lstStyle/>
          <a:p>
            <a:pPr marL="0" indent="0">
              <a:buNone/>
            </a:pPr>
            <a:r>
              <a:rPr lang="en-GB" sz="1800" b="0" i="0" u="none" strike="noStrike" baseline="0" dirty="0">
                <a:solidFill>
                  <a:schemeClr val="tx2"/>
                </a:solidFill>
                <a:latin typeface="Arial" panose="020B0604020202020204" pitchFamily="34" charset="0"/>
              </a:rPr>
              <a:t>The programme has the following general educational and specific aims to develop… </a:t>
            </a:r>
          </a:p>
          <a:p>
            <a:endParaRPr lang="en-GB" sz="1800" b="0" i="0" u="none" strike="noStrike" baseline="0" dirty="0">
              <a:solidFill>
                <a:schemeClr val="tx2"/>
              </a:solidFill>
              <a:latin typeface="Arial" panose="020B0604020202020204" pitchFamily="34" charset="0"/>
            </a:endParaRPr>
          </a:p>
          <a:p>
            <a:pPr marL="0" indent="0">
              <a:lnSpc>
                <a:spcPct val="110000"/>
              </a:lnSpc>
              <a:spcBef>
                <a:spcPts val="0"/>
              </a:spcBef>
              <a:spcAft>
                <a:spcPts val="800"/>
              </a:spcAft>
              <a:buNone/>
            </a:pPr>
            <a:r>
              <a:rPr lang="en-GB" sz="1800" b="0" i="0" u="none" strike="noStrike" baseline="0" dirty="0">
                <a:solidFill>
                  <a:schemeClr val="tx2"/>
                </a:solidFill>
                <a:latin typeface="Arial" panose="020B0604020202020204" pitchFamily="34" charset="0"/>
              </a:rPr>
              <a:t>1. A critical understanding of the role of research and theory in understanding, explaining and improving mental health, wellbeing and psychological functioning at an individual, organisational, and societal level. </a:t>
            </a:r>
          </a:p>
          <a:p>
            <a:pPr marL="0" indent="0">
              <a:lnSpc>
                <a:spcPct val="110000"/>
              </a:lnSpc>
              <a:spcBef>
                <a:spcPts val="0"/>
              </a:spcBef>
              <a:spcAft>
                <a:spcPts val="800"/>
              </a:spcAft>
              <a:buNone/>
            </a:pPr>
            <a:r>
              <a:rPr lang="en-GB" sz="1800" b="0" i="0" u="none" strike="noStrike" baseline="0" dirty="0">
                <a:solidFill>
                  <a:schemeClr val="tx2"/>
                </a:solidFill>
                <a:latin typeface="Arial" panose="020B0604020202020204" pitchFamily="34" charset="0"/>
              </a:rPr>
              <a:t>2. A critical understanding of real-life applications of children and young people’s mental health and well-being theory and research. </a:t>
            </a:r>
          </a:p>
          <a:p>
            <a:pPr marL="0" indent="0">
              <a:lnSpc>
                <a:spcPct val="110000"/>
              </a:lnSpc>
              <a:spcBef>
                <a:spcPts val="0"/>
              </a:spcBef>
              <a:spcAft>
                <a:spcPts val="800"/>
              </a:spcAft>
              <a:buNone/>
            </a:pPr>
            <a:r>
              <a:rPr lang="en-GB" sz="1800" b="0" i="0" u="none" strike="noStrike" baseline="0" dirty="0">
                <a:solidFill>
                  <a:schemeClr val="tx2"/>
                </a:solidFill>
                <a:latin typeface="Arial" panose="020B0604020202020204" pitchFamily="34" charset="0"/>
              </a:rPr>
              <a:t>3. An ability to critically reflect upon own professional competencies and personal and professional development needs. </a:t>
            </a:r>
          </a:p>
          <a:p>
            <a:pPr marL="0" indent="0">
              <a:lnSpc>
                <a:spcPct val="110000"/>
              </a:lnSpc>
              <a:spcBef>
                <a:spcPts val="0"/>
              </a:spcBef>
              <a:spcAft>
                <a:spcPts val="800"/>
              </a:spcAft>
              <a:buNone/>
            </a:pPr>
            <a:r>
              <a:rPr lang="en-GB" sz="1800" b="0" i="0" u="none" strike="noStrike" baseline="0" dirty="0">
                <a:solidFill>
                  <a:schemeClr val="tx2"/>
                </a:solidFill>
                <a:latin typeface="Arial" panose="020B0604020202020204" pitchFamily="34" charset="0"/>
              </a:rPr>
              <a:t>4. A range of in-depth independent research skills and methods for investigating and analysing children and young people’s mental health needs, underpinned by a critical understanding of ethical and research governance processes. </a:t>
            </a:r>
          </a:p>
          <a:p>
            <a:pPr marL="0" indent="0">
              <a:lnSpc>
                <a:spcPct val="110000"/>
              </a:lnSpc>
              <a:spcBef>
                <a:spcPts val="0"/>
              </a:spcBef>
              <a:spcAft>
                <a:spcPts val="800"/>
              </a:spcAft>
              <a:buNone/>
            </a:pPr>
            <a:r>
              <a:rPr lang="en-GB" sz="1800" b="0" i="0" u="none" strike="noStrike" baseline="0" dirty="0">
                <a:solidFill>
                  <a:schemeClr val="tx2"/>
                </a:solidFill>
                <a:latin typeface="Arial" panose="020B0604020202020204" pitchFamily="34" charset="0"/>
              </a:rPr>
              <a:t>5. An in-depth knowledge of a specific area of children and young people’s mental health research, leading to an ability to critically evaluate theory, research findings, and applications, and to develop scientifically rigorous and ethically sound research proposals. </a:t>
            </a:r>
            <a:endParaRPr lang="en-GB" dirty="0">
              <a:solidFill>
                <a:schemeClr val="tx2"/>
              </a:solidFill>
            </a:endParaRPr>
          </a:p>
        </p:txBody>
      </p:sp>
      <p:pic>
        <p:nvPicPr>
          <p:cNvPr id="5" name="Picture 4">
            <a:extLst>
              <a:ext uri="{FF2B5EF4-FFF2-40B4-BE49-F238E27FC236}">
                <a16:creationId xmlns:a16="http://schemas.microsoft.com/office/drawing/2014/main" id="{E1C3052B-9E61-0FF4-BEF7-9068DB1B07BB}"/>
              </a:ext>
            </a:extLst>
          </p:cNvPr>
          <p:cNvPicPr>
            <a:picLocks noChangeAspect="1"/>
          </p:cNvPicPr>
          <p:nvPr/>
        </p:nvPicPr>
        <p:blipFill>
          <a:blip r:embed="rId2"/>
          <a:stretch>
            <a:fillRect/>
          </a:stretch>
        </p:blipFill>
        <p:spPr>
          <a:xfrm>
            <a:off x="28268" y="5660917"/>
            <a:ext cx="12192000" cy="1292566"/>
          </a:xfrm>
          <a:prstGeom prst="rect">
            <a:avLst/>
          </a:prstGeom>
        </p:spPr>
      </p:pic>
      <p:sp>
        <p:nvSpPr>
          <p:cNvPr id="6" name="TextBox 5">
            <a:extLst>
              <a:ext uri="{FF2B5EF4-FFF2-40B4-BE49-F238E27FC236}">
                <a16:creationId xmlns:a16="http://schemas.microsoft.com/office/drawing/2014/main" id="{3A7EB540-9C39-F9FD-946D-E608CAD42660}"/>
              </a:ext>
            </a:extLst>
          </p:cNvPr>
          <p:cNvSpPr txBox="1"/>
          <p:nvPr/>
        </p:nvSpPr>
        <p:spPr>
          <a:xfrm>
            <a:off x="5956826" y="5954400"/>
            <a:ext cx="4049250" cy="461665"/>
          </a:xfrm>
          <a:prstGeom prst="rect">
            <a:avLst/>
          </a:prstGeom>
          <a:solidFill>
            <a:schemeClr val="bg1"/>
          </a:solidFill>
        </p:spPr>
        <p:txBody>
          <a:bodyPr wrap="none" rtlCol="0">
            <a:spAutoFit/>
          </a:bodyPr>
          <a:lstStyle/>
          <a:p>
            <a:r>
              <a:rPr lang="en-GB" sz="2400" dirty="0">
                <a:solidFill>
                  <a:schemeClr val="bg1"/>
                </a:solidFill>
                <a:hlinkClick r:id="rId3"/>
              </a:rPr>
              <a:t>Programme of study handbook</a:t>
            </a:r>
            <a:endParaRPr lang="en-GB" sz="2400" dirty="0">
              <a:solidFill>
                <a:schemeClr val="bg1"/>
              </a:solidFill>
            </a:endParaRPr>
          </a:p>
        </p:txBody>
      </p:sp>
    </p:spTree>
    <p:extLst>
      <p:ext uri="{BB962C8B-B14F-4D97-AF65-F5344CB8AC3E}">
        <p14:creationId xmlns:p14="http://schemas.microsoft.com/office/powerpoint/2010/main" val="23395950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5596" y="350520"/>
            <a:ext cx="10515600" cy="1325563"/>
          </a:xfrm>
        </p:spPr>
        <p:txBody>
          <a:bodyPr>
            <a:normAutofit fontScale="90000"/>
          </a:bodyPr>
          <a:lstStyle/>
          <a:p>
            <a:r>
              <a:rPr lang="en-GB" sz="4000" b="1" dirty="0">
                <a:solidFill>
                  <a:schemeClr val="accent1">
                    <a:lumMod val="50000"/>
                  </a:schemeClr>
                </a:solidFill>
              </a:rPr>
              <a:t>Module ECCY7005 </a:t>
            </a:r>
            <a:br>
              <a:rPr lang="en-GB" sz="4000" b="1" dirty="0">
                <a:solidFill>
                  <a:schemeClr val="accent1">
                    <a:lumMod val="50000"/>
                  </a:schemeClr>
                </a:solidFill>
              </a:rPr>
            </a:br>
            <a:r>
              <a:rPr lang="en-GB" sz="4000" b="1" dirty="0">
                <a:solidFill>
                  <a:schemeClr val="accent1">
                    <a:lumMod val="50000"/>
                  </a:schemeClr>
                </a:solidFill>
              </a:rPr>
              <a:t>ADHD: Research and Practice</a:t>
            </a:r>
            <a:br>
              <a:rPr lang="en-GB" sz="4000" b="1" dirty="0">
                <a:solidFill>
                  <a:schemeClr val="accent1">
                    <a:lumMod val="50000"/>
                  </a:schemeClr>
                </a:solidFill>
              </a:rPr>
            </a:br>
            <a:endParaRPr lang="en-GB" sz="4000" b="1" dirty="0">
              <a:solidFill>
                <a:schemeClr val="accent1">
                  <a:lumMod val="50000"/>
                </a:schemeClr>
              </a:solidFill>
            </a:endParaRPr>
          </a:p>
        </p:txBody>
      </p:sp>
      <p:sp>
        <p:nvSpPr>
          <p:cNvPr id="3" name="Text Placeholder 2"/>
          <p:cNvSpPr>
            <a:spLocks noGrp="1"/>
          </p:cNvSpPr>
          <p:nvPr>
            <p:ph type="body" idx="1"/>
          </p:nvPr>
        </p:nvSpPr>
        <p:spPr>
          <a:xfrm>
            <a:off x="967810" y="1983257"/>
            <a:ext cx="10187870" cy="823912"/>
          </a:xfrm>
        </p:spPr>
        <p:txBody>
          <a:bodyPr>
            <a:normAutofit/>
          </a:bodyPr>
          <a:lstStyle/>
          <a:p>
            <a:r>
              <a:rPr lang="en-GB" sz="2000" b="0" dirty="0">
                <a:solidFill>
                  <a:schemeClr val="tx2"/>
                </a:solidFill>
              </a:rPr>
              <a:t>Module develops an </a:t>
            </a:r>
            <a:r>
              <a:rPr lang="en-GB" sz="2000" b="0" dirty="0">
                <a:solidFill>
                  <a:schemeClr val="tx2"/>
                </a:solidFill>
                <a:latin typeface="Arial" panose="020B0604020202020204" pitchFamily="34" charset="0"/>
              </a:rPr>
              <a:t>in-depth critical understanding of attention deficit hyperactivity disorder (ADHD). </a:t>
            </a:r>
          </a:p>
          <a:p>
            <a:endParaRPr lang="en-GB" sz="2000" b="0" dirty="0">
              <a:solidFill>
                <a:schemeClr val="tx2"/>
              </a:solidFill>
            </a:endParaRPr>
          </a:p>
        </p:txBody>
      </p:sp>
      <p:sp>
        <p:nvSpPr>
          <p:cNvPr id="4" name="Content Placeholder 3"/>
          <p:cNvSpPr>
            <a:spLocks noGrp="1"/>
          </p:cNvSpPr>
          <p:nvPr>
            <p:ph sz="half" idx="2"/>
          </p:nvPr>
        </p:nvSpPr>
        <p:spPr>
          <a:xfrm>
            <a:off x="1134363" y="2694472"/>
            <a:ext cx="9627847" cy="2603507"/>
          </a:xfrm>
          <a:ln w="28575">
            <a:solidFill>
              <a:schemeClr val="tx2"/>
            </a:solidFill>
          </a:ln>
        </p:spPr>
        <p:txBody>
          <a:bodyPr>
            <a:normAutofit/>
          </a:bodyPr>
          <a:lstStyle/>
          <a:p>
            <a:r>
              <a:rPr lang="en-GB" sz="1800" b="0" i="0" u="none" strike="noStrike" baseline="0" dirty="0">
                <a:solidFill>
                  <a:schemeClr val="tx2"/>
                </a:solidFill>
                <a:latin typeface="Arial" panose="020B0604020202020204" pitchFamily="34" charset="0"/>
              </a:rPr>
              <a:t>Through practice and evidence-based research develop an in-depth knowledge of the issues children with ADHD face.</a:t>
            </a:r>
          </a:p>
          <a:p>
            <a:endParaRPr lang="en-GB" sz="1800" dirty="0">
              <a:solidFill>
                <a:schemeClr val="tx2"/>
              </a:solidFill>
              <a:latin typeface="Arial" panose="020B0604020202020204" pitchFamily="34" charset="0"/>
            </a:endParaRPr>
          </a:p>
          <a:p>
            <a:r>
              <a:rPr lang="en-GB" sz="1800" b="0" i="0" u="none" strike="noStrike" baseline="0" dirty="0">
                <a:solidFill>
                  <a:schemeClr val="tx2"/>
                </a:solidFill>
                <a:latin typeface="Arial" panose="020B0604020202020204" pitchFamily="34" charset="0"/>
              </a:rPr>
              <a:t>Identify a range of appropriate theory and practice-based strategies and interventions appropriate for ADHD</a:t>
            </a:r>
          </a:p>
          <a:p>
            <a:endParaRPr lang="en-GB" sz="1800" b="0" i="0" u="none" strike="noStrike" baseline="0" dirty="0">
              <a:solidFill>
                <a:schemeClr val="tx2"/>
              </a:solidFill>
              <a:latin typeface="Arial" panose="020B0604020202020204" pitchFamily="34" charset="0"/>
            </a:endParaRPr>
          </a:p>
          <a:p>
            <a:r>
              <a:rPr lang="en-GB" sz="1800" b="0" i="0" u="none" strike="noStrike" baseline="0" dirty="0">
                <a:solidFill>
                  <a:schemeClr val="tx2"/>
                </a:solidFill>
                <a:latin typeface="Arial" panose="020B0604020202020204" pitchFamily="34" charset="0"/>
              </a:rPr>
              <a:t>Critically appraise contemporary theory and research on ADHD </a:t>
            </a:r>
          </a:p>
          <a:p>
            <a:pPr>
              <a:buFont typeface="Wingdings" panose="05000000000000000000" pitchFamily="2" charset="2"/>
              <a:buChar char="q"/>
            </a:pPr>
            <a:endParaRPr lang="en-GB" dirty="0">
              <a:solidFill>
                <a:schemeClr val="tx2"/>
              </a:solidFill>
            </a:endParaRPr>
          </a:p>
          <a:p>
            <a:pPr>
              <a:buFont typeface="Wingdings" panose="05000000000000000000" pitchFamily="2" charset="2"/>
              <a:buChar char="q"/>
            </a:pPr>
            <a:endParaRPr lang="en-GB" dirty="0">
              <a:solidFill>
                <a:schemeClr val="tx2"/>
              </a:solidFill>
            </a:endParaRPr>
          </a:p>
        </p:txBody>
      </p:sp>
      <p:pic>
        <p:nvPicPr>
          <p:cNvPr id="5" name="Picture 4">
            <a:extLst>
              <a:ext uri="{FF2B5EF4-FFF2-40B4-BE49-F238E27FC236}">
                <a16:creationId xmlns:a16="http://schemas.microsoft.com/office/drawing/2014/main" id="{906CA5BE-FE99-01DA-DFBF-0C4F1FE7AB17}"/>
              </a:ext>
            </a:extLst>
          </p:cNvPr>
          <p:cNvPicPr>
            <a:picLocks noChangeAspect="1"/>
          </p:cNvPicPr>
          <p:nvPr/>
        </p:nvPicPr>
        <p:blipFill>
          <a:blip r:embed="rId2"/>
          <a:stretch>
            <a:fillRect/>
          </a:stretch>
        </p:blipFill>
        <p:spPr>
          <a:xfrm>
            <a:off x="0" y="5572254"/>
            <a:ext cx="12192000" cy="1292566"/>
          </a:xfrm>
          <a:prstGeom prst="rect">
            <a:avLst/>
          </a:prstGeom>
        </p:spPr>
      </p:pic>
    </p:spTree>
    <p:extLst>
      <p:ext uri="{BB962C8B-B14F-4D97-AF65-F5344CB8AC3E}">
        <p14:creationId xmlns:p14="http://schemas.microsoft.com/office/powerpoint/2010/main" val="5184125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2" y="349135"/>
            <a:ext cx="10799618" cy="1515372"/>
          </a:xfrm>
        </p:spPr>
        <p:txBody>
          <a:bodyPr>
            <a:normAutofit fontScale="90000"/>
          </a:bodyPr>
          <a:lstStyle/>
          <a:p>
            <a:pPr algn="l"/>
            <a:r>
              <a:rPr lang="en-GB" sz="3600" b="1" dirty="0">
                <a:solidFill>
                  <a:schemeClr val="accent1">
                    <a:lumMod val="50000"/>
                  </a:schemeClr>
                </a:solidFill>
              </a:rPr>
              <a:t>Module ECCY7007: </a:t>
            </a:r>
            <a:r>
              <a:rPr lang="en-GB" sz="3100" b="1" dirty="0">
                <a:solidFill>
                  <a:schemeClr val="accent1">
                    <a:lumMod val="50000"/>
                  </a:schemeClr>
                </a:solidFill>
              </a:rPr>
              <a:t>Understanding trauma and the mental health needs of the child</a:t>
            </a:r>
            <a:br>
              <a:rPr lang="en-GB" sz="3600" b="1" dirty="0">
                <a:solidFill>
                  <a:schemeClr val="accent1">
                    <a:lumMod val="50000"/>
                  </a:schemeClr>
                </a:solidFill>
              </a:rPr>
            </a:br>
            <a:endParaRPr lang="en-GB" sz="4000" b="1" dirty="0">
              <a:solidFill>
                <a:schemeClr val="accent1">
                  <a:lumMod val="50000"/>
                </a:schemeClr>
              </a:solidFill>
            </a:endParaRPr>
          </a:p>
        </p:txBody>
      </p:sp>
      <p:sp>
        <p:nvSpPr>
          <p:cNvPr id="3" name="Text Placeholder 2"/>
          <p:cNvSpPr>
            <a:spLocks noGrp="1"/>
          </p:cNvSpPr>
          <p:nvPr>
            <p:ph type="body" idx="1"/>
          </p:nvPr>
        </p:nvSpPr>
        <p:spPr>
          <a:xfrm>
            <a:off x="738136" y="1560021"/>
            <a:ext cx="10187870" cy="823912"/>
          </a:xfrm>
        </p:spPr>
        <p:txBody>
          <a:bodyPr>
            <a:normAutofit fontScale="92500" lnSpcReduction="10000"/>
          </a:bodyPr>
          <a:lstStyle/>
          <a:p>
            <a:r>
              <a:rPr lang="en-GB" sz="2000" b="0" dirty="0">
                <a:solidFill>
                  <a:schemeClr val="tx2"/>
                </a:solidFill>
              </a:rPr>
              <a:t>Module develops a critical understanding of childhood trauma and the influence of ACEs and attachment on child development. Also, a critical understanding of the social, emotional, and mental health needs of children.</a:t>
            </a:r>
          </a:p>
        </p:txBody>
      </p:sp>
      <p:sp>
        <p:nvSpPr>
          <p:cNvPr id="4" name="Content Placeholder 3"/>
          <p:cNvSpPr>
            <a:spLocks noGrp="1"/>
          </p:cNvSpPr>
          <p:nvPr>
            <p:ph sz="half" idx="2"/>
          </p:nvPr>
        </p:nvSpPr>
        <p:spPr>
          <a:xfrm>
            <a:off x="1134363" y="2694472"/>
            <a:ext cx="9627847" cy="2430593"/>
          </a:xfrm>
          <a:ln w="28575">
            <a:solidFill>
              <a:schemeClr val="tx2"/>
            </a:solidFill>
          </a:ln>
        </p:spPr>
        <p:txBody>
          <a:bodyPr>
            <a:normAutofit/>
          </a:bodyPr>
          <a:lstStyle/>
          <a:p>
            <a:r>
              <a:rPr lang="en-GB" sz="1800" dirty="0">
                <a:solidFill>
                  <a:schemeClr val="tx2"/>
                </a:solidFill>
                <a:latin typeface="Arial" panose="020B0604020202020204" pitchFamily="34" charset="0"/>
              </a:rPr>
              <a:t>D</a:t>
            </a:r>
            <a:r>
              <a:rPr lang="en-GB" sz="1800" b="0" i="0" u="none" strike="noStrike" baseline="0" dirty="0">
                <a:solidFill>
                  <a:schemeClr val="tx2"/>
                </a:solidFill>
                <a:latin typeface="Arial" panose="020B0604020202020204" pitchFamily="34" charset="0"/>
              </a:rPr>
              <a:t>emonstrate a critical understanding of trauma-informed practice and cultural sensitivity;</a:t>
            </a:r>
          </a:p>
          <a:p>
            <a:endParaRPr lang="en-GB" sz="1800" b="0" i="0" u="none" strike="noStrike" baseline="0" dirty="0">
              <a:solidFill>
                <a:schemeClr val="tx2"/>
              </a:solidFill>
              <a:latin typeface="Arial" panose="020B0604020202020204" pitchFamily="34" charset="0"/>
            </a:endParaRPr>
          </a:p>
          <a:p>
            <a:r>
              <a:rPr lang="en-GB" sz="1800" dirty="0">
                <a:solidFill>
                  <a:schemeClr val="tx2"/>
                </a:solidFill>
                <a:latin typeface="Arial" panose="020B0604020202020204" pitchFamily="34" charset="0"/>
              </a:rPr>
              <a:t>Explore</a:t>
            </a:r>
            <a:r>
              <a:rPr lang="en-GB" sz="1800" b="0" i="0" u="none" strike="noStrike" baseline="0" dirty="0">
                <a:solidFill>
                  <a:schemeClr val="tx2"/>
                </a:solidFill>
                <a:latin typeface="Arial" panose="020B0604020202020204" pitchFamily="34" charset="0"/>
              </a:rPr>
              <a:t> the contemporary rhetoric surrounding ACEs and Attachment theory</a:t>
            </a:r>
          </a:p>
          <a:p>
            <a:endParaRPr lang="en-GB" sz="1800" dirty="0">
              <a:solidFill>
                <a:schemeClr val="tx2"/>
              </a:solidFill>
              <a:latin typeface="Arial" panose="020B0604020202020204" pitchFamily="34" charset="0"/>
            </a:endParaRPr>
          </a:p>
          <a:p>
            <a:r>
              <a:rPr lang="en-GB" sz="1800" b="0" i="0" u="none" strike="noStrike" baseline="0" dirty="0">
                <a:solidFill>
                  <a:schemeClr val="tx2"/>
                </a:solidFill>
                <a:latin typeface="Arial" panose="020B0604020202020204" pitchFamily="34" charset="0"/>
              </a:rPr>
              <a:t>Critically appraise a range of strategies and interventions that can be used to support the social, emotional, and mental health needs of children</a:t>
            </a:r>
          </a:p>
          <a:p>
            <a:endParaRPr lang="en-GB" sz="1800" b="0" i="0" u="none" strike="noStrike" baseline="0" dirty="0">
              <a:solidFill>
                <a:schemeClr val="tx2"/>
              </a:solidFill>
              <a:latin typeface="Arial" panose="020B0604020202020204" pitchFamily="34" charset="0"/>
            </a:endParaRPr>
          </a:p>
          <a:p>
            <a:pPr marL="0" indent="0">
              <a:buNone/>
            </a:pPr>
            <a:endParaRPr lang="en-GB" dirty="0">
              <a:solidFill>
                <a:schemeClr val="tx2"/>
              </a:solidFill>
            </a:endParaRPr>
          </a:p>
          <a:p>
            <a:pPr>
              <a:buFont typeface="Wingdings" panose="05000000000000000000" pitchFamily="2" charset="2"/>
              <a:buChar char="q"/>
            </a:pPr>
            <a:endParaRPr lang="en-GB" dirty="0">
              <a:solidFill>
                <a:schemeClr val="tx2"/>
              </a:solidFill>
            </a:endParaRPr>
          </a:p>
        </p:txBody>
      </p:sp>
      <p:pic>
        <p:nvPicPr>
          <p:cNvPr id="5" name="Picture 4">
            <a:extLst>
              <a:ext uri="{FF2B5EF4-FFF2-40B4-BE49-F238E27FC236}">
                <a16:creationId xmlns:a16="http://schemas.microsoft.com/office/drawing/2014/main" id="{79256E46-59C9-6A4E-4291-503E855DD027}"/>
              </a:ext>
            </a:extLst>
          </p:cNvPr>
          <p:cNvPicPr>
            <a:picLocks noChangeAspect="1"/>
          </p:cNvPicPr>
          <p:nvPr/>
        </p:nvPicPr>
        <p:blipFill>
          <a:blip r:embed="rId2"/>
          <a:stretch>
            <a:fillRect/>
          </a:stretch>
        </p:blipFill>
        <p:spPr>
          <a:xfrm>
            <a:off x="0" y="5572254"/>
            <a:ext cx="12192000" cy="1292566"/>
          </a:xfrm>
          <a:prstGeom prst="rect">
            <a:avLst/>
          </a:prstGeom>
        </p:spPr>
      </p:pic>
    </p:spTree>
    <p:extLst>
      <p:ext uri="{BB962C8B-B14F-4D97-AF65-F5344CB8AC3E}">
        <p14:creationId xmlns:p14="http://schemas.microsoft.com/office/powerpoint/2010/main" val="7848643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5596" y="350520"/>
            <a:ext cx="10515600" cy="1325563"/>
          </a:xfrm>
        </p:spPr>
        <p:txBody>
          <a:bodyPr>
            <a:normAutofit fontScale="90000"/>
          </a:bodyPr>
          <a:lstStyle/>
          <a:p>
            <a:r>
              <a:rPr lang="en-GB" sz="4000" b="1" dirty="0">
                <a:solidFill>
                  <a:schemeClr val="accent1">
                    <a:lumMod val="50000"/>
                  </a:schemeClr>
                </a:solidFill>
              </a:rPr>
              <a:t>Module ECCY7008 </a:t>
            </a:r>
            <a:br>
              <a:rPr lang="en-GB" sz="4000" b="1" dirty="0">
                <a:solidFill>
                  <a:schemeClr val="accent1">
                    <a:lumMod val="50000"/>
                  </a:schemeClr>
                </a:solidFill>
              </a:rPr>
            </a:br>
            <a:r>
              <a:rPr lang="en-GB" sz="4000" b="1" dirty="0">
                <a:solidFill>
                  <a:schemeClr val="accent1">
                    <a:lumMod val="50000"/>
                  </a:schemeClr>
                </a:solidFill>
              </a:rPr>
              <a:t>Therapeutic and nature-based play</a:t>
            </a:r>
            <a:br>
              <a:rPr lang="en-GB" sz="4000" b="1" dirty="0">
                <a:solidFill>
                  <a:schemeClr val="accent1">
                    <a:lumMod val="50000"/>
                  </a:schemeClr>
                </a:solidFill>
              </a:rPr>
            </a:br>
            <a:endParaRPr lang="en-GB" sz="4000" b="1" dirty="0">
              <a:solidFill>
                <a:schemeClr val="accent1">
                  <a:lumMod val="50000"/>
                </a:schemeClr>
              </a:solidFill>
            </a:endParaRPr>
          </a:p>
        </p:txBody>
      </p:sp>
      <p:sp>
        <p:nvSpPr>
          <p:cNvPr id="3" name="Text Placeholder 2"/>
          <p:cNvSpPr>
            <a:spLocks noGrp="1"/>
          </p:cNvSpPr>
          <p:nvPr>
            <p:ph type="body" idx="1"/>
          </p:nvPr>
        </p:nvSpPr>
        <p:spPr>
          <a:xfrm>
            <a:off x="149629" y="1723505"/>
            <a:ext cx="11510356" cy="1192639"/>
          </a:xfrm>
        </p:spPr>
        <p:txBody>
          <a:bodyPr>
            <a:normAutofit/>
          </a:bodyPr>
          <a:lstStyle/>
          <a:p>
            <a:r>
              <a:rPr lang="en-GB" sz="2100" b="0" i="0" u="none" strike="noStrike" baseline="0" dirty="0">
                <a:solidFill>
                  <a:schemeClr val="tx2"/>
                </a:solidFill>
                <a:latin typeface="Arial" panose="020B0604020202020204" pitchFamily="34" charset="0"/>
              </a:rPr>
              <a:t>Module examines therapeutic play in a range of mental health contexts enables a critical understanding of the role of natural environments and outdoor spaces in young people’s mental health and well-being.</a:t>
            </a:r>
          </a:p>
          <a:p>
            <a:endParaRPr lang="en-GB" sz="2100" b="0" dirty="0">
              <a:solidFill>
                <a:schemeClr val="tx2"/>
              </a:solidFill>
            </a:endParaRPr>
          </a:p>
        </p:txBody>
      </p:sp>
      <p:sp>
        <p:nvSpPr>
          <p:cNvPr id="4" name="Content Placeholder 3"/>
          <p:cNvSpPr>
            <a:spLocks noGrp="1"/>
          </p:cNvSpPr>
          <p:nvPr>
            <p:ph sz="half" idx="2"/>
          </p:nvPr>
        </p:nvSpPr>
        <p:spPr>
          <a:xfrm>
            <a:off x="895596" y="2766846"/>
            <a:ext cx="10114075" cy="2603507"/>
          </a:xfrm>
          <a:ln w="28575">
            <a:solidFill>
              <a:schemeClr val="tx2"/>
            </a:solidFill>
          </a:ln>
        </p:spPr>
        <p:txBody>
          <a:bodyPr>
            <a:normAutofit/>
          </a:bodyPr>
          <a:lstStyle/>
          <a:p>
            <a:r>
              <a:rPr lang="en-GB" sz="1800" b="0" i="0" u="none" strike="noStrike" baseline="0" dirty="0">
                <a:solidFill>
                  <a:schemeClr val="tx2"/>
                </a:solidFill>
                <a:latin typeface="Arial" panose="020B0604020202020204" pitchFamily="34" charset="0"/>
              </a:rPr>
              <a:t>Demonstrate a critical awareness of therapeutic play and working with diverse groups of children</a:t>
            </a:r>
          </a:p>
          <a:p>
            <a:endParaRPr lang="en-GB" sz="1800" b="0" i="0" u="none" strike="noStrike" baseline="0" dirty="0">
              <a:solidFill>
                <a:schemeClr val="tx2"/>
              </a:solidFill>
              <a:latin typeface="Arial" panose="020B0604020202020204" pitchFamily="34" charset="0"/>
            </a:endParaRPr>
          </a:p>
          <a:p>
            <a:r>
              <a:rPr lang="en-GB" sz="1800" dirty="0">
                <a:solidFill>
                  <a:schemeClr val="tx2"/>
                </a:solidFill>
                <a:latin typeface="Arial" panose="020B0604020202020204" pitchFamily="34" charset="0"/>
              </a:rPr>
              <a:t>C</a:t>
            </a:r>
            <a:r>
              <a:rPr lang="en-GB" sz="1800" b="0" i="0" u="none" strike="noStrike" baseline="0" dirty="0">
                <a:solidFill>
                  <a:schemeClr val="tx2"/>
                </a:solidFill>
                <a:latin typeface="Arial" panose="020B0604020202020204" pitchFamily="34" charset="0"/>
              </a:rPr>
              <a:t>ritically consider the practice and evidence-base of therapeutic play;</a:t>
            </a:r>
          </a:p>
          <a:p>
            <a:endParaRPr lang="en-GB" sz="1800" dirty="0">
              <a:solidFill>
                <a:schemeClr val="tx2"/>
              </a:solidFill>
              <a:latin typeface="Arial" panose="020B0604020202020204" pitchFamily="34" charset="0"/>
            </a:endParaRPr>
          </a:p>
          <a:p>
            <a:r>
              <a:rPr lang="en-GB" sz="1800" b="0" i="0" u="none" strike="noStrike" baseline="0" dirty="0">
                <a:solidFill>
                  <a:schemeClr val="tx2"/>
                </a:solidFill>
                <a:latin typeface="Arial" panose="020B0604020202020204" pitchFamily="34" charset="0"/>
              </a:rPr>
              <a:t>Examine a range of theoretical approaches to understanding nature-based wellbeing in young people and demonstrate a critical awareness of how to evaluate the effectiveness of outdoor therapies and nature-based practices for young people and their families</a:t>
            </a:r>
            <a:endParaRPr lang="en-GB" dirty="0">
              <a:solidFill>
                <a:schemeClr val="tx2"/>
              </a:solidFill>
            </a:endParaRPr>
          </a:p>
          <a:p>
            <a:pPr>
              <a:buFont typeface="Wingdings" panose="05000000000000000000" pitchFamily="2" charset="2"/>
              <a:buChar char="q"/>
            </a:pPr>
            <a:endParaRPr lang="en-GB" dirty="0">
              <a:solidFill>
                <a:schemeClr val="tx2"/>
              </a:solidFill>
            </a:endParaRPr>
          </a:p>
        </p:txBody>
      </p:sp>
      <p:pic>
        <p:nvPicPr>
          <p:cNvPr id="5" name="Picture 4">
            <a:extLst>
              <a:ext uri="{FF2B5EF4-FFF2-40B4-BE49-F238E27FC236}">
                <a16:creationId xmlns:a16="http://schemas.microsoft.com/office/drawing/2014/main" id="{18861E28-26F1-073E-F32F-852CBA2236AC}"/>
              </a:ext>
            </a:extLst>
          </p:cNvPr>
          <p:cNvPicPr>
            <a:picLocks noChangeAspect="1"/>
          </p:cNvPicPr>
          <p:nvPr/>
        </p:nvPicPr>
        <p:blipFill>
          <a:blip r:embed="rId2"/>
          <a:stretch>
            <a:fillRect/>
          </a:stretch>
        </p:blipFill>
        <p:spPr>
          <a:xfrm>
            <a:off x="0" y="5572254"/>
            <a:ext cx="12192000" cy="1292566"/>
          </a:xfrm>
          <a:prstGeom prst="rect">
            <a:avLst/>
          </a:prstGeom>
        </p:spPr>
      </p:pic>
    </p:spTree>
    <p:extLst>
      <p:ext uri="{BB962C8B-B14F-4D97-AF65-F5344CB8AC3E}">
        <p14:creationId xmlns:p14="http://schemas.microsoft.com/office/powerpoint/2010/main" val="32928958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552" y="393469"/>
            <a:ext cx="11544200" cy="1277072"/>
          </a:xfrm>
        </p:spPr>
        <p:txBody>
          <a:bodyPr>
            <a:normAutofit fontScale="90000"/>
          </a:bodyPr>
          <a:lstStyle/>
          <a:p>
            <a:pPr algn="l"/>
            <a:r>
              <a:rPr lang="en-GB" sz="4000" b="1" dirty="0">
                <a:solidFill>
                  <a:schemeClr val="accent1">
                    <a:lumMod val="50000"/>
                  </a:schemeClr>
                </a:solidFill>
              </a:rPr>
              <a:t>Module ECCY7006: Research methods for children and young people</a:t>
            </a:r>
            <a:br>
              <a:rPr lang="en-GB" sz="4000" b="1" dirty="0">
                <a:solidFill>
                  <a:schemeClr val="accent1">
                    <a:lumMod val="50000"/>
                  </a:schemeClr>
                </a:solidFill>
              </a:rPr>
            </a:br>
            <a:endParaRPr lang="en-GB" sz="4000" b="1" dirty="0">
              <a:solidFill>
                <a:schemeClr val="accent1">
                  <a:lumMod val="50000"/>
                </a:schemeClr>
              </a:solidFill>
            </a:endParaRPr>
          </a:p>
        </p:txBody>
      </p:sp>
      <p:sp>
        <p:nvSpPr>
          <p:cNvPr id="3" name="Text Placeholder 2"/>
          <p:cNvSpPr>
            <a:spLocks noGrp="1"/>
          </p:cNvSpPr>
          <p:nvPr>
            <p:ph type="body" idx="1"/>
          </p:nvPr>
        </p:nvSpPr>
        <p:spPr>
          <a:xfrm>
            <a:off x="967810" y="1983257"/>
            <a:ext cx="10187870" cy="823912"/>
          </a:xfrm>
        </p:spPr>
        <p:txBody>
          <a:bodyPr>
            <a:normAutofit/>
          </a:bodyPr>
          <a:lstStyle/>
          <a:p>
            <a:r>
              <a:rPr lang="en-GB" sz="2000" b="0" dirty="0">
                <a:solidFill>
                  <a:schemeClr val="tx2"/>
                </a:solidFill>
              </a:rPr>
              <a:t>Module develops an </a:t>
            </a:r>
            <a:r>
              <a:rPr lang="en-GB" sz="2000" b="0" dirty="0">
                <a:solidFill>
                  <a:schemeClr val="tx2"/>
                </a:solidFill>
                <a:latin typeface="Arial" panose="020B0604020202020204" pitchFamily="34" charset="0"/>
              </a:rPr>
              <a:t>in-depth critical understanding of attention deficit hyperactivity disorder (ADHD). </a:t>
            </a:r>
          </a:p>
          <a:p>
            <a:endParaRPr lang="en-GB" sz="2000" b="0" dirty="0">
              <a:solidFill>
                <a:schemeClr val="tx2"/>
              </a:solidFill>
            </a:endParaRPr>
          </a:p>
        </p:txBody>
      </p:sp>
      <p:sp>
        <p:nvSpPr>
          <p:cNvPr id="4" name="Content Placeholder 3"/>
          <p:cNvSpPr>
            <a:spLocks noGrp="1"/>
          </p:cNvSpPr>
          <p:nvPr>
            <p:ph sz="half" idx="2"/>
          </p:nvPr>
        </p:nvSpPr>
        <p:spPr>
          <a:xfrm>
            <a:off x="1134363" y="2694472"/>
            <a:ext cx="9627847" cy="2603507"/>
          </a:xfrm>
          <a:ln w="28575">
            <a:solidFill>
              <a:schemeClr val="tx2"/>
            </a:solidFill>
          </a:ln>
        </p:spPr>
        <p:txBody>
          <a:bodyPr>
            <a:normAutofit fontScale="92500" lnSpcReduction="10000"/>
          </a:bodyPr>
          <a:lstStyle/>
          <a:p>
            <a:r>
              <a:rPr lang="en-GB" sz="1800" b="0" i="0" u="none" strike="noStrike" baseline="0" dirty="0">
                <a:solidFill>
                  <a:schemeClr val="tx2"/>
                </a:solidFill>
                <a:latin typeface="Arial" panose="020B0604020202020204" pitchFamily="34" charset="0"/>
              </a:rPr>
              <a:t>To develop students’ understanding and use of a range of research methods and associated ethical issues in the field of children’s mental health.</a:t>
            </a:r>
          </a:p>
          <a:p>
            <a:r>
              <a:rPr lang="en-GB" sz="1800" b="0" i="0" u="none" strike="noStrike" baseline="0" dirty="0">
                <a:solidFill>
                  <a:schemeClr val="tx2"/>
                </a:solidFill>
                <a:latin typeface="Arial" panose="020B0604020202020204" pitchFamily="34" charset="0"/>
              </a:rPr>
              <a:t>LEARNING OUTCOMES</a:t>
            </a:r>
          </a:p>
          <a:p>
            <a:r>
              <a:rPr lang="en-GB" sz="1800" b="0" i="0" u="none" strike="noStrike" baseline="0" dirty="0">
                <a:solidFill>
                  <a:schemeClr val="tx2"/>
                </a:solidFill>
                <a:latin typeface="Arial" panose="020B0604020202020204" pitchFamily="34" charset="0"/>
              </a:rPr>
              <a:t>Upon the successful completion of this module, the student should be able to:</a:t>
            </a:r>
          </a:p>
          <a:p>
            <a:r>
              <a:rPr lang="en-GB" sz="1800" b="0" i="0" u="none" strike="noStrike" baseline="0" dirty="0">
                <a:solidFill>
                  <a:schemeClr val="tx2"/>
                </a:solidFill>
                <a:latin typeface="Arial" panose="020B0604020202020204" pitchFamily="34" charset="0"/>
              </a:rPr>
              <a:t>• apply a range of data collection techniques and methods to a variety of research contexts;</a:t>
            </a:r>
          </a:p>
          <a:p>
            <a:r>
              <a:rPr lang="en-GB" sz="1800" b="0" i="0" u="none" strike="noStrike" baseline="0" dirty="0">
                <a:solidFill>
                  <a:schemeClr val="tx2"/>
                </a:solidFill>
                <a:latin typeface="Arial" panose="020B0604020202020204" pitchFamily="34" charset="0"/>
              </a:rPr>
              <a:t>• evidence a critical awareness of the ethical issues surrounding carrying out primary research with children and young people;</a:t>
            </a:r>
          </a:p>
          <a:p>
            <a:r>
              <a:rPr lang="en-GB" sz="1800" b="0" i="0" u="none" strike="noStrike" baseline="0" dirty="0">
                <a:solidFill>
                  <a:schemeClr val="tx2"/>
                </a:solidFill>
                <a:latin typeface="Arial" panose="020B0604020202020204" pitchFamily="34" charset="0"/>
              </a:rPr>
              <a:t>• demonstrate competency in a range of research skills associated with conducting real-world research.</a:t>
            </a:r>
            <a:endParaRPr lang="en-GB" dirty="0">
              <a:solidFill>
                <a:schemeClr val="tx2"/>
              </a:solidFill>
            </a:endParaRPr>
          </a:p>
          <a:p>
            <a:pPr>
              <a:buFont typeface="Wingdings" panose="05000000000000000000" pitchFamily="2" charset="2"/>
              <a:buChar char="q"/>
            </a:pPr>
            <a:endParaRPr lang="en-GB" dirty="0">
              <a:solidFill>
                <a:schemeClr val="tx2"/>
              </a:solidFill>
            </a:endParaRPr>
          </a:p>
        </p:txBody>
      </p:sp>
      <p:pic>
        <p:nvPicPr>
          <p:cNvPr id="5" name="Picture 4">
            <a:extLst>
              <a:ext uri="{FF2B5EF4-FFF2-40B4-BE49-F238E27FC236}">
                <a16:creationId xmlns:a16="http://schemas.microsoft.com/office/drawing/2014/main" id="{3B65AAB4-674B-0DB9-3C4C-4D77ECDD5454}"/>
              </a:ext>
            </a:extLst>
          </p:cNvPr>
          <p:cNvPicPr>
            <a:picLocks noChangeAspect="1"/>
          </p:cNvPicPr>
          <p:nvPr/>
        </p:nvPicPr>
        <p:blipFill>
          <a:blip r:embed="rId2"/>
          <a:stretch>
            <a:fillRect/>
          </a:stretch>
        </p:blipFill>
        <p:spPr>
          <a:xfrm>
            <a:off x="0" y="5572254"/>
            <a:ext cx="12192000" cy="1292566"/>
          </a:xfrm>
          <a:prstGeom prst="rect">
            <a:avLst/>
          </a:prstGeom>
        </p:spPr>
      </p:pic>
    </p:spTree>
    <p:extLst>
      <p:ext uri="{BB962C8B-B14F-4D97-AF65-F5344CB8AC3E}">
        <p14:creationId xmlns:p14="http://schemas.microsoft.com/office/powerpoint/2010/main" val="10845345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ChangeArrowheads="1"/>
          </p:cNvSpPr>
          <p:nvPr/>
        </p:nvSpPr>
        <p:spPr bwMode="auto">
          <a:xfrm>
            <a:off x="5512254" y="2783052"/>
            <a:ext cx="493839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defRPr/>
            </a:pPr>
            <a:endParaRPr lang="en-GB">
              <a:solidFill>
                <a:prstClr val="black"/>
              </a:solidFill>
              <a:latin typeface="Calibri" panose="020F0502020204030204"/>
            </a:endParaRPr>
          </a:p>
        </p:txBody>
      </p:sp>
      <p:sp>
        <p:nvSpPr>
          <p:cNvPr id="2" name="Title 1"/>
          <p:cNvSpPr>
            <a:spLocks noGrp="1"/>
          </p:cNvSpPr>
          <p:nvPr>
            <p:ph type="title"/>
          </p:nvPr>
        </p:nvSpPr>
        <p:spPr/>
        <p:txBody>
          <a:bodyPr>
            <a:normAutofit/>
          </a:bodyPr>
          <a:lstStyle/>
          <a:p>
            <a:pPr algn="l"/>
            <a:r>
              <a:rPr lang="en-GB" sz="3600" b="1" dirty="0">
                <a:solidFill>
                  <a:schemeClr val="accent1">
                    <a:lumMod val="50000"/>
                  </a:schemeClr>
                </a:solidFill>
              </a:rPr>
              <a:t>Part 2: ECAS7007 Applied Research Dissertation </a:t>
            </a:r>
          </a:p>
        </p:txBody>
      </p:sp>
      <p:sp>
        <p:nvSpPr>
          <p:cNvPr id="9" name="Content Placeholder 8"/>
          <p:cNvSpPr>
            <a:spLocks noGrp="1"/>
          </p:cNvSpPr>
          <p:nvPr>
            <p:ph sz="half" idx="1"/>
          </p:nvPr>
        </p:nvSpPr>
        <p:spPr>
          <a:xfrm>
            <a:off x="609600" y="1369263"/>
            <a:ext cx="4527665" cy="3828962"/>
          </a:xfrm>
          <a:ln w="28575">
            <a:solidFill>
              <a:schemeClr val="tx2"/>
            </a:solidFill>
          </a:ln>
        </p:spPr>
        <p:txBody>
          <a:bodyPr>
            <a:normAutofit/>
          </a:bodyPr>
          <a:lstStyle/>
          <a:p>
            <a:pPr marL="0" indent="0">
              <a:buNone/>
            </a:pPr>
            <a:r>
              <a:rPr lang="en-GB" sz="1800" dirty="0">
                <a:solidFill>
                  <a:schemeClr val="accent1">
                    <a:lumMod val="50000"/>
                  </a:schemeClr>
                </a:solidFill>
              </a:rPr>
              <a:t>60 credit independent research project </a:t>
            </a:r>
          </a:p>
          <a:p>
            <a:endParaRPr lang="en-GB" sz="1800" dirty="0">
              <a:solidFill>
                <a:schemeClr val="accent1">
                  <a:lumMod val="50000"/>
                </a:schemeClr>
              </a:solidFill>
            </a:endParaRPr>
          </a:p>
          <a:p>
            <a:pPr lvl="1">
              <a:buFont typeface="Wingdings" panose="05000000000000000000" pitchFamily="2" charset="2"/>
              <a:buChar char="Ø"/>
            </a:pPr>
            <a:r>
              <a:rPr lang="en-GB" sz="1800" dirty="0">
                <a:solidFill>
                  <a:schemeClr val="accent1">
                    <a:lumMod val="50000"/>
                  </a:schemeClr>
                </a:solidFill>
              </a:rPr>
              <a:t>Executive summary</a:t>
            </a:r>
          </a:p>
          <a:p>
            <a:pPr lvl="1">
              <a:buFont typeface="Wingdings" panose="05000000000000000000" pitchFamily="2" charset="2"/>
              <a:buChar char="Ø"/>
            </a:pPr>
            <a:r>
              <a:rPr lang="en-GB" sz="1800" dirty="0">
                <a:solidFill>
                  <a:schemeClr val="accent1">
                    <a:lumMod val="50000"/>
                  </a:schemeClr>
                </a:solidFill>
              </a:rPr>
              <a:t>Systematic Review</a:t>
            </a:r>
          </a:p>
          <a:p>
            <a:pPr lvl="1">
              <a:buFont typeface="Wingdings" panose="05000000000000000000" pitchFamily="2" charset="2"/>
              <a:buChar char="Ø"/>
            </a:pPr>
            <a:r>
              <a:rPr lang="en-GB" sz="1800" dirty="0">
                <a:solidFill>
                  <a:schemeClr val="accent1">
                    <a:lumMod val="50000"/>
                  </a:schemeClr>
                </a:solidFill>
              </a:rPr>
              <a:t>Research Paper</a:t>
            </a:r>
          </a:p>
          <a:p>
            <a:pPr lvl="1">
              <a:buFont typeface="Wingdings" panose="05000000000000000000" pitchFamily="2" charset="2"/>
              <a:buChar char="Ø"/>
            </a:pPr>
            <a:r>
              <a:rPr lang="en-GB" sz="1800" dirty="0">
                <a:solidFill>
                  <a:schemeClr val="accent1">
                    <a:lumMod val="50000"/>
                  </a:schemeClr>
                </a:solidFill>
              </a:rPr>
              <a:t>Reflective Chapter</a:t>
            </a:r>
          </a:p>
          <a:p>
            <a:endParaRPr lang="en-GB" sz="1800" dirty="0">
              <a:solidFill>
                <a:schemeClr val="accent1">
                  <a:lumMod val="50000"/>
                </a:schemeClr>
              </a:solidFill>
            </a:endParaRPr>
          </a:p>
          <a:p>
            <a:r>
              <a:rPr lang="en-GB" sz="1800" dirty="0">
                <a:solidFill>
                  <a:schemeClr val="accent1">
                    <a:lumMod val="50000"/>
                  </a:schemeClr>
                </a:solidFill>
              </a:rPr>
              <a:t>Assessed through: </a:t>
            </a:r>
          </a:p>
          <a:p>
            <a:pPr lvl="1"/>
            <a:r>
              <a:rPr lang="en-GB" sz="1800" dirty="0">
                <a:solidFill>
                  <a:schemeClr val="accent1">
                    <a:lumMod val="50000"/>
                  </a:schemeClr>
                </a:solidFill>
              </a:rPr>
              <a:t>30-minute presentation </a:t>
            </a:r>
          </a:p>
          <a:p>
            <a:pPr lvl="1"/>
            <a:r>
              <a:rPr lang="en-GB" sz="1800" dirty="0">
                <a:solidFill>
                  <a:schemeClr val="accent1">
                    <a:lumMod val="50000"/>
                  </a:schemeClr>
                </a:solidFill>
              </a:rPr>
              <a:t>12,000 word Written Dissertation </a:t>
            </a:r>
          </a:p>
        </p:txBody>
      </p:sp>
      <p:sp>
        <p:nvSpPr>
          <p:cNvPr id="5" name="TextBox 4">
            <a:extLst>
              <a:ext uri="{FF2B5EF4-FFF2-40B4-BE49-F238E27FC236}">
                <a16:creationId xmlns:a16="http://schemas.microsoft.com/office/drawing/2014/main" id="{55AE84D1-3A09-E784-3ABA-D0503371C973}"/>
              </a:ext>
            </a:extLst>
          </p:cNvPr>
          <p:cNvSpPr txBox="1"/>
          <p:nvPr/>
        </p:nvSpPr>
        <p:spPr>
          <a:xfrm>
            <a:off x="5512254" y="1698694"/>
            <a:ext cx="6096000" cy="3170099"/>
          </a:xfrm>
          <a:prstGeom prst="rect">
            <a:avLst/>
          </a:prstGeom>
          <a:noFill/>
        </p:spPr>
        <p:txBody>
          <a:bodyPr wrap="square">
            <a:spAutoFit/>
          </a:bodyPr>
          <a:lstStyle/>
          <a:p>
            <a:pPr algn="l"/>
            <a:endParaRPr lang="en-GB" sz="2000" b="0" i="0" u="none" strike="noStrike" baseline="0" dirty="0">
              <a:solidFill>
                <a:schemeClr val="tx2"/>
              </a:solidFill>
              <a:latin typeface="Arial" panose="020B0604020202020204" pitchFamily="34" charset="0"/>
            </a:endParaRPr>
          </a:p>
          <a:p>
            <a:r>
              <a:rPr lang="en-GB" sz="1800" b="0" i="0" u="none" strike="noStrike" baseline="0" dirty="0">
                <a:solidFill>
                  <a:schemeClr val="tx2"/>
                </a:solidFill>
                <a:latin typeface="Arial" panose="020B0604020202020204" pitchFamily="34" charset="0"/>
              </a:rPr>
              <a:t>To develop higher order research skills by identifying and undertaking a piece of primary research which demonstrates scientific and ethical rigour in all respects. </a:t>
            </a:r>
          </a:p>
          <a:p>
            <a:endParaRPr lang="en-GB" sz="1800" b="0" i="0" u="none" strike="noStrike" baseline="0" dirty="0">
              <a:solidFill>
                <a:schemeClr val="tx2"/>
              </a:solidFill>
              <a:latin typeface="Arial" panose="020B0604020202020204" pitchFamily="34" charset="0"/>
            </a:endParaRPr>
          </a:p>
          <a:p>
            <a:r>
              <a:rPr lang="en-GB" sz="1800" b="0" i="0" u="none" strike="noStrike" baseline="0" dirty="0">
                <a:solidFill>
                  <a:schemeClr val="tx2"/>
                </a:solidFill>
                <a:latin typeface="Arial" panose="020B0604020202020204" pitchFamily="34" charset="0"/>
              </a:rPr>
              <a:t>Demonstrate self-direction, autonomy, and originality in identifying, tackling and solving issues of relevance to an applied research question appropriate to the chosen field. </a:t>
            </a:r>
          </a:p>
          <a:p>
            <a:endParaRPr lang="en-GB" sz="1800" b="0" i="0" u="none" strike="noStrike" baseline="0" dirty="0">
              <a:solidFill>
                <a:schemeClr val="tx2"/>
              </a:solidFill>
              <a:latin typeface="Arial" panose="020B0604020202020204" pitchFamily="34" charset="0"/>
            </a:endParaRPr>
          </a:p>
          <a:p>
            <a:r>
              <a:rPr lang="en-GB" sz="1800" b="0" i="0" u="none" strike="noStrike" baseline="0" dirty="0">
                <a:solidFill>
                  <a:schemeClr val="tx2"/>
                </a:solidFill>
                <a:latin typeface="Arial" panose="020B0604020202020204" pitchFamily="34" charset="0"/>
              </a:rPr>
              <a:t>The ability to demonstrate a professional standard of research presentation skills. </a:t>
            </a:r>
          </a:p>
        </p:txBody>
      </p:sp>
      <p:pic>
        <p:nvPicPr>
          <p:cNvPr id="6" name="Picture 5">
            <a:extLst>
              <a:ext uri="{FF2B5EF4-FFF2-40B4-BE49-F238E27FC236}">
                <a16:creationId xmlns:a16="http://schemas.microsoft.com/office/drawing/2014/main" id="{054C7116-CC50-187A-D31F-227356CA16D3}"/>
              </a:ext>
            </a:extLst>
          </p:cNvPr>
          <p:cNvPicPr>
            <a:picLocks noChangeAspect="1"/>
          </p:cNvPicPr>
          <p:nvPr/>
        </p:nvPicPr>
        <p:blipFill>
          <a:blip r:embed="rId2"/>
          <a:stretch>
            <a:fillRect/>
          </a:stretch>
        </p:blipFill>
        <p:spPr>
          <a:xfrm>
            <a:off x="0" y="5572254"/>
            <a:ext cx="12192000" cy="1292566"/>
          </a:xfrm>
          <a:prstGeom prst="rect">
            <a:avLst/>
          </a:prstGeom>
        </p:spPr>
      </p:pic>
    </p:spTree>
    <p:extLst>
      <p:ext uri="{BB962C8B-B14F-4D97-AF65-F5344CB8AC3E}">
        <p14:creationId xmlns:p14="http://schemas.microsoft.com/office/powerpoint/2010/main" val="31665886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BE47F-62BE-AB71-C4DA-B4FED09A57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6F31E7-E048-0D5F-C0B7-2A99403DD655}"/>
              </a:ext>
            </a:extLst>
          </p:cNvPr>
          <p:cNvSpPr>
            <a:spLocks noGrp="1"/>
          </p:cNvSpPr>
          <p:nvPr>
            <p:ph type="title"/>
          </p:nvPr>
        </p:nvSpPr>
        <p:spPr/>
        <p:txBody>
          <a:bodyPr/>
          <a:lstStyle/>
          <a:p>
            <a:endParaRPr lang="en-GB" dirty="0"/>
          </a:p>
        </p:txBody>
      </p:sp>
      <p:pic>
        <p:nvPicPr>
          <p:cNvPr id="5" name="Content Placeholder 4">
            <a:hlinkClick r:id="rId2"/>
            <a:extLst>
              <a:ext uri="{FF2B5EF4-FFF2-40B4-BE49-F238E27FC236}">
                <a16:creationId xmlns:a16="http://schemas.microsoft.com/office/drawing/2014/main" id="{8F7E86ED-758F-D35B-64D5-325260848326}"/>
              </a:ext>
            </a:extLst>
          </p:cNvPr>
          <p:cNvPicPr>
            <a:picLocks noGrp="1" noChangeAspect="1"/>
          </p:cNvPicPr>
          <p:nvPr>
            <p:ph idx="1"/>
          </p:nvPr>
        </p:nvPicPr>
        <p:blipFill>
          <a:blip r:embed="rId3"/>
          <a:stretch>
            <a:fillRect/>
          </a:stretch>
        </p:blipFill>
        <p:spPr>
          <a:xfrm>
            <a:off x="64800" y="113046"/>
            <a:ext cx="7653600" cy="5554718"/>
          </a:xfrm>
        </p:spPr>
      </p:pic>
      <mc:AlternateContent xmlns:mc="http://schemas.openxmlformats.org/markup-compatibility/2006" xmlns:p14="http://schemas.microsoft.com/office/powerpoint/2010/main">
        <mc:Choice Requires="p14">
          <p:contentPart p14:bwMode="auto" r:id="rId4">
            <p14:nvContentPartPr>
              <p14:cNvPr id="10" name="Ink 9">
                <a:extLst>
                  <a:ext uri="{FF2B5EF4-FFF2-40B4-BE49-F238E27FC236}">
                    <a16:creationId xmlns:a16="http://schemas.microsoft.com/office/drawing/2014/main" id="{E66919A2-AAC7-8564-65A3-7838F86B25B9}"/>
                  </a:ext>
                </a:extLst>
              </p14:cNvPr>
              <p14:cNvContentPartPr/>
              <p14:nvPr/>
            </p14:nvContentPartPr>
            <p14:xfrm>
              <a:off x="-27360" y="2176200"/>
              <a:ext cx="1350360" cy="1236240"/>
            </p14:xfrm>
          </p:contentPart>
        </mc:Choice>
        <mc:Fallback xmlns="">
          <p:pic>
            <p:nvPicPr>
              <p:cNvPr id="10" name="Ink 9">
                <a:extLst>
                  <a:ext uri="{FF2B5EF4-FFF2-40B4-BE49-F238E27FC236}">
                    <a16:creationId xmlns:a16="http://schemas.microsoft.com/office/drawing/2014/main" id="{6CE6505A-5B5C-364E-C3AF-A7CA1A3CC8AC}"/>
                  </a:ext>
                </a:extLst>
              </p:cNvPr>
              <p:cNvPicPr/>
              <p:nvPr/>
            </p:nvPicPr>
            <p:blipFill>
              <a:blip r:embed="rId5"/>
              <a:stretch>
                <a:fillRect/>
              </a:stretch>
            </p:blipFill>
            <p:spPr>
              <a:xfrm>
                <a:off x="-63000" y="2140560"/>
                <a:ext cx="1422000" cy="1307880"/>
              </a:xfrm>
              <a:prstGeom prst="rect">
                <a:avLst/>
              </a:prstGeom>
            </p:spPr>
          </p:pic>
        </mc:Fallback>
      </mc:AlternateContent>
      <p:sp>
        <p:nvSpPr>
          <p:cNvPr id="12" name="Text Placeholder 2">
            <a:extLst>
              <a:ext uri="{FF2B5EF4-FFF2-40B4-BE49-F238E27FC236}">
                <a16:creationId xmlns:a16="http://schemas.microsoft.com/office/drawing/2014/main" id="{5DB6FD33-36B2-9EA2-1825-C420953201F3}"/>
              </a:ext>
            </a:extLst>
          </p:cNvPr>
          <p:cNvSpPr txBox="1">
            <a:spLocks/>
          </p:cNvSpPr>
          <p:nvPr/>
        </p:nvSpPr>
        <p:spPr>
          <a:xfrm>
            <a:off x="7898400" y="208800"/>
            <a:ext cx="4125600" cy="5458964"/>
          </a:xfrm>
          <a:prstGeom prst="rect">
            <a:avLst/>
          </a:prstGeom>
          <a:solidFill>
            <a:schemeClr val="accent1">
              <a:lumMod val="60000"/>
              <a:lumOff val="40000"/>
            </a:schemeClr>
          </a:solidFill>
          <a:ln w="28575">
            <a:solidFill>
              <a:schemeClr val="tx2"/>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solidFill>
                  <a:schemeClr val="tx2"/>
                </a:solidFill>
              </a:rPr>
              <a:t>Library – books (specialised – not generic)</a:t>
            </a:r>
          </a:p>
          <a:p>
            <a:pPr marL="0" indent="0">
              <a:buFont typeface="Arial" panose="020B0604020202020204" pitchFamily="34" charset="0"/>
              <a:buNone/>
            </a:pPr>
            <a:r>
              <a:rPr lang="en-GB" dirty="0">
                <a:solidFill>
                  <a:schemeClr val="tx2"/>
                </a:solidFill>
              </a:rPr>
              <a:t>Library - journals </a:t>
            </a:r>
          </a:p>
          <a:p>
            <a:pPr marL="0" indent="0">
              <a:buFont typeface="Arial" panose="020B0604020202020204" pitchFamily="34" charset="0"/>
              <a:buNone/>
            </a:pPr>
            <a:r>
              <a:rPr lang="en-GB" dirty="0">
                <a:solidFill>
                  <a:schemeClr val="tx2"/>
                </a:solidFill>
              </a:rPr>
              <a:t>Paywall, Core.ac.uk, Google, Google Scholar, Research gate</a:t>
            </a:r>
          </a:p>
          <a:p>
            <a:pPr marL="0" indent="0">
              <a:buFont typeface="Arial" panose="020B0604020202020204" pitchFamily="34" charset="0"/>
              <a:buNone/>
            </a:pPr>
            <a:r>
              <a:rPr lang="en-GB" dirty="0">
                <a:solidFill>
                  <a:schemeClr val="tx2"/>
                </a:solidFill>
              </a:rPr>
              <a:t>Reading materials in the schedules – chapters/journals, etc.</a:t>
            </a:r>
          </a:p>
          <a:p>
            <a:pPr marL="0" indent="0">
              <a:buFont typeface="Arial" panose="020B0604020202020204" pitchFamily="34" charset="0"/>
              <a:buNone/>
            </a:pPr>
            <a:r>
              <a:rPr lang="en-GB" dirty="0">
                <a:solidFill>
                  <a:schemeClr val="tx2"/>
                </a:solidFill>
              </a:rPr>
              <a:t>Engage with the videos/tasks</a:t>
            </a:r>
          </a:p>
          <a:p>
            <a:pPr marL="0" indent="0">
              <a:buFont typeface="Arial" panose="020B0604020202020204" pitchFamily="34" charset="0"/>
              <a:buNone/>
            </a:pPr>
            <a:endParaRPr lang="en-GB" dirty="0">
              <a:solidFill>
                <a:schemeClr val="tx2"/>
              </a:solidFill>
            </a:endParaRPr>
          </a:p>
          <a:p>
            <a:pPr marL="0" indent="0">
              <a:buFont typeface="Arial" panose="020B0604020202020204" pitchFamily="34" charset="0"/>
              <a:buNone/>
            </a:pPr>
            <a:endParaRPr lang="en-GB" dirty="0">
              <a:solidFill>
                <a:schemeClr val="tx2"/>
              </a:solidFill>
            </a:endParaRPr>
          </a:p>
        </p:txBody>
      </p:sp>
    </p:spTree>
    <p:extLst>
      <p:ext uri="{BB962C8B-B14F-4D97-AF65-F5344CB8AC3E}">
        <p14:creationId xmlns:p14="http://schemas.microsoft.com/office/powerpoint/2010/main" val="26690690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91167A-6CCE-76F6-FD85-5FAB887FBE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91DC44-8E00-6F53-E956-B860F02AAA63}"/>
              </a:ext>
            </a:extLst>
          </p:cNvPr>
          <p:cNvSpPr>
            <a:spLocks noGrp="1"/>
          </p:cNvSpPr>
          <p:nvPr>
            <p:ph type="title"/>
          </p:nvPr>
        </p:nvSpPr>
        <p:spPr>
          <a:xfrm>
            <a:off x="2187019" y="107242"/>
            <a:ext cx="11481847" cy="1325563"/>
          </a:xfrm>
        </p:spPr>
        <p:txBody>
          <a:bodyPr/>
          <a:lstStyle/>
          <a:p>
            <a:r>
              <a:rPr lang="en-GB" sz="4400" dirty="0">
                <a:effectLst/>
                <a:latin typeface="Arial" panose="020B0604020202020204" pitchFamily="34" charset="0"/>
                <a:ea typeface="Times New Roman" panose="02020603050405020304" pitchFamily="18" charset="0"/>
              </a:rPr>
              <a:t>Library and Learning Resources</a:t>
            </a:r>
            <a:endParaRPr lang="en-GB" dirty="0"/>
          </a:p>
        </p:txBody>
      </p:sp>
      <p:graphicFrame>
        <p:nvGraphicFramePr>
          <p:cNvPr id="6" name="Content Placeholder 5">
            <a:extLst>
              <a:ext uri="{FF2B5EF4-FFF2-40B4-BE49-F238E27FC236}">
                <a16:creationId xmlns:a16="http://schemas.microsoft.com/office/drawing/2014/main" id="{3C8199AA-989B-CB49-855A-9E33915F54B6}"/>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E65FB4C1-7837-1D3D-B05E-97BB6A5B46B6}"/>
              </a:ext>
            </a:extLst>
          </p:cNvPr>
          <p:cNvSpPr txBox="1"/>
          <p:nvPr/>
        </p:nvSpPr>
        <p:spPr>
          <a:xfrm>
            <a:off x="375557" y="274638"/>
            <a:ext cx="1420586" cy="1200329"/>
          </a:xfrm>
          <a:prstGeom prst="rect">
            <a:avLst/>
          </a:prstGeom>
          <a:noFill/>
        </p:spPr>
        <p:txBody>
          <a:bodyPr wrap="square" rtlCol="0">
            <a:spAutoFit/>
          </a:bodyPr>
          <a:lstStyle/>
          <a:p>
            <a:r>
              <a:rPr lang="en-GB" dirty="0">
                <a:hlinkClick r:id="rId7"/>
              </a:rPr>
              <a:t>LLR: A connected community</a:t>
            </a:r>
            <a:endParaRPr lang="en-GB" dirty="0"/>
          </a:p>
          <a:p>
            <a:endParaRPr lang="en-GB" dirty="0"/>
          </a:p>
        </p:txBody>
      </p:sp>
    </p:spTree>
    <p:extLst>
      <p:ext uri="{BB962C8B-B14F-4D97-AF65-F5344CB8AC3E}">
        <p14:creationId xmlns:p14="http://schemas.microsoft.com/office/powerpoint/2010/main" val="41733749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A7EE05-D102-B0BB-3E0B-5BE7005B7C1D}"/>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8AA68E6F-9B5C-9461-5C73-E5725FAE3311}"/>
              </a:ext>
            </a:extLst>
          </p:cNvPr>
          <p:cNvPicPr>
            <a:picLocks noChangeAspect="1"/>
          </p:cNvPicPr>
          <p:nvPr/>
        </p:nvPicPr>
        <p:blipFill rotWithShape="1">
          <a:blip r:embed="rId2"/>
          <a:srcRect t="9360" b="9361"/>
          <a:stretch/>
        </p:blipFill>
        <p:spPr>
          <a:xfrm>
            <a:off x="20" y="558018"/>
            <a:ext cx="12191980" cy="4219721"/>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3" name="Content Placeholder 2">
            <a:extLst>
              <a:ext uri="{FF2B5EF4-FFF2-40B4-BE49-F238E27FC236}">
                <a16:creationId xmlns:a16="http://schemas.microsoft.com/office/drawing/2014/main" id="{DF13828B-61C6-1930-16E2-753847D737C6}"/>
              </a:ext>
            </a:extLst>
          </p:cNvPr>
          <p:cNvSpPr>
            <a:spLocks noGrp="1"/>
          </p:cNvSpPr>
          <p:nvPr>
            <p:ph idx="1"/>
          </p:nvPr>
        </p:nvSpPr>
        <p:spPr>
          <a:xfrm>
            <a:off x="20" y="5245395"/>
            <a:ext cx="12191980" cy="1591164"/>
          </a:xfrm>
          <a:solidFill>
            <a:srgbClr val="0070C0"/>
          </a:solidFill>
        </p:spPr>
        <p:txBody>
          <a:bodyPr anchor="ctr">
            <a:normAutofit/>
          </a:bodyPr>
          <a:lstStyle/>
          <a:p>
            <a:r>
              <a:rPr lang="en-GB" sz="1900" dirty="0">
                <a:solidFill>
                  <a:schemeClr val="bg1"/>
                </a:solidFill>
              </a:rPr>
              <a:t>What books/journal articles are recommended for each module? </a:t>
            </a:r>
          </a:p>
          <a:p>
            <a:r>
              <a:rPr lang="en-GB" sz="1900" dirty="0">
                <a:solidFill>
                  <a:schemeClr val="bg1"/>
                </a:solidFill>
              </a:rPr>
              <a:t>For each module on Moodle, there is an online resources list for the most up-to-date recommended reading for that module. </a:t>
            </a:r>
          </a:p>
        </p:txBody>
      </p:sp>
      <p:sp>
        <p:nvSpPr>
          <p:cNvPr id="2" name="Title 1">
            <a:extLst>
              <a:ext uri="{FF2B5EF4-FFF2-40B4-BE49-F238E27FC236}">
                <a16:creationId xmlns:a16="http://schemas.microsoft.com/office/drawing/2014/main" id="{AD330770-A7CC-4FB5-ED2F-4DDDC753B0B2}"/>
              </a:ext>
            </a:extLst>
          </p:cNvPr>
          <p:cNvSpPr>
            <a:spLocks noGrp="1"/>
          </p:cNvSpPr>
          <p:nvPr>
            <p:ph type="title"/>
          </p:nvPr>
        </p:nvSpPr>
        <p:spPr>
          <a:xfrm>
            <a:off x="5793326" y="21441"/>
            <a:ext cx="5377948" cy="1412119"/>
          </a:xfrm>
        </p:spPr>
        <p:txBody>
          <a:bodyPr>
            <a:normAutofit/>
          </a:bodyPr>
          <a:lstStyle/>
          <a:p>
            <a:r>
              <a:rPr lang="en-GB" sz="4000" dirty="0"/>
              <a:t>Reading Lists on Moodle</a:t>
            </a:r>
          </a:p>
        </p:txBody>
      </p:sp>
    </p:spTree>
    <p:extLst>
      <p:ext uri="{BB962C8B-B14F-4D97-AF65-F5344CB8AC3E}">
        <p14:creationId xmlns:p14="http://schemas.microsoft.com/office/powerpoint/2010/main" val="5880546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889807-9793-2E31-2CF6-228B17ADEE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281E68-AF80-7441-0325-3163E0C86E6C}"/>
              </a:ext>
            </a:extLst>
          </p:cNvPr>
          <p:cNvSpPr>
            <a:spLocks noGrp="1"/>
          </p:cNvSpPr>
          <p:nvPr>
            <p:ph type="title"/>
          </p:nvPr>
        </p:nvSpPr>
        <p:spPr/>
        <p:txBody>
          <a:bodyPr/>
          <a:lstStyle/>
          <a:p>
            <a:endParaRPr lang="en-GB"/>
          </a:p>
        </p:txBody>
      </p:sp>
      <mc:AlternateContent xmlns:mc="http://schemas.openxmlformats.org/markup-compatibility/2006" xmlns:p14="http://schemas.microsoft.com/office/powerpoint/2010/main">
        <mc:Choice Requires="p14">
          <p:contentPart p14:bwMode="auto" r:id="rId2">
            <p14:nvContentPartPr>
              <p14:cNvPr id="5" name="Ink 4">
                <a:extLst>
                  <a:ext uri="{FF2B5EF4-FFF2-40B4-BE49-F238E27FC236}">
                    <a16:creationId xmlns:a16="http://schemas.microsoft.com/office/drawing/2014/main" id="{8C5FE6E6-A3A1-806F-0EE3-B910A56264A5}"/>
                  </a:ext>
                </a:extLst>
              </p14:cNvPr>
              <p14:cNvContentPartPr/>
              <p14:nvPr/>
            </p14:nvContentPartPr>
            <p14:xfrm>
              <a:off x="151740" y="4686009"/>
              <a:ext cx="360" cy="360"/>
            </p14:xfrm>
          </p:contentPart>
        </mc:Choice>
        <mc:Fallback xmlns="">
          <p:pic>
            <p:nvPicPr>
              <p:cNvPr id="5" name="Ink 4">
                <a:extLst>
                  <a:ext uri="{FF2B5EF4-FFF2-40B4-BE49-F238E27FC236}">
                    <a16:creationId xmlns:a16="http://schemas.microsoft.com/office/drawing/2014/main" id="{4BD809E3-1C0E-46DA-8CEC-A487CE9F3737}"/>
                  </a:ext>
                </a:extLst>
              </p:cNvPr>
              <p:cNvPicPr/>
              <p:nvPr/>
            </p:nvPicPr>
            <p:blipFill>
              <a:blip r:embed="rId6"/>
              <a:stretch>
                <a:fillRect/>
              </a:stretch>
            </p:blipFill>
            <p:spPr>
              <a:xfrm>
                <a:off x="143100" y="4677369"/>
                <a:ext cx="18000" cy="18000"/>
              </a:xfrm>
              <a:prstGeom prst="rect">
                <a:avLst/>
              </a:prstGeom>
            </p:spPr>
          </p:pic>
        </mc:Fallback>
      </mc:AlternateContent>
      <p:pic>
        <p:nvPicPr>
          <p:cNvPr id="9" name="Picture 8">
            <a:extLst>
              <a:ext uri="{FF2B5EF4-FFF2-40B4-BE49-F238E27FC236}">
                <a16:creationId xmlns:a16="http://schemas.microsoft.com/office/drawing/2014/main" id="{87CD8E86-35DC-DD39-A8B8-92CF6CEFCA0C}"/>
              </a:ext>
            </a:extLst>
          </p:cNvPr>
          <p:cNvPicPr>
            <a:picLocks noChangeAspect="1"/>
          </p:cNvPicPr>
          <p:nvPr/>
        </p:nvPicPr>
        <p:blipFill>
          <a:blip r:embed="rId7"/>
          <a:stretch>
            <a:fillRect/>
          </a:stretch>
        </p:blipFill>
        <p:spPr>
          <a:xfrm>
            <a:off x="294977" y="157397"/>
            <a:ext cx="11867816" cy="5408568"/>
          </a:xfrm>
          <a:prstGeom prst="rect">
            <a:avLst/>
          </a:prstGeom>
        </p:spPr>
      </p:pic>
    </p:spTree>
    <p:extLst>
      <p:ext uri="{BB962C8B-B14F-4D97-AF65-F5344CB8AC3E}">
        <p14:creationId xmlns:p14="http://schemas.microsoft.com/office/powerpoint/2010/main" val="13977377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2B06BB9-505A-AFF3-17A0-6E50AE641AED}"/>
              </a:ext>
            </a:extLst>
          </p:cNvPr>
          <p:cNvSpPr/>
          <p:nvPr/>
        </p:nvSpPr>
        <p:spPr>
          <a:xfrm>
            <a:off x="7011568" y="2607117"/>
            <a:ext cx="450501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Question time!</a:t>
            </a:r>
          </a:p>
        </p:txBody>
      </p:sp>
    </p:spTree>
    <p:extLst>
      <p:ext uri="{BB962C8B-B14F-4D97-AF65-F5344CB8AC3E}">
        <p14:creationId xmlns:p14="http://schemas.microsoft.com/office/powerpoint/2010/main" val="2826747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6874CC62-570C-9F61-D40D-C9C959E044AD}"/>
              </a:ext>
            </a:extLst>
          </p:cNvPr>
          <p:cNvSpPr>
            <a:spLocks noGrp="1"/>
          </p:cNvSpPr>
          <p:nvPr>
            <p:ph idx="1"/>
          </p:nvPr>
        </p:nvSpPr>
        <p:spPr/>
        <p:txBody>
          <a:bodyPr/>
          <a:lstStyle/>
          <a:p>
            <a:pPr algn="ctr"/>
            <a:r>
              <a:rPr lang="en-GB" sz="5400" dirty="0">
                <a:effectLst>
                  <a:outerShdw blurRad="50800" dist="38100" dir="2700000" algn="tl" rotWithShape="0">
                    <a:prstClr val="black">
                      <a:alpha val="40000"/>
                    </a:prstClr>
                  </a:outerShdw>
                </a:effectLst>
              </a:rPr>
              <a:t>University</a:t>
            </a:r>
          </a:p>
          <a:p>
            <a:pPr algn="ctr"/>
            <a:r>
              <a:rPr lang="en-GB" sz="5400" dirty="0">
                <a:effectLst>
                  <a:outerShdw blurRad="50800" dist="38100" dir="2700000" algn="tl" rotWithShape="0">
                    <a:prstClr val="black">
                      <a:alpha val="40000"/>
                    </a:prstClr>
                  </a:outerShdw>
                </a:effectLst>
              </a:rPr>
              <a:t>Regulations</a:t>
            </a:r>
          </a:p>
        </p:txBody>
      </p:sp>
    </p:spTree>
    <p:extLst>
      <p:ext uri="{BB962C8B-B14F-4D97-AF65-F5344CB8AC3E}">
        <p14:creationId xmlns:p14="http://schemas.microsoft.com/office/powerpoint/2010/main" val="30092522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21B59-861B-4135-E436-BF6A2FB1A8FA}"/>
              </a:ext>
            </a:extLst>
          </p:cNvPr>
          <p:cNvSpPr>
            <a:spLocks noGrp="1"/>
          </p:cNvSpPr>
          <p:nvPr>
            <p:ph type="title"/>
          </p:nvPr>
        </p:nvSpPr>
        <p:spPr>
          <a:xfrm>
            <a:off x="0" y="0"/>
            <a:ext cx="11481847" cy="1325563"/>
          </a:xfrm>
        </p:spPr>
        <p:txBody>
          <a:bodyPr/>
          <a:lstStyle/>
          <a:p>
            <a:r>
              <a:rPr lang="en-GB" dirty="0"/>
              <a:t>University Regulations</a:t>
            </a:r>
          </a:p>
        </p:txBody>
      </p:sp>
      <p:pic>
        <p:nvPicPr>
          <p:cNvPr id="5" name="Content Placeholder 4">
            <a:extLst>
              <a:ext uri="{FF2B5EF4-FFF2-40B4-BE49-F238E27FC236}">
                <a16:creationId xmlns:a16="http://schemas.microsoft.com/office/drawing/2014/main" id="{ECF6B1ED-FDFD-F177-8579-263C12379BB2}"/>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1490903" y="964642"/>
            <a:ext cx="8813971" cy="4742822"/>
          </a:xfrm>
        </p:spPr>
      </p:pic>
      <p:sp>
        <p:nvSpPr>
          <p:cNvPr id="6" name="Oval 5">
            <a:extLst>
              <a:ext uri="{FF2B5EF4-FFF2-40B4-BE49-F238E27FC236}">
                <a16:creationId xmlns:a16="http://schemas.microsoft.com/office/drawing/2014/main" id="{6DEC065A-823C-1286-105A-6D8F3E1BA6B9}"/>
              </a:ext>
            </a:extLst>
          </p:cNvPr>
          <p:cNvSpPr/>
          <p:nvPr/>
        </p:nvSpPr>
        <p:spPr>
          <a:xfrm>
            <a:off x="3024554" y="3429000"/>
            <a:ext cx="2381459" cy="1906675"/>
          </a:xfrm>
          <a:prstGeom prst="ellipse">
            <a:avLst/>
          </a:prstGeom>
          <a:noFill/>
          <a:ln w="76200"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1996632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FE9B-95ED-0EC2-5AD8-FC3E6FE4FAA0}"/>
              </a:ext>
            </a:extLst>
          </p:cNvPr>
          <p:cNvSpPr>
            <a:spLocks noGrp="1"/>
          </p:cNvSpPr>
          <p:nvPr>
            <p:ph type="title"/>
          </p:nvPr>
        </p:nvSpPr>
        <p:spPr/>
        <p:txBody>
          <a:bodyPr/>
          <a:lstStyle/>
          <a:p>
            <a:r>
              <a:rPr lang="en-GB" dirty="0"/>
              <a:t>Welsh Language Standards</a:t>
            </a:r>
          </a:p>
        </p:txBody>
      </p:sp>
      <p:graphicFrame>
        <p:nvGraphicFramePr>
          <p:cNvPr id="5" name="Content Placeholder 4">
            <a:extLst>
              <a:ext uri="{FF2B5EF4-FFF2-40B4-BE49-F238E27FC236}">
                <a16:creationId xmlns:a16="http://schemas.microsoft.com/office/drawing/2014/main" id="{99A2AF4F-2264-E2D0-F09A-59CAC4515DB6}"/>
              </a:ext>
            </a:extLst>
          </p:cNvPr>
          <p:cNvGraphicFramePr>
            <a:graphicFrameLocks noGrp="1"/>
          </p:cNvGraphicFramePr>
          <p:nvPr>
            <p:ph idx="1"/>
            <p:extLst>
              <p:ext uri="{D42A27DB-BD31-4B8C-83A1-F6EECF244321}">
                <p14:modId xmlns:p14="http://schemas.microsoft.com/office/powerpoint/2010/main" val="2552814255"/>
              </p:ext>
            </p:extLst>
          </p:nvPr>
        </p:nvGraphicFramePr>
        <p:xfrm>
          <a:off x="257174" y="1467059"/>
          <a:ext cx="11582892" cy="4184086"/>
        </p:xfrm>
        <a:graphic>
          <a:graphicData uri="http://schemas.openxmlformats.org/drawingml/2006/table">
            <a:tbl>
              <a:tblPr firstRow="1" firstCol="1" bandRow="1">
                <a:tableStyleId>{5C22544A-7EE6-4342-B048-85BDC9FD1C3A}</a:tableStyleId>
              </a:tblPr>
              <a:tblGrid>
                <a:gridCol w="5791446">
                  <a:extLst>
                    <a:ext uri="{9D8B030D-6E8A-4147-A177-3AD203B41FA5}">
                      <a16:colId xmlns:a16="http://schemas.microsoft.com/office/drawing/2014/main" val="3379200873"/>
                    </a:ext>
                  </a:extLst>
                </a:gridCol>
                <a:gridCol w="5791446">
                  <a:extLst>
                    <a:ext uri="{9D8B030D-6E8A-4147-A177-3AD203B41FA5}">
                      <a16:colId xmlns:a16="http://schemas.microsoft.com/office/drawing/2014/main" val="883781372"/>
                    </a:ext>
                  </a:extLst>
                </a:gridCol>
              </a:tblGrid>
              <a:tr h="1021532">
                <a:tc>
                  <a:txBody>
                    <a:bodyPr/>
                    <a:lstStyle/>
                    <a:p>
                      <a:pPr>
                        <a:lnSpc>
                          <a:spcPct val="107000"/>
                        </a:lnSpc>
                        <a:spcAft>
                          <a:spcPts val="800"/>
                        </a:spcAft>
                      </a:pPr>
                      <a:r>
                        <a:rPr lang="cy-GB" sz="2400" kern="100" dirty="0">
                          <a:effectLst/>
                        </a:rPr>
                        <a:t>Wrth dderbyn gwasanaeth gan y Brifysgol, mae gan fyfyrwyr yr hawl i </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txBody>
                  <a:tcPr marL="51800" marR="51800" marT="0" marB="0"/>
                </a:tc>
                <a:tc>
                  <a:txBody>
                    <a:bodyPr/>
                    <a:lstStyle/>
                    <a:p>
                      <a:pPr>
                        <a:lnSpc>
                          <a:spcPct val="107000"/>
                        </a:lnSpc>
                        <a:spcAft>
                          <a:spcPts val="800"/>
                        </a:spcAft>
                      </a:pPr>
                      <a:r>
                        <a:rPr lang="en-GB" sz="2400" kern="100" dirty="0">
                          <a:effectLst/>
                        </a:rPr>
                        <a:t>When receiving a service from the University, students have the right to</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txBody>
                  <a:tcPr marL="51800" marR="51800" marT="0" marB="0"/>
                </a:tc>
                <a:extLst>
                  <a:ext uri="{0D108BD9-81ED-4DB2-BD59-A6C34878D82A}">
                    <a16:rowId xmlns:a16="http://schemas.microsoft.com/office/drawing/2014/main" val="1782587159"/>
                  </a:ext>
                </a:extLst>
              </a:tr>
              <a:tr h="2967664">
                <a:tc>
                  <a:txBody>
                    <a:bodyPr/>
                    <a:lstStyle/>
                    <a:p>
                      <a:pPr marL="171450" indent="-171450">
                        <a:buFont typeface="Arial" panose="020B0604020202020204" pitchFamily="34" charset="0"/>
                        <a:buChar char="•"/>
                      </a:pPr>
                      <a:r>
                        <a:rPr lang="cy-GB" sz="2300" kern="100" dirty="0">
                          <a:effectLst/>
                        </a:rPr>
                        <a:t>Ddogfennau yn Gymraeg; </a:t>
                      </a:r>
                      <a:endParaRPr lang="en-GB" sz="2300" kern="100" dirty="0">
                        <a:effectLst/>
                      </a:endParaRPr>
                    </a:p>
                    <a:p>
                      <a:pPr marL="171450" indent="-171450">
                        <a:buFont typeface="Arial" panose="020B0604020202020204" pitchFamily="34" charset="0"/>
                        <a:buChar char="•"/>
                      </a:pPr>
                      <a:r>
                        <a:rPr lang="cy-GB" sz="2300" kern="100" dirty="0">
                          <a:effectLst/>
                        </a:rPr>
                        <a:t>Ffurflenni a thaflenni yn Gymraeg; </a:t>
                      </a:r>
                      <a:endParaRPr lang="en-GB" sz="2300" kern="100" dirty="0">
                        <a:effectLst/>
                      </a:endParaRPr>
                    </a:p>
                    <a:p>
                      <a:pPr marL="171450" indent="-171450">
                        <a:buFont typeface="Arial" panose="020B0604020202020204" pitchFamily="34" charset="0"/>
                        <a:buChar char="•"/>
                      </a:pPr>
                      <a:r>
                        <a:rPr lang="cy-GB" sz="2300" kern="100" dirty="0">
                          <a:effectLst/>
                        </a:rPr>
                        <a:t>Llythyrau ac e-bost yn Gymraeg; </a:t>
                      </a:r>
                      <a:endParaRPr lang="en-GB" sz="2300" kern="100" dirty="0">
                        <a:effectLst/>
                      </a:endParaRPr>
                    </a:p>
                    <a:p>
                      <a:pPr marL="171450" indent="-171450">
                        <a:buFont typeface="Arial" panose="020B0604020202020204" pitchFamily="34" charset="0"/>
                        <a:buChar char="•"/>
                      </a:pPr>
                      <a:r>
                        <a:rPr lang="cy-GB" sz="2300" kern="100" dirty="0">
                          <a:effectLst/>
                        </a:rPr>
                        <a:t>Diwtor personol sy’n siarad Cymraeg; </a:t>
                      </a:r>
                      <a:endParaRPr lang="en-GB" sz="2300" kern="100" dirty="0">
                        <a:effectLst/>
                      </a:endParaRPr>
                    </a:p>
                    <a:p>
                      <a:pPr marL="171450" indent="-171450">
                        <a:buFont typeface="Arial" panose="020B0604020202020204" pitchFamily="34" charset="0"/>
                        <a:buChar char="•"/>
                      </a:pPr>
                      <a:r>
                        <a:rPr lang="cy-GB" sz="2300" kern="100" dirty="0">
                          <a:effectLst/>
                        </a:rPr>
                        <a:t>Cyflwyno gwaith ysgrifenedig yn Gymraeg;</a:t>
                      </a:r>
                      <a:endParaRPr lang="en-GB" sz="2300" kern="100" dirty="0">
                        <a:effectLst/>
                      </a:endParaRPr>
                    </a:p>
                    <a:p>
                      <a:pPr marL="171450" indent="-171450">
                        <a:buFont typeface="Arial" panose="020B0604020202020204" pitchFamily="34" charset="0"/>
                        <a:buChar char="•"/>
                      </a:pPr>
                      <a:r>
                        <a:rPr lang="cy-GB" sz="2300" kern="100" dirty="0">
                          <a:effectLst/>
                        </a:rPr>
                        <a:t>Gallu siarad Cymraeg mewn cyfarfod i dderbyn cymorth myfyrwyr;</a:t>
                      </a:r>
                      <a:endParaRPr lang="en-GB" sz="2300" kern="100" dirty="0">
                        <a:effectLst/>
                      </a:endParaRPr>
                    </a:p>
                    <a:p>
                      <a:pPr marL="0" indent="0">
                        <a:buFont typeface="Arial" panose="020B0604020202020204" pitchFamily="34" charset="0"/>
                        <a:buNone/>
                      </a:pPr>
                      <a:endParaRPr lang="en-GB" sz="2300" kern="100" dirty="0">
                        <a:effectLst/>
                      </a:endParaRPr>
                    </a:p>
                    <a:p>
                      <a:pPr>
                        <a:lnSpc>
                          <a:spcPct val="107000"/>
                        </a:lnSpc>
                        <a:spcAft>
                          <a:spcPts val="800"/>
                        </a:spcAft>
                      </a:pPr>
                      <a:r>
                        <a:rPr lang="cy-GB" sz="2300" kern="100" dirty="0">
                          <a:effectLst/>
                        </a:rPr>
                        <a:t> </a:t>
                      </a:r>
                      <a:endParaRPr lang="en-GB" sz="2300" kern="100" dirty="0">
                        <a:effectLst/>
                        <a:latin typeface="Calibri" panose="020F0502020204030204" pitchFamily="34" charset="0"/>
                        <a:ea typeface="DengXian" panose="02010600030101010101" pitchFamily="2" charset="-122"/>
                        <a:cs typeface="Arial" panose="020B0604020202020204" pitchFamily="34" charset="0"/>
                      </a:endParaRPr>
                    </a:p>
                  </a:txBody>
                  <a:tcPr marL="51800" marR="51800" marT="0" marB="0"/>
                </a:tc>
                <a:tc>
                  <a:txBody>
                    <a:bodyPr/>
                    <a:lstStyle/>
                    <a:p>
                      <a:pPr marL="171450" indent="-171450">
                        <a:lnSpc>
                          <a:spcPct val="107000"/>
                        </a:lnSpc>
                        <a:spcAft>
                          <a:spcPts val="0"/>
                        </a:spcAft>
                        <a:buFont typeface="Arial" panose="020B0604020202020204" pitchFamily="34" charset="0"/>
                        <a:buChar char="•"/>
                      </a:pPr>
                      <a:r>
                        <a:rPr lang="en-GB" sz="2300" kern="100" dirty="0">
                          <a:effectLst/>
                        </a:rPr>
                        <a:t>Documents in Welsh</a:t>
                      </a:r>
                    </a:p>
                    <a:p>
                      <a:pPr marL="171450" indent="-171450">
                        <a:lnSpc>
                          <a:spcPct val="107000"/>
                        </a:lnSpc>
                        <a:spcAft>
                          <a:spcPts val="0"/>
                        </a:spcAft>
                        <a:buFont typeface="Arial" panose="020B0604020202020204" pitchFamily="34" charset="0"/>
                        <a:buChar char="•"/>
                      </a:pPr>
                      <a:r>
                        <a:rPr lang="en-GB" sz="2300" kern="100" dirty="0">
                          <a:effectLst/>
                        </a:rPr>
                        <a:t>Forms and leaflets in Welsh</a:t>
                      </a:r>
                    </a:p>
                    <a:p>
                      <a:pPr marL="171450" indent="-171450">
                        <a:lnSpc>
                          <a:spcPct val="107000"/>
                        </a:lnSpc>
                        <a:spcAft>
                          <a:spcPts val="0"/>
                        </a:spcAft>
                        <a:buFont typeface="Arial" panose="020B0604020202020204" pitchFamily="34" charset="0"/>
                        <a:buChar char="•"/>
                      </a:pPr>
                      <a:r>
                        <a:rPr lang="en-GB" sz="2300" kern="100" dirty="0">
                          <a:effectLst/>
                        </a:rPr>
                        <a:t>Letters and emails in Welsh</a:t>
                      </a:r>
                    </a:p>
                    <a:p>
                      <a:pPr marL="171450" indent="-171450">
                        <a:lnSpc>
                          <a:spcPct val="107000"/>
                        </a:lnSpc>
                        <a:spcAft>
                          <a:spcPts val="0"/>
                        </a:spcAft>
                        <a:buFont typeface="Arial" panose="020B0604020202020204" pitchFamily="34" charset="0"/>
                        <a:buChar char="•"/>
                      </a:pPr>
                      <a:r>
                        <a:rPr lang="en-GB" sz="2300" kern="100" dirty="0">
                          <a:effectLst/>
                        </a:rPr>
                        <a:t>Welsh speaking personal tutor</a:t>
                      </a:r>
                    </a:p>
                    <a:p>
                      <a:pPr marL="171450" indent="-171450">
                        <a:lnSpc>
                          <a:spcPct val="107000"/>
                        </a:lnSpc>
                        <a:spcAft>
                          <a:spcPts val="0"/>
                        </a:spcAft>
                        <a:buFont typeface="Arial" panose="020B0604020202020204" pitchFamily="34" charset="0"/>
                        <a:buChar char="•"/>
                      </a:pPr>
                      <a:r>
                        <a:rPr lang="en-GB" sz="2300" kern="100" dirty="0">
                          <a:effectLst/>
                        </a:rPr>
                        <a:t>Submit written work in Welsh</a:t>
                      </a:r>
                    </a:p>
                    <a:p>
                      <a:pPr marL="171450" indent="-171450">
                        <a:lnSpc>
                          <a:spcPct val="107000"/>
                        </a:lnSpc>
                        <a:spcAft>
                          <a:spcPts val="0"/>
                        </a:spcAft>
                        <a:buFont typeface="Arial" panose="020B0604020202020204" pitchFamily="34" charset="0"/>
                        <a:buChar char="•"/>
                      </a:pPr>
                      <a:r>
                        <a:rPr lang="en-GB" sz="2300" kern="100" dirty="0">
                          <a:effectLst/>
                        </a:rPr>
                        <a:t>Can speak Welsh in a meeting to receive student support</a:t>
                      </a:r>
                      <a:endParaRPr lang="en-GB" sz="2300" kern="100" dirty="0">
                        <a:effectLst/>
                        <a:latin typeface="Calibri" panose="020F0502020204030204" pitchFamily="34" charset="0"/>
                        <a:ea typeface="DengXian" panose="02010600030101010101" pitchFamily="2" charset="-122"/>
                        <a:cs typeface="Arial" panose="020B0604020202020204" pitchFamily="34" charset="0"/>
                      </a:endParaRPr>
                    </a:p>
                  </a:txBody>
                  <a:tcPr marL="51800" marR="51800" marT="0" marB="0"/>
                </a:tc>
                <a:extLst>
                  <a:ext uri="{0D108BD9-81ED-4DB2-BD59-A6C34878D82A}">
                    <a16:rowId xmlns:a16="http://schemas.microsoft.com/office/drawing/2014/main" val="718145478"/>
                  </a:ext>
                </a:extLst>
              </a:tr>
            </a:tbl>
          </a:graphicData>
        </a:graphic>
      </p:graphicFrame>
    </p:spTree>
    <p:extLst>
      <p:ext uri="{BB962C8B-B14F-4D97-AF65-F5344CB8AC3E}">
        <p14:creationId xmlns:p14="http://schemas.microsoft.com/office/powerpoint/2010/main" val="6077320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524F0-DCEC-807B-22E4-EA9FCA8CBF90}"/>
              </a:ext>
            </a:extLst>
          </p:cNvPr>
          <p:cNvSpPr>
            <a:spLocks noGrp="1"/>
          </p:cNvSpPr>
          <p:nvPr>
            <p:ph type="title"/>
          </p:nvPr>
        </p:nvSpPr>
        <p:spPr>
          <a:xfrm>
            <a:off x="121024" y="127747"/>
            <a:ext cx="11927541" cy="860613"/>
          </a:xfrm>
          <a:solidFill>
            <a:schemeClr val="accent1"/>
          </a:solidFill>
        </p:spPr>
        <p:txBody>
          <a:bodyPr>
            <a:noAutofit/>
          </a:bodyPr>
          <a:lstStyle/>
          <a:p>
            <a:r>
              <a:rPr lang="en-GB" sz="3600" dirty="0">
                <a:solidFill>
                  <a:schemeClr val="bg1"/>
                </a:solidFill>
              </a:rPr>
              <a:t>Please take time over the next two/three weeks to look at these</a:t>
            </a:r>
          </a:p>
        </p:txBody>
      </p:sp>
      <p:sp>
        <p:nvSpPr>
          <p:cNvPr id="3" name="Content Placeholder 2">
            <a:extLst>
              <a:ext uri="{FF2B5EF4-FFF2-40B4-BE49-F238E27FC236}">
                <a16:creationId xmlns:a16="http://schemas.microsoft.com/office/drawing/2014/main" id="{00E12CCB-B2E7-815D-3EE4-2570C5B503BE}"/>
              </a:ext>
            </a:extLst>
          </p:cNvPr>
          <p:cNvSpPr>
            <a:spLocks noGrp="1"/>
          </p:cNvSpPr>
          <p:nvPr>
            <p:ph idx="1"/>
          </p:nvPr>
        </p:nvSpPr>
        <p:spPr>
          <a:xfrm>
            <a:off x="452348" y="1506071"/>
            <a:ext cx="11481847" cy="4138910"/>
          </a:xfrm>
        </p:spPr>
        <p:txBody>
          <a:bodyPr>
            <a:normAutofit fontScale="77500" lnSpcReduction="20000"/>
          </a:bodyPr>
          <a:lstStyle/>
          <a:p>
            <a:pPr>
              <a:spcBef>
                <a:spcPts val="600"/>
              </a:spcBef>
              <a:spcAft>
                <a:spcPts val="600"/>
              </a:spcAft>
            </a:pPr>
            <a:r>
              <a:rPr lang="en-GB" dirty="0">
                <a:hlinkClick r:id="rId2"/>
              </a:rPr>
              <a:t>Student Charter | UWTSD</a:t>
            </a:r>
            <a:endParaRPr lang="en-GB" dirty="0"/>
          </a:p>
          <a:p>
            <a:pPr>
              <a:spcBef>
                <a:spcPts val="600"/>
              </a:spcBef>
              <a:spcAft>
                <a:spcPts val="600"/>
              </a:spcAft>
            </a:pPr>
            <a:r>
              <a:rPr lang="en-GB" b="0" i="0" u="sng" dirty="0">
                <a:solidFill>
                  <a:srgbClr val="0000FF"/>
                </a:solidFill>
                <a:effectLst/>
                <a:latin typeface="Source Sans Pro" panose="020B0503030403020204" pitchFamily="34" charset="0"/>
                <a:hlinkClick r:id="rId3"/>
              </a:rPr>
              <a:t>Safeguarding | (uwtsd.ac.uk)</a:t>
            </a:r>
            <a:endParaRPr lang="en-GB" b="0" i="0" u="sng" dirty="0">
              <a:solidFill>
                <a:srgbClr val="0000FF"/>
              </a:solidFill>
              <a:effectLst/>
              <a:latin typeface="Source Sans Pro" panose="020B0503030403020204" pitchFamily="34" charset="0"/>
            </a:endParaRPr>
          </a:p>
          <a:p>
            <a:pPr>
              <a:spcBef>
                <a:spcPts val="600"/>
              </a:spcBef>
              <a:spcAft>
                <a:spcPts val="600"/>
              </a:spcAft>
            </a:pPr>
            <a:r>
              <a:rPr lang="en-GB" b="0" i="0" u="sng" dirty="0">
                <a:solidFill>
                  <a:srgbClr val="0000FF"/>
                </a:solidFill>
                <a:effectLst/>
                <a:latin typeface="Source Sans Pro" panose="020B0503030403020204" pitchFamily="34" charset="0"/>
                <a:hlinkClick r:id="rId4"/>
              </a:rPr>
              <a:t>Wellbeing Support | University of Wales Trinity Saint David (uwtsd.ac.uk)</a:t>
            </a:r>
            <a:endParaRPr lang="en-GB" u="sng" dirty="0">
              <a:solidFill>
                <a:srgbClr val="0000FF"/>
              </a:solidFill>
              <a:latin typeface="Source Sans Pro" panose="020B0503030403020204" pitchFamily="34" charset="0"/>
            </a:endParaRPr>
          </a:p>
          <a:p>
            <a:pPr>
              <a:spcBef>
                <a:spcPts val="600"/>
              </a:spcBef>
              <a:spcAft>
                <a:spcPts val="600"/>
              </a:spcAft>
            </a:pPr>
            <a:r>
              <a:rPr lang="en-GB" b="0" i="0" u="sng" dirty="0">
                <a:solidFill>
                  <a:srgbClr val="0000FF"/>
                </a:solidFill>
                <a:effectLst/>
                <a:latin typeface="Source Sans Pro" panose="020B0503030403020204" pitchFamily="34" charset="0"/>
                <a:hlinkClick r:id="rId5"/>
              </a:rPr>
              <a:t>Careers Service | University of Wales Trinity Saint David (uwtsd.ac.uk)</a:t>
            </a:r>
            <a:r>
              <a:rPr lang="en-GB" b="0" i="0" dirty="0">
                <a:solidFill>
                  <a:srgbClr val="212529"/>
                </a:solidFill>
                <a:effectLst/>
                <a:latin typeface="Source Sans Pro" panose="020B0503030403020204" pitchFamily="34" charset="0"/>
              </a:rPr>
              <a:t> </a:t>
            </a:r>
            <a:endParaRPr lang="en-GB" b="0" i="0" u="sng" dirty="0">
              <a:solidFill>
                <a:srgbClr val="0000FF"/>
              </a:solidFill>
              <a:effectLst/>
              <a:latin typeface="Source Sans Pro" panose="020B0503030403020204" pitchFamily="34" charset="0"/>
            </a:endParaRPr>
          </a:p>
          <a:p>
            <a:pPr>
              <a:spcBef>
                <a:spcPts val="600"/>
              </a:spcBef>
              <a:spcAft>
                <a:spcPts val="600"/>
              </a:spcAft>
            </a:pPr>
            <a:r>
              <a:rPr lang="en-GB" b="0" i="0" u="sng" dirty="0">
                <a:solidFill>
                  <a:srgbClr val="0000FF"/>
                </a:solidFill>
                <a:effectLst/>
                <a:latin typeface="Source Sans Pro" panose="020B0503030403020204" pitchFamily="34" charset="0"/>
                <a:hlinkClick r:id="rId6"/>
              </a:rPr>
              <a:t>Budgeting</a:t>
            </a:r>
            <a:r>
              <a:rPr lang="en-GB" b="0" i="0" u="sng" dirty="0">
                <a:solidFill>
                  <a:srgbClr val="0000FF"/>
                </a:solidFill>
                <a:effectLst/>
                <a:latin typeface="Source Sans Pro" panose="020B0503030403020204" pitchFamily="34" charset="0"/>
              </a:rPr>
              <a:t> Tools and resources | University of Wales Trinity Saint David (uwtsd.ac.uk)</a:t>
            </a:r>
          </a:p>
          <a:p>
            <a:pPr>
              <a:spcBef>
                <a:spcPts val="600"/>
              </a:spcBef>
              <a:spcAft>
                <a:spcPts val="600"/>
              </a:spcAft>
            </a:pPr>
            <a:r>
              <a:rPr lang="en-GB" u="sng" dirty="0">
                <a:solidFill>
                  <a:srgbClr val="0000FF"/>
                </a:solidFill>
                <a:latin typeface="Source Sans Pro" panose="020B0503030403020204" pitchFamily="34" charset="0"/>
                <a:hlinkClick r:id="rId7"/>
              </a:rPr>
              <a:t>Payments</a:t>
            </a:r>
            <a:r>
              <a:rPr lang="en-GB" u="sng" dirty="0">
                <a:solidFill>
                  <a:srgbClr val="0000FF"/>
                </a:solidFill>
                <a:latin typeface="Source Sans Pro" panose="020B0503030403020204" pitchFamily="34" charset="0"/>
              </a:rPr>
              <a:t>/finance</a:t>
            </a:r>
          </a:p>
          <a:p>
            <a:pPr>
              <a:spcBef>
                <a:spcPts val="600"/>
              </a:spcBef>
              <a:spcAft>
                <a:spcPts val="600"/>
              </a:spcAft>
            </a:pPr>
            <a:r>
              <a:rPr lang="en-GB" b="0" i="0" dirty="0">
                <a:solidFill>
                  <a:srgbClr val="212529"/>
                </a:solidFill>
                <a:effectLst/>
                <a:latin typeface="Source Sans Pro" panose="020B0503030403020204" pitchFamily="34" charset="0"/>
                <a:hlinkClick r:id="rId8"/>
              </a:rPr>
              <a:t>https://www.uwtsd.ac.uk/bursaries/</a:t>
            </a:r>
            <a:r>
              <a:rPr lang="en-GB" b="0" i="0" dirty="0">
                <a:solidFill>
                  <a:srgbClr val="212529"/>
                </a:solidFill>
                <a:effectLst/>
                <a:latin typeface="Source Sans Pro" panose="020B0503030403020204" pitchFamily="34" charset="0"/>
              </a:rPr>
              <a:t> </a:t>
            </a:r>
          </a:p>
          <a:p>
            <a:pPr>
              <a:spcBef>
                <a:spcPts val="600"/>
              </a:spcBef>
              <a:spcAft>
                <a:spcPts val="600"/>
              </a:spcAft>
            </a:pPr>
            <a:r>
              <a:rPr lang="en-GB" b="0" i="0" dirty="0">
                <a:solidFill>
                  <a:srgbClr val="212529"/>
                </a:solidFill>
                <a:effectLst/>
                <a:latin typeface="Source Sans Pro" panose="020B0503030403020204" pitchFamily="34" charset="0"/>
                <a:hlinkClick r:id="rId9"/>
              </a:rPr>
              <a:t>https://www.uwtsd.ac.uk/study-skills/</a:t>
            </a:r>
            <a:endParaRPr lang="en-GB" b="0" i="0" dirty="0">
              <a:solidFill>
                <a:srgbClr val="212529"/>
              </a:solidFill>
              <a:effectLst/>
              <a:latin typeface="Source Sans Pro" panose="020B0503030403020204" pitchFamily="34" charset="0"/>
            </a:endParaRPr>
          </a:p>
          <a:p>
            <a:pPr>
              <a:spcBef>
                <a:spcPts val="600"/>
              </a:spcBef>
              <a:spcAft>
                <a:spcPts val="600"/>
              </a:spcAft>
            </a:pPr>
            <a:r>
              <a:rPr lang="en-GB" b="0" i="0" dirty="0">
                <a:solidFill>
                  <a:srgbClr val="212529"/>
                </a:solidFill>
                <a:effectLst/>
                <a:latin typeface="Source Sans Pro" panose="020B0503030403020204" pitchFamily="34" charset="0"/>
                <a:hlinkClick r:id="rId10"/>
              </a:rPr>
              <a:t>Academic misconduct:   https://youtu.be/gZ0lbvTsvnI</a:t>
            </a:r>
            <a:r>
              <a:rPr lang="en-GB" b="0" i="0" dirty="0">
                <a:solidFill>
                  <a:srgbClr val="212529"/>
                </a:solidFill>
                <a:effectLst/>
                <a:latin typeface="Source Sans Pro" panose="020B0503030403020204" pitchFamily="34" charset="0"/>
              </a:rPr>
              <a:t> and  </a:t>
            </a:r>
            <a:r>
              <a:rPr lang="en-GB" b="0" i="0" dirty="0">
                <a:solidFill>
                  <a:srgbClr val="212529"/>
                </a:solidFill>
                <a:effectLst/>
                <a:latin typeface="Source Sans Pro" panose="020B0503030403020204" pitchFamily="34" charset="0"/>
                <a:hlinkClick r:id="rId11"/>
              </a:rPr>
              <a:t>https://uowtsd.sharepoint.com/academic- office/SitePages/Academic%20Misconduct.aspx</a:t>
            </a:r>
            <a:r>
              <a:rPr lang="en-GB" b="0" i="0" dirty="0">
                <a:solidFill>
                  <a:srgbClr val="212529"/>
                </a:solidFill>
                <a:effectLst/>
                <a:latin typeface="Source Sans Pro" panose="020B0503030403020204" pitchFamily="34" charset="0"/>
              </a:rPr>
              <a:t> </a:t>
            </a:r>
          </a:p>
          <a:p>
            <a:endParaRPr lang="en-GB" b="0" i="0" dirty="0">
              <a:solidFill>
                <a:srgbClr val="212529"/>
              </a:solidFill>
              <a:effectLst/>
              <a:latin typeface="Source Sans Pro" panose="020B0503030403020204" pitchFamily="34" charset="0"/>
            </a:endParaRPr>
          </a:p>
          <a:p>
            <a:endParaRPr lang="en-GB" b="0" i="0" dirty="0">
              <a:solidFill>
                <a:srgbClr val="212529"/>
              </a:solidFill>
              <a:effectLst/>
              <a:latin typeface="Source Sans Pro" panose="020B050303040302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39273288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68F65-C051-49C1-B1A8-D97F6818A04A}"/>
              </a:ext>
            </a:extLst>
          </p:cNvPr>
          <p:cNvSpPr>
            <a:spLocks noGrp="1"/>
          </p:cNvSpPr>
          <p:nvPr>
            <p:ph type="title"/>
          </p:nvPr>
        </p:nvSpPr>
        <p:spPr>
          <a:xfrm>
            <a:off x="355076" y="-30112"/>
            <a:ext cx="11481847" cy="1325563"/>
          </a:xfrm>
        </p:spPr>
        <p:txBody>
          <a:bodyPr/>
          <a:lstStyle/>
          <a:p>
            <a:r>
              <a:rPr lang="en-GB" dirty="0"/>
              <a:t>Equality and Diversity </a:t>
            </a:r>
          </a:p>
        </p:txBody>
      </p:sp>
      <p:sp>
        <p:nvSpPr>
          <p:cNvPr id="3" name="Content Placeholder 2">
            <a:extLst>
              <a:ext uri="{FF2B5EF4-FFF2-40B4-BE49-F238E27FC236}">
                <a16:creationId xmlns:a16="http://schemas.microsoft.com/office/drawing/2014/main" id="{F360A152-DE1B-41E4-A882-0DE2620763C2}"/>
              </a:ext>
            </a:extLst>
          </p:cNvPr>
          <p:cNvSpPr>
            <a:spLocks noGrp="1"/>
          </p:cNvSpPr>
          <p:nvPr>
            <p:ph idx="1"/>
          </p:nvPr>
        </p:nvSpPr>
        <p:spPr>
          <a:xfrm>
            <a:off x="609600" y="1470484"/>
            <a:ext cx="4437600" cy="3917032"/>
          </a:xfrm>
          <a:solidFill>
            <a:schemeClr val="accent6">
              <a:lumMod val="20000"/>
              <a:lumOff val="80000"/>
            </a:schemeClr>
          </a:solidFill>
          <a:ln>
            <a:solidFill>
              <a:schemeClr val="accent1"/>
            </a:solidFill>
          </a:ln>
        </p:spPr>
        <p:txBody>
          <a:bodyPr>
            <a:normAutofit/>
          </a:bodyPr>
          <a:lstStyle/>
          <a:p>
            <a:pPr algn="l"/>
            <a:r>
              <a:rPr lang="en-GB" b="0" i="0" dirty="0">
                <a:solidFill>
                  <a:srgbClr val="212529"/>
                </a:solidFill>
                <a:effectLst/>
                <a:latin typeface="Source Sans Pro" panose="020B0503030403020204" pitchFamily="34" charset="0"/>
              </a:rPr>
              <a:t>Please ensure that all students see this video in class: </a:t>
            </a:r>
            <a:r>
              <a:rPr lang="en-GB" u="sng" dirty="0">
                <a:solidFill>
                  <a:srgbClr val="212529"/>
                </a:solidFill>
                <a:latin typeface="Source Sans Pro" panose="020B0503030403020204" pitchFamily="34" charset="0"/>
                <a:hlinkClick r:id="rId2"/>
              </a:rPr>
              <a:t>The Strategic Equality Plan</a:t>
            </a:r>
          </a:p>
          <a:p>
            <a:pPr algn="l"/>
            <a:r>
              <a:rPr lang="en-GB" b="0" i="0" dirty="0">
                <a:solidFill>
                  <a:srgbClr val="212529"/>
                </a:solidFill>
                <a:effectLst/>
                <a:latin typeface="Source Sans Pro" panose="020B0503030403020204" pitchFamily="34" charset="0"/>
              </a:rPr>
              <a:t>Students must engage with the Sexual Consent training material on moodle </a:t>
            </a:r>
          </a:p>
          <a:p>
            <a:pPr algn="l"/>
            <a:r>
              <a:rPr lang="en-GB" b="0" i="0" dirty="0">
                <a:solidFill>
                  <a:srgbClr val="212529"/>
                </a:solidFill>
                <a:effectLst/>
                <a:latin typeface="Source Sans Pro" panose="020B0503030403020204" pitchFamily="34" charset="0"/>
                <a:hlinkClick r:id="rId3"/>
              </a:rPr>
              <a:t>Sexual consent training</a:t>
            </a:r>
            <a:endParaRPr lang="en-GB" b="0" i="0" dirty="0">
              <a:solidFill>
                <a:srgbClr val="212529"/>
              </a:solidFill>
              <a:effectLst/>
              <a:latin typeface="Source Sans Pro" panose="020B0503030403020204" pitchFamily="34" charset="0"/>
            </a:endParaRPr>
          </a:p>
          <a:p>
            <a:pPr algn="l"/>
            <a:endParaRPr lang="en-GB" dirty="0">
              <a:solidFill>
                <a:srgbClr val="212529"/>
              </a:solidFill>
              <a:latin typeface="Source Sans Pro" panose="020B0503030403020204" pitchFamily="34" charset="0"/>
            </a:endParaRPr>
          </a:p>
          <a:p>
            <a:pPr algn="l"/>
            <a:endParaRPr lang="en-GB" b="0" i="0" dirty="0">
              <a:solidFill>
                <a:srgbClr val="212529"/>
              </a:solidFill>
              <a:effectLst/>
              <a:latin typeface="Source Sans Pro" panose="020B0503030403020204" pitchFamily="34" charset="0"/>
            </a:endParaRPr>
          </a:p>
          <a:p>
            <a:pPr algn="l"/>
            <a:endParaRPr lang="en-GB" b="0" i="0" dirty="0">
              <a:solidFill>
                <a:srgbClr val="212529"/>
              </a:solidFill>
              <a:effectLst/>
              <a:latin typeface="Source Sans Pro" panose="020B0503030403020204" pitchFamily="34" charset="0"/>
            </a:endParaRPr>
          </a:p>
        </p:txBody>
      </p:sp>
      <p:sp>
        <p:nvSpPr>
          <p:cNvPr id="7" name="TextBox 6">
            <a:extLst>
              <a:ext uri="{FF2B5EF4-FFF2-40B4-BE49-F238E27FC236}">
                <a16:creationId xmlns:a16="http://schemas.microsoft.com/office/drawing/2014/main" id="{0EAC25AF-A8D2-1139-72EE-D972ACDEFE1D}"/>
              </a:ext>
            </a:extLst>
          </p:cNvPr>
          <p:cNvSpPr txBox="1"/>
          <p:nvPr/>
        </p:nvSpPr>
        <p:spPr>
          <a:xfrm>
            <a:off x="6654600" y="340281"/>
            <a:ext cx="6094800" cy="584775"/>
          </a:xfrm>
          <a:prstGeom prst="rect">
            <a:avLst/>
          </a:prstGeom>
          <a:noFill/>
        </p:spPr>
        <p:txBody>
          <a:bodyPr wrap="square">
            <a:spAutoFit/>
          </a:bodyPr>
          <a:lstStyle/>
          <a:p>
            <a:r>
              <a:rPr lang="en-GB" sz="3200" dirty="0">
                <a:solidFill>
                  <a:schemeClr val="accent1">
                    <a:lumMod val="50000"/>
                  </a:schemeClr>
                </a:solidFill>
                <a:hlinkClick r:id="rId4"/>
              </a:rPr>
              <a:t>Parking on Campus</a:t>
            </a:r>
            <a:endParaRPr lang="en-GB" sz="3200" dirty="0">
              <a:solidFill>
                <a:schemeClr val="accent1">
                  <a:lumMod val="50000"/>
                </a:schemeClr>
              </a:solidFill>
            </a:endParaRPr>
          </a:p>
        </p:txBody>
      </p:sp>
      <p:sp>
        <p:nvSpPr>
          <p:cNvPr id="9" name="TextBox 8">
            <a:extLst>
              <a:ext uri="{FF2B5EF4-FFF2-40B4-BE49-F238E27FC236}">
                <a16:creationId xmlns:a16="http://schemas.microsoft.com/office/drawing/2014/main" id="{44457260-4427-FD27-78D0-C763AE17ADD3}"/>
              </a:ext>
            </a:extLst>
          </p:cNvPr>
          <p:cNvSpPr txBox="1"/>
          <p:nvPr/>
        </p:nvSpPr>
        <p:spPr>
          <a:xfrm>
            <a:off x="5653800" y="1863734"/>
            <a:ext cx="6375600" cy="584775"/>
          </a:xfrm>
          <a:prstGeom prst="rect">
            <a:avLst/>
          </a:prstGeom>
          <a:noFill/>
        </p:spPr>
        <p:txBody>
          <a:bodyPr wrap="square">
            <a:spAutoFit/>
          </a:bodyPr>
          <a:lstStyle/>
          <a:p>
            <a:r>
              <a:rPr lang="en-GB" sz="3200" dirty="0">
                <a:solidFill>
                  <a:schemeClr val="tx2">
                    <a:lumMod val="50000"/>
                  </a:schemeClr>
                </a:solidFill>
                <a:hlinkClick r:id="rId5"/>
              </a:rPr>
              <a:t>Academic Quality Handbook  (AQH)</a:t>
            </a:r>
            <a:endParaRPr lang="en-GB" sz="3200" dirty="0">
              <a:solidFill>
                <a:schemeClr val="tx2">
                  <a:lumMod val="50000"/>
                </a:schemeClr>
              </a:solidFill>
            </a:endParaRPr>
          </a:p>
        </p:txBody>
      </p:sp>
      <p:sp>
        <p:nvSpPr>
          <p:cNvPr id="10" name="TextBox 9">
            <a:extLst>
              <a:ext uri="{FF2B5EF4-FFF2-40B4-BE49-F238E27FC236}">
                <a16:creationId xmlns:a16="http://schemas.microsoft.com/office/drawing/2014/main" id="{316FADE8-D449-D2C2-79FB-82DF2AD17744}"/>
              </a:ext>
            </a:extLst>
          </p:cNvPr>
          <p:cNvSpPr txBox="1"/>
          <p:nvPr/>
        </p:nvSpPr>
        <p:spPr>
          <a:xfrm>
            <a:off x="5820000" y="3103866"/>
            <a:ext cx="6372000" cy="1569660"/>
          </a:xfrm>
          <a:prstGeom prst="rect">
            <a:avLst/>
          </a:prstGeom>
          <a:noFill/>
        </p:spPr>
        <p:txBody>
          <a:bodyPr wrap="square">
            <a:spAutoFit/>
          </a:bodyPr>
          <a:lstStyle/>
          <a:p>
            <a:endParaRPr lang="en-GB" sz="3200" dirty="0"/>
          </a:p>
          <a:p>
            <a:r>
              <a:rPr lang="en-GB" sz="3200" dirty="0">
                <a:hlinkClick r:id="rId6"/>
              </a:rPr>
              <a:t>Chapter 7 Assessment Regulations</a:t>
            </a:r>
            <a:endParaRPr lang="en-GB" sz="3200" dirty="0"/>
          </a:p>
          <a:p>
            <a:endParaRPr lang="en-GB" sz="3200" dirty="0"/>
          </a:p>
        </p:txBody>
      </p:sp>
    </p:spTree>
    <p:extLst>
      <p:ext uri="{BB962C8B-B14F-4D97-AF65-F5344CB8AC3E}">
        <p14:creationId xmlns:p14="http://schemas.microsoft.com/office/powerpoint/2010/main" val="19031083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8748-CC6D-E2EB-03C8-782878D8602D}"/>
              </a:ext>
            </a:extLst>
          </p:cNvPr>
          <p:cNvSpPr>
            <a:spLocks noGrp="1"/>
          </p:cNvSpPr>
          <p:nvPr>
            <p:ph type="title"/>
          </p:nvPr>
        </p:nvSpPr>
        <p:spPr/>
        <p:txBody>
          <a:bodyPr/>
          <a:lstStyle/>
          <a:p>
            <a:r>
              <a:rPr lang="en-GB" dirty="0"/>
              <a:t>Non-Academic Misconduct</a:t>
            </a:r>
          </a:p>
        </p:txBody>
      </p:sp>
      <p:sp>
        <p:nvSpPr>
          <p:cNvPr id="3" name="Content Placeholder 2">
            <a:extLst>
              <a:ext uri="{FF2B5EF4-FFF2-40B4-BE49-F238E27FC236}">
                <a16:creationId xmlns:a16="http://schemas.microsoft.com/office/drawing/2014/main" id="{68718B90-0C86-750E-1F5F-1399C4796598}"/>
              </a:ext>
            </a:extLst>
          </p:cNvPr>
          <p:cNvSpPr>
            <a:spLocks noGrp="1"/>
          </p:cNvSpPr>
          <p:nvPr>
            <p:ph idx="1"/>
          </p:nvPr>
        </p:nvSpPr>
        <p:spPr>
          <a:xfrm>
            <a:off x="358220" y="1436914"/>
            <a:ext cx="7700558" cy="3964645"/>
          </a:xfrm>
        </p:spPr>
        <p:txBody>
          <a:bodyPr>
            <a:normAutofit fontScale="92500" lnSpcReduction="20000"/>
          </a:bodyPr>
          <a:lstStyle/>
          <a:p>
            <a:r>
              <a:rPr lang="en-GB" dirty="0"/>
              <a:t>Covers:</a:t>
            </a:r>
          </a:p>
          <a:p>
            <a:pPr lvl="1"/>
            <a:r>
              <a:rPr lang="en-GB" dirty="0"/>
              <a:t>Actions which cause actual or potential distress or harm to others; </a:t>
            </a:r>
          </a:p>
          <a:p>
            <a:pPr lvl="1"/>
            <a:r>
              <a:rPr lang="en-GB" dirty="0"/>
              <a:t>Actions which cause actual or potential damage to property of others; </a:t>
            </a:r>
          </a:p>
          <a:p>
            <a:pPr lvl="1"/>
            <a:r>
              <a:rPr lang="en-GB" dirty="0"/>
              <a:t>Actions which may prevent or disrupt the normal functioning of the University;</a:t>
            </a:r>
          </a:p>
          <a:p>
            <a:pPr lvl="1"/>
            <a:r>
              <a:rPr lang="en-GB" dirty="0"/>
              <a:t>Actions which may cause reputational damage to the University as a result of the misconduct of the alleged perpetrator; </a:t>
            </a:r>
          </a:p>
          <a:p>
            <a:pPr lvl="1"/>
            <a:r>
              <a:rPr lang="en-GB" dirty="0"/>
              <a:t>Actions which impede or interfere with the pursuance of work/ study of University members, or impact on normal operations of the University; </a:t>
            </a:r>
          </a:p>
          <a:p>
            <a:pPr lvl="1"/>
            <a:r>
              <a:rPr lang="en-GB" dirty="0"/>
              <a:t>Breaches of the University’s Student Code of Conduct. </a:t>
            </a:r>
          </a:p>
        </p:txBody>
      </p:sp>
      <p:graphicFrame>
        <p:nvGraphicFramePr>
          <p:cNvPr id="4" name="Diagram 3">
            <a:extLst>
              <a:ext uri="{FF2B5EF4-FFF2-40B4-BE49-F238E27FC236}">
                <a16:creationId xmlns:a16="http://schemas.microsoft.com/office/drawing/2014/main" id="{23D30F49-AB7B-037E-298D-A0267EAAE046}"/>
              </a:ext>
            </a:extLst>
          </p:cNvPr>
          <p:cNvGraphicFramePr/>
          <p:nvPr/>
        </p:nvGraphicFramePr>
        <p:xfrm>
          <a:off x="8462945" y="816370"/>
          <a:ext cx="3806092" cy="43685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B153BFF8-F3A7-ADDF-21D1-A7BCEC5EA9BE}"/>
              </a:ext>
            </a:extLst>
          </p:cNvPr>
          <p:cNvSpPr txBox="1"/>
          <p:nvPr/>
        </p:nvSpPr>
        <p:spPr>
          <a:xfrm>
            <a:off x="4163786" y="217714"/>
            <a:ext cx="7786006" cy="40011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ea typeface="Calibri"/>
                <a:cs typeface="Calibri"/>
              </a:rPr>
              <a:t>To report an incident use the Formal Student Complaint Form</a:t>
            </a:r>
          </a:p>
        </p:txBody>
      </p:sp>
    </p:spTree>
    <p:extLst>
      <p:ext uri="{BB962C8B-B14F-4D97-AF65-F5344CB8AC3E}">
        <p14:creationId xmlns:p14="http://schemas.microsoft.com/office/powerpoint/2010/main" val="25704660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F3784-6711-3143-2160-1FDC0C16C9A9}"/>
              </a:ext>
            </a:extLst>
          </p:cNvPr>
          <p:cNvSpPr>
            <a:spLocks noGrp="1"/>
          </p:cNvSpPr>
          <p:nvPr>
            <p:ph type="title"/>
          </p:nvPr>
        </p:nvSpPr>
        <p:spPr/>
        <p:txBody>
          <a:bodyPr/>
          <a:lstStyle/>
          <a:p>
            <a:r>
              <a:rPr lang="en-GB" dirty="0"/>
              <a:t>Expectations from you!</a:t>
            </a:r>
          </a:p>
        </p:txBody>
      </p:sp>
      <p:sp>
        <p:nvSpPr>
          <p:cNvPr id="3" name="Content Placeholder 2">
            <a:extLst>
              <a:ext uri="{FF2B5EF4-FFF2-40B4-BE49-F238E27FC236}">
                <a16:creationId xmlns:a16="http://schemas.microsoft.com/office/drawing/2014/main" id="{69A7220C-8568-1EBA-7D94-FB7739448C5E}"/>
              </a:ext>
            </a:extLst>
          </p:cNvPr>
          <p:cNvSpPr>
            <a:spLocks noGrp="1"/>
          </p:cNvSpPr>
          <p:nvPr>
            <p:ph idx="1"/>
          </p:nvPr>
        </p:nvSpPr>
        <p:spPr/>
        <p:txBody>
          <a:bodyPr/>
          <a:lstStyle/>
          <a:p>
            <a:r>
              <a:rPr lang="en-GB" dirty="0"/>
              <a:t>Attend ALL scheduled sessions.</a:t>
            </a:r>
          </a:p>
          <a:p>
            <a:r>
              <a:rPr lang="en-GB" dirty="0"/>
              <a:t>Engage with materials and requirements on Moodle and TEAMS.</a:t>
            </a:r>
          </a:p>
          <a:p>
            <a:r>
              <a:rPr lang="en-GB" dirty="0"/>
              <a:t>Inform your lecturer and Programme Manager if you are going to be absent and why.</a:t>
            </a:r>
          </a:p>
          <a:p>
            <a:r>
              <a:rPr lang="en-GB" dirty="0"/>
              <a:t>Engage with any communications sent to you by the Programme Team, Discipline, Institute and University.</a:t>
            </a:r>
          </a:p>
        </p:txBody>
      </p:sp>
    </p:spTree>
    <p:extLst>
      <p:ext uri="{BB962C8B-B14F-4D97-AF65-F5344CB8AC3E}">
        <p14:creationId xmlns:p14="http://schemas.microsoft.com/office/powerpoint/2010/main" val="37588521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CCBCA-1D0C-76C8-F6CF-CD5F22745D0D}"/>
              </a:ext>
            </a:extLst>
          </p:cNvPr>
          <p:cNvSpPr>
            <a:spLocks noGrp="1"/>
          </p:cNvSpPr>
          <p:nvPr>
            <p:ph type="title"/>
          </p:nvPr>
        </p:nvSpPr>
        <p:spPr/>
        <p:txBody>
          <a:bodyPr/>
          <a:lstStyle/>
          <a:p>
            <a:r>
              <a:rPr lang="en-GB" dirty="0"/>
              <a:t>Attendance and Engagement – Key Points. </a:t>
            </a:r>
          </a:p>
        </p:txBody>
      </p:sp>
      <p:graphicFrame>
        <p:nvGraphicFramePr>
          <p:cNvPr id="4" name="Table 4">
            <a:extLst>
              <a:ext uri="{FF2B5EF4-FFF2-40B4-BE49-F238E27FC236}">
                <a16:creationId xmlns:a16="http://schemas.microsoft.com/office/drawing/2014/main" id="{F616E997-E2F5-DAE7-5AE8-8C303DAEC493}"/>
              </a:ext>
            </a:extLst>
          </p:cNvPr>
          <p:cNvGraphicFramePr>
            <a:graphicFrameLocks noGrp="1"/>
          </p:cNvGraphicFramePr>
          <p:nvPr>
            <p:ph idx="1"/>
          </p:nvPr>
        </p:nvGraphicFramePr>
        <p:xfrm>
          <a:off x="609600" y="1600200"/>
          <a:ext cx="11283042" cy="3388360"/>
        </p:xfrm>
        <a:graphic>
          <a:graphicData uri="http://schemas.openxmlformats.org/drawingml/2006/table">
            <a:tbl>
              <a:tblPr firstRow="1" bandRow="1">
                <a:tableStyleId>{5C22544A-7EE6-4342-B048-85BDC9FD1C3A}</a:tableStyleId>
              </a:tblPr>
              <a:tblGrid>
                <a:gridCol w="3761014">
                  <a:extLst>
                    <a:ext uri="{9D8B030D-6E8A-4147-A177-3AD203B41FA5}">
                      <a16:colId xmlns:a16="http://schemas.microsoft.com/office/drawing/2014/main" val="1324716129"/>
                    </a:ext>
                  </a:extLst>
                </a:gridCol>
                <a:gridCol w="3761014">
                  <a:extLst>
                    <a:ext uri="{9D8B030D-6E8A-4147-A177-3AD203B41FA5}">
                      <a16:colId xmlns:a16="http://schemas.microsoft.com/office/drawing/2014/main" val="3741775108"/>
                    </a:ext>
                  </a:extLst>
                </a:gridCol>
                <a:gridCol w="3761014">
                  <a:extLst>
                    <a:ext uri="{9D8B030D-6E8A-4147-A177-3AD203B41FA5}">
                      <a16:colId xmlns:a16="http://schemas.microsoft.com/office/drawing/2014/main" val="449071681"/>
                    </a:ext>
                  </a:extLst>
                </a:gridCol>
              </a:tblGrid>
              <a:tr h="370840">
                <a:tc>
                  <a:txBody>
                    <a:bodyPr/>
                    <a:lstStyle/>
                    <a:p>
                      <a:r>
                        <a:rPr lang="en-GB" dirty="0"/>
                        <a:t>Category</a:t>
                      </a:r>
                    </a:p>
                  </a:txBody>
                  <a:tcPr/>
                </a:tc>
                <a:tc>
                  <a:txBody>
                    <a:bodyPr/>
                    <a:lstStyle/>
                    <a:p>
                      <a:r>
                        <a:rPr lang="en-GB" dirty="0"/>
                        <a:t>Engagement Level</a:t>
                      </a:r>
                    </a:p>
                  </a:txBody>
                  <a:tcPr/>
                </a:tc>
                <a:tc>
                  <a:txBody>
                    <a:bodyPr/>
                    <a:lstStyle/>
                    <a:p>
                      <a:r>
                        <a:rPr lang="en-GB" dirty="0"/>
                        <a:t>University Action</a:t>
                      </a:r>
                    </a:p>
                  </a:txBody>
                  <a:tcPr/>
                </a:tc>
                <a:extLst>
                  <a:ext uri="{0D108BD9-81ED-4DB2-BD59-A6C34878D82A}">
                    <a16:rowId xmlns:a16="http://schemas.microsoft.com/office/drawing/2014/main" val="3823091394"/>
                  </a:ext>
                </a:extLst>
              </a:tr>
              <a:tr h="370840">
                <a:tc>
                  <a:txBody>
                    <a:bodyPr/>
                    <a:lstStyle/>
                    <a:p>
                      <a:r>
                        <a:rPr lang="en-GB" dirty="0">
                          <a:solidFill>
                            <a:srgbClr val="FF0000"/>
                          </a:solidFill>
                        </a:rPr>
                        <a:t>Red</a:t>
                      </a:r>
                    </a:p>
                  </a:txBody>
                  <a:tcPr/>
                </a:tc>
                <a:tc>
                  <a:txBody>
                    <a:bodyPr/>
                    <a:lstStyle/>
                    <a:p>
                      <a:r>
                        <a:rPr lang="en-GB" dirty="0">
                          <a:solidFill>
                            <a:srgbClr val="FF0000"/>
                          </a:solidFill>
                        </a:rPr>
                        <a:t>Non-engagement with the VLE or</a:t>
                      </a:r>
                    </a:p>
                    <a:p>
                      <a:r>
                        <a:rPr lang="en-GB" dirty="0">
                          <a:solidFill>
                            <a:srgbClr val="FF0000"/>
                          </a:solidFill>
                        </a:rPr>
                        <a:t>No attendance for more than 15</a:t>
                      </a:r>
                    </a:p>
                    <a:p>
                      <a:r>
                        <a:rPr lang="en-GB" dirty="0">
                          <a:solidFill>
                            <a:srgbClr val="FF0000"/>
                          </a:solidFill>
                        </a:rPr>
                        <a:t>calendar days</a:t>
                      </a:r>
                    </a:p>
                  </a:txBody>
                  <a:tcPr/>
                </a:tc>
                <a:tc>
                  <a:txBody>
                    <a:bodyPr/>
                    <a:lstStyle/>
                    <a:p>
                      <a:r>
                        <a:rPr lang="en-GB" dirty="0">
                          <a:solidFill>
                            <a:srgbClr val="FF0000"/>
                          </a:solidFill>
                        </a:rPr>
                        <a:t>University will contact the student to discuss the reasons for nonengagement.</a:t>
                      </a:r>
                    </a:p>
                  </a:txBody>
                  <a:tcPr/>
                </a:tc>
                <a:extLst>
                  <a:ext uri="{0D108BD9-81ED-4DB2-BD59-A6C34878D82A}">
                    <a16:rowId xmlns:a16="http://schemas.microsoft.com/office/drawing/2014/main" val="1861943150"/>
                  </a:ext>
                </a:extLst>
              </a:tr>
              <a:tr h="370840">
                <a:tc>
                  <a:txBody>
                    <a:bodyPr/>
                    <a:lstStyle/>
                    <a:p>
                      <a:r>
                        <a:rPr lang="en-GB" dirty="0">
                          <a:solidFill>
                            <a:schemeClr val="accent6">
                              <a:lumMod val="75000"/>
                            </a:schemeClr>
                          </a:solidFill>
                        </a:rPr>
                        <a:t>Amber</a:t>
                      </a:r>
                    </a:p>
                  </a:txBody>
                  <a:tcPr/>
                </a:tc>
                <a:tc>
                  <a:txBody>
                    <a:bodyPr/>
                    <a:lstStyle/>
                    <a:p>
                      <a:r>
                        <a:rPr lang="en-GB" dirty="0">
                          <a:solidFill>
                            <a:schemeClr val="accent6">
                              <a:lumMod val="75000"/>
                            </a:schemeClr>
                          </a:solidFill>
                        </a:rPr>
                        <a:t>Non-engagement with the VLE or</a:t>
                      </a:r>
                    </a:p>
                    <a:p>
                      <a:r>
                        <a:rPr lang="en-GB" dirty="0">
                          <a:solidFill>
                            <a:schemeClr val="accent6">
                              <a:lumMod val="75000"/>
                            </a:schemeClr>
                          </a:solidFill>
                        </a:rPr>
                        <a:t>No attendance for more than 8</a:t>
                      </a:r>
                    </a:p>
                    <a:p>
                      <a:r>
                        <a:rPr lang="en-GB" dirty="0">
                          <a:solidFill>
                            <a:schemeClr val="accent6">
                              <a:lumMod val="75000"/>
                            </a:schemeClr>
                          </a:solidFill>
                        </a:rPr>
                        <a:t>calendar days and fewer than 15</a:t>
                      </a:r>
                    </a:p>
                    <a:p>
                      <a:r>
                        <a:rPr lang="en-GB" dirty="0">
                          <a:solidFill>
                            <a:schemeClr val="accent6">
                              <a:lumMod val="75000"/>
                            </a:schemeClr>
                          </a:solidFill>
                        </a:rPr>
                        <a:t>calendar days.</a:t>
                      </a:r>
                    </a:p>
                  </a:txBody>
                  <a:tcPr/>
                </a:tc>
                <a:tc>
                  <a:txBody>
                    <a:bodyPr/>
                    <a:lstStyle/>
                    <a:p>
                      <a:r>
                        <a:rPr lang="en-GB" dirty="0">
                          <a:solidFill>
                            <a:schemeClr val="accent6">
                              <a:lumMod val="75000"/>
                            </a:schemeClr>
                          </a:solidFill>
                        </a:rPr>
                        <a:t>University may contact the student</a:t>
                      </a:r>
                    </a:p>
                    <a:p>
                      <a:r>
                        <a:rPr lang="en-GB" dirty="0">
                          <a:solidFill>
                            <a:schemeClr val="accent6">
                              <a:lumMod val="75000"/>
                            </a:schemeClr>
                          </a:solidFill>
                        </a:rPr>
                        <a:t>to discuss the concerns over their</a:t>
                      </a:r>
                    </a:p>
                    <a:p>
                      <a:r>
                        <a:rPr lang="en-GB" dirty="0">
                          <a:solidFill>
                            <a:schemeClr val="accent6">
                              <a:lumMod val="75000"/>
                            </a:schemeClr>
                          </a:solidFill>
                        </a:rPr>
                        <a:t>engagement.</a:t>
                      </a:r>
                    </a:p>
                  </a:txBody>
                  <a:tcPr/>
                </a:tc>
                <a:extLst>
                  <a:ext uri="{0D108BD9-81ED-4DB2-BD59-A6C34878D82A}">
                    <a16:rowId xmlns:a16="http://schemas.microsoft.com/office/drawing/2014/main" val="1563261686"/>
                  </a:ext>
                </a:extLst>
              </a:tr>
              <a:tr h="370840">
                <a:tc>
                  <a:txBody>
                    <a:bodyPr/>
                    <a:lstStyle/>
                    <a:p>
                      <a:r>
                        <a:rPr lang="en-GB" dirty="0">
                          <a:solidFill>
                            <a:srgbClr val="92D050"/>
                          </a:solidFill>
                        </a:rPr>
                        <a:t>Green</a:t>
                      </a:r>
                    </a:p>
                  </a:txBody>
                  <a:tcPr/>
                </a:tc>
                <a:tc>
                  <a:txBody>
                    <a:bodyPr/>
                    <a:lstStyle/>
                    <a:p>
                      <a:r>
                        <a:rPr lang="en-GB" dirty="0">
                          <a:solidFill>
                            <a:srgbClr val="92D050"/>
                          </a:solidFill>
                        </a:rPr>
                        <a:t>Engagement with the VLE or</a:t>
                      </a:r>
                    </a:p>
                    <a:p>
                      <a:r>
                        <a:rPr lang="en-GB" dirty="0">
                          <a:solidFill>
                            <a:srgbClr val="92D050"/>
                          </a:solidFill>
                        </a:rPr>
                        <a:t>attendance within the last 7</a:t>
                      </a:r>
                    </a:p>
                    <a:p>
                      <a:r>
                        <a:rPr lang="en-GB" dirty="0">
                          <a:solidFill>
                            <a:srgbClr val="92D050"/>
                          </a:solidFill>
                        </a:rPr>
                        <a:t>calendar days.</a:t>
                      </a:r>
                    </a:p>
                  </a:txBody>
                  <a:tcPr/>
                </a:tc>
                <a:tc>
                  <a:txBody>
                    <a:bodyPr/>
                    <a:lstStyle/>
                    <a:p>
                      <a:r>
                        <a:rPr lang="en-GB" dirty="0">
                          <a:solidFill>
                            <a:srgbClr val="92D050"/>
                          </a:solidFill>
                        </a:rPr>
                        <a:t>No action required</a:t>
                      </a:r>
                    </a:p>
                  </a:txBody>
                  <a:tcPr/>
                </a:tc>
                <a:extLst>
                  <a:ext uri="{0D108BD9-81ED-4DB2-BD59-A6C34878D82A}">
                    <a16:rowId xmlns:a16="http://schemas.microsoft.com/office/drawing/2014/main" val="4271564355"/>
                  </a:ext>
                </a:extLst>
              </a:tr>
            </a:tbl>
          </a:graphicData>
        </a:graphic>
      </p:graphicFrame>
      <p:sp>
        <p:nvSpPr>
          <p:cNvPr id="6" name="TextBox 5">
            <a:extLst>
              <a:ext uri="{FF2B5EF4-FFF2-40B4-BE49-F238E27FC236}">
                <a16:creationId xmlns:a16="http://schemas.microsoft.com/office/drawing/2014/main" id="{AF163A7E-1564-DB1A-1DA6-02C75036E98B}"/>
              </a:ext>
            </a:extLst>
          </p:cNvPr>
          <p:cNvSpPr txBox="1"/>
          <p:nvPr/>
        </p:nvSpPr>
        <p:spPr>
          <a:xfrm>
            <a:off x="609600" y="5150624"/>
            <a:ext cx="2923301" cy="523220"/>
          </a:xfrm>
          <a:prstGeom prst="rect">
            <a:avLst/>
          </a:prstGeom>
          <a:noFill/>
        </p:spPr>
        <p:txBody>
          <a:bodyPr wrap="none" rtlCol="0">
            <a:spAutoFit/>
          </a:bodyPr>
          <a:lstStyle/>
          <a:p>
            <a:pPr algn="ctr"/>
            <a:r>
              <a:rPr lang="en-GB" sz="2800" dirty="0">
                <a:hlinkClick r:id="rId2"/>
              </a:rPr>
              <a:t>Engagement Policy</a:t>
            </a:r>
            <a:endParaRPr lang="en-GB" sz="2800" dirty="0"/>
          </a:p>
        </p:txBody>
      </p:sp>
    </p:spTree>
    <p:extLst>
      <p:ext uri="{BB962C8B-B14F-4D97-AF65-F5344CB8AC3E}">
        <p14:creationId xmlns:p14="http://schemas.microsoft.com/office/powerpoint/2010/main" val="15401731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8DC4-B7C4-6DE6-FEC9-9D2A4D46CF31}"/>
              </a:ext>
            </a:extLst>
          </p:cNvPr>
          <p:cNvSpPr>
            <a:spLocks noGrp="1"/>
          </p:cNvSpPr>
          <p:nvPr>
            <p:ph type="title"/>
          </p:nvPr>
        </p:nvSpPr>
        <p:spPr/>
        <p:txBody>
          <a:bodyPr/>
          <a:lstStyle/>
          <a:p>
            <a:r>
              <a:rPr lang="en-GB" dirty="0"/>
              <a:t>Don’t miss out!</a:t>
            </a:r>
          </a:p>
        </p:txBody>
      </p:sp>
      <p:sp>
        <p:nvSpPr>
          <p:cNvPr id="3" name="Content Placeholder 2">
            <a:extLst>
              <a:ext uri="{FF2B5EF4-FFF2-40B4-BE49-F238E27FC236}">
                <a16:creationId xmlns:a16="http://schemas.microsoft.com/office/drawing/2014/main" id="{15B8FF27-354C-F858-1CFE-D3DAAD1334E4}"/>
              </a:ext>
            </a:extLst>
          </p:cNvPr>
          <p:cNvSpPr>
            <a:spLocks noGrp="1"/>
          </p:cNvSpPr>
          <p:nvPr>
            <p:ph idx="1"/>
          </p:nvPr>
        </p:nvSpPr>
        <p:spPr/>
        <p:txBody>
          <a:bodyPr/>
          <a:lstStyle/>
          <a:p>
            <a:r>
              <a:rPr lang="en-GB" dirty="0"/>
              <a:t>Student Pregnancy Maternity Paternity and Adoption Leave Policy</a:t>
            </a:r>
          </a:p>
          <a:p>
            <a:r>
              <a:rPr lang="en-GB" dirty="0"/>
              <a:t>Applicant and Student Name Change Policy</a:t>
            </a:r>
          </a:p>
          <a:p>
            <a:r>
              <a:rPr lang="en-GB" dirty="0"/>
              <a:t>Student Smoke Free Policy</a:t>
            </a:r>
          </a:p>
          <a:p>
            <a:r>
              <a:rPr lang="en-GB" dirty="0"/>
              <a:t>Student Intellectual Property Policy</a:t>
            </a:r>
          </a:p>
          <a:p>
            <a:r>
              <a:rPr lang="en-GB" dirty="0"/>
              <a:t>Student Privacy Statement</a:t>
            </a:r>
          </a:p>
          <a:p>
            <a:r>
              <a:rPr lang="en-GB" dirty="0"/>
              <a:t>Safeguarding Policy</a:t>
            </a:r>
          </a:p>
        </p:txBody>
      </p:sp>
    </p:spTree>
    <p:extLst>
      <p:ext uri="{BB962C8B-B14F-4D97-AF65-F5344CB8AC3E}">
        <p14:creationId xmlns:p14="http://schemas.microsoft.com/office/powerpoint/2010/main" val="33590351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lumMod val="75000"/>
                  </a:schemeClr>
                </a:solidFill>
              </a:rPr>
              <a:t>Using Microsoft Teams</a:t>
            </a:r>
          </a:p>
        </p:txBody>
      </p:sp>
      <p:pic>
        <p:nvPicPr>
          <p:cNvPr id="8194"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3833" r="3426" b="12284"/>
          <a:stretch/>
        </p:blipFill>
        <p:spPr bwMode="auto">
          <a:xfrm>
            <a:off x="1919536" y="1268760"/>
            <a:ext cx="6727152" cy="2893512"/>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819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47252" t="23943" r="8604" b="11943"/>
          <a:stretch/>
        </p:blipFill>
        <p:spPr bwMode="auto">
          <a:xfrm>
            <a:off x="6816080" y="2636913"/>
            <a:ext cx="3482236" cy="2843409"/>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4" name="TextBox 3"/>
          <p:cNvSpPr txBox="1"/>
          <p:nvPr/>
        </p:nvSpPr>
        <p:spPr>
          <a:xfrm>
            <a:off x="1775520" y="4437113"/>
            <a:ext cx="2376264" cy="646331"/>
          </a:xfrm>
          <a:prstGeom prst="rect">
            <a:avLst/>
          </a:prstGeom>
          <a:noFill/>
          <a:ln>
            <a:solidFill>
              <a:schemeClr val="accent4">
                <a:lumMod val="75000"/>
              </a:schemeClr>
            </a:solidFill>
          </a:ln>
        </p:spPr>
        <p:txBody>
          <a:bodyPr wrap="square" rtlCol="0">
            <a:spAutoFit/>
          </a:bodyPr>
          <a:lstStyle/>
          <a:p>
            <a:r>
              <a:rPr lang="en-GB" dirty="0">
                <a:solidFill>
                  <a:srgbClr val="1F497D">
                    <a:lumMod val="75000"/>
                  </a:srgbClr>
                </a:solidFill>
                <a:latin typeface="Myriad Pro"/>
              </a:rPr>
              <a:t>Meetings, seminars etc., in your calendar</a:t>
            </a:r>
          </a:p>
        </p:txBody>
      </p:sp>
      <p:sp>
        <p:nvSpPr>
          <p:cNvPr id="7" name="TextBox 6"/>
          <p:cNvSpPr txBox="1"/>
          <p:nvPr/>
        </p:nvSpPr>
        <p:spPr>
          <a:xfrm>
            <a:off x="4304184" y="4437113"/>
            <a:ext cx="2376264" cy="1200329"/>
          </a:xfrm>
          <a:prstGeom prst="rect">
            <a:avLst/>
          </a:prstGeom>
          <a:noFill/>
          <a:ln>
            <a:solidFill>
              <a:schemeClr val="accent4">
                <a:lumMod val="75000"/>
              </a:schemeClr>
            </a:solidFill>
          </a:ln>
        </p:spPr>
        <p:txBody>
          <a:bodyPr wrap="square" rtlCol="0">
            <a:spAutoFit/>
          </a:bodyPr>
          <a:lstStyle/>
          <a:p>
            <a:r>
              <a:rPr lang="en-GB" dirty="0">
                <a:solidFill>
                  <a:srgbClr val="1F497D">
                    <a:lumMod val="75000"/>
                  </a:srgbClr>
                </a:solidFill>
                <a:latin typeface="Myriad Pro"/>
              </a:rPr>
              <a:t>Choose sound/camera settings and select `join`</a:t>
            </a:r>
          </a:p>
        </p:txBody>
      </p:sp>
      <p:cxnSp>
        <p:nvCxnSpPr>
          <p:cNvPr id="6" name="Straight Arrow Connector 5"/>
          <p:cNvCxnSpPr/>
          <p:nvPr/>
        </p:nvCxnSpPr>
        <p:spPr>
          <a:xfrm flipV="1">
            <a:off x="2577652" y="3569751"/>
            <a:ext cx="1224136" cy="864096"/>
          </a:xfrm>
          <a:prstGeom prst="straightConnector1">
            <a:avLst/>
          </a:prstGeom>
          <a:ln w="28575">
            <a:solidFill>
              <a:srgbClr val="00B0F0"/>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5735960" y="4293096"/>
            <a:ext cx="2664296" cy="144016"/>
          </a:xfrm>
          <a:prstGeom prst="straightConnector1">
            <a:avLst/>
          </a:prstGeom>
          <a:ln w="28575">
            <a:solidFill>
              <a:srgbClr val="00B0F0"/>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8760296" y="1340769"/>
            <a:ext cx="1728192" cy="1200329"/>
          </a:xfrm>
          <a:prstGeom prst="rect">
            <a:avLst/>
          </a:prstGeom>
          <a:noFill/>
          <a:ln>
            <a:solidFill>
              <a:schemeClr val="accent4">
                <a:lumMod val="75000"/>
              </a:schemeClr>
            </a:solidFill>
          </a:ln>
        </p:spPr>
        <p:txBody>
          <a:bodyPr wrap="square" rtlCol="0">
            <a:spAutoFit/>
          </a:bodyPr>
          <a:lstStyle/>
          <a:p>
            <a:r>
              <a:rPr lang="en-GB" dirty="0">
                <a:solidFill>
                  <a:srgbClr val="1F497D">
                    <a:lumMod val="75000"/>
                  </a:srgbClr>
                </a:solidFill>
                <a:latin typeface="Myriad Pro"/>
              </a:rPr>
              <a:t>Always accept your `invite` sent via your email</a:t>
            </a:r>
          </a:p>
        </p:txBody>
      </p:sp>
    </p:spTree>
    <p:extLst>
      <p:ext uri="{BB962C8B-B14F-4D97-AF65-F5344CB8AC3E}">
        <p14:creationId xmlns:p14="http://schemas.microsoft.com/office/powerpoint/2010/main" val="36114722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a:bodyPr>
          <a:lstStyle/>
          <a:p>
            <a:r>
              <a:rPr lang="en-GB" dirty="0">
                <a:solidFill>
                  <a:schemeClr val="tx2">
                    <a:lumMod val="75000"/>
                  </a:schemeClr>
                </a:solidFill>
              </a:rPr>
              <a:t>Microsoft Teams</a:t>
            </a:r>
          </a:p>
        </p:txBody>
      </p:sp>
      <p:pic>
        <p:nvPicPr>
          <p:cNvPr id="9218" name="Picture 2"/>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2408" t="16504" r="23018" b="22420"/>
          <a:stretch/>
        </p:blipFill>
        <p:spPr bwMode="auto">
          <a:xfrm>
            <a:off x="2233299" y="951580"/>
            <a:ext cx="7376687" cy="4641511"/>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6" name="TextBox 5"/>
          <p:cNvSpPr txBox="1"/>
          <p:nvPr/>
        </p:nvSpPr>
        <p:spPr>
          <a:xfrm>
            <a:off x="1265741" y="4949301"/>
            <a:ext cx="2557175" cy="369332"/>
          </a:xfrm>
          <a:prstGeom prst="rect">
            <a:avLst/>
          </a:prstGeom>
          <a:solidFill>
            <a:srgbClr val="FFFFCC"/>
          </a:solidFill>
          <a:ln>
            <a:solidFill>
              <a:schemeClr val="accent4">
                <a:lumMod val="75000"/>
              </a:schemeClr>
            </a:solidFill>
          </a:ln>
        </p:spPr>
        <p:txBody>
          <a:bodyPr wrap="none" rtlCol="0">
            <a:spAutoFit/>
          </a:bodyPr>
          <a:lstStyle/>
          <a:p>
            <a:r>
              <a:rPr lang="en-GB" dirty="0">
                <a:solidFill>
                  <a:prstClr val="black"/>
                </a:solidFill>
                <a:latin typeface="Myriad Pro"/>
              </a:rPr>
              <a:t>Turn microphone on/off</a:t>
            </a:r>
          </a:p>
        </p:txBody>
      </p:sp>
      <p:sp>
        <p:nvSpPr>
          <p:cNvPr id="7" name="TextBox 6"/>
          <p:cNvSpPr txBox="1"/>
          <p:nvPr/>
        </p:nvSpPr>
        <p:spPr>
          <a:xfrm>
            <a:off x="1847528" y="3140968"/>
            <a:ext cx="1903150" cy="369332"/>
          </a:xfrm>
          <a:prstGeom prst="rect">
            <a:avLst/>
          </a:prstGeom>
          <a:solidFill>
            <a:srgbClr val="FFFFCC"/>
          </a:solidFill>
          <a:ln>
            <a:solidFill>
              <a:schemeClr val="accent4">
                <a:lumMod val="75000"/>
              </a:schemeClr>
            </a:solidFill>
          </a:ln>
        </p:spPr>
        <p:txBody>
          <a:bodyPr wrap="none" rtlCol="0">
            <a:spAutoFit/>
          </a:bodyPr>
          <a:lstStyle/>
          <a:p>
            <a:r>
              <a:rPr lang="en-GB" dirty="0">
                <a:solidFill>
                  <a:prstClr val="black"/>
                </a:solidFill>
                <a:latin typeface="Myriad Pro"/>
              </a:rPr>
              <a:t>Turn video on/off</a:t>
            </a:r>
          </a:p>
        </p:txBody>
      </p:sp>
      <p:sp>
        <p:nvSpPr>
          <p:cNvPr id="8" name="TextBox 7"/>
          <p:cNvSpPr txBox="1"/>
          <p:nvPr/>
        </p:nvSpPr>
        <p:spPr>
          <a:xfrm>
            <a:off x="4557103" y="5229200"/>
            <a:ext cx="2480166" cy="369332"/>
          </a:xfrm>
          <a:prstGeom prst="rect">
            <a:avLst/>
          </a:prstGeom>
          <a:solidFill>
            <a:srgbClr val="FFFFCC"/>
          </a:solidFill>
          <a:ln>
            <a:solidFill>
              <a:schemeClr val="accent4">
                <a:lumMod val="75000"/>
              </a:schemeClr>
            </a:solidFill>
          </a:ln>
        </p:spPr>
        <p:txBody>
          <a:bodyPr wrap="none" rtlCol="0">
            <a:spAutoFit/>
          </a:bodyPr>
          <a:lstStyle/>
          <a:p>
            <a:r>
              <a:rPr lang="en-GB" dirty="0">
                <a:solidFill>
                  <a:prstClr val="black"/>
                </a:solidFill>
                <a:latin typeface="Myriad Pro"/>
              </a:rPr>
              <a:t>Additional call controls</a:t>
            </a:r>
          </a:p>
        </p:txBody>
      </p:sp>
      <p:sp>
        <p:nvSpPr>
          <p:cNvPr id="9" name="TextBox 8"/>
          <p:cNvSpPr txBox="1"/>
          <p:nvPr/>
        </p:nvSpPr>
        <p:spPr>
          <a:xfrm>
            <a:off x="8443560" y="4308501"/>
            <a:ext cx="1864613" cy="369332"/>
          </a:xfrm>
          <a:prstGeom prst="rect">
            <a:avLst/>
          </a:prstGeom>
          <a:solidFill>
            <a:srgbClr val="FFFFCC"/>
          </a:solidFill>
          <a:ln>
            <a:solidFill>
              <a:schemeClr val="accent4">
                <a:lumMod val="75000"/>
              </a:schemeClr>
            </a:solidFill>
          </a:ln>
        </p:spPr>
        <p:txBody>
          <a:bodyPr wrap="none" rtlCol="0">
            <a:spAutoFit/>
          </a:bodyPr>
          <a:lstStyle/>
          <a:p>
            <a:r>
              <a:rPr lang="en-GB" dirty="0">
                <a:solidFill>
                  <a:prstClr val="black"/>
                </a:solidFill>
                <a:latin typeface="Myriad Pro"/>
              </a:rPr>
              <a:t>End the meeting</a:t>
            </a:r>
          </a:p>
        </p:txBody>
      </p:sp>
      <p:sp>
        <p:nvSpPr>
          <p:cNvPr id="10" name="TextBox 9"/>
          <p:cNvSpPr txBox="1"/>
          <p:nvPr/>
        </p:nvSpPr>
        <p:spPr>
          <a:xfrm>
            <a:off x="8065974" y="3475102"/>
            <a:ext cx="1544012" cy="369332"/>
          </a:xfrm>
          <a:prstGeom prst="rect">
            <a:avLst/>
          </a:prstGeom>
          <a:solidFill>
            <a:srgbClr val="FFFFCC"/>
          </a:solidFill>
          <a:ln>
            <a:solidFill>
              <a:schemeClr val="accent4">
                <a:lumMod val="75000"/>
              </a:schemeClr>
            </a:solidFill>
          </a:ln>
        </p:spPr>
        <p:txBody>
          <a:bodyPr wrap="none" rtlCol="0">
            <a:spAutoFit/>
          </a:bodyPr>
          <a:lstStyle/>
          <a:p>
            <a:r>
              <a:rPr lang="en-GB" dirty="0">
                <a:solidFill>
                  <a:prstClr val="black"/>
                </a:solidFill>
                <a:latin typeface="Myriad Pro"/>
              </a:rPr>
              <a:t>Chat function</a:t>
            </a:r>
          </a:p>
        </p:txBody>
      </p:sp>
      <p:cxnSp>
        <p:nvCxnSpPr>
          <p:cNvPr id="11" name="Straight Arrow Connector 10">
            <a:extLst>
              <a:ext uri="{FF2B5EF4-FFF2-40B4-BE49-F238E27FC236}">
                <a16:creationId xmlns:a16="http://schemas.microsoft.com/office/drawing/2014/main" id="{EA1A167D-BA14-8C31-0CE8-8A4C3DB0495C}"/>
              </a:ext>
            </a:extLst>
          </p:cNvPr>
          <p:cNvCxnSpPr/>
          <p:nvPr/>
        </p:nvCxnSpPr>
        <p:spPr>
          <a:xfrm flipH="1">
            <a:off x="7016811" y="4626429"/>
            <a:ext cx="1343418" cy="0"/>
          </a:xfrm>
          <a:prstGeom prst="straightConnector1">
            <a:avLst/>
          </a:prstGeom>
          <a:ln w="28575">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764020C4-B209-3D0F-9DC7-CD37FE9517FB}"/>
              </a:ext>
            </a:extLst>
          </p:cNvPr>
          <p:cNvCxnSpPr/>
          <p:nvPr/>
        </p:nvCxnSpPr>
        <p:spPr>
          <a:xfrm flipV="1">
            <a:off x="3822916" y="4677833"/>
            <a:ext cx="1829084" cy="551367"/>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48F0B2D-58C8-01BB-9553-B8810A39CB61}"/>
              </a:ext>
            </a:extLst>
          </p:cNvPr>
          <p:cNvCxnSpPr>
            <a:cxnSpLocks/>
          </p:cNvCxnSpPr>
          <p:nvPr/>
        </p:nvCxnSpPr>
        <p:spPr>
          <a:xfrm>
            <a:off x="3732308" y="3173533"/>
            <a:ext cx="1624492" cy="1414867"/>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262967C-73F3-BD92-9C65-BEBF14F90264}"/>
              </a:ext>
            </a:extLst>
          </p:cNvPr>
          <p:cNvCxnSpPr>
            <a:cxnSpLocks/>
          </p:cNvCxnSpPr>
          <p:nvPr/>
        </p:nvCxnSpPr>
        <p:spPr>
          <a:xfrm flipH="1">
            <a:off x="6508800" y="3686597"/>
            <a:ext cx="1557174" cy="806570"/>
          </a:xfrm>
          <a:prstGeom prst="straightConnector1">
            <a:avLst/>
          </a:prstGeom>
          <a:ln w="28575">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5572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13978-A17A-72AD-6F31-C78D9833CFF8}"/>
              </a:ext>
            </a:extLst>
          </p:cNvPr>
          <p:cNvSpPr>
            <a:spLocks noGrp="1"/>
          </p:cNvSpPr>
          <p:nvPr>
            <p:ph type="title"/>
          </p:nvPr>
        </p:nvSpPr>
        <p:spPr/>
        <p:txBody>
          <a:bodyPr/>
          <a:lstStyle/>
          <a:p>
            <a:endParaRPr lang="en-GB"/>
          </a:p>
        </p:txBody>
      </p:sp>
      <p:pic>
        <p:nvPicPr>
          <p:cNvPr id="4" name="Content Placeholder 4">
            <a:extLst>
              <a:ext uri="{FF2B5EF4-FFF2-40B4-BE49-F238E27FC236}">
                <a16:creationId xmlns:a16="http://schemas.microsoft.com/office/drawing/2014/main" id="{E21F544E-5E49-5B75-5D95-7C94E3616EA5}"/>
              </a:ext>
            </a:extLst>
          </p:cNvPr>
          <p:cNvPicPr>
            <a:picLocks noGrp="1" noChangeAspect="1"/>
          </p:cNvPicPr>
          <p:nvPr>
            <p:ph idx="1"/>
          </p:nvPr>
        </p:nvPicPr>
        <p:blipFill>
          <a:blip r:embed="rId2"/>
          <a:stretch>
            <a:fillRect/>
          </a:stretch>
        </p:blipFill>
        <p:spPr>
          <a:xfrm>
            <a:off x="256785" y="0"/>
            <a:ext cx="4308015" cy="5690255"/>
          </a:xfrm>
          <a:prstGeom prst="rect">
            <a:avLst/>
          </a:prstGeom>
        </p:spPr>
      </p:pic>
    </p:spTree>
    <p:extLst>
      <p:ext uri="{BB962C8B-B14F-4D97-AF65-F5344CB8AC3E}">
        <p14:creationId xmlns:p14="http://schemas.microsoft.com/office/powerpoint/2010/main" val="2946599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2B06BB9-505A-AFF3-17A0-6E50AE641AED}"/>
              </a:ext>
            </a:extLst>
          </p:cNvPr>
          <p:cNvSpPr/>
          <p:nvPr/>
        </p:nvSpPr>
        <p:spPr>
          <a:xfrm>
            <a:off x="7011568" y="2607117"/>
            <a:ext cx="450501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Question time!</a:t>
            </a:r>
          </a:p>
        </p:txBody>
      </p:sp>
    </p:spTree>
    <p:extLst>
      <p:ext uri="{BB962C8B-B14F-4D97-AF65-F5344CB8AC3E}">
        <p14:creationId xmlns:p14="http://schemas.microsoft.com/office/powerpoint/2010/main" val="4983253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AC00B7-894A-4FF9-8954-5C11DD8B84A2}">
  <ds:schemaRefs>
    <ds:schemaRef ds:uri="58fca413-3b36-4298-af2b-d24aa1f4750f"/>
    <ds:schemaRef ds:uri="http://schemas.microsoft.com/office/2006/documentManagement/types"/>
    <ds:schemaRef ds:uri="1084fe36-8241-4751-a893-1fa9f44ff207"/>
    <ds:schemaRef ds:uri="http://purl.org/dc/dcmitype/"/>
    <ds:schemaRef ds:uri="http://schemas.microsoft.com/office/2006/metadata/properties"/>
    <ds:schemaRef ds:uri="http://schemas.microsoft.com/office/infopath/2007/PartnerControls"/>
    <ds:schemaRef ds:uri="http://purl.org/dc/terms/"/>
    <ds:schemaRef ds:uri="http://schemas.openxmlformats.org/package/2006/metadata/core-properties"/>
    <ds:schemaRef ds:uri="http://www.w3.org/XML/1998/namespace"/>
    <ds:schemaRef ds:uri="http://purl.org/dc/elements/1.1/"/>
  </ds:schemaRefs>
</ds:datastoreItem>
</file>

<file path=customXml/itemProps2.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2544</Words>
  <Application>Microsoft Office PowerPoint</Application>
  <PresentationFormat>Widescreen</PresentationFormat>
  <Paragraphs>333</Paragraphs>
  <Slides>42</Slides>
  <Notes>19</Notes>
  <HiddenSlides>0</HiddenSlides>
  <MMClips>0</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42</vt:i4>
      </vt:variant>
    </vt:vector>
  </HeadingPairs>
  <TitlesOfParts>
    <vt:vector size="55" baseType="lpstr">
      <vt:lpstr>Myriad Pro</vt:lpstr>
      <vt:lpstr>Arial</vt:lpstr>
      <vt:lpstr>Calibri</vt:lpstr>
      <vt:lpstr>Calibri Light</vt:lpstr>
      <vt:lpstr>Source Sans Pro</vt:lpstr>
      <vt:lpstr>Wingdings</vt:lpstr>
      <vt:lpstr>UWTSD 200_Title Page</vt:lpstr>
      <vt:lpstr>UWTSD 200_Title Page 3</vt:lpstr>
      <vt:lpstr>UWTSD 200_Subtitle 1</vt:lpstr>
      <vt:lpstr>1_UWTSD 200_Subtitle 3</vt:lpstr>
      <vt:lpstr>6_UWTSD 200_Subtitle 3</vt:lpstr>
      <vt:lpstr>7_UWTSD 200_Subtitle 3</vt:lpstr>
      <vt:lpstr>UWTSD 200_Text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Moodle: Your virtual learning environment</vt:lpstr>
      <vt:lpstr>Moodle information</vt:lpstr>
      <vt:lpstr>PowerPoint Presentation</vt:lpstr>
      <vt:lpstr>PowerPoint Presentation</vt:lpstr>
      <vt:lpstr>Your University Email</vt:lpstr>
      <vt:lpstr>Programme Overview</vt:lpstr>
      <vt:lpstr>MA Children and Young People’s Mental Health</vt:lpstr>
      <vt:lpstr>Programme Aims  </vt:lpstr>
      <vt:lpstr>Module ECCY7005  ADHD: Research and Practice </vt:lpstr>
      <vt:lpstr>Module ECCY7007: Understanding trauma and the mental health needs of the child </vt:lpstr>
      <vt:lpstr>Module ECCY7008  Therapeutic and nature-based play </vt:lpstr>
      <vt:lpstr>Module ECCY7006: Research methods for children and young people </vt:lpstr>
      <vt:lpstr>Part 2: ECAS7007 Applied Research Dissertation </vt:lpstr>
      <vt:lpstr>PowerPoint Presentation</vt:lpstr>
      <vt:lpstr>Library and Learning Resources</vt:lpstr>
      <vt:lpstr>Reading Lists on Moodle</vt:lpstr>
      <vt:lpstr>PowerPoint Presentation</vt:lpstr>
      <vt:lpstr>PowerPoint Presentation</vt:lpstr>
      <vt:lpstr>PowerPoint Presentation</vt:lpstr>
      <vt:lpstr>University Regulations</vt:lpstr>
      <vt:lpstr>Welsh Language Standards</vt:lpstr>
      <vt:lpstr>Please take time over the next two/three weeks to look at these</vt:lpstr>
      <vt:lpstr>Equality and Diversity </vt:lpstr>
      <vt:lpstr>Non-Academic Misconduct</vt:lpstr>
      <vt:lpstr>Expectations from you!</vt:lpstr>
      <vt:lpstr>Attendance and Engagement – Key Points. </vt:lpstr>
      <vt:lpstr>Don’t miss out!</vt:lpstr>
      <vt:lpstr>Using Microsoft Teams</vt:lpstr>
      <vt:lpstr>Microsoft Teams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Charlotte Greenway</cp:lastModifiedBy>
  <cp:revision>21</cp:revision>
  <dcterms:created xsi:type="dcterms:W3CDTF">2021-03-09T15:35:42Z</dcterms:created>
  <dcterms:modified xsi:type="dcterms:W3CDTF">2025-09-24T09:39:00Z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