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notesMasterIdLst>
    <p:notesMasterId r:id="rId16"/>
  </p:notesMasterIdLst>
  <p:handoutMasterIdLst>
    <p:handoutMasterId r:id="rId17"/>
  </p:handoutMasterIdLst>
  <p:sldIdLst>
    <p:sldId id="257" r:id="rId5"/>
    <p:sldId id="389" r:id="rId6"/>
    <p:sldId id="384" r:id="rId7"/>
    <p:sldId id="392" r:id="rId8"/>
    <p:sldId id="393" r:id="rId9"/>
    <p:sldId id="394" r:id="rId10"/>
    <p:sldId id="395" r:id="rId11"/>
    <p:sldId id="277" r:id="rId12"/>
    <p:sldId id="396" r:id="rId13"/>
    <p:sldId id="279" r:id="rId14"/>
    <p:sldId id="391"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p15:clr>
            <a:srgbClr val="F26B43"/>
          </p15:clr>
        </p15:guide>
        <p15:guide id="3" orient="horz" pos="216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7335B"/>
    <a:srgbClr val="CCE8DA"/>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FF3FE5F-41EE-446D-90E4-5307218A370D}" v="106" dt="2022-03-13T14:13:58.58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3725" autoAdjust="0"/>
  </p:normalViewPr>
  <p:slideViewPr>
    <p:cSldViewPr snapToGrid="0">
      <p:cViewPr varScale="1">
        <p:scale>
          <a:sx n="33" d="100"/>
          <a:sy n="33" d="100"/>
        </p:scale>
        <p:origin x="66" y="198"/>
      </p:cViewPr>
      <p:guideLst>
        <p:guide pos="3840"/>
        <p:guide orient="horz" pos="2160"/>
      </p:guideLst>
    </p:cSldViewPr>
  </p:slideViewPr>
  <p:outlineViewPr>
    <p:cViewPr>
      <p:scale>
        <a:sx n="33" d="100"/>
        <a:sy n="33" d="100"/>
      </p:scale>
      <p:origin x="0" y="-2709"/>
    </p:cViewPr>
  </p:outlin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48" d="100"/>
          <a:sy n="48" d="100"/>
        </p:scale>
        <p:origin x="1911" y="4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1471C2C-1567-47F4-803E-468024209D9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058F5B09-2954-46C6-97BB-9E10649FE2C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17F2C1D-F243-42AB-ADF2-E7CB4E04900E}" type="datetimeFigureOut">
              <a:rPr lang="en-US" smtClean="0"/>
              <a:t>3/13/2022</a:t>
            </a:fld>
            <a:endParaRPr lang="en-US"/>
          </a:p>
        </p:txBody>
      </p:sp>
      <p:sp>
        <p:nvSpPr>
          <p:cNvPr id="4" name="Footer Placeholder 3">
            <a:extLst>
              <a:ext uri="{FF2B5EF4-FFF2-40B4-BE49-F238E27FC236}">
                <a16:creationId xmlns:a16="http://schemas.microsoft.com/office/drawing/2014/main" id="{E39A204B-EBA9-4C6D-BFB2-A104F00C8E2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855F72FC-4D2D-4E5B-A4DD-62E2C822FB1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23CDBB5-5B4A-4483-935D-A73935186B4D}" type="slidenum">
              <a:rPr lang="en-US" smtClean="0"/>
              <a:t>‹#›</a:t>
            </a:fld>
            <a:endParaRPr lang="en-US"/>
          </a:p>
        </p:txBody>
      </p:sp>
    </p:spTree>
    <p:extLst>
      <p:ext uri="{BB962C8B-B14F-4D97-AF65-F5344CB8AC3E}">
        <p14:creationId xmlns:p14="http://schemas.microsoft.com/office/powerpoint/2010/main" val="261923779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0CE34E-5667-4A32-A6BA-10C7A552BC63}" type="datetimeFigureOut">
              <a:rPr lang="en-US" smtClean="0"/>
              <a:t>3/13/2022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CCE34D-CFF1-4FFE-815B-D050E7ED2DFD}" type="slidenum">
              <a:rPr lang="en-US" smtClean="0"/>
              <a:t>‹#›</a:t>
            </a:fld>
            <a:endParaRPr lang="en-US"/>
          </a:p>
        </p:txBody>
      </p:sp>
    </p:spTree>
    <p:extLst>
      <p:ext uri="{BB962C8B-B14F-4D97-AF65-F5344CB8AC3E}">
        <p14:creationId xmlns:p14="http://schemas.microsoft.com/office/powerpoint/2010/main" val="39793628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1</a:t>
            </a:fld>
            <a:endParaRPr lang="en-US"/>
          </a:p>
        </p:txBody>
      </p:sp>
    </p:spTree>
    <p:extLst>
      <p:ext uri="{BB962C8B-B14F-4D97-AF65-F5344CB8AC3E}">
        <p14:creationId xmlns:p14="http://schemas.microsoft.com/office/powerpoint/2010/main" val="15608359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3</a:t>
            </a:fld>
            <a:endParaRPr lang="en-US"/>
          </a:p>
        </p:txBody>
      </p:sp>
    </p:spTree>
    <p:extLst>
      <p:ext uri="{BB962C8B-B14F-4D97-AF65-F5344CB8AC3E}">
        <p14:creationId xmlns:p14="http://schemas.microsoft.com/office/powerpoint/2010/main" val="21003312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9E68F591-F3C7-4872-BBA0-0693794F4F11}"/>
              </a:ext>
            </a:extLst>
          </p:cNvPr>
          <p:cNvSpPr>
            <a:spLocks noGrp="1"/>
          </p:cNvSpPr>
          <p:nvPr>
            <p:ph type="ctrTitle" hasCustomPrompt="1"/>
          </p:nvPr>
        </p:nvSpPr>
        <p:spPr>
          <a:xfrm>
            <a:off x="7999414" y="1051551"/>
            <a:ext cx="3565524" cy="2384898"/>
          </a:xfrm>
        </p:spPr>
        <p:txBody>
          <a:bodyPr anchor="b" anchorCtr="0">
            <a:noAutofit/>
          </a:bodyPr>
          <a:lstStyle/>
          <a:p>
            <a:r>
              <a:rPr lang="en-US" sz="4800" dirty="0"/>
              <a:t>3DFloat</a:t>
            </a:r>
          </a:p>
        </p:txBody>
      </p:sp>
      <p:sp>
        <p:nvSpPr>
          <p:cNvPr id="14" name="Picture Placeholder 13">
            <a:extLst>
              <a:ext uri="{FF2B5EF4-FFF2-40B4-BE49-F238E27FC236}">
                <a16:creationId xmlns:a16="http://schemas.microsoft.com/office/drawing/2014/main" id="{967766A8-18D5-4391-8DB7-7BFF6427636C}"/>
              </a:ext>
            </a:extLst>
          </p:cNvPr>
          <p:cNvSpPr>
            <a:spLocks noGrp="1"/>
          </p:cNvSpPr>
          <p:nvPr>
            <p:ph type="pic" sz="quarter" idx="13"/>
          </p:nvPr>
        </p:nvSpPr>
        <p:spPr>
          <a:xfrm>
            <a:off x="0" y="0"/>
            <a:ext cx="7452360" cy="6858000"/>
          </a:xfrm>
          <a:solidFill>
            <a:schemeClr val="accent5"/>
          </a:solidFill>
        </p:spPr>
        <p:txBody>
          <a:bodyPr>
            <a:noAutofit/>
          </a:bodyPr>
          <a:lstStyle/>
          <a:p>
            <a:r>
              <a:rPr lang="en-US"/>
              <a:t>Click icon to add picture</a:t>
            </a:r>
          </a:p>
        </p:txBody>
      </p:sp>
      <p:sp>
        <p:nvSpPr>
          <p:cNvPr id="8" name="Oval 7">
            <a:extLst>
              <a:ext uri="{FF2B5EF4-FFF2-40B4-BE49-F238E27FC236}">
                <a16:creationId xmlns:a16="http://schemas.microsoft.com/office/drawing/2014/main" id="{938AD48E-7D67-4BE9-97B6-DB64DE5253B9}"/>
              </a:ext>
              <a:ext uri="{C183D7F6-B498-43B3-948B-1728B52AA6E4}">
                <adec:decorative xmlns:adec="http://schemas.microsoft.com/office/drawing/2017/decorative" val="1"/>
              </a:ext>
            </a:extLst>
          </p:cNvPr>
          <p:cNvSpPr>
            <a:spLocks noChangeAspect="1"/>
          </p:cNvSpPr>
          <p:nvPr userDrawn="1"/>
        </p:nvSpPr>
        <p:spPr>
          <a:xfrm>
            <a:off x="7999413" y="445272"/>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9" name="Group 8">
            <a:extLst>
              <a:ext uri="{FF2B5EF4-FFF2-40B4-BE49-F238E27FC236}">
                <a16:creationId xmlns:a16="http://schemas.microsoft.com/office/drawing/2014/main" id="{EB6FF8E2-165B-49EB-8120-14190F9491BC}"/>
              </a:ext>
              <a:ext uri="{C183D7F6-B498-43B3-948B-1728B52AA6E4}">
                <adec:decorative xmlns:adec="http://schemas.microsoft.com/office/drawing/2017/decorative" val="1"/>
              </a:ext>
            </a:extLst>
          </p:cNvPr>
          <p:cNvGrpSpPr/>
          <p:nvPr userDrawn="1"/>
        </p:nvGrpSpPr>
        <p:grpSpPr>
          <a:xfrm rot="5400000">
            <a:off x="10915300" y="5534727"/>
            <a:ext cx="667802" cy="631474"/>
            <a:chOff x="10478914" y="1506691"/>
            <a:chExt cx="667802" cy="631474"/>
          </a:xfrm>
        </p:grpSpPr>
        <p:sp>
          <p:nvSpPr>
            <p:cNvPr id="10" name="Freeform: Shape 9">
              <a:extLst>
                <a:ext uri="{FF2B5EF4-FFF2-40B4-BE49-F238E27FC236}">
                  <a16:creationId xmlns:a16="http://schemas.microsoft.com/office/drawing/2014/main" id="{79B763A7-EE7D-4306-8306-01E8C86E6350}"/>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Oval 10">
              <a:extLst>
                <a:ext uri="{FF2B5EF4-FFF2-40B4-BE49-F238E27FC236}">
                  <a16:creationId xmlns:a16="http://schemas.microsoft.com/office/drawing/2014/main" id="{4B3A935F-6844-4FCE-B0AE-5492715A58F1}"/>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3" name="Text Placeholder 2">
            <a:extLst>
              <a:ext uri="{FF2B5EF4-FFF2-40B4-BE49-F238E27FC236}">
                <a16:creationId xmlns:a16="http://schemas.microsoft.com/office/drawing/2014/main" id="{5B16EB97-6E8A-4B50-8701-7CB158044DCA}"/>
              </a:ext>
            </a:extLst>
          </p:cNvPr>
          <p:cNvSpPr>
            <a:spLocks noGrp="1"/>
          </p:cNvSpPr>
          <p:nvPr>
            <p:ph type="body" sz="quarter" idx="14"/>
          </p:nvPr>
        </p:nvSpPr>
        <p:spPr>
          <a:xfrm>
            <a:off x="7999413" y="3568700"/>
            <a:ext cx="3565524" cy="1731963"/>
          </a:xfrm>
        </p:spPr>
        <p:txBody>
          <a:bodyPr>
            <a:noAutofit/>
          </a:bodyPr>
          <a:lstStyle>
            <a:lvl1pPr>
              <a:buNone/>
              <a:defRPr sz="2000"/>
            </a:lvl1pPr>
            <a:lvl2pPr>
              <a:buNone/>
              <a:defRPr sz="2000"/>
            </a:lvl2pPr>
            <a:lvl3pPr>
              <a:buNone/>
              <a:defRPr sz="2000"/>
            </a:lvl3pPr>
            <a:lvl4pPr>
              <a:buNone/>
              <a:defRPr sz="2000"/>
            </a:lvl4pPr>
            <a:lvl5pPr>
              <a:buNone/>
              <a:defRPr sz="2000"/>
            </a:lvl5pPr>
          </a:lstStyle>
          <a:p>
            <a:pPr lvl="0"/>
            <a:r>
              <a:rPr lang="en-US"/>
              <a:t>Click to edit Master text styles</a:t>
            </a:r>
          </a:p>
        </p:txBody>
      </p:sp>
    </p:spTree>
    <p:extLst>
      <p:ext uri="{BB962C8B-B14F-4D97-AF65-F5344CB8AC3E}">
        <p14:creationId xmlns:p14="http://schemas.microsoft.com/office/powerpoint/2010/main" val="6009488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genda">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923D16-1EC5-4C17-ABA8-B13A1256B36F}"/>
              </a:ext>
            </a:extLst>
          </p:cNvPr>
          <p:cNvSpPr>
            <a:spLocks noGrp="1"/>
          </p:cNvSpPr>
          <p:nvPr>
            <p:ph type="title" hasCustomPrompt="1"/>
          </p:nvPr>
        </p:nvSpPr>
        <p:spPr>
          <a:xfrm>
            <a:off x="550864" y="549275"/>
            <a:ext cx="3565524" cy="1997855"/>
          </a:xfrm>
        </p:spPr>
        <p:txBody>
          <a:bodyPr wrap="square" anchor="b" anchorCtr="0">
            <a:noAutofit/>
          </a:bodyPr>
          <a:lstStyle>
            <a:lvl1pPr>
              <a:defRPr/>
            </a:lvl1pPr>
          </a:lstStyle>
          <a:p>
            <a:r>
              <a:rPr lang="en-US" dirty="0"/>
              <a:t>Click to add title</a:t>
            </a:r>
          </a:p>
        </p:txBody>
      </p:sp>
      <p:sp>
        <p:nvSpPr>
          <p:cNvPr id="7" name="Content Placeholder 2">
            <a:extLst>
              <a:ext uri="{FF2B5EF4-FFF2-40B4-BE49-F238E27FC236}">
                <a16:creationId xmlns:a16="http://schemas.microsoft.com/office/drawing/2014/main" id="{50294D8B-CF64-4C26-8C78-57A375E7D33B}"/>
              </a:ext>
            </a:extLst>
          </p:cNvPr>
          <p:cNvSpPr>
            <a:spLocks noGrp="1"/>
          </p:cNvSpPr>
          <p:nvPr>
            <p:ph idx="1" hasCustomPrompt="1"/>
          </p:nvPr>
        </p:nvSpPr>
        <p:spPr>
          <a:xfrm>
            <a:off x="550863" y="2677306"/>
            <a:ext cx="3565525" cy="3415519"/>
          </a:xfrm>
        </p:spPr>
        <p:txBody>
          <a:bodyPr anchor="t" anchorCtr="0">
            <a:noAutofit/>
          </a:bodyPr>
          <a:lstStyle>
            <a:lvl1pPr>
              <a:buNone/>
              <a:defRPr/>
            </a:lvl1pPr>
          </a:lstStyle>
          <a:p>
            <a:pPr>
              <a:lnSpc>
                <a:spcPct val="120000"/>
              </a:lnSpc>
            </a:pPr>
            <a:r>
              <a:rPr lang="en-US" sz="1600" dirty="0"/>
              <a:t>Click to add text</a:t>
            </a:r>
          </a:p>
        </p:txBody>
      </p:sp>
      <p:sp>
        <p:nvSpPr>
          <p:cNvPr id="17" name="Picture Placeholder 16">
            <a:extLst>
              <a:ext uri="{FF2B5EF4-FFF2-40B4-BE49-F238E27FC236}">
                <a16:creationId xmlns:a16="http://schemas.microsoft.com/office/drawing/2014/main" id="{67BCF456-426F-435B-8DF0-A32A44F5A889}"/>
              </a:ext>
            </a:extLst>
          </p:cNvPr>
          <p:cNvSpPr>
            <a:spLocks noGrp="1"/>
          </p:cNvSpPr>
          <p:nvPr>
            <p:ph type="pic" sz="quarter" idx="13"/>
          </p:nvPr>
        </p:nvSpPr>
        <p:spPr>
          <a:xfrm>
            <a:off x="5208928" y="1596771"/>
            <a:ext cx="3448558" cy="3448558"/>
          </a:xfrm>
          <a:custGeom>
            <a:avLst/>
            <a:gdLst>
              <a:gd name="connsiteX0" fmla="*/ 1724279 w 3448558"/>
              <a:gd name="connsiteY0" fmla="*/ 0 h 3448558"/>
              <a:gd name="connsiteX1" fmla="*/ 3448558 w 3448558"/>
              <a:gd name="connsiteY1" fmla="*/ 1724279 h 3448558"/>
              <a:gd name="connsiteX2" fmla="*/ 1724279 w 3448558"/>
              <a:gd name="connsiteY2" fmla="*/ 3448558 h 3448558"/>
              <a:gd name="connsiteX3" fmla="*/ 0 w 3448558"/>
              <a:gd name="connsiteY3" fmla="*/ 1724279 h 3448558"/>
              <a:gd name="connsiteX4" fmla="*/ 1724279 w 3448558"/>
              <a:gd name="connsiteY4" fmla="*/ 0 h 34485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8558" h="3448558">
                <a:moveTo>
                  <a:pt x="1724279" y="0"/>
                </a:moveTo>
                <a:cubicBezTo>
                  <a:pt x="2676572" y="0"/>
                  <a:pt x="3448558" y="771986"/>
                  <a:pt x="3448558" y="1724279"/>
                </a:cubicBezTo>
                <a:cubicBezTo>
                  <a:pt x="3448558" y="2676572"/>
                  <a:pt x="2676572" y="3448558"/>
                  <a:pt x="1724279" y="3448558"/>
                </a:cubicBezTo>
                <a:cubicBezTo>
                  <a:pt x="771986" y="3448558"/>
                  <a:pt x="0" y="2676572"/>
                  <a:pt x="0" y="1724279"/>
                </a:cubicBezTo>
                <a:cubicBezTo>
                  <a:pt x="0" y="771986"/>
                  <a:pt x="771986" y="0"/>
                  <a:pt x="1724279" y="0"/>
                </a:cubicBezTo>
                <a:close/>
              </a:path>
            </a:pathLst>
          </a:custGeom>
          <a:solidFill>
            <a:schemeClr val="accent5"/>
          </a:solidFill>
        </p:spPr>
        <p:txBody>
          <a:bodyPr wrap="square">
            <a:noAutofit/>
          </a:bodyPr>
          <a:lstStyle/>
          <a:p>
            <a:r>
              <a:rPr lang="en-US"/>
              <a:t>Click icon to add picture</a:t>
            </a:r>
          </a:p>
        </p:txBody>
      </p:sp>
      <p:sp>
        <p:nvSpPr>
          <p:cNvPr id="22" name="Picture Placeholder 21">
            <a:extLst>
              <a:ext uri="{FF2B5EF4-FFF2-40B4-BE49-F238E27FC236}">
                <a16:creationId xmlns:a16="http://schemas.microsoft.com/office/drawing/2014/main" id="{4813A609-7079-46D5-9C1D-52004ABDAC9D}"/>
              </a:ext>
            </a:extLst>
          </p:cNvPr>
          <p:cNvSpPr>
            <a:spLocks noGrp="1"/>
          </p:cNvSpPr>
          <p:nvPr>
            <p:ph type="pic" sz="quarter" idx="14"/>
          </p:nvPr>
        </p:nvSpPr>
        <p:spPr>
          <a:xfrm>
            <a:off x="8918575" y="596392"/>
            <a:ext cx="2263776" cy="2263776"/>
          </a:xfrm>
          <a:custGeom>
            <a:avLst/>
            <a:gdLst>
              <a:gd name="connsiteX0" fmla="*/ 1131888 w 2263776"/>
              <a:gd name="connsiteY0" fmla="*/ 0 h 2263776"/>
              <a:gd name="connsiteX1" fmla="*/ 2263776 w 2263776"/>
              <a:gd name="connsiteY1" fmla="*/ 1131888 h 2263776"/>
              <a:gd name="connsiteX2" fmla="*/ 1131888 w 2263776"/>
              <a:gd name="connsiteY2" fmla="*/ 2263776 h 2263776"/>
              <a:gd name="connsiteX3" fmla="*/ 0 w 2263776"/>
              <a:gd name="connsiteY3" fmla="*/ 1131888 h 2263776"/>
              <a:gd name="connsiteX4" fmla="*/ 1131888 w 2263776"/>
              <a:gd name="connsiteY4" fmla="*/ 0 h 22637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63776" h="2263776">
                <a:moveTo>
                  <a:pt x="1131888" y="0"/>
                </a:moveTo>
                <a:cubicBezTo>
                  <a:pt x="1757012" y="0"/>
                  <a:pt x="2263776" y="506764"/>
                  <a:pt x="2263776" y="1131888"/>
                </a:cubicBezTo>
                <a:cubicBezTo>
                  <a:pt x="2263776" y="1757012"/>
                  <a:pt x="1757012" y="2263776"/>
                  <a:pt x="1131888" y="2263776"/>
                </a:cubicBezTo>
                <a:cubicBezTo>
                  <a:pt x="506764" y="2263776"/>
                  <a:pt x="0" y="1757012"/>
                  <a:pt x="0" y="1131888"/>
                </a:cubicBezTo>
                <a:cubicBezTo>
                  <a:pt x="0" y="506764"/>
                  <a:pt x="506764" y="0"/>
                  <a:pt x="1131888" y="0"/>
                </a:cubicBezTo>
                <a:close/>
              </a:path>
            </a:pathLst>
          </a:custGeom>
          <a:solidFill>
            <a:schemeClr val="accent5"/>
          </a:solidFill>
        </p:spPr>
        <p:txBody>
          <a:bodyPr wrap="square">
            <a:noAutofit/>
          </a:bodyPr>
          <a:lstStyle/>
          <a:p>
            <a:r>
              <a:rPr lang="en-US"/>
              <a:t>Click icon to add picture</a:t>
            </a:r>
          </a:p>
        </p:txBody>
      </p:sp>
      <p:sp>
        <p:nvSpPr>
          <p:cNvPr id="25" name="Picture Placeholder 24">
            <a:extLst>
              <a:ext uri="{FF2B5EF4-FFF2-40B4-BE49-F238E27FC236}">
                <a16:creationId xmlns:a16="http://schemas.microsoft.com/office/drawing/2014/main" id="{A14F21DF-D5E0-4C6C-BA2C-D69D65DBB18E}"/>
              </a:ext>
            </a:extLst>
          </p:cNvPr>
          <p:cNvSpPr>
            <a:spLocks noGrp="1"/>
          </p:cNvSpPr>
          <p:nvPr>
            <p:ph type="pic" sz="quarter" idx="15"/>
          </p:nvPr>
        </p:nvSpPr>
        <p:spPr>
          <a:xfrm>
            <a:off x="9091612" y="3324733"/>
            <a:ext cx="2936876" cy="2936876"/>
          </a:xfrm>
          <a:custGeom>
            <a:avLst/>
            <a:gdLst>
              <a:gd name="connsiteX0" fmla="*/ 1468438 w 2936876"/>
              <a:gd name="connsiteY0" fmla="*/ 0 h 2936876"/>
              <a:gd name="connsiteX1" fmla="*/ 2936876 w 2936876"/>
              <a:gd name="connsiteY1" fmla="*/ 1468438 h 2936876"/>
              <a:gd name="connsiteX2" fmla="*/ 1468438 w 2936876"/>
              <a:gd name="connsiteY2" fmla="*/ 2936876 h 2936876"/>
              <a:gd name="connsiteX3" fmla="*/ 0 w 2936876"/>
              <a:gd name="connsiteY3" fmla="*/ 1468438 h 2936876"/>
              <a:gd name="connsiteX4" fmla="*/ 1468438 w 2936876"/>
              <a:gd name="connsiteY4" fmla="*/ 0 h 29368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6876" h="2936876">
                <a:moveTo>
                  <a:pt x="1468438" y="0"/>
                </a:moveTo>
                <a:cubicBezTo>
                  <a:pt x="2279434" y="0"/>
                  <a:pt x="2936876" y="657442"/>
                  <a:pt x="2936876" y="1468438"/>
                </a:cubicBezTo>
                <a:cubicBezTo>
                  <a:pt x="2936876" y="2279434"/>
                  <a:pt x="2279434" y="2936876"/>
                  <a:pt x="1468438" y="2936876"/>
                </a:cubicBezTo>
                <a:cubicBezTo>
                  <a:pt x="657442" y="2936876"/>
                  <a:pt x="0" y="2279434"/>
                  <a:pt x="0" y="1468438"/>
                </a:cubicBezTo>
                <a:cubicBezTo>
                  <a:pt x="0" y="657442"/>
                  <a:pt x="657442" y="0"/>
                  <a:pt x="1468438" y="0"/>
                </a:cubicBezTo>
                <a:close/>
              </a:path>
            </a:pathLst>
          </a:custGeom>
          <a:solidFill>
            <a:schemeClr val="accent5"/>
          </a:solidFill>
        </p:spPr>
        <p:txBody>
          <a:bodyPr wrap="square">
            <a:noAutofit/>
          </a:bodyPr>
          <a:lstStyle/>
          <a:p>
            <a:r>
              <a:rPr lang="en-US"/>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6" name="Oval 5">
            <a:extLst>
              <a:ext uri="{FF2B5EF4-FFF2-40B4-BE49-F238E27FC236}">
                <a16:creationId xmlns:a16="http://schemas.microsoft.com/office/drawing/2014/main" id="{92FF63B4-C261-4597-9EE0-811D250B9D21}"/>
              </a:ext>
              <a:ext uri="{C183D7F6-B498-43B3-948B-1728B52AA6E4}">
                <adec:decorative xmlns:adec="http://schemas.microsoft.com/office/drawing/2017/decorative" val="1"/>
              </a:ext>
            </a:extLst>
          </p:cNvPr>
          <p:cNvSpPr>
            <a:spLocks noChangeAspect="1"/>
          </p:cNvSpPr>
          <p:nvPr userDrawn="1"/>
        </p:nvSpPr>
        <p:spPr>
          <a:xfrm>
            <a:off x="6548755" y="850167"/>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0" name="Group 9">
            <a:extLst>
              <a:ext uri="{FF2B5EF4-FFF2-40B4-BE49-F238E27FC236}">
                <a16:creationId xmlns:a16="http://schemas.microsoft.com/office/drawing/2014/main" id="{F92CF088-7F97-4A11-8A81-0EF641F6986F}"/>
              </a:ext>
              <a:ext uri="{C183D7F6-B498-43B3-948B-1728B52AA6E4}">
                <adec:decorative xmlns:adec="http://schemas.microsoft.com/office/drawing/2017/decorative" val="1"/>
              </a:ext>
            </a:extLst>
          </p:cNvPr>
          <p:cNvGrpSpPr/>
          <p:nvPr userDrawn="1"/>
        </p:nvGrpSpPr>
        <p:grpSpPr>
          <a:xfrm>
            <a:off x="5602297" y="5691007"/>
            <a:ext cx="667802" cy="631474"/>
            <a:chOff x="3409557" y="4940429"/>
            <a:chExt cx="667802" cy="631474"/>
          </a:xfrm>
        </p:grpSpPr>
        <p:sp>
          <p:nvSpPr>
            <p:cNvPr id="11" name="Freeform: Shape 10">
              <a:extLst>
                <a:ext uri="{FF2B5EF4-FFF2-40B4-BE49-F238E27FC236}">
                  <a16:creationId xmlns:a16="http://schemas.microsoft.com/office/drawing/2014/main" id="{165B23B7-CE74-4974-ABD8-BFA31D583416}"/>
                </a:ext>
              </a:extLst>
            </p:cNvPr>
            <p:cNvSpPr>
              <a:spLocks noChangeAspect="1"/>
            </p:cNvSpPr>
            <p:nvPr/>
          </p:nvSpPr>
          <p:spPr>
            <a:xfrm rot="8100000">
              <a:off x="3537358" y="4940429"/>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FF99BB1F-6C9D-4972-9EF4-98ACD7BE71E5}"/>
                </a:ext>
              </a:extLst>
            </p:cNvPr>
            <p:cNvSpPr/>
            <p:nvPr/>
          </p:nvSpPr>
          <p:spPr>
            <a:xfrm rot="13500000">
              <a:off x="3544558" y="4858365"/>
              <a:ext cx="270000" cy="540001"/>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Tree>
    <p:extLst>
      <p:ext uri="{BB962C8B-B14F-4D97-AF65-F5344CB8AC3E}">
        <p14:creationId xmlns:p14="http://schemas.microsoft.com/office/powerpoint/2010/main" val="42841202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Introduction">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458B3A1-C77D-4AFC-B2C8-79520B53C452}"/>
              </a:ext>
            </a:extLst>
          </p:cNvPr>
          <p:cNvSpPr>
            <a:spLocks noGrp="1"/>
          </p:cNvSpPr>
          <p:nvPr>
            <p:ph type="title"/>
          </p:nvPr>
        </p:nvSpPr>
        <p:spPr>
          <a:xfrm>
            <a:off x="550863" y="4507200"/>
            <a:ext cx="4500562" cy="1562959"/>
          </a:xfrm>
        </p:spPr>
        <p:txBody>
          <a:bodyPr wrap="square" anchor="t" anchorCtr="0">
            <a:noAutofit/>
          </a:bodyPr>
          <a:lstStyle/>
          <a:p>
            <a:r>
              <a:rPr lang="en-US"/>
              <a:t>Click to edit Master title style</a:t>
            </a:r>
            <a:endParaRPr lang="en-US" dirty="0"/>
          </a:p>
        </p:txBody>
      </p:sp>
      <p:sp>
        <p:nvSpPr>
          <p:cNvPr id="12" name="Picture Placeholder 11">
            <a:extLst>
              <a:ext uri="{FF2B5EF4-FFF2-40B4-BE49-F238E27FC236}">
                <a16:creationId xmlns:a16="http://schemas.microsoft.com/office/drawing/2014/main" id="{F551DA26-B267-4F28-B4D0-65B3EF6E1112}"/>
              </a:ext>
            </a:extLst>
          </p:cNvPr>
          <p:cNvSpPr>
            <a:spLocks noGrp="1"/>
          </p:cNvSpPr>
          <p:nvPr>
            <p:ph type="pic" sz="quarter" idx="13"/>
          </p:nvPr>
        </p:nvSpPr>
        <p:spPr>
          <a:xfrm>
            <a:off x="0" y="0"/>
            <a:ext cx="3054096" cy="3776472"/>
          </a:xfrm>
          <a:solidFill>
            <a:schemeClr val="accent5"/>
          </a:solidFill>
        </p:spPr>
        <p:txBody>
          <a:bodyPr>
            <a:noAutofit/>
          </a:bodyPr>
          <a:lstStyle/>
          <a:p>
            <a:r>
              <a:rPr lang="en-US"/>
              <a:t>Click icon to add picture</a:t>
            </a:r>
          </a:p>
        </p:txBody>
      </p:sp>
      <p:sp>
        <p:nvSpPr>
          <p:cNvPr id="18" name="Picture Placeholder 11">
            <a:extLst>
              <a:ext uri="{FF2B5EF4-FFF2-40B4-BE49-F238E27FC236}">
                <a16:creationId xmlns:a16="http://schemas.microsoft.com/office/drawing/2014/main" id="{95544A62-DA23-4840-99DE-09AFC8F4DC48}"/>
              </a:ext>
            </a:extLst>
          </p:cNvPr>
          <p:cNvSpPr>
            <a:spLocks noGrp="1"/>
          </p:cNvSpPr>
          <p:nvPr>
            <p:ph type="pic" sz="quarter" idx="14"/>
          </p:nvPr>
        </p:nvSpPr>
        <p:spPr>
          <a:xfrm>
            <a:off x="3054096" y="0"/>
            <a:ext cx="3054096" cy="3776472"/>
          </a:xfrm>
          <a:solidFill>
            <a:schemeClr val="accent5"/>
          </a:solidFill>
        </p:spPr>
        <p:txBody>
          <a:bodyPr>
            <a:noAutofit/>
          </a:bodyPr>
          <a:lstStyle/>
          <a:p>
            <a:r>
              <a:rPr lang="en-US"/>
              <a:t>Click icon to add picture</a:t>
            </a:r>
          </a:p>
        </p:txBody>
      </p:sp>
      <p:sp>
        <p:nvSpPr>
          <p:cNvPr id="19" name="Picture Placeholder 11">
            <a:extLst>
              <a:ext uri="{FF2B5EF4-FFF2-40B4-BE49-F238E27FC236}">
                <a16:creationId xmlns:a16="http://schemas.microsoft.com/office/drawing/2014/main" id="{0C91AF30-C5BB-4601-BDEB-E60C93A16933}"/>
              </a:ext>
            </a:extLst>
          </p:cNvPr>
          <p:cNvSpPr>
            <a:spLocks noGrp="1"/>
          </p:cNvSpPr>
          <p:nvPr>
            <p:ph type="pic" sz="quarter" idx="15"/>
          </p:nvPr>
        </p:nvSpPr>
        <p:spPr>
          <a:xfrm>
            <a:off x="6083808" y="0"/>
            <a:ext cx="3054096" cy="3776472"/>
          </a:xfrm>
          <a:solidFill>
            <a:schemeClr val="accent5"/>
          </a:solidFill>
        </p:spPr>
        <p:txBody>
          <a:bodyPr>
            <a:noAutofit/>
          </a:bodyPr>
          <a:lstStyle/>
          <a:p>
            <a:r>
              <a:rPr lang="en-US"/>
              <a:t>Click icon to add picture</a:t>
            </a:r>
          </a:p>
        </p:txBody>
      </p:sp>
      <p:sp>
        <p:nvSpPr>
          <p:cNvPr id="20" name="Picture Placeholder 11">
            <a:extLst>
              <a:ext uri="{FF2B5EF4-FFF2-40B4-BE49-F238E27FC236}">
                <a16:creationId xmlns:a16="http://schemas.microsoft.com/office/drawing/2014/main" id="{5B625AA5-EA5B-4115-A461-DA2C7087D83E}"/>
              </a:ext>
            </a:extLst>
          </p:cNvPr>
          <p:cNvSpPr>
            <a:spLocks noGrp="1"/>
          </p:cNvSpPr>
          <p:nvPr>
            <p:ph type="pic" sz="quarter" idx="16"/>
          </p:nvPr>
        </p:nvSpPr>
        <p:spPr>
          <a:xfrm>
            <a:off x="9137904" y="0"/>
            <a:ext cx="3054096" cy="3776472"/>
          </a:xfrm>
          <a:solidFill>
            <a:schemeClr val="accent5"/>
          </a:solidFill>
        </p:spPr>
        <p:txBody>
          <a:bodyPr>
            <a:noAutofit/>
          </a:bodyPr>
          <a:lstStyle/>
          <a:p>
            <a:r>
              <a:rPr lang="en-US"/>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11" name="Content Placeholder 6">
            <a:extLst>
              <a:ext uri="{FF2B5EF4-FFF2-40B4-BE49-F238E27FC236}">
                <a16:creationId xmlns:a16="http://schemas.microsoft.com/office/drawing/2014/main" id="{1B1AE41C-3196-4E6F-A3A8-313A92677FF3}"/>
              </a:ext>
            </a:extLst>
          </p:cNvPr>
          <p:cNvSpPr>
            <a:spLocks noGrp="1"/>
          </p:cNvSpPr>
          <p:nvPr>
            <p:ph sz="quarter" idx="15"/>
          </p:nvPr>
        </p:nvSpPr>
        <p:spPr>
          <a:xfrm>
            <a:off x="5262411" y="4508500"/>
            <a:ext cx="6221412" cy="1563688"/>
          </a:xfrm>
        </p:spPr>
        <p:txBody>
          <a:bodyPr>
            <a:noAutofit/>
          </a:bodyPr>
          <a:lstStyle>
            <a:lvl1pPr marL="228600" indent="-228600">
              <a:lnSpc>
                <a:spcPct val="100000"/>
              </a:lnSpc>
              <a:buFont typeface="Arial" panose="020B0604020202020204" pitchFamily="34" charset="0"/>
              <a:buChar char="•"/>
              <a:defRPr sz="2000"/>
            </a:lvl1pPr>
            <a:lvl2pPr>
              <a:buNone/>
              <a:defRPr sz="1900"/>
            </a:lvl2pPr>
            <a:lvl3pPr>
              <a:buNone/>
              <a:defRPr sz="1900"/>
            </a:lvl3pPr>
            <a:lvl4pPr>
              <a:buNone/>
              <a:defRPr sz="1900"/>
            </a:lvl4pPr>
            <a:lvl5pPr>
              <a:buNone/>
              <a:defRPr sz="1900"/>
            </a:lvl5pPr>
          </a:lstStyle>
          <a:p>
            <a:pPr lvl="0"/>
            <a:r>
              <a:rPr lang="en-US"/>
              <a:t>Click to edit Master text styles</a:t>
            </a:r>
          </a:p>
        </p:txBody>
      </p:sp>
    </p:spTree>
    <p:extLst>
      <p:ext uri="{BB962C8B-B14F-4D97-AF65-F5344CB8AC3E}">
        <p14:creationId xmlns:p14="http://schemas.microsoft.com/office/powerpoint/2010/main" val="25702607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accent5"/>
          </a:solidFill>
        </p:spPr>
        <p:txBody>
          <a:bodyPr/>
          <a:lstStyle/>
          <a:p>
            <a:r>
              <a:rPr lang="en-US"/>
              <a:t>Click icon to add picture</a:t>
            </a:r>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a:lstStyle/>
          <a:p>
            <a:r>
              <a:rPr lang="en-US"/>
              <a:t>Tuesday, February 2, 20XX</a:t>
            </a:r>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13" name="Rectangle 12">
            <a:extLst>
              <a:ext uri="{FF2B5EF4-FFF2-40B4-BE49-F238E27FC236}">
                <a16:creationId xmlns:a16="http://schemas.microsoft.com/office/drawing/2014/main" id="{80517979-166D-4AAA-ABBC-0C3E5C2ECF37}"/>
              </a:ext>
              <a:ext uri="{C183D7F6-B498-43B3-948B-1728B52AA6E4}">
                <adec:decorative xmlns:adec="http://schemas.microsoft.com/office/drawing/2017/decorative" val="1"/>
              </a:ext>
            </a:extLst>
          </p:cNvPr>
          <p:cNvSpPr/>
          <p:nvPr userDrawn="1"/>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E111559-B769-4E2A-A891-97B3C4AA6BAC}"/>
              </a:ext>
            </a:extLst>
          </p:cNvPr>
          <p:cNvSpPr/>
          <p:nvPr userDrawn="1"/>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550863" y="549275"/>
            <a:ext cx="5437187" cy="2986234"/>
          </a:xfrm>
        </p:spPr>
        <p:txBody>
          <a:bodyPr anchor="b" anchorCtr="0">
            <a:noAutofit/>
          </a:bodyPr>
          <a:lstStyle>
            <a:lvl1pPr>
              <a:defRPr sz="6400"/>
            </a:lvl1pPr>
          </a:lstStyle>
          <a:p>
            <a:r>
              <a:rPr lang="en-US"/>
              <a:t>Click to edit Master title style</a:t>
            </a:r>
            <a:endParaRPr lang="en-US" dirty="0"/>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550863" y="3816724"/>
            <a:ext cx="5437187" cy="2265216"/>
          </a:xfrm>
        </p:spPr>
        <p:txBody>
          <a:bodyPr>
            <a:noAutofit/>
          </a:bodyPr>
          <a:lstStyle>
            <a:lvl1pPr>
              <a:buNone/>
              <a:defRPr sz="2400"/>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Tree>
    <p:extLst>
      <p:ext uri="{BB962C8B-B14F-4D97-AF65-F5344CB8AC3E}">
        <p14:creationId xmlns:p14="http://schemas.microsoft.com/office/powerpoint/2010/main" val="1023429560"/>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5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bg2"/>
          </a:solidFill>
        </p:spPr>
        <p:txBody>
          <a:bodyPr/>
          <a:lstStyle/>
          <a:p>
            <a:r>
              <a:rPr lang="en-US"/>
              <a:t>Click icon to add picture</a:t>
            </a:r>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0" y="3557281"/>
            <a:ext cx="6640285" cy="3300719"/>
          </a:xfrm>
          <a:gradFill>
            <a:gsLst>
              <a:gs pos="0">
                <a:schemeClr val="bg2">
                  <a:alpha val="0"/>
                </a:schemeClr>
              </a:gs>
              <a:gs pos="50000">
                <a:schemeClr val="bg2">
                  <a:alpha val="60000"/>
                </a:schemeClr>
              </a:gs>
            </a:gsLst>
            <a:lin ang="10800000" scaled="1"/>
          </a:gradFill>
        </p:spPr>
        <p:txBody>
          <a:bodyPr>
            <a:noAutofit/>
          </a:bodyPr>
          <a:lstStyle>
            <a:lvl1pPr marL="548640" indent="0">
              <a:lnSpc>
                <a:spcPct val="200000"/>
              </a:lnSpc>
              <a:buNone/>
              <a:defRPr/>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0" y="0"/>
            <a:ext cx="6640285" cy="3535509"/>
          </a:xfrm>
          <a:gradFill flip="none" rotWithShape="1">
            <a:gsLst>
              <a:gs pos="0">
                <a:schemeClr val="bg2">
                  <a:alpha val="0"/>
                </a:schemeClr>
              </a:gs>
              <a:gs pos="50000">
                <a:schemeClr val="bg2">
                  <a:alpha val="70000"/>
                </a:schemeClr>
              </a:gs>
            </a:gsLst>
            <a:lin ang="10800000" scaled="1"/>
            <a:tileRect/>
          </a:gradFill>
        </p:spPr>
        <p:txBody>
          <a:bodyPr anchor="b" anchorCtr="0">
            <a:noAutofit/>
          </a:bodyPr>
          <a:lstStyle>
            <a:lvl1pPr marL="548640">
              <a:spcAft>
                <a:spcPts val="1200"/>
              </a:spcAft>
              <a:defRPr sz="6400"/>
            </a:lvl1pPr>
          </a:lstStyle>
          <a:p>
            <a:r>
              <a:rPr lang="en-US"/>
              <a:t>Click to edit Master title style</a:t>
            </a:r>
            <a:endParaRPr lang="en-US" dirty="0"/>
          </a:p>
        </p:txBody>
      </p:sp>
    </p:spTree>
    <p:extLst>
      <p:ext uri="{BB962C8B-B14F-4D97-AF65-F5344CB8AC3E}">
        <p14:creationId xmlns:p14="http://schemas.microsoft.com/office/powerpoint/2010/main" val="2229304515"/>
      </p:ext>
    </p:extLst>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5_Chart Table Timeline">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550862" y="549275"/>
            <a:ext cx="11091600" cy="1332000"/>
          </a:xfrm>
        </p:spPr>
        <p:txBody>
          <a:bodyPr vert="horz" wrap="square" lIns="0" tIns="0" rIns="0" bIns="0" rtlCol="0" anchor="t" anchorCtr="0">
            <a:noAutofit/>
          </a:bodyPr>
          <a:lstStyle>
            <a:lvl1pPr>
              <a:defRPr lang="en-US" dirty="0"/>
            </a:lvl1pPr>
          </a:lstStyle>
          <a:p>
            <a:pPr lvl="0">
              <a:lnSpc>
                <a:spcPct val="100000"/>
              </a:lnSpc>
            </a:pPr>
            <a:r>
              <a:rPr lang="en-US"/>
              <a:t>Click to edit Master title style</a:t>
            </a:r>
            <a:endParaRPr lang="en-US" dirty="0"/>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550863" y="2113199"/>
            <a:ext cx="11090274" cy="3979625"/>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a:noAutofit/>
          </a:bodyPr>
          <a:lstStyle/>
          <a:p>
            <a:r>
              <a:rPr lang="en-US"/>
              <a:t>Tuesday, February 2, 20XX</a:t>
            </a:r>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616071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Quote">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062BF5C-3876-4161-B4FF-14CA94D326C6}"/>
              </a:ext>
            </a:extLst>
          </p:cNvPr>
          <p:cNvSpPr>
            <a:spLocks noGrp="1"/>
          </p:cNvSpPr>
          <p:nvPr>
            <p:ph type="title"/>
          </p:nvPr>
        </p:nvSpPr>
        <p:spPr>
          <a:xfrm>
            <a:off x="550864" y="549275"/>
            <a:ext cx="3566160" cy="3384550"/>
          </a:xfrm>
        </p:spPr>
        <p:txBody>
          <a:bodyPr wrap="square" anchor="b" anchorCtr="0">
            <a:noAutofit/>
          </a:bodyPr>
          <a:lstStyle>
            <a:lvl1pPr>
              <a:defRPr sz="4000"/>
            </a:lvl1pPr>
          </a:lstStyle>
          <a:p>
            <a:r>
              <a:rPr lang="en-US"/>
              <a:t>Click to edit Master title style</a:t>
            </a:r>
            <a:endParaRPr lang="en-US" dirty="0"/>
          </a:p>
        </p:txBody>
      </p:sp>
      <p:grpSp>
        <p:nvGrpSpPr>
          <p:cNvPr id="8" name="Group 7">
            <a:extLst>
              <a:ext uri="{FF2B5EF4-FFF2-40B4-BE49-F238E27FC236}">
                <a16:creationId xmlns:a16="http://schemas.microsoft.com/office/drawing/2014/main" id="{B17C5C60-EC4D-410B-9997-0B73289605FD}"/>
              </a:ext>
              <a:ext uri="{C183D7F6-B498-43B3-948B-1728B52AA6E4}">
                <adec:decorative xmlns:adec="http://schemas.microsoft.com/office/drawing/2017/decorative" val="1"/>
              </a:ext>
            </a:extLst>
          </p:cNvPr>
          <p:cNvGrpSpPr/>
          <p:nvPr userDrawn="1"/>
        </p:nvGrpSpPr>
        <p:grpSpPr>
          <a:xfrm>
            <a:off x="10822156" y="4143453"/>
            <a:ext cx="734257" cy="760506"/>
            <a:chOff x="5243759" y="1363788"/>
            <a:chExt cx="734257" cy="760506"/>
          </a:xfrm>
        </p:grpSpPr>
        <p:sp>
          <p:nvSpPr>
            <p:cNvPr id="9" name="Freeform 5">
              <a:extLst>
                <a:ext uri="{FF2B5EF4-FFF2-40B4-BE49-F238E27FC236}">
                  <a16:creationId xmlns:a16="http://schemas.microsoft.com/office/drawing/2014/main" id="{0573155C-3428-4F4F-AE66-A519D777EAAE}"/>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 name="Freeform 6">
              <a:extLst>
                <a:ext uri="{FF2B5EF4-FFF2-40B4-BE49-F238E27FC236}">
                  <a16:creationId xmlns:a16="http://schemas.microsoft.com/office/drawing/2014/main" id="{1853496C-159E-4D47-94B5-0835FB6511BA}"/>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Freeform 8">
              <a:extLst>
                <a:ext uri="{FF2B5EF4-FFF2-40B4-BE49-F238E27FC236}">
                  <a16:creationId xmlns:a16="http://schemas.microsoft.com/office/drawing/2014/main" id="{CE93E330-715B-44E8-84D9-CE166D428DAB}"/>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12" name="Oval 11">
            <a:extLst>
              <a:ext uri="{FF2B5EF4-FFF2-40B4-BE49-F238E27FC236}">
                <a16:creationId xmlns:a16="http://schemas.microsoft.com/office/drawing/2014/main" id="{80A2FA6F-99B7-4984-A80C-570644889F02}"/>
              </a:ext>
              <a:ext uri="{C183D7F6-B498-43B3-948B-1728B52AA6E4}">
                <adec:decorative xmlns:adec="http://schemas.microsoft.com/office/drawing/2017/decorative" val="1"/>
              </a:ext>
            </a:extLst>
          </p:cNvPr>
          <p:cNvSpPr>
            <a:spLocks noChangeAspect="1"/>
          </p:cNvSpPr>
          <p:nvPr userDrawn="1"/>
        </p:nvSpPr>
        <p:spPr>
          <a:xfrm>
            <a:off x="5668780" y="50590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7" name="Content Placeholder 16">
            <a:extLst>
              <a:ext uri="{FF2B5EF4-FFF2-40B4-BE49-F238E27FC236}">
                <a16:creationId xmlns:a16="http://schemas.microsoft.com/office/drawing/2014/main" id="{439C8C03-81B3-4DE8-B96A-78258E4467CC}"/>
              </a:ext>
            </a:extLst>
          </p:cNvPr>
          <p:cNvSpPr>
            <a:spLocks noGrp="1"/>
          </p:cNvSpPr>
          <p:nvPr>
            <p:ph sz="quarter" idx="15"/>
          </p:nvPr>
        </p:nvSpPr>
        <p:spPr>
          <a:xfrm>
            <a:off x="550863" y="4097338"/>
            <a:ext cx="3565524" cy="2351087"/>
          </a:xfrm>
        </p:spPr>
        <p:txBody>
          <a:bodyPr>
            <a:noAutofit/>
          </a:bodyPr>
          <a:lstStyle>
            <a:lvl1pPr>
              <a:buNone/>
              <a:defRPr sz="2400"/>
            </a:lvl1pPr>
            <a:lvl2pPr>
              <a:defRPr sz="2000"/>
            </a:lvl2pPr>
            <a:lvl3pPr>
              <a:defRPr sz="2000"/>
            </a:lvl3pPr>
            <a:lvl4pPr>
              <a:defRPr sz="2000"/>
            </a:lvl4pPr>
            <a:lvl5pPr>
              <a:defRPr sz="2000"/>
            </a:lvl5pPr>
          </a:lstStyle>
          <a:p>
            <a:pPr lvl="0"/>
            <a:r>
              <a:rPr lang="en-US"/>
              <a:t>Click to edit Master text styles</a:t>
            </a:r>
          </a:p>
        </p:txBody>
      </p:sp>
      <p:sp>
        <p:nvSpPr>
          <p:cNvPr id="15" name="Picture Placeholder 14">
            <a:extLst>
              <a:ext uri="{FF2B5EF4-FFF2-40B4-BE49-F238E27FC236}">
                <a16:creationId xmlns:a16="http://schemas.microsoft.com/office/drawing/2014/main" id="{C1FBB56D-C8B1-4ED9-A5DB-72BA636DADF3}"/>
              </a:ext>
            </a:extLst>
          </p:cNvPr>
          <p:cNvSpPr>
            <a:spLocks noGrp="1"/>
          </p:cNvSpPr>
          <p:nvPr>
            <p:ph type="pic" sz="quarter" idx="13"/>
          </p:nvPr>
        </p:nvSpPr>
        <p:spPr>
          <a:xfrm>
            <a:off x="5535809" y="656633"/>
            <a:ext cx="5132388" cy="5132388"/>
          </a:xfrm>
          <a:custGeom>
            <a:avLst/>
            <a:gdLst>
              <a:gd name="connsiteX0" fmla="*/ 2566194 w 5132388"/>
              <a:gd name="connsiteY0" fmla="*/ 0 h 5132388"/>
              <a:gd name="connsiteX1" fmla="*/ 5132388 w 5132388"/>
              <a:gd name="connsiteY1" fmla="*/ 2566194 h 5132388"/>
              <a:gd name="connsiteX2" fmla="*/ 2566194 w 5132388"/>
              <a:gd name="connsiteY2" fmla="*/ 5132388 h 5132388"/>
              <a:gd name="connsiteX3" fmla="*/ 0 w 5132388"/>
              <a:gd name="connsiteY3" fmla="*/ 2566194 h 5132388"/>
              <a:gd name="connsiteX4" fmla="*/ 2566194 w 5132388"/>
              <a:gd name="connsiteY4" fmla="*/ 0 h 51323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a:solidFill>
            <a:schemeClr val="accent5"/>
          </a:solidFill>
        </p:spPr>
        <p:txBody>
          <a:bodyPr wrap="square">
            <a:noAutofit/>
          </a:bodyPr>
          <a:lstStyle/>
          <a:p>
            <a:r>
              <a:rPr lang="en-US"/>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0630871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Team">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38C6F9E-A74F-4F54-9409-B6B93DF8CE78}"/>
              </a:ext>
              <a:ext uri="{C183D7F6-B498-43B3-948B-1728B52AA6E4}">
                <adec:decorative xmlns:adec="http://schemas.microsoft.com/office/drawing/2017/decorative" val="1"/>
              </a:ext>
            </a:extLst>
          </p:cNvPr>
          <p:cNvSpPr/>
          <p:nvPr userDrawn="1"/>
        </p:nvSpPr>
        <p:spPr>
          <a:xfrm>
            <a:off x="0" y="5773729"/>
            <a:ext cx="12192000"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34" name="Oval 33">
            <a:extLst>
              <a:ext uri="{FF2B5EF4-FFF2-40B4-BE49-F238E27FC236}">
                <a16:creationId xmlns:a16="http://schemas.microsoft.com/office/drawing/2014/main" id="{6F0F71C5-78A4-4793-9BD4-3DF0EE3E3EB7}"/>
              </a:ext>
              <a:ext uri="{C183D7F6-B498-43B3-948B-1728B52AA6E4}">
                <adec:decorative xmlns:adec="http://schemas.microsoft.com/office/drawing/2017/decorative" val="1"/>
              </a:ext>
            </a:extLst>
          </p:cNvPr>
          <p:cNvSpPr>
            <a:spLocks noChangeAspect="1"/>
          </p:cNvSpPr>
          <p:nvPr userDrawn="1"/>
        </p:nvSpPr>
        <p:spPr>
          <a:xfrm>
            <a:off x="10288775" y="7626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0" name="Title 5">
            <a:extLst>
              <a:ext uri="{FF2B5EF4-FFF2-40B4-BE49-F238E27FC236}">
                <a16:creationId xmlns:a16="http://schemas.microsoft.com/office/drawing/2014/main" id="{36F60F77-4CC9-4F86-B70A-85012C6588A0}"/>
              </a:ext>
            </a:extLst>
          </p:cNvPr>
          <p:cNvSpPr>
            <a:spLocks noGrp="1"/>
          </p:cNvSpPr>
          <p:nvPr>
            <p:ph type="ctrTitle" hasCustomPrompt="1"/>
          </p:nvPr>
        </p:nvSpPr>
        <p:spPr>
          <a:xfrm>
            <a:off x="548640" y="548640"/>
            <a:ext cx="8281987" cy="1253041"/>
          </a:xfrm>
        </p:spPr>
        <p:txBody>
          <a:bodyPr>
            <a:noAutofit/>
          </a:bodyPr>
          <a:lstStyle/>
          <a:p>
            <a:r>
              <a:rPr lang="en-US" dirty="0"/>
              <a:t>Team</a:t>
            </a:r>
          </a:p>
        </p:txBody>
      </p:sp>
      <p:grpSp>
        <p:nvGrpSpPr>
          <p:cNvPr id="51" name="Group 50">
            <a:extLst>
              <a:ext uri="{FF2B5EF4-FFF2-40B4-BE49-F238E27FC236}">
                <a16:creationId xmlns:a16="http://schemas.microsoft.com/office/drawing/2014/main" id="{E6093F87-C1F6-4FAB-B891-6F7D7FC20751}"/>
              </a:ext>
              <a:ext uri="{C183D7F6-B498-43B3-948B-1728B52AA6E4}">
                <adec:decorative xmlns:adec="http://schemas.microsoft.com/office/drawing/2017/decorative" val="1"/>
              </a:ext>
            </a:extLst>
          </p:cNvPr>
          <p:cNvGrpSpPr/>
          <p:nvPr userDrawn="1"/>
        </p:nvGrpSpPr>
        <p:grpSpPr>
          <a:xfrm>
            <a:off x="1800565" y="4518946"/>
            <a:ext cx="1980001" cy="1363916"/>
            <a:chOff x="4879602" y="3781429"/>
            <a:chExt cx="1980001" cy="1363916"/>
          </a:xfrm>
        </p:grpSpPr>
        <p:sp>
          <p:nvSpPr>
            <p:cNvPr id="52" name="Freeform: Shape 51">
              <a:extLst>
                <a:ext uri="{FF2B5EF4-FFF2-40B4-BE49-F238E27FC236}">
                  <a16:creationId xmlns:a16="http://schemas.microsoft.com/office/drawing/2014/main" id="{E1A4FD5C-1E5B-46D1-BA9D-99928D19AF04}"/>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53" name="Freeform: Shape 52">
              <a:extLst>
                <a:ext uri="{FF2B5EF4-FFF2-40B4-BE49-F238E27FC236}">
                  <a16:creationId xmlns:a16="http://schemas.microsoft.com/office/drawing/2014/main" id="{B7DF0ED5-A971-408F-A055-C7E5D7A623CD}"/>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solidFill>
                  <a:schemeClr val="tx1"/>
                </a:solidFill>
              </a:endParaRPr>
            </a:p>
          </p:txBody>
        </p:sp>
        <p:sp>
          <p:nvSpPr>
            <p:cNvPr id="54" name="Oval 53">
              <a:extLst>
                <a:ext uri="{FF2B5EF4-FFF2-40B4-BE49-F238E27FC236}">
                  <a16:creationId xmlns:a16="http://schemas.microsoft.com/office/drawing/2014/main" id="{AA81F353-4C5B-4A37-9846-2C1E2D0FC25F}"/>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5" name="Oval 54">
              <a:extLst>
                <a:ext uri="{FF2B5EF4-FFF2-40B4-BE49-F238E27FC236}">
                  <a16:creationId xmlns:a16="http://schemas.microsoft.com/office/drawing/2014/main" id="{42B74EA3-11CE-4D3F-99AD-162563447653}"/>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56" name="Picture Placeholder 55">
            <a:extLst>
              <a:ext uri="{FF2B5EF4-FFF2-40B4-BE49-F238E27FC236}">
                <a16:creationId xmlns:a16="http://schemas.microsoft.com/office/drawing/2014/main" id="{8F41896B-6DDA-4F82-9F74-3EBF93A3CD58}"/>
              </a:ext>
            </a:extLst>
          </p:cNvPr>
          <p:cNvSpPr>
            <a:spLocks noGrp="1"/>
          </p:cNvSpPr>
          <p:nvPr>
            <p:ph type="pic" sz="quarter" idx="13"/>
          </p:nvPr>
        </p:nvSpPr>
        <p:spPr>
          <a:xfrm>
            <a:off x="1078992" y="1990724"/>
            <a:ext cx="1691640" cy="1435608"/>
          </a:xfrm>
          <a:solidFill>
            <a:schemeClr val="accent5"/>
          </a:solidFill>
        </p:spPr>
        <p:txBody>
          <a:bodyPr>
            <a:noAutofit/>
          </a:bodyPr>
          <a:lstStyle/>
          <a:p>
            <a:r>
              <a:rPr lang="en-US"/>
              <a:t>Click icon to add picture</a:t>
            </a:r>
          </a:p>
        </p:txBody>
      </p:sp>
      <p:sp>
        <p:nvSpPr>
          <p:cNvPr id="57" name="Picture Placeholder 55">
            <a:extLst>
              <a:ext uri="{FF2B5EF4-FFF2-40B4-BE49-F238E27FC236}">
                <a16:creationId xmlns:a16="http://schemas.microsoft.com/office/drawing/2014/main" id="{EF85499B-C29A-4C8B-922C-7CE4771E352C}"/>
              </a:ext>
            </a:extLst>
          </p:cNvPr>
          <p:cNvSpPr>
            <a:spLocks noGrp="1"/>
          </p:cNvSpPr>
          <p:nvPr>
            <p:ph type="pic" sz="quarter" idx="14"/>
          </p:nvPr>
        </p:nvSpPr>
        <p:spPr>
          <a:xfrm>
            <a:off x="3838384" y="1990724"/>
            <a:ext cx="1691640" cy="1435608"/>
          </a:xfrm>
          <a:solidFill>
            <a:schemeClr val="accent5"/>
          </a:solidFill>
        </p:spPr>
        <p:txBody>
          <a:bodyPr>
            <a:noAutofit/>
          </a:bodyPr>
          <a:lstStyle/>
          <a:p>
            <a:r>
              <a:rPr lang="en-US"/>
              <a:t>Click icon to add picture</a:t>
            </a:r>
          </a:p>
        </p:txBody>
      </p:sp>
      <p:sp>
        <p:nvSpPr>
          <p:cNvPr id="58" name="Picture Placeholder 55">
            <a:extLst>
              <a:ext uri="{FF2B5EF4-FFF2-40B4-BE49-F238E27FC236}">
                <a16:creationId xmlns:a16="http://schemas.microsoft.com/office/drawing/2014/main" id="{F82A1DB8-0AE7-4E17-B07B-FCF45B85EE17}"/>
              </a:ext>
            </a:extLst>
          </p:cNvPr>
          <p:cNvSpPr>
            <a:spLocks noGrp="1"/>
          </p:cNvSpPr>
          <p:nvPr>
            <p:ph type="pic" sz="quarter" idx="15"/>
          </p:nvPr>
        </p:nvSpPr>
        <p:spPr>
          <a:xfrm>
            <a:off x="6661976" y="1993392"/>
            <a:ext cx="1691640" cy="1435608"/>
          </a:xfrm>
          <a:solidFill>
            <a:schemeClr val="accent5"/>
          </a:solidFill>
        </p:spPr>
        <p:txBody>
          <a:bodyPr>
            <a:noAutofit/>
          </a:bodyPr>
          <a:lstStyle/>
          <a:p>
            <a:r>
              <a:rPr lang="en-US"/>
              <a:t>Click icon to add picture</a:t>
            </a:r>
            <a:endParaRPr lang="en-US" dirty="0"/>
          </a:p>
        </p:txBody>
      </p:sp>
      <p:sp>
        <p:nvSpPr>
          <p:cNvPr id="59" name="Picture Placeholder 55">
            <a:extLst>
              <a:ext uri="{FF2B5EF4-FFF2-40B4-BE49-F238E27FC236}">
                <a16:creationId xmlns:a16="http://schemas.microsoft.com/office/drawing/2014/main" id="{A83EEB6C-83B7-471D-B5A4-4071534048D2}"/>
              </a:ext>
            </a:extLst>
          </p:cNvPr>
          <p:cNvSpPr>
            <a:spLocks noGrp="1"/>
          </p:cNvSpPr>
          <p:nvPr>
            <p:ph type="pic" sz="quarter" idx="16"/>
          </p:nvPr>
        </p:nvSpPr>
        <p:spPr>
          <a:xfrm>
            <a:off x="9485568" y="1990724"/>
            <a:ext cx="1691640" cy="1435608"/>
          </a:xfrm>
          <a:solidFill>
            <a:schemeClr val="accent5"/>
          </a:solidFill>
        </p:spPr>
        <p:txBody>
          <a:bodyPr>
            <a:noAutofit/>
          </a:bodyPr>
          <a:lstStyle/>
          <a:p>
            <a:r>
              <a:rPr lang="en-US"/>
              <a:t>Click icon to add picture</a:t>
            </a:r>
          </a:p>
        </p:txBody>
      </p:sp>
      <p:sp>
        <p:nvSpPr>
          <p:cNvPr id="63" name="Text Placeholder 62">
            <a:extLst>
              <a:ext uri="{FF2B5EF4-FFF2-40B4-BE49-F238E27FC236}">
                <a16:creationId xmlns:a16="http://schemas.microsoft.com/office/drawing/2014/main" id="{17A96A8C-F792-485A-9BB9-4DEDCA0CE6B8}"/>
              </a:ext>
            </a:extLst>
          </p:cNvPr>
          <p:cNvSpPr>
            <a:spLocks noGrp="1"/>
          </p:cNvSpPr>
          <p:nvPr>
            <p:ph type="body" sz="quarter" idx="18" hasCustomPrompt="1"/>
          </p:nvPr>
        </p:nvSpPr>
        <p:spPr>
          <a:xfrm>
            <a:off x="1079500" y="3781425"/>
            <a:ext cx="1711325" cy="365760"/>
          </a:xfrm>
        </p:spPr>
        <p:txBody>
          <a:bodyPr>
            <a:noAutofit/>
          </a:bodyPr>
          <a:lstStyle>
            <a:lvl1pPr>
              <a:buNone/>
              <a:defRPr sz="2000" b="1"/>
            </a:lvl1pPr>
          </a:lstStyle>
          <a:p>
            <a:pPr lvl="0"/>
            <a:r>
              <a:rPr lang="en-US" dirty="0"/>
              <a:t>Name</a:t>
            </a:r>
          </a:p>
        </p:txBody>
      </p:sp>
      <p:sp>
        <p:nvSpPr>
          <p:cNvPr id="61" name="Text Placeholder 60">
            <a:extLst>
              <a:ext uri="{FF2B5EF4-FFF2-40B4-BE49-F238E27FC236}">
                <a16:creationId xmlns:a16="http://schemas.microsoft.com/office/drawing/2014/main" id="{6C65AE07-519E-4E3B-8521-621C8343914D}"/>
              </a:ext>
            </a:extLst>
          </p:cNvPr>
          <p:cNvSpPr>
            <a:spLocks noGrp="1"/>
          </p:cNvSpPr>
          <p:nvPr>
            <p:ph type="body" sz="quarter" idx="17" hasCustomPrompt="1"/>
          </p:nvPr>
        </p:nvSpPr>
        <p:spPr>
          <a:xfrm>
            <a:off x="1078733" y="4232949"/>
            <a:ext cx="1711572" cy="638175"/>
          </a:xfrm>
        </p:spPr>
        <p:txBody>
          <a:bodyPr>
            <a:noAutofit/>
          </a:bodyPr>
          <a:lstStyle>
            <a:lvl1pPr>
              <a:buNone/>
              <a:defRPr sz="1800"/>
            </a:lvl1pPr>
          </a:lstStyle>
          <a:p>
            <a:pPr lvl="0"/>
            <a:r>
              <a:rPr lang="en-US" dirty="0"/>
              <a:t>Title</a:t>
            </a:r>
          </a:p>
        </p:txBody>
      </p:sp>
      <p:sp>
        <p:nvSpPr>
          <p:cNvPr id="65" name="Text Placeholder 62">
            <a:extLst>
              <a:ext uri="{FF2B5EF4-FFF2-40B4-BE49-F238E27FC236}">
                <a16:creationId xmlns:a16="http://schemas.microsoft.com/office/drawing/2014/main" id="{FB878318-C287-428B-8105-429BC4B03F55}"/>
              </a:ext>
            </a:extLst>
          </p:cNvPr>
          <p:cNvSpPr>
            <a:spLocks noGrp="1"/>
          </p:cNvSpPr>
          <p:nvPr>
            <p:ph type="body" sz="quarter" idx="20" hasCustomPrompt="1"/>
          </p:nvPr>
        </p:nvSpPr>
        <p:spPr>
          <a:xfrm>
            <a:off x="3839151" y="3781425"/>
            <a:ext cx="1711325" cy="365760"/>
          </a:xfrm>
        </p:spPr>
        <p:txBody>
          <a:bodyPr>
            <a:noAutofit/>
          </a:bodyPr>
          <a:lstStyle>
            <a:lvl1pPr>
              <a:buNone/>
              <a:defRPr sz="2000" b="1"/>
            </a:lvl1pPr>
          </a:lstStyle>
          <a:p>
            <a:pPr lvl="0"/>
            <a:r>
              <a:rPr lang="en-US" dirty="0"/>
              <a:t>Name</a:t>
            </a:r>
          </a:p>
        </p:txBody>
      </p:sp>
      <p:sp>
        <p:nvSpPr>
          <p:cNvPr id="64" name="Text Placeholder 60">
            <a:extLst>
              <a:ext uri="{FF2B5EF4-FFF2-40B4-BE49-F238E27FC236}">
                <a16:creationId xmlns:a16="http://schemas.microsoft.com/office/drawing/2014/main" id="{1465E516-2CEF-4F9E-9375-7D41DCFCBB41}"/>
              </a:ext>
            </a:extLst>
          </p:cNvPr>
          <p:cNvSpPr>
            <a:spLocks noGrp="1"/>
          </p:cNvSpPr>
          <p:nvPr>
            <p:ph type="body" sz="quarter" idx="19" hasCustomPrompt="1"/>
          </p:nvPr>
        </p:nvSpPr>
        <p:spPr>
          <a:xfrm>
            <a:off x="3838384" y="4232949"/>
            <a:ext cx="1711572" cy="638175"/>
          </a:xfrm>
        </p:spPr>
        <p:txBody>
          <a:bodyPr>
            <a:noAutofit/>
          </a:bodyPr>
          <a:lstStyle>
            <a:lvl1pPr>
              <a:buNone/>
              <a:defRPr sz="1800"/>
            </a:lvl1pPr>
          </a:lstStyle>
          <a:p>
            <a:pPr lvl="0"/>
            <a:r>
              <a:rPr lang="en-US" dirty="0"/>
              <a:t>Title</a:t>
            </a:r>
          </a:p>
        </p:txBody>
      </p:sp>
      <p:sp>
        <p:nvSpPr>
          <p:cNvPr id="67" name="Text Placeholder 62">
            <a:extLst>
              <a:ext uri="{FF2B5EF4-FFF2-40B4-BE49-F238E27FC236}">
                <a16:creationId xmlns:a16="http://schemas.microsoft.com/office/drawing/2014/main" id="{FE012CE3-36AA-4016-A88E-27BCFFEFD69F}"/>
              </a:ext>
            </a:extLst>
          </p:cNvPr>
          <p:cNvSpPr>
            <a:spLocks noGrp="1"/>
          </p:cNvSpPr>
          <p:nvPr>
            <p:ph type="body" sz="quarter" idx="22" hasCustomPrompt="1"/>
          </p:nvPr>
        </p:nvSpPr>
        <p:spPr>
          <a:xfrm>
            <a:off x="6662743" y="3781425"/>
            <a:ext cx="1711325" cy="365760"/>
          </a:xfrm>
        </p:spPr>
        <p:txBody>
          <a:bodyPr>
            <a:noAutofit/>
          </a:bodyPr>
          <a:lstStyle>
            <a:lvl1pPr>
              <a:buNone/>
              <a:defRPr sz="2000" b="1"/>
            </a:lvl1pPr>
          </a:lstStyle>
          <a:p>
            <a:pPr lvl="0"/>
            <a:r>
              <a:rPr lang="en-US" dirty="0"/>
              <a:t>Name</a:t>
            </a:r>
          </a:p>
        </p:txBody>
      </p:sp>
      <p:sp>
        <p:nvSpPr>
          <p:cNvPr id="66" name="Text Placeholder 60">
            <a:extLst>
              <a:ext uri="{FF2B5EF4-FFF2-40B4-BE49-F238E27FC236}">
                <a16:creationId xmlns:a16="http://schemas.microsoft.com/office/drawing/2014/main" id="{8D5671AF-0137-4226-8A84-2784817E519C}"/>
              </a:ext>
            </a:extLst>
          </p:cNvPr>
          <p:cNvSpPr>
            <a:spLocks noGrp="1"/>
          </p:cNvSpPr>
          <p:nvPr>
            <p:ph type="body" sz="quarter" idx="21" hasCustomPrompt="1"/>
          </p:nvPr>
        </p:nvSpPr>
        <p:spPr>
          <a:xfrm>
            <a:off x="6661976" y="4232949"/>
            <a:ext cx="1711572" cy="638175"/>
          </a:xfrm>
        </p:spPr>
        <p:txBody>
          <a:bodyPr>
            <a:noAutofit/>
          </a:bodyPr>
          <a:lstStyle>
            <a:lvl1pPr>
              <a:buNone/>
              <a:defRPr sz="1800"/>
            </a:lvl1pPr>
          </a:lstStyle>
          <a:p>
            <a:pPr lvl="0"/>
            <a:r>
              <a:rPr lang="en-US" dirty="0"/>
              <a:t>Title</a:t>
            </a:r>
          </a:p>
        </p:txBody>
      </p:sp>
      <p:sp>
        <p:nvSpPr>
          <p:cNvPr id="69" name="Text Placeholder 62">
            <a:extLst>
              <a:ext uri="{FF2B5EF4-FFF2-40B4-BE49-F238E27FC236}">
                <a16:creationId xmlns:a16="http://schemas.microsoft.com/office/drawing/2014/main" id="{DA1587F0-23BF-4FB8-B06C-2B0AA928E931}"/>
              </a:ext>
            </a:extLst>
          </p:cNvPr>
          <p:cNvSpPr>
            <a:spLocks noGrp="1"/>
          </p:cNvSpPr>
          <p:nvPr>
            <p:ph type="body" sz="quarter" idx="24" hasCustomPrompt="1"/>
          </p:nvPr>
        </p:nvSpPr>
        <p:spPr>
          <a:xfrm>
            <a:off x="9433112" y="3787288"/>
            <a:ext cx="1711325" cy="365760"/>
          </a:xfrm>
        </p:spPr>
        <p:txBody>
          <a:bodyPr>
            <a:noAutofit/>
          </a:bodyPr>
          <a:lstStyle>
            <a:lvl1pPr>
              <a:buNone/>
              <a:defRPr sz="2000" b="1"/>
            </a:lvl1pPr>
          </a:lstStyle>
          <a:p>
            <a:pPr lvl="0"/>
            <a:r>
              <a:rPr lang="en-US" dirty="0"/>
              <a:t>Name</a:t>
            </a:r>
          </a:p>
        </p:txBody>
      </p:sp>
      <p:sp>
        <p:nvSpPr>
          <p:cNvPr id="68" name="Text Placeholder 60">
            <a:extLst>
              <a:ext uri="{FF2B5EF4-FFF2-40B4-BE49-F238E27FC236}">
                <a16:creationId xmlns:a16="http://schemas.microsoft.com/office/drawing/2014/main" id="{565C0B22-B5E7-44BB-A17C-7FB5BB5D82BB}"/>
              </a:ext>
            </a:extLst>
          </p:cNvPr>
          <p:cNvSpPr>
            <a:spLocks noGrp="1"/>
          </p:cNvSpPr>
          <p:nvPr>
            <p:ph type="body" sz="quarter" idx="23" hasCustomPrompt="1"/>
          </p:nvPr>
        </p:nvSpPr>
        <p:spPr>
          <a:xfrm>
            <a:off x="9432345" y="4238812"/>
            <a:ext cx="1711572" cy="638175"/>
          </a:xfrm>
        </p:spPr>
        <p:txBody>
          <a:bodyPr>
            <a:noAutofit/>
          </a:bodyPr>
          <a:lstStyle>
            <a:lvl1pPr>
              <a:buNone/>
              <a:defRPr sz="1800"/>
            </a:lvl1pPr>
          </a:lstStyle>
          <a:p>
            <a:pPr lvl="0"/>
            <a:r>
              <a:rPr lang="en-US" dirty="0"/>
              <a:t>Title</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a:noAutofit/>
          </a:bodyPr>
          <a:lstStyle/>
          <a:p>
            <a:r>
              <a:rPr lang="en-US"/>
              <a:t>Tuesday, February 2, 20XX</a:t>
            </a:r>
            <a:endParaRPr lang="en-US" dirty="0"/>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7157769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10_Content 2 column (comparison slide)">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11091612" y="58934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Rectangle 10">
            <a:extLst>
              <a:ext uri="{FF2B5EF4-FFF2-40B4-BE49-F238E27FC236}">
                <a16:creationId xmlns:a16="http://schemas.microsoft.com/office/drawing/2014/main" id="{EB89C080-4102-49AE-BDA9-59A4A67E2486}"/>
              </a:ext>
            </a:extLst>
          </p:cNvPr>
          <p:cNvSpPr/>
          <p:nvPr/>
        </p:nvSpPr>
        <p:spPr>
          <a:xfrm>
            <a:off x="11451612" y="5827878"/>
            <a:ext cx="379049"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550862" y="549275"/>
            <a:ext cx="11097551" cy="1332000"/>
          </a:xfrm>
        </p:spPr>
        <p:txBody>
          <a:bodyPr vert="horz" wrap="square" lIns="0" tIns="0" rIns="0" bIns="0" rtlCol="0" anchor="t" anchorCtr="0">
            <a:noAutofit/>
          </a:bodyPr>
          <a:lstStyle>
            <a:lvl1pPr>
              <a:defRPr lang="en-US" sz="4800" dirty="0"/>
            </a:lvl1p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550864" y="1731375"/>
            <a:ext cx="5437186" cy="535354"/>
          </a:xfrm>
        </p:spPr>
        <p:txBody>
          <a:bodyPr anchor="b">
            <a:noAutofit/>
          </a:bodyPr>
          <a:lstStyle>
            <a:lvl1pPr marL="0" indent="0">
              <a:buNone/>
              <a:defRPr sz="14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550863" y="2427370"/>
            <a:ext cx="5429114" cy="3515555"/>
          </a:xfrm>
        </p:spPr>
        <p:txBody>
          <a:bodyPr>
            <a:noAutofit/>
          </a:bodyPr>
          <a:lstStyle>
            <a:lvl1pPr>
              <a:defRPr sz="24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6212024" y="1731375"/>
            <a:ext cx="5436392" cy="535354"/>
          </a:xfrm>
        </p:spPr>
        <p:txBody>
          <a:bodyPr vert="horz" wrap="square" lIns="0" tIns="0" rIns="0" bIns="0" rtlCol="0" anchor="b">
            <a:noAutofit/>
          </a:bodyPr>
          <a:lstStyle>
            <a:lvl1pPr>
              <a:buNone/>
              <a:defRPr lang="en-US" sz="1400" b="0" cap="all" spc="200" baseline="0" dirty="0">
                <a:solidFill>
                  <a:schemeClr val="tx1"/>
                </a:solidFill>
              </a:defRPr>
            </a:lvl1pPr>
          </a:lstStyle>
          <a:p>
            <a:pPr marL="228600" lvl="0" indent="-228600"/>
            <a:r>
              <a:rPr lang="en-US"/>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6212023" y="2427370"/>
            <a:ext cx="5436391" cy="3515555"/>
          </a:xfrm>
        </p:spPr>
        <p:txBody>
          <a:bodyPr>
            <a:noAutofit/>
          </a:bodyPr>
          <a:lstStyle>
            <a:lvl1pPr>
              <a:defRPr sz="24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a:noAutofit/>
          </a:bodyPr>
          <a:lstStyle/>
          <a:p>
            <a:r>
              <a:rPr lang="en-US"/>
              <a:t>Tuesday, February 2, 20XX</a:t>
            </a:r>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a:noAutofit/>
          </a:bodyPr>
          <a:lstStyle/>
          <a:p>
            <a:r>
              <a:rPr lang="en-US"/>
              <a:t>Sample Footer Text</a:t>
            </a:r>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6703923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1_Content 3 column">
    <p:spTree>
      <p:nvGrpSpPr>
        <p:cNvPr id="1" name=""/>
        <p:cNvGrpSpPr/>
        <p:nvPr/>
      </p:nvGrpSpPr>
      <p:grpSpPr>
        <a:xfrm>
          <a:off x="0" y="0"/>
          <a:ext cx="0" cy="0"/>
          <a:chOff x="0" y="0"/>
          <a:chExt cx="0" cy="0"/>
        </a:xfrm>
      </p:grpSpPr>
      <p:grpSp>
        <p:nvGrpSpPr>
          <p:cNvPr id="34" name="Group 33">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p:nvPr/>
        </p:nvGrpSpPr>
        <p:grpSpPr>
          <a:xfrm>
            <a:off x="137931" y="5260967"/>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19" name="Freeform: Shape 18">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ChangeAspect="1"/>
          </p:cNvSpPr>
          <p:nvPr/>
        </p:nvSpPr>
        <p:spPr>
          <a:xfrm rot="2700000">
            <a:off x="10834944" y="17126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p:nvPr/>
        </p:nvSpPr>
        <p:spPr>
          <a:xfrm rot="8100000">
            <a:off x="10849344" y="51834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Title 1">
            <a:extLst>
              <a:ext uri="{FF2B5EF4-FFF2-40B4-BE49-F238E27FC236}">
                <a16:creationId xmlns:a16="http://schemas.microsoft.com/office/drawing/2014/main" id="{EBCCE83C-72C8-4181-8D03-7CFB23A6FF2D}"/>
              </a:ext>
            </a:extLst>
          </p:cNvPr>
          <p:cNvSpPr>
            <a:spLocks noGrp="1"/>
          </p:cNvSpPr>
          <p:nvPr>
            <p:ph type="title"/>
          </p:nvPr>
        </p:nvSpPr>
        <p:spPr>
          <a:xfrm>
            <a:off x="550862" y="549275"/>
            <a:ext cx="11097551" cy="1332000"/>
          </a:xfrm>
        </p:spPr>
        <p:txBody>
          <a:bodyPr vert="horz" wrap="square" lIns="0" tIns="0" rIns="0" bIns="0" rtlCol="0" anchor="t" anchorCtr="0">
            <a:noAutofit/>
          </a:bodyPr>
          <a:lstStyle>
            <a:lvl1pPr>
              <a:defRPr lang="en-US" sz="4800" dirty="0"/>
            </a:lvl1pPr>
          </a:lstStyle>
          <a:p>
            <a:pPr lvl="0">
              <a:lnSpc>
                <a:spcPct val="100000"/>
              </a:lnSpc>
            </a:pPr>
            <a:r>
              <a:rPr lang="en-US"/>
              <a:t>Click to edit Master title style</a:t>
            </a:r>
            <a:endParaRPr lang="en-US" dirty="0"/>
          </a:p>
        </p:txBody>
      </p:sp>
      <p:sp>
        <p:nvSpPr>
          <p:cNvPr id="16" name="Text Placeholder 2">
            <a:extLst>
              <a:ext uri="{FF2B5EF4-FFF2-40B4-BE49-F238E27FC236}">
                <a16:creationId xmlns:a16="http://schemas.microsoft.com/office/drawing/2014/main" id="{C6FCDFCC-38D1-43A4-918F-491DBA6B2CF6}"/>
              </a:ext>
            </a:extLst>
          </p:cNvPr>
          <p:cNvSpPr>
            <a:spLocks noGrp="1"/>
          </p:cNvSpPr>
          <p:nvPr>
            <p:ph type="body" idx="1"/>
          </p:nvPr>
        </p:nvSpPr>
        <p:spPr>
          <a:xfrm>
            <a:off x="550864" y="1731375"/>
            <a:ext cx="3563936" cy="535354"/>
          </a:xfrm>
        </p:spPr>
        <p:txBody>
          <a:bodyPr anchor="b">
            <a:noAutofit/>
          </a:bodyPr>
          <a:lstStyle>
            <a:lvl1pPr marL="0" indent="0">
              <a:buNone/>
              <a:defRPr sz="20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7" name="Content Placeholder 3">
            <a:extLst>
              <a:ext uri="{FF2B5EF4-FFF2-40B4-BE49-F238E27FC236}">
                <a16:creationId xmlns:a16="http://schemas.microsoft.com/office/drawing/2014/main" id="{8A9CB740-8581-4D62-8481-7ECBBEDA7219}"/>
              </a:ext>
            </a:extLst>
          </p:cNvPr>
          <p:cNvSpPr>
            <a:spLocks noGrp="1"/>
          </p:cNvSpPr>
          <p:nvPr>
            <p:ph sz="half" idx="2"/>
          </p:nvPr>
        </p:nvSpPr>
        <p:spPr>
          <a:xfrm>
            <a:off x="559476" y="2432304"/>
            <a:ext cx="3563936" cy="3515555"/>
          </a:xfrm>
        </p:spPr>
        <p:txBody>
          <a:bodyPr>
            <a:no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2" name="Text Placeholder 4">
            <a:extLst>
              <a:ext uri="{FF2B5EF4-FFF2-40B4-BE49-F238E27FC236}">
                <a16:creationId xmlns:a16="http://schemas.microsoft.com/office/drawing/2014/main" id="{AB16E493-D962-46EC-BBB8-D7E68A640438}"/>
              </a:ext>
            </a:extLst>
          </p:cNvPr>
          <p:cNvSpPr>
            <a:spLocks noGrp="1"/>
          </p:cNvSpPr>
          <p:nvPr>
            <p:ph type="body" sz="quarter" idx="13"/>
          </p:nvPr>
        </p:nvSpPr>
        <p:spPr>
          <a:xfrm>
            <a:off x="4341573" y="1731375"/>
            <a:ext cx="3566160" cy="535354"/>
          </a:xfrm>
        </p:spPr>
        <p:txBody>
          <a:bodyPr vert="horz" wrap="square" lIns="0" tIns="0" rIns="0" bIns="0" rtlCol="0" anchor="b">
            <a:noAutofit/>
          </a:bodyPr>
          <a:lstStyle>
            <a:lvl1pPr>
              <a:buNone/>
              <a:defRPr lang="en-US" sz="2000" b="0" cap="all" spc="200" baseline="0" dirty="0">
                <a:solidFill>
                  <a:schemeClr val="tx1"/>
                </a:solidFill>
              </a:defRPr>
            </a:lvl1pPr>
          </a:lstStyle>
          <a:p>
            <a:pPr marL="228600" lvl="0" indent="-228600"/>
            <a:r>
              <a:rPr lang="en-US"/>
              <a:t>Click to edit Master text styles</a:t>
            </a:r>
          </a:p>
        </p:txBody>
      </p:sp>
      <p:sp>
        <p:nvSpPr>
          <p:cNvPr id="23" name="Content Placeholder 5">
            <a:extLst>
              <a:ext uri="{FF2B5EF4-FFF2-40B4-BE49-F238E27FC236}">
                <a16:creationId xmlns:a16="http://schemas.microsoft.com/office/drawing/2014/main" id="{88CC7C67-1BA6-42A6-B9D3-8EDF70A3DB38}"/>
              </a:ext>
            </a:extLst>
          </p:cNvPr>
          <p:cNvSpPr>
            <a:spLocks noGrp="1"/>
          </p:cNvSpPr>
          <p:nvPr>
            <p:ph sz="quarter" idx="14"/>
          </p:nvPr>
        </p:nvSpPr>
        <p:spPr>
          <a:xfrm>
            <a:off x="4341573" y="2427370"/>
            <a:ext cx="3508755" cy="3515555"/>
          </a:xfrm>
        </p:spPr>
        <p:txBody>
          <a:bodyPr>
            <a:noAutofit/>
          </a:bodyPr>
          <a:lstStyle>
            <a:lvl1pPr>
              <a:defRPr sz="1700"/>
            </a:lvl1pPr>
            <a:lvl2pPr>
              <a:defRPr sz="1700"/>
            </a:lvl2pPr>
            <a:lvl3pPr>
              <a:defRPr sz="1700"/>
            </a:lvl3pPr>
            <a:lvl4pPr>
              <a:defRPr sz="1700"/>
            </a:lvl4pPr>
            <a:lvl5pPr>
              <a:defRPr sz="17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8" name="Text Placeholder 4">
            <a:extLst>
              <a:ext uri="{FF2B5EF4-FFF2-40B4-BE49-F238E27FC236}">
                <a16:creationId xmlns:a16="http://schemas.microsoft.com/office/drawing/2014/main" id="{C17092A6-D0E6-4EF2-B3B8-AE35438D4D77}"/>
              </a:ext>
            </a:extLst>
          </p:cNvPr>
          <p:cNvSpPr>
            <a:spLocks noGrp="1"/>
          </p:cNvSpPr>
          <p:nvPr>
            <p:ph type="body" sz="quarter" idx="3" hasCustomPrompt="1"/>
          </p:nvPr>
        </p:nvSpPr>
        <p:spPr>
          <a:xfrm>
            <a:off x="8139659" y="1731375"/>
            <a:ext cx="3566160" cy="535354"/>
          </a:xfrm>
        </p:spPr>
        <p:txBody>
          <a:bodyPr vert="horz" wrap="square" lIns="0" tIns="0" rIns="0" bIns="0" rtlCol="0" anchor="b">
            <a:noAutofit/>
          </a:bodyPr>
          <a:lstStyle>
            <a:lvl1pPr>
              <a:buNone/>
              <a:defRPr lang="en-US" sz="2000" b="0" cap="all" spc="200" baseline="0" dirty="0">
                <a:solidFill>
                  <a:schemeClr val="tx1"/>
                </a:solidFill>
              </a:defRPr>
            </a:lvl1pPr>
          </a:lstStyle>
          <a:p>
            <a:pPr marL="228600" lvl="0" indent="-228600"/>
            <a:r>
              <a:rPr lang="en-US" dirty="0"/>
              <a:t>Click to EDIT</a:t>
            </a:r>
          </a:p>
        </p:txBody>
      </p:sp>
      <p:sp>
        <p:nvSpPr>
          <p:cNvPr id="21" name="Content Placeholder 5">
            <a:extLst>
              <a:ext uri="{FF2B5EF4-FFF2-40B4-BE49-F238E27FC236}">
                <a16:creationId xmlns:a16="http://schemas.microsoft.com/office/drawing/2014/main" id="{4534254A-2561-400F-87CB-18A8D3538124}"/>
              </a:ext>
            </a:extLst>
          </p:cNvPr>
          <p:cNvSpPr>
            <a:spLocks noGrp="1"/>
          </p:cNvSpPr>
          <p:nvPr>
            <p:ph sz="quarter" idx="4"/>
          </p:nvPr>
        </p:nvSpPr>
        <p:spPr>
          <a:xfrm>
            <a:off x="8139659" y="2427370"/>
            <a:ext cx="3508755" cy="3515555"/>
          </a:xfrm>
        </p:spPr>
        <p:txBody>
          <a:bodyPr>
            <a:noAutofit/>
          </a:bodyPr>
          <a:lstStyle>
            <a:lvl1pPr>
              <a:defRPr sz="1700"/>
            </a:lvl1pPr>
            <a:lvl2pPr>
              <a:defRPr sz="1700"/>
            </a:lvl2pPr>
            <a:lvl3pPr>
              <a:defRPr sz="1700"/>
            </a:lvl3pPr>
            <a:lvl4pPr>
              <a:defRPr sz="1700"/>
            </a:lvl4pPr>
            <a:lvl5pPr>
              <a:defRPr sz="17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noAutofit/>
          </a:bodyPr>
          <a:lstStyle/>
          <a:p>
            <a:r>
              <a:rPr lang="en-US"/>
              <a:t>Tuesday, February 2, 20XX</a:t>
            </a:r>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228520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2_Summary">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949202B-67AE-417A-A336-DF5257FFDCF0}"/>
              </a:ext>
            </a:extLst>
          </p:cNvPr>
          <p:cNvSpPr>
            <a:spLocks noGrp="1"/>
          </p:cNvSpPr>
          <p:nvPr>
            <p:ph type="title"/>
          </p:nvPr>
        </p:nvSpPr>
        <p:spPr>
          <a:xfrm>
            <a:off x="550863" y="4508500"/>
            <a:ext cx="4500562" cy="1562959"/>
          </a:xfrm>
        </p:spPr>
        <p:txBody>
          <a:bodyPr wrap="square" anchor="t" anchorCtr="0">
            <a:noAutofit/>
          </a:bodyPr>
          <a:lstStyle/>
          <a:p>
            <a:r>
              <a:rPr lang="en-US"/>
              <a:t>Click to edit Master title style</a:t>
            </a:r>
          </a:p>
        </p:txBody>
      </p:sp>
      <p:sp>
        <p:nvSpPr>
          <p:cNvPr id="10" name="Picture Placeholder 9">
            <a:extLst>
              <a:ext uri="{FF2B5EF4-FFF2-40B4-BE49-F238E27FC236}">
                <a16:creationId xmlns:a16="http://schemas.microsoft.com/office/drawing/2014/main" id="{1786D546-2834-435F-950F-DCEFE654B3B1}"/>
              </a:ext>
            </a:extLst>
          </p:cNvPr>
          <p:cNvSpPr>
            <a:spLocks noGrp="1"/>
          </p:cNvSpPr>
          <p:nvPr>
            <p:ph type="pic" sz="quarter" idx="13"/>
          </p:nvPr>
        </p:nvSpPr>
        <p:spPr>
          <a:xfrm>
            <a:off x="0" y="0"/>
            <a:ext cx="12192000" cy="3776472"/>
          </a:xfrm>
          <a:solidFill>
            <a:schemeClr val="accent5"/>
          </a:solidFill>
        </p:spPr>
        <p:txBody>
          <a:bodyPr>
            <a:noAutofit/>
          </a:bodyPr>
          <a:lstStyle/>
          <a:p>
            <a:r>
              <a:rPr lang="en-US"/>
              <a:t>Click icon to add picture</a:t>
            </a:r>
          </a:p>
        </p:txBody>
      </p:sp>
      <p:sp>
        <p:nvSpPr>
          <p:cNvPr id="7" name="Content Placeholder 6">
            <a:extLst>
              <a:ext uri="{FF2B5EF4-FFF2-40B4-BE49-F238E27FC236}">
                <a16:creationId xmlns:a16="http://schemas.microsoft.com/office/drawing/2014/main" id="{3BD763BD-EAC5-4DB8-81AF-9743BB6A9576}"/>
              </a:ext>
            </a:extLst>
          </p:cNvPr>
          <p:cNvSpPr>
            <a:spLocks noGrp="1"/>
          </p:cNvSpPr>
          <p:nvPr>
            <p:ph sz="quarter" idx="15"/>
          </p:nvPr>
        </p:nvSpPr>
        <p:spPr>
          <a:xfrm>
            <a:off x="5262411" y="4508500"/>
            <a:ext cx="6221412" cy="1563688"/>
          </a:xfrm>
        </p:spPr>
        <p:txBody>
          <a:bodyPr>
            <a:noAutofit/>
          </a:bodyPr>
          <a:lstStyle>
            <a:lvl1pPr marL="0" indent="0">
              <a:buNone/>
              <a:defRPr sz="2000"/>
            </a:lvl1pPr>
            <a:lvl2pPr>
              <a:buNone/>
              <a:defRPr sz="1900"/>
            </a:lvl2pPr>
            <a:lvl3pPr>
              <a:buNone/>
              <a:defRPr sz="1900"/>
            </a:lvl3pPr>
            <a:lvl4pPr>
              <a:buNone/>
              <a:defRPr sz="1900"/>
            </a:lvl4pPr>
            <a:lvl5pPr>
              <a:buNone/>
              <a:defRPr sz="1900"/>
            </a:lvl5pPr>
          </a:lstStyle>
          <a:p>
            <a:pPr lvl="0"/>
            <a:r>
              <a:rPr lang="en-US"/>
              <a:t>Click to edit Master text styles</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8" name="Oval 7">
            <a:extLst>
              <a:ext uri="{FF2B5EF4-FFF2-40B4-BE49-F238E27FC236}">
                <a16:creationId xmlns:a16="http://schemas.microsoft.com/office/drawing/2014/main" id="{446AF837-10C6-44A5-B8D6-960A57487B43}"/>
              </a:ext>
              <a:ext uri="{C183D7F6-B498-43B3-948B-1728B52AA6E4}">
                <adec:decorative xmlns:adec="http://schemas.microsoft.com/office/drawing/2017/decorative" val="1"/>
              </a:ext>
            </a:extLst>
          </p:cNvPr>
          <p:cNvSpPr>
            <a:spLocks noChangeAspect="1"/>
          </p:cNvSpPr>
          <p:nvPr userDrawn="1"/>
        </p:nvSpPr>
        <p:spPr>
          <a:xfrm>
            <a:off x="1225773" y="385222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4254770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3_Closing">
    <p:spTree>
      <p:nvGrpSpPr>
        <p:cNvPr id="1" name=""/>
        <p:cNvGrpSpPr/>
        <p:nvPr/>
      </p:nvGrpSpPr>
      <p:grpSpPr>
        <a:xfrm>
          <a:off x="0" y="0"/>
          <a:ext cx="0" cy="0"/>
          <a:chOff x="0" y="0"/>
          <a:chExt cx="0" cy="0"/>
        </a:xfrm>
      </p:grpSpPr>
      <p:sp>
        <p:nvSpPr>
          <p:cNvPr id="28" name="Title 1">
            <a:extLst>
              <a:ext uri="{FF2B5EF4-FFF2-40B4-BE49-F238E27FC236}">
                <a16:creationId xmlns:a16="http://schemas.microsoft.com/office/drawing/2014/main" id="{97246E34-E6EE-4BF3-A0D3-A20868B5A594}"/>
              </a:ext>
            </a:extLst>
          </p:cNvPr>
          <p:cNvSpPr>
            <a:spLocks noGrp="1"/>
          </p:cNvSpPr>
          <p:nvPr>
            <p:ph type="ctrTitle"/>
          </p:nvPr>
        </p:nvSpPr>
        <p:spPr>
          <a:xfrm>
            <a:off x="550863" y="549275"/>
            <a:ext cx="5437187" cy="2986234"/>
          </a:xfrm>
        </p:spPr>
        <p:txBody>
          <a:bodyPr anchor="b" anchorCtr="0">
            <a:noAutofit/>
          </a:bodyPr>
          <a:lstStyle/>
          <a:p>
            <a:r>
              <a:rPr lang="en-US"/>
              <a:t>Click to edit Master title style</a:t>
            </a:r>
            <a:endParaRPr lang="en-US" dirty="0"/>
          </a:p>
        </p:txBody>
      </p:sp>
      <p:sp>
        <p:nvSpPr>
          <p:cNvPr id="31" name="Subtitle 2">
            <a:extLst>
              <a:ext uri="{FF2B5EF4-FFF2-40B4-BE49-F238E27FC236}">
                <a16:creationId xmlns:a16="http://schemas.microsoft.com/office/drawing/2014/main" id="{45BE5FFB-47D1-4474-B6CA-C3C936DF285E}"/>
              </a:ext>
            </a:extLst>
          </p:cNvPr>
          <p:cNvSpPr>
            <a:spLocks noGrp="1"/>
          </p:cNvSpPr>
          <p:nvPr>
            <p:ph type="subTitle" idx="1"/>
          </p:nvPr>
        </p:nvSpPr>
        <p:spPr>
          <a:xfrm>
            <a:off x="550863" y="3827610"/>
            <a:ext cx="5437187" cy="2265216"/>
          </a:xfrm>
        </p:spPr>
        <p:txBody>
          <a:bodyPr>
            <a:noAutofit/>
          </a:bodyPr>
          <a:lstStyle>
            <a:lvl1pPr>
              <a:buNone/>
              <a:defRPr sz="2400"/>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
        <p:nvSpPr>
          <p:cNvPr id="40" name="Picture Placeholder 39">
            <a:extLst>
              <a:ext uri="{FF2B5EF4-FFF2-40B4-BE49-F238E27FC236}">
                <a16:creationId xmlns:a16="http://schemas.microsoft.com/office/drawing/2014/main" id="{008D9209-1A62-4AC3-BF92-94348A9BC06B}"/>
              </a:ext>
            </a:extLst>
          </p:cNvPr>
          <p:cNvSpPr>
            <a:spLocks noGrp="1"/>
          </p:cNvSpPr>
          <p:nvPr>
            <p:ph type="pic" sz="quarter" idx="15"/>
          </p:nvPr>
        </p:nvSpPr>
        <p:spPr>
          <a:xfrm>
            <a:off x="6556248" y="548640"/>
            <a:ext cx="5084064" cy="2880360"/>
          </a:xfrm>
          <a:solidFill>
            <a:schemeClr val="accent5"/>
          </a:solidFill>
        </p:spPr>
        <p:txBody>
          <a:bodyPr>
            <a:noAutofit/>
          </a:bodyPr>
          <a:lstStyle/>
          <a:p>
            <a:r>
              <a:rPr lang="en-US"/>
              <a:t>Click icon to add picture</a:t>
            </a:r>
            <a:endParaRPr lang="en-US" dirty="0"/>
          </a:p>
        </p:txBody>
      </p:sp>
      <p:sp>
        <p:nvSpPr>
          <p:cNvPr id="42" name="Picture Placeholder 41">
            <a:extLst>
              <a:ext uri="{FF2B5EF4-FFF2-40B4-BE49-F238E27FC236}">
                <a16:creationId xmlns:a16="http://schemas.microsoft.com/office/drawing/2014/main" id="{FADBFB6B-1787-4549-91B6-D748C66B13C6}"/>
              </a:ext>
            </a:extLst>
          </p:cNvPr>
          <p:cNvSpPr>
            <a:spLocks noGrp="1"/>
          </p:cNvSpPr>
          <p:nvPr>
            <p:ph type="pic" sz="quarter" idx="16"/>
          </p:nvPr>
        </p:nvSpPr>
        <p:spPr>
          <a:xfrm>
            <a:off x="6556248" y="3429000"/>
            <a:ext cx="5084064" cy="2880360"/>
          </a:xfrm>
          <a:solidFill>
            <a:schemeClr val="accent5"/>
          </a:solidFill>
        </p:spPr>
        <p:txBody>
          <a:bodyPr>
            <a:noAutofit/>
          </a:bodyPr>
          <a:lstStyle/>
          <a:p>
            <a:r>
              <a:rPr lang="en-US"/>
              <a:t>Click icon to add picture</a:t>
            </a:r>
          </a:p>
        </p:txBody>
      </p:sp>
      <p:grpSp>
        <p:nvGrpSpPr>
          <p:cNvPr id="43" name="Group 42">
            <a:extLst>
              <a:ext uri="{FF2B5EF4-FFF2-40B4-BE49-F238E27FC236}">
                <a16:creationId xmlns:a16="http://schemas.microsoft.com/office/drawing/2014/main" id="{06966E3E-9B30-4375-AC9A-23256CC87D25}"/>
              </a:ext>
              <a:ext uri="{C183D7F6-B498-43B3-948B-1728B52AA6E4}">
                <adec:decorative xmlns:adec="http://schemas.microsoft.com/office/drawing/2017/decorative" val="1"/>
              </a:ext>
            </a:extLst>
          </p:cNvPr>
          <p:cNvGrpSpPr/>
          <p:nvPr userDrawn="1"/>
        </p:nvGrpSpPr>
        <p:grpSpPr>
          <a:xfrm>
            <a:off x="11161347" y="125399"/>
            <a:ext cx="1404698" cy="1155641"/>
            <a:chOff x="11161347" y="125399"/>
            <a:chExt cx="1404698" cy="1155641"/>
          </a:xfrm>
        </p:grpSpPr>
        <p:sp>
          <p:nvSpPr>
            <p:cNvPr id="44" name="Freeform: Shape 43">
              <a:extLst>
                <a:ext uri="{FF2B5EF4-FFF2-40B4-BE49-F238E27FC236}">
                  <a16:creationId xmlns:a16="http://schemas.microsoft.com/office/drawing/2014/main" id="{4EBBC5A2-A37E-47DF-9230-9A75067F1883}"/>
                </a:ext>
              </a:extLst>
            </p:cNvPr>
            <p:cNvSpPr>
              <a:spLocks noChangeAspect="1"/>
            </p:cNvSpPr>
            <p:nvPr/>
          </p:nvSpPr>
          <p:spPr>
            <a:xfrm rot="18900000">
              <a:off x="11161347" y="125399"/>
              <a:ext cx="1341675" cy="926985"/>
            </a:xfrm>
            <a:custGeom>
              <a:avLst/>
              <a:gdLst>
                <a:gd name="connsiteX0" fmla="*/ 1049126 w 1341675"/>
                <a:gd name="connsiteY0" fmla="*/ 8962 h 926985"/>
                <a:gd name="connsiteX1" fmla="*/ 1341675 w 1341675"/>
                <a:gd name="connsiteY1" fmla="*/ 301511 h 926985"/>
                <a:gd name="connsiteX2" fmla="*/ 1130649 w 1341675"/>
                <a:gd name="connsiteY2" fmla="*/ 512537 h 926985"/>
                <a:gd name="connsiteX3" fmla="*/ 1107397 w 1341675"/>
                <a:gd name="connsiteY3" fmla="*/ 499917 h 926985"/>
                <a:gd name="connsiteX4" fmla="*/ 926985 w 1341675"/>
                <a:gd name="connsiteY4" fmla="*/ 463493 h 926985"/>
                <a:gd name="connsiteX5" fmla="*/ 463493 w 1341675"/>
                <a:gd name="connsiteY5" fmla="*/ 926985 h 926985"/>
                <a:gd name="connsiteX6" fmla="*/ 0 w 1341675"/>
                <a:gd name="connsiteY6" fmla="*/ 926985 h 926985"/>
                <a:gd name="connsiteX7" fmla="*/ 926985 w 1341675"/>
                <a:gd name="connsiteY7" fmla="*/ 0 h 926985"/>
                <a:gd name="connsiteX8" fmla="*/ 1021763 w 1341675"/>
                <a:gd name="connsiteY8" fmla="*/ 4786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1675" h="926985">
                  <a:moveTo>
                    <a:pt x="1049126" y="8962"/>
                  </a:moveTo>
                  <a:lnTo>
                    <a:pt x="1341675" y="301511"/>
                  </a:lnTo>
                  <a:lnTo>
                    <a:pt x="1130649" y="512537"/>
                  </a:lnTo>
                  <a:lnTo>
                    <a:pt x="1107397" y="499917"/>
                  </a:lnTo>
                  <a:cubicBezTo>
                    <a:pt x="1051945" y="476462"/>
                    <a:pt x="990979" y="463493"/>
                    <a:pt x="926985" y="463493"/>
                  </a:cubicBezTo>
                  <a:cubicBezTo>
                    <a:pt x="671005" y="463493"/>
                    <a:pt x="463493" y="671005"/>
                    <a:pt x="463493" y="926985"/>
                  </a:cubicBezTo>
                  <a:lnTo>
                    <a:pt x="0" y="926985"/>
                  </a:lnTo>
                  <a:cubicBezTo>
                    <a:pt x="0" y="415026"/>
                    <a:pt x="415025" y="0"/>
                    <a:pt x="926985" y="0"/>
                  </a:cubicBezTo>
                  <a:cubicBezTo>
                    <a:pt x="958982" y="0"/>
                    <a:pt x="990601" y="1621"/>
                    <a:pt x="1021763" y="4786"/>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45" name="Oval 44">
              <a:extLst>
                <a:ext uri="{FF2B5EF4-FFF2-40B4-BE49-F238E27FC236}">
                  <a16:creationId xmlns:a16="http://schemas.microsoft.com/office/drawing/2014/main" id="{11781B9A-C230-4FFC-90A8-E0571B1DEDA7}"/>
                </a:ext>
              </a:extLst>
            </p:cNvPr>
            <p:cNvSpPr/>
            <p:nvPr/>
          </p:nvSpPr>
          <p:spPr>
            <a:xfrm rot="2700000">
              <a:off x="11798454" y="994196"/>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6" name="Freeform: Shape 45">
              <a:extLst>
                <a:ext uri="{FF2B5EF4-FFF2-40B4-BE49-F238E27FC236}">
                  <a16:creationId xmlns:a16="http://schemas.microsoft.com/office/drawing/2014/main" id="{3295925C-3570-40F1-B3CE-07D947ED4643}"/>
                </a:ext>
              </a:extLst>
            </p:cNvPr>
            <p:cNvSpPr>
              <a:spLocks noChangeAspect="1"/>
            </p:cNvSpPr>
            <p:nvPr/>
          </p:nvSpPr>
          <p:spPr>
            <a:xfrm rot="18900000">
              <a:off x="11228590" y="129580"/>
              <a:ext cx="1337455" cy="1042921"/>
            </a:xfrm>
            <a:custGeom>
              <a:avLst/>
              <a:gdLst>
                <a:gd name="connsiteX0" fmla="*/ 1084058 w 1337455"/>
                <a:gd name="connsiteY0" fmla="*/ 16081 h 1042921"/>
                <a:gd name="connsiteX1" fmla="*/ 1337455 w 1337455"/>
                <a:gd name="connsiteY1" fmla="*/ 269477 h 1042921"/>
                <a:gd name="connsiteX2" fmla="*/ 1060775 w 1337455"/>
                <a:gd name="connsiteY2" fmla="*/ 546158 h 1042921"/>
                <a:gd name="connsiteX3" fmla="*/ 1020394 w 1337455"/>
                <a:gd name="connsiteY3" fmla="*/ 532055 h 1042921"/>
                <a:gd name="connsiteX4" fmla="*/ 926985 w 1337455"/>
                <a:gd name="connsiteY4" fmla="*/ 521461 h 1042921"/>
                <a:gd name="connsiteX5" fmla="*/ 463492 w 1337455"/>
                <a:gd name="connsiteY5" fmla="*/ 1042921 h 1042921"/>
                <a:gd name="connsiteX6" fmla="*/ 0 w 1337455"/>
                <a:gd name="connsiteY6" fmla="*/ 1042921 h 1042921"/>
                <a:gd name="connsiteX7" fmla="*/ 926984 w 1337455"/>
                <a:gd name="connsiteY7" fmla="*/ 0 h 1042921"/>
                <a:gd name="connsiteX8" fmla="*/ 1021763 w 1337455"/>
                <a:gd name="connsiteY8" fmla="*/ 5384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37455" h="1042921">
                  <a:moveTo>
                    <a:pt x="1084058" y="16081"/>
                  </a:moveTo>
                  <a:lnTo>
                    <a:pt x="1337455" y="269477"/>
                  </a:lnTo>
                  <a:lnTo>
                    <a:pt x="1060775" y="546158"/>
                  </a:lnTo>
                  <a:lnTo>
                    <a:pt x="1020394" y="532055"/>
                  </a:lnTo>
                  <a:cubicBezTo>
                    <a:pt x="990222" y="525109"/>
                    <a:pt x="958982" y="521461"/>
                    <a:pt x="926985" y="521461"/>
                  </a:cubicBezTo>
                  <a:cubicBezTo>
                    <a:pt x="671005" y="521461"/>
                    <a:pt x="463493" y="754927"/>
                    <a:pt x="463492" y="1042921"/>
                  </a:cubicBezTo>
                  <a:lnTo>
                    <a:pt x="0" y="1042921"/>
                  </a:lnTo>
                  <a:cubicBezTo>
                    <a:pt x="0" y="466932"/>
                    <a:pt x="415025" y="0"/>
                    <a:pt x="926984" y="0"/>
                  </a:cubicBezTo>
                  <a:cubicBezTo>
                    <a:pt x="958982" y="0"/>
                    <a:pt x="990600" y="1824"/>
                    <a:pt x="1021763" y="5384"/>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grpSp>
      <p:grpSp>
        <p:nvGrpSpPr>
          <p:cNvPr id="15" name="Group 14">
            <a:extLst>
              <a:ext uri="{FF2B5EF4-FFF2-40B4-BE49-F238E27FC236}">
                <a16:creationId xmlns:a16="http://schemas.microsoft.com/office/drawing/2014/main" id="{394664AE-6DC5-428F-9AC4-5A8F67571F72}"/>
              </a:ext>
              <a:ext uri="{C183D7F6-B498-43B3-948B-1728B52AA6E4}">
                <adec:decorative xmlns:adec="http://schemas.microsoft.com/office/drawing/2017/decorative" val="1"/>
              </a:ext>
            </a:extLst>
          </p:cNvPr>
          <p:cNvGrpSpPr/>
          <p:nvPr userDrawn="1"/>
        </p:nvGrpSpPr>
        <p:grpSpPr>
          <a:xfrm>
            <a:off x="594036" y="5610392"/>
            <a:ext cx="667802" cy="631474"/>
            <a:chOff x="10478914" y="1506691"/>
            <a:chExt cx="667802" cy="631474"/>
          </a:xfrm>
        </p:grpSpPr>
        <p:sp>
          <p:nvSpPr>
            <p:cNvPr id="16" name="Freeform: Shape 15">
              <a:extLst>
                <a:ext uri="{FF2B5EF4-FFF2-40B4-BE49-F238E27FC236}">
                  <a16:creationId xmlns:a16="http://schemas.microsoft.com/office/drawing/2014/main" id="{8288F304-7DF7-42FB-BD6F-D575128A1DDE}"/>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104835D9-7DE9-4DDD-A6C2-1C526822700A}"/>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a:noAutofit/>
          </a:bodyPr>
          <a:lstStyle/>
          <a:p>
            <a:r>
              <a:rPr lang="en-US"/>
              <a:t>Tuesday, February 2, 20XX</a:t>
            </a:r>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a:noAutofit/>
          </a:bodyPr>
          <a:lstStyle/>
          <a:p>
            <a:r>
              <a:rPr lang="en-US"/>
              <a:t>Sample Footer Text</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17" name="Oval 16">
            <a:extLst>
              <a:ext uri="{FF2B5EF4-FFF2-40B4-BE49-F238E27FC236}">
                <a16:creationId xmlns:a16="http://schemas.microsoft.com/office/drawing/2014/main" id="{83C43C1C-00B3-40E0-B073-B8C56206D07D}"/>
              </a:ext>
              <a:ext uri="{C183D7F6-B498-43B3-948B-1728B52AA6E4}">
                <adec:decorative xmlns:adec="http://schemas.microsoft.com/office/drawing/2017/decorative" val="1"/>
              </a:ext>
            </a:extLst>
          </p:cNvPr>
          <p:cNvSpPr>
            <a:spLocks noChangeAspect="1"/>
          </p:cNvSpPr>
          <p:nvPr userDrawn="1"/>
        </p:nvSpPr>
        <p:spPr>
          <a:xfrm>
            <a:off x="5303845" y="5427212"/>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7273191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3359149" y="389840"/>
            <a:ext cx="8281987" cy="2954655"/>
          </a:xfrm>
        </p:spPr>
        <p:txBody>
          <a:bodyPr anchor="t" anchorCtr="0">
            <a:noAutofit/>
          </a:bodyPr>
          <a:lstStyle>
            <a:lvl1pPr algn="l">
              <a:lnSpc>
                <a:spcPct val="100000"/>
              </a:lnSpc>
              <a:defRPr sz="6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3359149" y="3536951"/>
            <a:ext cx="8281989" cy="2555874"/>
          </a:xfrm>
        </p:spPr>
        <p:txBody>
          <a:bodyPr>
            <a:noAutofit/>
          </a:bodyPr>
          <a:lstStyle>
            <a:lvl1pPr marL="0" indent="0" algn="l">
              <a:lnSpc>
                <a:spcPct val="100000"/>
              </a:lnSpc>
              <a:buNone/>
              <a:defRPr sz="2400">
                <a:solidFill>
                  <a:schemeClr val="tx1">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noAutofit/>
          </a:bodyPr>
          <a:lstStyle/>
          <a:p>
            <a:r>
              <a:rPr lang="en-US"/>
              <a:t>Tuesday, February 2, 20XX</a:t>
            </a:r>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612445" y="48188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AAA7AB09-557C-41AD-9113-FF9F68FA1035}"/>
              </a:ext>
            </a:extLst>
          </p:cNvPr>
          <p:cNvSpPr/>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1329952" y="4524379"/>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34123629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331786" y="5528198"/>
            <a:ext cx="631474"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550863" y="549275"/>
            <a:ext cx="11090274" cy="1332000"/>
          </a:xfrm>
        </p:spPr>
        <p:txBody>
          <a:bodyPr>
            <a:noAutofit/>
          </a:bodyPr>
          <a:lstStyle>
            <a:lvl1pPr>
              <a:lnSpc>
                <a:spcPct val="100000"/>
              </a:lnSpc>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550862" y="2097175"/>
            <a:ext cx="5435600" cy="3995650"/>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6205538" y="2097175"/>
            <a:ext cx="5435600" cy="3995650"/>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a:noAutofit/>
          </a:bodyPr>
          <a:lstStyle/>
          <a:p>
            <a:r>
              <a:rPr lang="en-US"/>
              <a:t>Tuesday, February 2, 20XX</a:t>
            </a:r>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a:noAutofit/>
          </a:bodyPr>
          <a:lstStyle/>
          <a:p>
            <a:r>
              <a:rPr lang="en-US"/>
              <a:t>Sample Footer Text</a:t>
            </a:r>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6171650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8583325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4949631" y="5111861"/>
            <a:ext cx="1262947"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550863" y="549275"/>
            <a:ext cx="11090275" cy="984885"/>
          </a:xfrm>
        </p:spPr>
        <p:txBody>
          <a:bodyPr anchor="t">
            <a:noAutofit/>
          </a:bodyPr>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4295775" y="1750060"/>
            <a:ext cx="7345362" cy="4342765"/>
          </a:xfrm>
        </p:spPr>
        <p:txBody>
          <a:bodyPr>
            <a:noAutofit/>
          </a:bodyPr>
          <a:lstStyle>
            <a:lvl1pPr>
              <a:defRPr sz="1600"/>
            </a:lvl1pPr>
            <a:lvl2pPr>
              <a:defRPr sz="16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550863" y="1750060"/>
            <a:ext cx="3565525" cy="4342765"/>
          </a:xfrm>
        </p:spPr>
        <p:txBody>
          <a:bodyPr>
            <a:no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a:noAutofit/>
          </a:bodyPr>
          <a:lstStyle/>
          <a:p>
            <a:r>
              <a:rPr lang="en-US"/>
              <a:t>Tuesday, February 2, 20XX</a:t>
            </a:r>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a:noAutofit/>
          </a:bodyPr>
          <a:lstStyle/>
          <a:p>
            <a:r>
              <a:rPr lang="en-US"/>
              <a:t>Sample Footer Text</a:t>
            </a:r>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9835628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550863" y="550800"/>
            <a:ext cx="11090275" cy="1333057"/>
          </a:xfrm>
          <a:prstGeom prst="rect">
            <a:avLst/>
          </a:prstGeom>
        </p:spPr>
        <p:txBody>
          <a:bodyPr vert="horz" wrap="square" lIns="0" tIns="0" rIns="0" bIns="0" rtlCol="0" anchor="t" anchorCtr="0">
            <a:noAutofit/>
          </a:body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550863" y="2113862"/>
            <a:ext cx="11091600" cy="3978963"/>
          </a:xfrm>
          <a:prstGeom prst="rect">
            <a:avLst/>
          </a:prstGeom>
        </p:spPr>
        <p:txBody>
          <a:bodyPr vert="horz" wrap="square" lIns="0" tIns="0" rIns="0" bIns="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550863" y="6507212"/>
            <a:ext cx="2628900" cy="153888"/>
          </a:xfrm>
          <a:prstGeom prst="rect">
            <a:avLst/>
          </a:prstGeom>
        </p:spPr>
        <p:txBody>
          <a:bodyPr vert="horz" wrap="square" lIns="0" tIns="0" rIns="0" bIns="0" rtlCol="0" anchor="ctr">
            <a:spAutoFit/>
          </a:bodyPr>
          <a:lstStyle>
            <a:lvl1pPr algn="l">
              <a:defRPr sz="1000">
                <a:solidFill>
                  <a:schemeClr val="tx1">
                    <a:lumMod val="65000"/>
                    <a:alpha val="80000"/>
                  </a:schemeClr>
                </a:solidFill>
              </a:defRPr>
            </a:lvl1pPr>
          </a:lstStyle>
          <a:p>
            <a:r>
              <a:rPr lang="en-US"/>
              <a:t>Tuesday, February 2, 20XX</a:t>
            </a:r>
            <a:endParaRPr lang="en-US" dirty="0"/>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3359150" y="6507212"/>
            <a:ext cx="6379210" cy="153888"/>
          </a:xfrm>
          <a:prstGeom prst="rect">
            <a:avLst/>
          </a:prstGeom>
        </p:spPr>
        <p:txBody>
          <a:bodyPr vert="horz" wrap="square" lIns="0" tIns="0" rIns="0" bIns="0" rtlCol="0" anchor="ctr">
            <a:spAutoFit/>
          </a:bodyPr>
          <a:lstStyle>
            <a:lvl1pPr algn="l">
              <a:defRPr sz="1000">
                <a:solidFill>
                  <a:schemeClr val="tx1">
                    <a:lumMod val="65000"/>
                    <a:alpha val="80000"/>
                  </a:schemeClr>
                </a:solidFill>
              </a:defRPr>
            </a:lvl1pPr>
          </a:lstStyle>
          <a:p>
            <a:r>
              <a:rPr lang="en-US"/>
              <a:t>Sample Footer Text</a:t>
            </a:r>
            <a:endParaRPr lang="en-US" dirty="0"/>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9948863" y="6507212"/>
            <a:ext cx="1692274" cy="153888"/>
          </a:xfrm>
          <a:prstGeom prst="rect">
            <a:avLst/>
          </a:prstGeom>
        </p:spPr>
        <p:txBody>
          <a:bodyPr vert="horz" wrap="square" lIns="0" tIns="0" rIns="0" bIns="0" rtlCol="0" anchor="ctr">
            <a:spAutoFit/>
          </a:bodyPr>
          <a:lstStyle>
            <a:lvl1pPr algn="r">
              <a:defRPr sz="1000">
                <a:solidFill>
                  <a:schemeClr val="tx1">
                    <a:lumMod val="65000"/>
                    <a:alpha val="80000"/>
                  </a:schemeClr>
                </a:solidFill>
              </a:defRPr>
            </a:lvl1pPr>
          </a:lstStyle>
          <a:p>
            <a:fld id="{DBA1B0FB-D917-4C8C-928F-313BD683BF39}" type="slidenum">
              <a:rPr lang="en-US" smtClean="0"/>
              <a:pPr/>
              <a:t>‹#›</a:t>
            </a:fld>
            <a:endParaRPr lang="en-US"/>
          </a:p>
        </p:txBody>
      </p:sp>
    </p:spTree>
    <p:extLst>
      <p:ext uri="{BB962C8B-B14F-4D97-AF65-F5344CB8AC3E}">
        <p14:creationId xmlns:p14="http://schemas.microsoft.com/office/powerpoint/2010/main" val="2521255718"/>
      </p:ext>
    </p:extLst>
  </p:cSld>
  <p:clrMap bg1="dk1" tx1="lt1" bg2="dk2" tx2="lt2" accent1="accent1" accent2="accent2" accent3="accent3" accent4="accent4" accent5="accent5" accent6="accent6" hlink="hlink" folHlink="folHlink"/>
  <p:sldLayoutIdLst>
    <p:sldLayoutId id="2147483699" r:id="rId1"/>
    <p:sldLayoutId id="2147483700" r:id="rId2"/>
    <p:sldLayoutId id="2147483733" r:id="rId3"/>
    <p:sldLayoutId id="2147483687" r:id="rId4"/>
    <p:sldLayoutId id="2147483734" r:id="rId5"/>
    <p:sldLayoutId id="2147483686" r:id="rId6"/>
    <p:sldLayoutId id="2147483696" r:id="rId7"/>
    <p:sldLayoutId id="2147483707" r:id="rId8"/>
    <p:sldLayoutId id="2147483689" r:id="rId9"/>
    <p:sldLayoutId id="2147483697" r:id="rId10"/>
    <p:sldLayoutId id="2147483731" r:id="rId11"/>
    <p:sldLayoutId id="2147483693" r:id="rId12"/>
    <p:sldLayoutId id="2147483685" r:id="rId13"/>
    <p:sldLayoutId id="2147483688" r:id="rId14"/>
    <p:sldLayoutId id="2147483691" r:id="rId15"/>
    <p:sldLayoutId id="2147483692" r:id="rId16"/>
  </p:sldLayoutIdLst>
  <p:hf hdr="0"/>
  <p:txStyles>
    <p:titleStyle>
      <a:lvl1pPr algn="l" defTabSz="914400" rtl="0" eaLnBrk="1" latinLnBrk="0" hangingPunct="1">
        <a:lnSpc>
          <a:spcPct val="90000"/>
        </a:lnSpc>
        <a:spcBef>
          <a:spcPct val="0"/>
        </a:spcBef>
        <a:buNone/>
        <a:defRPr lang="en-US" sz="4800" kern="1200" dirty="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2" pos="3840">
          <p15:clr>
            <a:srgbClr val="F26B43"/>
          </p15:clr>
        </p15:guide>
        <p15:guide id="33" orient="horz" pos="2160">
          <p15:clr>
            <a:srgbClr val="F26B43"/>
          </p15:clr>
        </p15:guide>
        <p15:guide id="34" pos="347">
          <p15:clr>
            <a:srgbClr val="F26B43"/>
          </p15:clr>
        </p15:guide>
        <p15:guide id="35" pos="7333">
          <p15:clr>
            <a:srgbClr val="F26B43"/>
          </p15:clr>
        </p15:guide>
        <p15:guide id="36" orient="horz" pos="346">
          <p15:clr>
            <a:srgbClr val="F26B43"/>
          </p15:clr>
        </p15:guide>
        <p15:guide id="37" orient="horz" pos="3974">
          <p15:clr>
            <a:srgbClr val="F26B43"/>
          </p15:clr>
        </p15:guide>
        <p15:guide id="38" pos="824">
          <p15:clr>
            <a:srgbClr val="A4A3A4"/>
          </p15:clr>
        </p15:guide>
        <p15:guide id="39" pos="937">
          <p15:clr>
            <a:srgbClr val="A4A3A4"/>
          </p15:clr>
        </p15:guide>
        <p15:guide id="40" pos="1413">
          <p15:clr>
            <a:srgbClr val="A4A3A4"/>
          </p15:clr>
        </p15:guide>
        <p15:guide id="41" pos="1527">
          <p15:clr>
            <a:srgbClr val="A4A3A4"/>
          </p15:clr>
        </p15:guide>
        <p15:guide id="42" pos="2003">
          <p15:clr>
            <a:srgbClr val="A4A3A4"/>
          </p15:clr>
        </p15:guide>
        <p15:guide id="43" pos="2116">
          <p15:clr>
            <a:srgbClr val="A4A3A4"/>
          </p15:clr>
        </p15:guide>
        <p15:guide id="44" pos="2593">
          <p15:clr>
            <a:srgbClr val="A4A3A4"/>
          </p15:clr>
        </p15:guide>
        <p15:guide id="45" pos="2706">
          <p15:clr>
            <a:srgbClr val="A4A3A4"/>
          </p15:clr>
        </p15:guide>
        <p15:guide id="46" pos="3182">
          <p15:clr>
            <a:srgbClr val="A4A3A4"/>
          </p15:clr>
        </p15:guide>
        <p15:guide id="47" pos="3318">
          <p15:clr>
            <a:srgbClr val="A4A3A4"/>
          </p15:clr>
        </p15:guide>
        <p15:guide id="48" pos="3772">
          <p15:clr>
            <a:srgbClr val="A4A3A4"/>
          </p15:clr>
        </p15:guide>
        <p15:guide id="49" pos="3908">
          <p15:clr>
            <a:srgbClr val="A4A3A4"/>
          </p15:clr>
        </p15:guide>
        <p15:guide id="50" pos="4362">
          <p15:clr>
            <a:srgbClr val="A4A3A4"/>
          </p15:clr>
        </p15:guide>
        <p15:guide id="51" pos="4498">
          <p15:clr>
            <a:srgbClr val="A4A3A4"/>
          </p15:clr>
        </p15:guide>
        <p15:guide id="52" pos="4951">
          <p15:clr>
            <a:srgbClr val="A4A3A4"/>
          </p15:clr>
        </p15:guide>
        <p15:guide id="53" pos="5087">
          <p15:clr>
            <a:srgbClr val="A4A3A4"/>
          </p15:clr>
        </p15:guide>
        <p15:guide id="54" pos="5541">
          <p15:clr>
            <a:srgbClr val="A4A3A4"/>
          </p15:clr>
        </p15:guide>
        <p15:guide id="55" pos="5677">
          <p15:clr>
            <a:srgbClr val="A4A3A4"/>
          </p15:clr>
        </p15:guide>
        <p15:guide id="56" pos="6153">
          <p15:clr>
            <a:srgbClr val="A4A3A4"/>
          </p15:clr>
        </p15:guide>
        <p15:guide id="57" pos="6267">
          <p15:clr>
            <a:srgbClr val="A4A3A4"/>
          </p15:clr>
        </p15:guide>
        <p15:guide id="58" pos="6743">
          <p15:clr>
            <a:srgbClr val="A4A3A4"/>
          </p15:clr>
        </p15:guide>
        <p15:guide id="59" pos="6856">
          <p15:clr>
            <a:srgbClr val="A4A3A4"/>
          </p15:clr>
        </p15:guide>
        <p15:guide id="60" orient="horz" pos="3838">
          <p15:clr>
            <a:srgbClr val="A4A3A4"/>
          </p15:clr>
        </p15:guide>
        <p15:guide id="61" orient="horz" pos="2092">
          <p15:clr>
            <a:srgbClr val="A4A3A4"/>
          </p15:clr>
        </p15:guide>
        <p15:guide id="62" orient="horz" pos="2228">
          <p15:clr>
            <a:srgbClr val="A4A3A4"/>
          </p15:clr>
        </p15:guide>
        <p15:guide id="63" orient="horz" pos="845">
          <p15:clr>
            <a:srgbClr val="A4A3A4"/>
          </p15:clr>
        </p15:guide>
        <p15:guide id="64" orient="horz" pos="958">
          <p15:clr>
            <a:srgbClr val="A4A3A4"/>
          </p15:clr>
        </p15:guide>
        <p15:guide id="65" orient="horz" pos="1480">
          <p15:clr>
            <a:srgbClr val="A4A3A4"/>
          </p15:clr>
        </p15:guide>
        <p15:guide id="66" orient="horz" pos="1593">
          <p15:clr>
            <a:srgbClr val="A4A3A4"/>
          </p15:clr>
        </p15:guide>
        <p15:guide id="67" orient="horz" pos="2727">
          <p15:clr>
            <a:srgbClr val="A4A3A4"/>
          </p15:clr>
        </p15:guide>
        <p15:guide id="68" orient="horz" pos="2840">
          <p15:clr>
            <a:srgbClr val="A4A3A4"/>
          </p15:clr>
        </p15:guide>
        <p15:guide id="69" orient="horz" pos="3339">
          <p15:clr>
            <a:srgbClr val="A4A3A4"/>
          </p15:clr>
        </p15:guide>
        <p15:guide id="70" orient="horz" pos="3475">
          <p15:clr>
            <a:srgbClr val="A4A3A4"/>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image" Target="../media/image8.jpg"/><Relationship Id="rId5" Type="http://schemas.openxmlformats.org/officeDocument/2006/relationships/image" Target="../media/image7.png"/><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E938C-9D94-4B05-979A-D39FFC457291}"/>
              </a:ext>
            </a:extLst>
          </p:cNvPr>
          <p:cNvSpPr>
            <a:spLocks noGrp="1"/>
          </p:cNvSpPr>
          <p:nvPr>
            <p:ph type="ctrTitle"/>
          </p:nvPr>
        </p:nvSpPr>
        <p:spPr>
          <a:xfrm>
            <a:off x="8442760" y="164860"/>
            <a:ext cx="3565524" cy="1580813"/>
          </a:xfrm>
        </p:spPr>
        <p:txBody>
          <a:bodyPr anchor="b" anchorCtr="0">
            <a:normAutofit/>
          </a:bodyPr>
          <a:lstStyle/>
          <a:p>
            <a:r>
              <a:rPr lang="en-US" dirty="0"/>
              <a:t>NHS absenteeism </a:t>
            </a:r>
          </a:p>
        </p:txBody>
      </p:sp>
      <p:pic>
        <p:nvPicPr>
          <p:cNvPr id="14" name="Picture Placeholder 13" descr="Data Points Digital background">
            <a:extLst>
              <a:ext uri="{FF2B5EF4-FFF2-40B4-BE49-F238E27FC236}">
                <a16:creationId xmlns:a16="http://schemas.microsoft.com/office/drawing/2014/main" id="{9A8AD548-922D-4E1D-B19C-5F6E808B8160}"/>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0" y="0"/>
            <a:ext cx="7452360" cy="6858000"/>
          </a:xfrm>
        </p:spPr>
      </p:pic>
      <p:sp>
        <p:nvSpPr>
          <p:cNvPr id="3" name="Subtitle 2">
            <a:extLst>
              <a:ext uri="{FF2B5EF4-FFF2-40B4-BE49-F238E27FC236}">
                <a16:creationId xmlns:a16="http://schemas.microsoft.com/office/drawing/2014/main" id="{D9A11267-FC52-4990-8D98-010AFABA5544}"/>
              </a:ext>
            </a:extLst>
          </p:cNvPr>
          <p:cNvSpPr>
            <a:spLocks noGrp="1"/>
          </p:cNvSpPr>
          <p:nvPr>
            <p:ph type="body" sz="quarter" idx="14"/>
          </p:nvPr>
        </p:nvSpPr>
        <p:spPr>
          <a:xfrm>
            <a:off x="7597631" y="2563018"/>
            <a:ext cx="3565524" cy="1731963"/>
          </a:xfrm>
        </p:spPr>
        <p:txBody>
          <a:bodyPr>
            <a:normAutofit/>
          </a:bodyPr>
          <a:lstStyle/>
          <a:p>
            <a:r>
              <a:rPr lang="en-US" dirty="0"/>
              <a:t>Alexandra Florentina Popescu </a:t>
            </a:r>
          </a:p>
          <a:p>
            <a:r>
              <a:rPr lang="en-US" dirty="0"/>
              <a:t>Student ID: 2107116</a:t>
            </a:r>
          </a:p>
          <a:p>
            <a:endParaRPr lang="en-US" dirty="0"/>
          </a:p>
        </p:txBody>
      </p:sp>
    </p:spTree>
    <p:extLst>
      <p:ext uri="{BB962C8B-B14F-4D97-AF65-F5344CB8AC3E}">
        <p14:creationId xmlns:p14="http://schemas.microsoft.com/office/powerpoint/2010/main" val="752814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6426E-F6F6-4A7C-9181-8C3090996261}"/>
              </a:ext>
            </a:extLst>
          </p:cNvPr>
          <p:cNvSpPr>
            <a:spLocks noGrp="1"/>
          </p:cNvSpPr>
          <p:nvPr>
            <p:ph type="title"/>
          </p:nvPr>
        </p:nvSpPr>
        <p:spPr>
          <a:xfrm>
            <a:off x="188914" y="72644"/>
            <a:ext cx="4396975" cy="1047496"/>
          </a:xfrm>
        </p:spPr>
        <p:txBody>
          <a:bodyPr/>
          <a:lstStyle/>
          <a:p>
            <a:r>
              <a:rPr lang="en-US" dirty="0"/>
              <a:t>Table of content </a:t>
            </a:r>
          </a:p>
        </p:txBody>
      </p:sp>
      <p:sp>
        <p:nvSpPr>
          <p:cNvPr id="3" name="Content Placeholder 2">
            <a:extLst>
              <a:ext uri="{FF2B5EF4-FFF2-40B4-BE49-F238E27FC236}">
                <a16:creationId xmlns:a16="http://schemas.microsoft.com/office/drawing/2014/main" id="{D3B60D6F-4D0F-4D33-B2A7-159C8583FF00}"/>
              </a:ext>
            </a:extLst>
          </p:cNvPr>
          <p:cNvSpPr>
            <a:spLocks noGrp="1"/>
          </p:cNvSpPr>
          <p:nvPr>
            <p:ph idx="1"/>
          </p:nvPr>
        </p:nvSpPr>
        <p:spPr>
          <a:xfrm>
            <a:off x="140070" y="1596771"/>
            <a:ext cx="4938314" cy="4378627"/>
          </a:xfrm>
        </p:spPr>
        <p:txBody>
          <a:bodyPr/>
          <a:lstStyle/>
          <a:p>
            <a:r>
              <a:rPr lang="en-GB" sz="1800" dirty="0">
                <a:effectLst/>
                <a:latin typeface="Arial" panose="020B0604020202020204" pitchFamily="34" charset="0"/>
                <a:ea typeface="Times New Roman" panose="02020603050405020304" pitchFamily="18" charset="0"/>
                <a:cs typeface="Arial" panose="020B0604020202020204" pitchFamily="34" charset="0"/>
              </a:rPr>
              <a:t>A </a:t>
            </a:r>
            <a:r>
              <a:rPr lang="en-GB" sz="1800" i="1" dirty="0">
                <a:effectLst/>
                <a:latin typeface="Arial" panose="020B0604020202020204" pitchFamily="34" charset="0"/>
                <a:ea typeface="Times New Roman" panose="02020603050405020304" pitchFamily="18" charset="0"/>
                <a:cs typeface="Arial" panose="020B0604020202020204" pitchFamily="34" charset="0"/>
              </a:rPr>
              <a:t>research-informed</a:t>
            </a:r>
            <a:r>
              <a:rPr lang="en-GB" sz="1800" dirty="0">
                <a:effectLst/>
                <a:latin typeface="Arial" panose="020B0604020202020204" pitchFamily="34" charset="0"/>
                <a:ea typeface="Times New Roman" panose="02020603050405020304" pitchFamily="18" charset="0"/>
                <a:cs typeface="Arial" panose="020B0604020202020204" pitchFamily="34" charset="0"/>
              </a:rPr>
              <a:t> discussion on the nature and impact of the complex problem on employees and their organisations.</a:t>
            </a:r>
          </a:p>
          <a:p>
            <a:r>
              <a:rPr lang="en-GB" sz="1800" dirty="0">
                <a:effectLst/>
                <a:latin typeface="Arial" panose="020B0604020202020204" pitchFamily="34" charset="0"/>
                <a:ea typeface="Times New Roman" panose="02020603050405020304" pitchFamily="18" charset="0"/>
                <a:cs typeface="Arial" panose="020B0604020202020204" pitchFamily="34" charset="0"/>
              </a:rPr>
              <a:t>A PESTLE analysis of the macro-environmental factors contributing to the complex problem.</a:t>
            </a:r>
            <a:endParaRPr lang="en-US" dirty="0">
              <a:latin typeface="Arial" panose="020B0604020202020204" pitchFamily="34" charset="0"/>
              <a:cs typeface="Arial" panose="020B0604020202020204" pitchFamily="34" charset="0"/>
            </a:endParaRPr>
          </a:p>
          <a:p>
            <a:r>
              <a:rPr lang="en-GB" sz="1800" dirty="0">
                <a:effectLst/>
                <a:latin typeface="Arial" panose="020B0604020202020204" pitchFamily="34" charset="0"/>
                <a:ea typeface="Times New Roman" panose="02020603050405020304" pitchFamily="18" charset="0"/>
                <a:cs typeface="Arial" panose="020B0604020202020204" pitchFamily="34" charset="0"/>
              </a:rPr>
              <a:t>A </a:t>
            </a:r>
            <a:r>
              <a:rPr lang="en-GB" sz="1800" i="1" dirty="0">
                <a:effectLst/>
                <a:latin typeface="Arial" panose="020B0604020202020204" pitchFamily="34" charset="0"/>
                <a:ea typeface="Times New Roman" panose="02020603050405020304" pitchFamily="18" charset="0"/>
                <a:cs typeface="Arial" panose="020B0604020202020204" pitchFamily="34" charset="0"/>
              </a:rPr>
              <a:t>research-informed</a:t>
            </a:r>
            <a:r>
              <a:rPr lang="en-GB" sz="1800" dirty="0">
                <a:effectLst/>
                <a:latin typeface="Arial" panose="020B0604020202020204" pitchFamily="34" charset="0"/>
                <a:ea typeface="Times New Roman" panose="02020603050405020304" pitchFamily="18" charset="0"/>
                <a:cs typeface="Arial" panose="020B0604020202020204" pitchFamily="34" charset="0"/>
              </a:rPr>
              <a:t> cause-and-effect analysis of the complex problem</a:t>
            </a:r>
            <a:endParaRPr lang="en-US" dirty="0">
              <a:latin typeface="Arial" panose="020B0604020202020204" pitchFamily="34" charset="0"/>
              <a:cs typeface="Arial" panose="020B0604020202020204" pitchFamily="34" charset="0"/>
            </a:endParaRPr>
          </a:p>
          <a:p>
            <a:r>
              <a:rPr lang="en-GB" sz="1800" dirty="0">
                <a:effectLst/>
                <a:latin typeface="Arial" panose="020B0604020202020204" pitchFamily="34" charset="0"/>
                <a:ea typeface="Times New Roman" panose="02020603050405020304" pitchFamily="18" charset="0"/>
                <a:cs typeface="Arial" panose="020B0604020202020204" pitchFamily="34" charset="0"/>
              </a:rPr>
              <a:t>An evaluation of alternative solutions to absenteeism with an aim of choosing the most appropriate solution among these alternatives</a:t>
            </a:r>
            <a:r>
              <a:rPr lang="en-GB" sz="1800" dirty="0">
                <a:effectLst/>
                <a:latin typeface="Arial" panose="020B0604020202020204" pitchFamily="34" charset="0"/>
                <a:ea typeface="Times New Roman" panose="02020603050405020304" pitchFamily="18" charset="0"/>
              </a:rPr>
              <a:t>.</a:t>
            </a:r>
            <a:endParaRPr lang="en-US" dirty="0"/>
          </a:p>
          <a:p>
            <a:endParaRPr lang="en-US" dirty="0"/>
          </a:p>
        </p:txBody>
      </p:sp>
      <p:pic>
        <p:nvPicPr>
          <p:cNvPr id="8" name="Picture Placeholder 7" descr="Digital Data">
            <a:extLst>
              <a:ext uri="{FF2B5EF4-FFF2-40B4-BE49-F238E27FC236}">
                <a16:creationId xmlns:a16="http://schemas.microsoft.com/office/drawing/2014/main" id="{06D2324F-3B7B-45EF-9584-C8EADD2C8C0B}"/>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5208928" y="1596771"/>
            <a:ext cx="3448558" cy="3448558"/>
          </a:xfrm>
        </p:spPr>
      </p:pic>
      <p:pic>
        <p:nvPicPr>
          <p:cNvPr id="10" name="Picture Placeholder 9" descr="Data Points ">
            <a:extLst>
              <a:ext uri="{FF2B5EF4-FFF2-40B4-BE49-F238E27FC236}">
                <a16:creationId xmlns:a16="http://schemas.microsoft.com/office/drawing/2014/main" id="{71F862F9-0E8A-4DB9-8083-1C3AA6E5D777}"/>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a:stretch/>
        </p:blipFill>
        <p:spPr>
          <a:xfrm>
            <a:off x="8918575" y="596392"/>
            <a:ext cx="2263776" cy="2263776"/>
          </a:xfrm>
        </p:spPr>
      </p:pic>
      <p:pic>
        <p:nvPicPr>
          <p:cNvPr id="12" name="Picture Placeholder 11" descr="Data Background">
            <a:extLst>
              <a:ext uri="{FF2B5EF4-FFF2-40B4-BE49-F238E27FC236}">
                <a16:creationId xmlns:a16="http://schemas.microsoft.com/office/drawing/2014/main" id="{A63F39B9-0715-40B5-8ECB-9B983F99C690}"/>
              </a:ext>
            </a:extLst>
          </p:cNvPr>
          <p:cNvPicPr>
            <a:picLocks noGrp="1" noChangeAspect="1"/>
          </p:cNvPicPr>
          <p:nvPr>
            <p:ph type="pic" sz="quarter" idx="15"/>
          </p:nvPr>
        </p:nvPicPr>
        <p:blipFill rotWithShape="1">
          <a:blip r:embed="rId4" cstate="screen">
            <a:extLst>
              <a:ext uri="{28A0092B-C50C-407E-A947-70E740481C1C}">
                <a14:useLocalDpi xmlns:a14="http://schemas.microsoft.com/office/drawing/2010/main" val="0"/>
              </a:ext>
            </a:extLst>
          </a:blip>
          <a:srcRect/>
          <a:stretch/>
        </p:blipFill>
        <p:spPr>
          <a:xfrm>
            <a:off x="9091612" y="3324733"/>
            <a:ext cx="2936876" cy="2936876"/>
          </a:xfrm>
        </p:spPr>
      </p:pic>
    </p:spTree>
    <p:extLst>
      <p:ext uri="{BB962C8B-B14F-4D97-AF65-F5344CB8AC3E}">
        <p14:creationId xmlns:p14="http://schemas.microsoft.com/office/powerpoint/2010/main" val="23132348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23418ADF-358F-4647-A511-FCFFEDA83429}"/>
              </a:ext>
            </a:extLst>
          </p:cNvPr>
          <p:cNvSpPr>
            <a:spLocks noGrp="1"/>
          </p:cNvSpPr>
          <p:nvPr>
            <p:ph type="title"/>
          </p:nvPr>
        </p:nvSpPr>
        <p:spPr>
          <a:xfrm>
            <a:off x="924936" y="5116800"/>
            <a:ext cx="1665864" cy="743673"/>
          </a:xfrm>
        </p:spPr>
        <p:txBody>
          <a:bodyPr/>
          <a:lstStyle/>
          <a:p>
            <a:r>
              <a:rPr lang="en-US" dirty="0"/>
              <a:t>NHS</a:t>
            </a:r>
          </a:p>
        </p:txBody>
      </p:sp>
      <p:pic>
        <p:nvPicPr>
          <p:cNvPr id="20" name="Picture Placeholder 19" descr="Data Points Digital background">
            <a:extLst>
              <a:ext uri="{FF2B5EF4-FFF2-40B4-BE49-F238E27FC236}">
                <a16:creationId xmlns:a16="http://schemas.microsoft.com/office/drawing/2014/main" id="{528A7D8D-1AB5-46C4-93FA-D92C2FD51692}"/>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t="42" b="42"/>
          <a:stretch/>
        </p:blipFill>
        <p:spPr>
          <a:xfrm>
            <a:off x="3054096" y="0"/>
            <a:ext cx="3054096" cy="3776472"/>
          </a:xfrm>
        </p:spPr>
      </p:pic>
      <p:pic>
        <p:nvPicPr>
          <p:cNvPr id="25" name="Picture Placeholder 24" descr="Digital Graph Screen">
            <a:extLst>
              <a:ext uri="{FF2B5EF4-FFF2-40B4-BE49-F238E27FC236}">
                <a16:creationId xmlns:a16="http://schemas.microsoft.com/office/drawing/2014/main" id="{B7353C46-ACC1-4078-85C2-26B57B0E58B7}"/>
              </a:ext>
            </a:extLst>
          </p:cNvPr>
          <p:cNvPicPr>
            <a:picLocks noGrp="1" noChangeAspect="1"/>
          </p:cNvPicPr>
          <p:nvPr>
            <p:ph type="pic" sz="quarter" idx="16"/>
          </p:nvPr>
        </p:nvPicPr>
        <p:blipFill rotWithShape="1">
          <a:blip r:embed="rId4" cstate="screen">
            <a:extLst>
              <a:ext uri="{28A0092B-C50C-407E-A947-70E740481C1C}">
                <a14:useLocalDpi xmlns:a14="http://schemas.microsoft.com/office/drawing/2010/main" val="0"/>
              </a:ext>
            </a:extLst>
          </a:blip>
          <a:srcRect t="42" b="42"/>
          <a:stretch/>
        </p:blipFill>
        <p:spPr>
          <a:xfrm>
            <a:off x="9137904" y="0"/>
            <a:ext cx="3054096" cy="3776472"/>
          </a:xfrm>
        </p:spPr>
      </p:pic>
      <p:pic>
        <p:nvPicPr>
          <p:cNvPr id="14" name="Picture Placeholder 13" descr="Text&#10;&#10;Description automatically generated with medium confidence">
            <a:extLst>
              <a:ext uri="{FF2B5EF4-FFF2-40B4-BE49-F238E27FC236}">
                <a16:creationId xmlns:a16="http://schemas.microsoft.com/office/drawing/2014/main" id="{3464717D-E1D4-4EE5-AFDD-DE9D47619818}"/>
              </a:ext>
            </a:extLst>
          </p:cNvPr>
          <p:cNvPicPr>
            <a:picLocks noGrp="1" noChangeAspect="1"/>
          </p:cNvPicPr>
          <p:nvPr>
            <p:ph type="pic" sz="quarter" idx="13"/>
          </p:nvPr>
        </p:nvPicPr>
        <p:blipFill>
          <a:blip r:embed="rId5"/>
          <a:srcRect l="28770" r="28770"/>
          <a:stretch>
            <a:fillRect/>
          </a:stretch>
        </p:blipFill>
        <p:spPr/>
      </p:pic>
      <p:pic>
        <p:nvPicPr>
          <p:cNvPr id="19" name="Picture Placeholder 18" descr="A picture containing text&#10;&#10;Description automatically generated">
            <a:extLst>
              <a:ext uri="{FF2B5EF4-FFF2-40B4-BE49-F238E27FC236}">
                <a16:creationId xmlns:a16="http://schemas.microsoft.com/office/drawing/2014/main" id="{06469865-64D5-497D-A07E-182107C9BE83}"/>
              </a:ext>
            </a:extLst>
          </p:cNvPr>
          <p:cNvPicPr>
            <a:picLocks noGrp="1" noChangeAspect="1"/>
          </p:cNvPicPr>
          <p:nvPr>
            <p:ph type="pic" sz="quarter" idx="15"/>
          </p:nvPr>
        </p:nvPicPr>
        <p:blipFill>
          <a:blip r:embed="rId6"/>
          <a:srcRect l="27261" r="27261"/>
          <a:stretch>
            <a:fillRect/>
          </a:stretch>
        </p:blipFill>
        <p:spPr/>
      </p:pic>
      <p:sp>
        <p:nvSpPr>
          <p:cNvPr id="2" name="Content Placeholder 1">
            <a:extLst>
              <a:ext uri="{FF2B5EF4-FFF2-40B4-BE49-F238E27FC236}">
                <a16:creationId xmlns:a16="http://schemas.microsoft.com/office/drawing/2014/main" id="{C20E847D-95D6-4D83-BACE-5D8B3E821164}"/>
              </a:ext>
            </a:extLst>
          </p:cNvPr>
          <p:cNvSpPr>
            <a:spLocks noGrp="1" noChangeArrowheads="1"/>
          </p:cNvSpPr>
          <p:nvPr>
            <p:ph sz="quarter" idx="15"/>
          </p:nvPr>
        </p:nvSpPr>
        <p:spPr bwMode="auto">
          <a:xfrm>
            <a:off x="4502727" y="4715109"/>
            <a:ext cx="6315034" cy="1257407"/>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17457" rIns="0" bIns="-17457"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100" b="1" i="0" u="none" strike="noStrike" cap="none" normalizeH="0" baseline="0" dirty="0">
                <a:ln>
                  <a:noFill/>
                </a:ln>
                <a:solidFill>
                  <a:srgbClr val="202124"/>
                </a:solidFill>
                <a:effectLst/>
                <a:latin typeface="Arial" panose="020B0604020202020204" pitchFamily="34" charset="0"/>
                <a:cs typeface="Arial" panose="020B0604020202020204" pitchFamily="34" charset="0"/>
              </a:rPr>
              <a:t>NHS</a:t>
            </a:r>
            <a:r>
              <a:rPr kumimoji="0" lang="en-US" altLang="en-US" sz="2100" b="0" i="0" u="none" strike="noStrike" cap="none" normalizeH="0" baseline="0" dirty="0">
                <a:ln>
                  <a:noFill/>
                </a:ln>
                <a:solidFill>
                  <a:srgbClr val="202124"/>
                </a:solidFill>
                <a:effectLst/>
                <a:latin typeface="Arial" panose="020B0604020202020204" pitchFamily="34" charset="0"/>
                <a:cs typeface="Arial" panose="020B0604020202020204" pitchFamily="34" charset="0"/>
              </a:rPr>
              <a:t> is the national health service and refers to government-funded medical services that can benefit people working in the UK without having to pay for those services.</a:t>
            </a:r>
            <a:r>
              <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588865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4" name="Freeform: Shape 13">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6" name="Oval 15">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8" name="Oval 17">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0" name="Group 19">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21" name="Freeform: Shape 20">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3" name="Oval 22">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4" name="Oval 23">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26" name="Rectangle 25">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BD32782D-E08C-4C4F-B54E-642E48271176}"/>
              </a:ext>
            </a:extLst>
          </p:cNvPr>
          <p:cNvSpPr>
            <a:spLocks noGrp="1"/>
          </p:cNvSpPr>
          <p:nvPr>
            <p:ph type="ctrTitle"/>
          </p:nvPr>
        </p:nvSpPr>
        <p:spPr>
          <a:xfrm>
            <a:off x="324088" y="2377853"/>
            <a:ext cx="5132388" cy="1864641"/>
          </a:xfrm>
        </p:spPr>
        <p:txBody>
          <a:bodyPr vert="horz" wrap="square" lIns="0" tIns="0" rIns="0" bIns="0" rtlCol="0" anchor="b" anchorCtr="0">
            <a:normAutofit/>
          </a:bodyPr>
          <a:lstStyle/>
          <a:p>
            <a:pPr>
              <a:lnSpc>
                <a:spcPct val="100000"/>
              </a:lnSpc>
            </a:pPr>
            <a:r>
              <a:rPr lang="en-US" sz="6400" kern="1200" dirty="0">
                <a:solidFill>
                  <a:schemeClr val="tx1"/>
                </a:solidFill>
                <a:latin typeface="+mj-lt"/>
                <a:ea typeface="+mj-ea"/>
                <a:cs typeface="+mj-cs"/>
              </a:rPr>
              <a:t>Pestle analysis</a:t>
            </a:r>
          </a:p>
        </p:txBody>
      </p:sp>
      <p:pic>
        <p:nvPicPr>
          <p:cNvPr id="9" name="Picture Placeholder 8" descr="A picture containing text, electronics, compact disk, wheel&#10;&#10;Description automatically generated">
            <a:extLst>
              <a:ext uri="{FF2B5EF4-FFF2-40B4-BE49-F238E27FC236}">
                <a16:creationId xmlns:a16="http://schemas.microsoft.com/office/drawing/2014/main" id="{07F6BF24-ED5E-450A-BF38-7DEB7FC0B02A}"/>
              </a:ext>
            </a:extLst>
          </p:cNvPr>
          <p:cNvPicPr>
            <a:picLocks noGrp="1" noChangeAspect="1"/>
          </p:cNvPicPr>
          <p:nvPr>
            <p:ph type="pic" sz="quarter" idx="13"/>
          </p:nvPr>
        </p:nvPicPr>
        <p:blipFill rotWithShape="1">
          <a:blip r:embed="rId2"/>
          <a:srcRect l="14227" r="10871" b="1"/>
          <a:stretch/>
        </p:blipFill>
        <p:spPr>
          <a:xfrm>
            <a:off x="6508749" y="862806"/>
            <a:ext cx="5132388" cy="5132388"/>
          </a:xfrm>
          <a:custGeom>
            <a:avLst/>
            <a:gdLst/>
            <a:ahLst/>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p:spPr>
      </p:pic>
      <p:grpSp>
        <p:nvGrpSpPr>
          <p:cNvPr id="28" name="Group 27">
            <a:extLst>
              <a:ext uri="{FF2B5EF4-FFF2-40B4-BE49-F238E27FC236}">
                <a16:creationId xmlns:a16="http://schemas.microsoft.com/office/drawing/2014/main" id="{73840CF4-F848-4FE0-AEA6-C9E806911B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20950" y="549275"/>
            <a:ext cx="667802" cy="631474"/>
            <a:chOff x="10478914" y="1506691"/>
            <a:chExt cx="667802" cy="631474"/>
          </a:xfrm>
        </p:grpSpPr>
        <p:sp>
          <p:nvSpPr>
            <p:cNvPr id="29" name="Freeform: Shape 28">
              <a:extLst>
                <a:ext uri="{FF2B5EF4-FFF2-40B4-BE49-F238E27FC236}">
                  <a16:creationId xmlns:a16="http://schemas.microsoft.com/office/drawing/2014/main" id="{F4B46153-41DB-494F-9B08-EBCCF27283D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0" name="Oval 29">
              <a:extLst>
                <a:ext uri="{FF2B5EF4-FFF2-40B4-BE49-F238E27FC236}">
                  <a16:creationId xmlns:a16="http://schemas.microsoft.com/office/drawing/2014/main" id="{7B6D42DA-2D84-4A50-A359-7A5C651B1C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32" name="Oval 31">
            <a:extLst>
              <a:ext uri="{FF2B5EF4-FFF2-40B4-BE49-F238E27FC236}">
                <a16:creationId xmlns:a16="http://schemas.microsoft.com/office/drawing/2014/main" id="{94459D96-B947-4C7F-8BCA-915F8B07C0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2954" y="5171203"/>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268960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1">
            <a:extLst>
              <a:ext uri="{FF2B5EF4-FFF2-40B4-BE49-F238E27FC236}">
                <a16:creationId xmlns:a16="http://schemas.microsoft.com/office/drawing/2014/main" id="{FBB6C78B-E60C-41E0-9FE9-7D2260F6835E}"/>
              </a:ext>
            </a:extLst>
          </p:cNvPr>
          <p:cNvSpPr>
            <a:spLocks noGrp="1" noChangeArrowheads="1"/>
          </p:cNvSpPr>
          <p:nvPr>
            <p:ph type="subTitle" idx="1"/>
          </p:nvPr>
        </p:nvSpPr>
        <p:spPr bwMode="auto">
          <a:xfrm>
            <a:off x="138545" y="260168"/>
            <a:ext cx="11914909" cy="38810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lvl1pPr eaLnBrk="0" fontAlgn="base" hangingPunct="0">
              <a:spcBef>
                <a:spcPct val="0"/>
              </a:spcBef>
              <a:spcAft>
                <a:spcPct val="0"/>
              </a:spcAft>
              <a:tabLst>
                <a:tab pos="581025" algn="l"/>
                <a:tab pos="1163638" algn="l"/>
                <a:tab pos="1744663" algn="l"/>
                <a:tab pos="2327275" algn="l"/>
                <a:tab pos="2908300" algn="l"/>
                <a:tab pos="3489325" algn="l"/>
                <a:tab pos="4071938" algn="l"/>
                <a:tab pos="4652963" algn="l"/>
                <a:tab pos="5235575" algn="l"/>
                <a:tab pos="5816600" algn="l"/>
                <a:tab pos="6397625" algn="l"/>
                <a:tab pos="6980238" algn="l"/>
                <a:tab pos="7561263" algn="l"/>
                <a:tab pos="8143875" algn="l"/>
                <a:tab pos="8724900" algn="l"/>
                <a:tab pos="9305925" algn="l"/>
              </a:tabLst>
              <a:defRPr>
                <a:solidFill>
                  <a:schemeClr val="tx1"/>
                </a:solidFill>
                <a:latin typeface="Arial" panose="020B0604020202020204" pitchFamily="34" charset="0"/>
              </a:defRPr>
            </a:lvl1pPr>
            <a:lvl2pPr eaLnBrk="0" fontAlgn="base" hangingPunct="0">
              <a:spcBef>
                <a:spcPct val="0"/>
              </a:spcBef>
              <a:spcAft>
                <a:spcPct val="0"/>
              </a:spcAft>
              <a:tabLst>
                <a:tab pos="581025" algn="l"/>
                <a:tab pos="1163638" algn="l"/>
                <a:tab pos="1744663" algn="l"/>
                <a:tab pos="2327275" algn="l"/>
                <a:tab pos="2908300" algn="l"/>
                <a:tab pos="3489325" algn="l"/>
                <a:tab pos="4071938" algn="l"/>
                <a:tab pos="4652963" algn="l"/>
                <a:tab pos="5235575" algn="l"/>
                <a:tab pos="5816600" algn="l"/>
                <a:tab pos="6397625" algn="l"/>
                <a:tab pos="6980238" algn="l"/>
                <a:tab pos="7561263" algn="l"/>
                <a:tab pos="8143875" algn="l"/>
                <a:tab pos="8724900" algn="l"/>
                <a:tab pos="9305925" algn="l"/>
              </a:tabLst>
              <a:defRPr>
                <a:solidFill>
                  <a:schemeClr val="tx1"/>
                </a:solidFill>
                <a:latin typeface="Arial" panose="020B0604020202020204" pitchFamily="34" charset="0"/>
              </a:defRPr>
            </a:lvl2pPr>
            <a:lvl3pPr eaLnBrk="0" fontAlgn="base" hangingPunct="0">
              <a:spcBef>
                <a:spcPct val="0"/>
              </a:spcBef>
              <a:spcAft>
                <a:spcPct val="0"/>
              </a:spcAft>
              <a:tabLst>
                <a:tab pos="581025" algn="l"/>
                <a:tab pos="1163638" algn="l"/>
                <a:tab pos="1744663" algn="l"/>
                <a:tab pos="2327275" algn="l"/>
                <a:tab pos="2908300" algn="l"/>
                <a:tab pos="3489325" algn="l"/>
                <a:tab pos="4071938" algn="l"/>
                <a:tab pos="4652963" algn="l"/>
                <a:tab pos="5235575" algn="l"/>
                <a:tab pos="5816600" algn="l"/>
                <a:tab pos="6397625" algn="l"/>
                <a:tab pos="6980238" algn="l"/>
                <a:tab pos="7561263" algn="l"/>
                <a:tab pos="8143875" algn="l"/>
                <a:tab pos="8724900" algn="l"/>
                <a:tab pos="9305925" algn="l"/>
              </a:tabLst>
              <a:defRPr>
                <a:solidFill>
                  <a:schemeClr val="tx1"/>
                </a:solidFill>
                <a:latin typeface="Arial" panose="020B0604020202020204" pitchFamily="34" charset="0"/>
              </a:defRPr>
            </a:lvl3pPr>
            <a:lvl4pPr eaLnBrk="0" fontAlgn="base" hangingPunct="0">
              <a:spcBef>
                <a:spcPct val="0"/>
              </a:spcBef>
              <a:spcAft>
                <a:spcPct val="0"/>
              </a:spcAft>
              <a:tabLst>
                <a:tab pos="581025" algn="l"/>
                <a:tab pos="1163638" algn="l"/>
                <a:tab pos="1744663" algn="l"/>
                <a:tab pos="2327275" algn="l"/>
                <a:tab pos="2908300" algn="l"/>
                <a:tab pos="3489325" algn="l"/>
                <a:tab pos="4071938" algn="l"/>
                <a:tab pos="4652963" algn="l"/>
                <a:tab pos="5235575" algn="l"/>
                <a:tab pos="5816600" algn="l"/>
                <a:tab pos="6397625" algn="l"/>
                <a:tab pos="6980238" algn="l"/>
                <a:tab pos="7561263" algn="l"/>
                <a:tab pos="8143875" algn="l"/>
                <a:tab pos="8724900" algn="l"/>
                <a:tab pos="9305925" algn="l"/>
              </a:tabLst>
              <a:defRPr>
                <a:solidFill>
                  <a:schemeClr val="tx1"/>
                </a:solidFill>
                <a:latin typeface="Arial" panose="020B0604020202020204" pitchFamily="34" charset="0"/>
              </a:defRPr>
            </a:lvl4pPr>
            <a:lvl5pPr eaLnBrk="0" fontAlgn="base" hangingPunct="0">
              <a:spcBef>
                <a:spcPct val="0"/>
              </a:spcBef>
              <a:spcAft>
                <a:spcPct val="0"/>
              </a:spcAft>
              <a:tabLst>
                <a:tab pos="581025" algn="l"/>
                <a:tab pos="1163638" algn="l"/>
                <a:tab pos="1744663" algn="l"/>
                <a:tab pos="2327275" algn="l"/>
                <a:tab pos="2908300" algn="l"/>
                <a:tab pos="3489325" algn="l"/>
                <a:tab pos="4071938" algn="l"/>
                <a:tab pos="4652963" algn="l"/>
                <a:tab pos="5235575" algn="l"/>
                <a:tab pos="5816600" algn="l"/>
                <a:tab pos="6397625" algn="l"/>
                <a:tab pos="6980238" algn="l"/>
                <a:tab pos="7561263" algn="l"/>
                <a:tab pos="8143875" algn="l"/>
                <a:tab pos="8724900" algn="l"/>
                <a:tab pos="9305925" algn="l"/>
              </a:tabLst>
              <a:defRPr>
                <a:solidFill>
                  <a:schemeClr val="tx1"/>
                </a:solidFill>
                <a:latin typeface="Arial" panose="020B0604020202020204" pitchFamily="34" charset="0"/>
              </a:defRPr>
            </a:lvl5pPr>
            <a:lvl6pPr eaLnBrk="0" fontAlgn="base" hangingPunct="0">
              <a:spcBef>
                <a:spcPct val="0"/>
              </a:spcBef>
              <a:spcAft>
                <a:spcPct val="0"/>
              </a:spcAft>
              <a:tabLst>
                <a:tab pos="581025" algn="l"/>
                <a:tab pos="1163638" algn="l"/>
                <a:tab pos="1744663" algn="l"/>
                <a:tab pos="2327275" algn="l"/>
                <a:tab pos="2908300" algn="l"/>
                <a:tab pos="3489325" algn="l"/>
                <a:tab pos="4071938" algn="l"/>
                <a:tab pos="4652963" algn="l"/>
                <a:tab pos="5235575" algn="l"/>
                <a:tab pos="5816600" algn="l"/>
                <a:tab pos="6397625" algn="l"/>
                <a:tab pos="6980238" algn="l"/>
                <a:tab pos="7561263" algn="l"/>
                <a:tab pos="8143875" algn="l"/>
                <a:tab pos="8724900" algn="l"/>
                <a:tab pos="9305925" algn="l"/>
              </a:tabLst>
              <a:defRPr>
                <a:solidFill>
                  <a:schemeClr val="tx1"/>
                </a:solidFill>
                <a:latin typeface="Arial" panose="020B0604020202020204" pitchFamily="34" charset="0"/>
              </a:defRPr>
            </a:lvl6pPr>
            <a:lvl7pPr eaLnBrk="0" fontAlgn="base" hangingPunct="0">
              <a:spcBef>
                <a:spcPct val="0"/>
              </a:spcBef>
              <a:spcAft>
                <a:spcPct val="0"/>
              </a:spcAft>
              <a:tabLst>
                <a:tab pos="581025" algn="l"/>
                <a:tab pos="1163638" algn="l"/>
                <a:tab pos="1744663" algn="l"/>
                <a:tab pos="2327275" algn="l"/>
                <a:tab pos="2908300" algn="l"/>
                <a:tab pos="3489325" algn="l"/>
                <a:tab pos="4071938" algn="l"/>
                <a:tab pos="4652963" algn="l"/>
                <a:tab pos="5235575" algn="l"/>
                <a:tab pos="5816600" algn="l"/>
                <a:tab pos="6397625" algn="l"/>
                <a:tab pos="6980238" algn="l"/>
                <a:tab pos="7561263" algn="l"/>
                <a:tab pos="8143875" algn="l"/>
                <a:tab pos="8724900" algn="l"/>
                <a:tab pos="9305925" algn="l"/>
              </a:tabLst>
              <a:defRPr>
                <a:solidFill>
                  <a:schemeClr val="tx1"/>
                </a:solidFill>
                <a:latin typeface="Arial" panose="020B0604020202020204" pitchFamily="34" charset="0"/>
              </a:defRPr>
            </a:lvl7pPr>
            <a:lvl8pPr eaLnBrk="0" fontAlgn="base" hangingPunct="0">
              <a:spcBef>
                <a:spcPct val="0"/>
              </a:spcBef>
              <a:spcAft>
                <a:spcPct val="0"/>
              </a:spcAft>
              <a:tabLst>
                <a:tab pos="581025" algn="l"/>
                <a:tab pos="1163638" algn="l"/>
                <a:tab pos="1744663" algn="l"/>
                <a:tab pos="2327275" algn="l"/>
                <a:tab pos="2908300" algn="l"/>
                <a:tab pos="3489325" algn="l"/>
                <a:tab pos="4071938" algn="l"/>
                <a:tab pos="4652963" algn="l"/>
                <a:tab pos="5235575" algn="l"/>
                <a:tab pos="5816600" algn="l"/>
                <a:tab pos="6397625" algn="l"/>
                <a:tab pos="6980238" algn="l"/>
                <a:tab pos="7561263" algn="l"/>
                <a:tab pos="8143875" algn="l"/>
                <a:tab pos="8724900" algn="l"/>
                <a:tab pos="9305925" algn="l"/>
              </a:tabLst>
              <a:defRPr>
                <a:solidFill>
                  <a:schemeClr val="tx1"/>
                </a:solidFill>
                <a:latin typeface="Arial" panose="020B0604020202020204" pitchFamily="34" charset="0"/>
              </a:defRPr>
            </a:lvl8pPr>
            <a:lvl9pPr eaLnBrk="0" fontAlgn="base" hangingPunct="0">
              <a:spcBef>
                <a:spcPct val="0"/>
              </a:spcBef>
              <a:spcAft>
                <a:spcPct val="0"/>
              </a:spcAft>
              <a:tabLst>
                <a:tab pos="581025" algn="l"/>
                <a:tab pos="1163638" algn="l"/>
                <a:tab pos="1744663" algn="l"/>
                <a:tab pos="2327275" algn="l"/>
                <a:tab pos="2908300" algn="l"/>
                <a:tab pos="3489325" algn="l"/>
                <a:tab pos="4071938" algn="l"/>
                <a:tab pos="4652963" algn="l"/>
                <a:tab pos="5235575" algn="l"/>
                <a:tab pos="5816600" algn="l"/>
                <a:tab pos="6397625" algn="l"/>
                <a:tab pos="6980238" algn="l"/>
                <a:tab pos="7561263" algn="l"/>
                <a:tab pos="8143875" algn="l"/>
                <a:tab pos="8724900" algn="l"/>
                <a:tab pos="9305925" algn="l"/>
              </a:tabLst>
              <a:defRPr>
                <a:solidFill>
                  <a:schemeClr val="tx1"/>
                </a:solidFill>
                <a:latin typeface="Arial" panose="020B0604020202020204" pitchFamily="34" charset="0"/>
              </a:defRPr>
            </a:lvl9pPr>
          </a:lstStyle>
          <a:p>
            <a:pPr marL="0" indent="0">
              <a:lnSpc>
                <a:spcPct val="100000"/>
              </a:lnSpc>
            </a:pPr>
            <a:r>
              <a:rPr lang="en-GB" sz="1800" b="1" dirty="0">
                <a:effectLst/>
                <a:latin typeface="Arial" panose="020B0604020202020204" pitchFamily="34" charset="0"/>
                <a:ea typeface="Times New Roman" panose="02020603050405020304" pitchFamily="18" charset="0"/>
              </a:rPr>
              <a:t>Political- </a:t>
            </a:r>
            <a:r>
              <a:rPr lang="en-GB" sz="1800" dirty="0">
                <a:effectLst/>
                <a:latin typeface="Arial" panose="020B0604020202020204" pitchFamily="34" charset="0"/>
                <a:ea typeface="Times New Roman" panose="02020603050405020304" pitchFamily="18" charset="0"/>
              </a:rPr>
              <a:t>Due to the pressure of the vaccine imposed by the government in the medical field, many of the good and experienced employees have given up work for NHS.</a:t>
            </a:r>
            <a:r>
              <a:rPr lang="en-GB" sz="1800" dirty="0">
                <a:effectLst/>
                <a:latin typeface="Times New Roman" panose="02020603050405020304" pitchFamily="18" charset="0"/>
                <a:ea typeface="Times New Roman" panose="02020603050405020304" pitchFamily="18" charset="0"/>
              </a:rPr>
              <a:t> </a:t>
            </a:r>
            <a:r>
              <a:rPr lang="en-GB" sz="1800" dirty="0">
                <a:effectLst/>
                <a:latin typeface="Arial" panose="020B0604020202020204" pitchFamily="34" charset="0"/>
                <a:ea typeface="Times New Roman" panose="02020603050405020304" pitchFamily="18" charset="0"/>
              </a:rPr>
              <a:t>As a solution to the small budget allocated to NHS, the government decided to cut from the budget allocated to other institutions. Although these institutions had no direct link with NHS, it was indirectly affected.</a:t>
            </a:r>
          </a:p>
          <a:p>
            <a:pPr marL="0" indent="0">
              <a:lnSpc>
                <a:spcPct val="100000"/>
              </a:lnSpc>
            </a:pPr>
            <a:endParaRPr lang="en-GB" sz="1800" dirty="0">
              <a:ea typeface="Times New Roman" panose="02020603050405020304" pitchFamily="18" charset="0"/>
            </a:endParaRPr>
          </a:p>
          <a:p>
            <a:pPr marL="0" indent="0">
              <a:lnSpc>
                <a:spcPct val="100000"/>
              </a:lnSpc>
            </a:pPr>
            <a:endParaRPr lang="en-GB" sz="1800" dirty="0">
              <a:effectLst/>
              <a:latin typeface="Arial" panose="020B0604020202020204" pitchFamily="34" charset="0"/>
              <a:ea typeface="Times New Roman" panose="02020603050405020304" pitchFamily="18" charset="0"/>
            </a:endParaRPr>
          </a:p>
          <a:p>
            <a:pPr marL="0" marR="0">
              <a:spcBef>
                <a:spcPts val="0"/>
              </a:spcBef>
              <a:spcAft>
                <a:spcPts val="0"/>
              </a:spcAft>
            </a:pPr>
            <a:r>
              <a:rPr lang="en-GB" sz="1800" b="1" dirty="0">
                <a:effectLst/>
                <a:latin typeface="Arial" panose="020B0604020202020204" pitchFamily="34" charset="0"/>
                <a:ea typeface="Times New Roman" panose="02020603050405020304" pitchFamily="18" charset="0"/>
              </a:rPr>
              <a:t>Economic</a:t>
            </a:r>
            <a:r>
              <a:rPr lang="en-GB" sz="1800" dirty="0">
                <a:effectLst/>
                <a:latin typeface="Arial" panose="020B0604020202020204" pitchFamily="34" charset="0"/>
                <a:ea typeface="Times New Roman" panose="02020603050405020304" pitchFamily="18" charset="0"/>
              </a:rPr>
              <a:t>-</a:t>
            </a:r>
            <a:r>
              <a:rPr lang="en-US" sz="1800" dirty="0">
                <a:solidFill>
                  <a:srgbClr val="202124"/>
                </a:solidFill>
                <a:effectLst/>
                <a:latin typeface="Arial" panose="020B0604020202020204" pitchFamily="34" charset="0"/>
                <a:ea typeface="Times New Roman" panose="02020603050405020304" pitchFamily="18" charset="0"/>
              </a:rPr>
              <a:t>t</a:t>
            </a:r>
            <a:r>
              <a:rPr lang="en-US" sz="1800" dirty="0">
                <a:effectLst/>
                <a:ea typeface="Times New Roman" panose="02020603050405020304" pitchFamily="18" charset="0"/>
                <a:cs typeface="Arial" panose="020B0604020202020204" pitchFamily="34" charset="0"/>
              </a:rPr>
              <a:t>he absence of NHS staff led to a large financial shortfall, resulting in a loss of 1 million pounds per percentage in each year. </a:t>
            </a:r>
          </a:p>
          <a:p>
            <a:pPr marL="0" marR="0">
              <a:spcBef>
                <a:spcPts val="0"/>
              </a:spcBef>
              <a:spcAft>
                <a:spcPts val="0"/>
              </a:spcAft>
            </a:pPr>
            <a:r>
              <a:rPr lang="en-US" sz="1800" dirty="0">
                <a:effectLst/>
                <a:latin typeface="Arial" panose="020B0604020202020204" pitchFamily="34" charset="0"/>
                <a:ea typeface="Times New Roman" panose="02020603050405020304" pitchFamily="18" charset="0"/>
              </a:rPr>
              <a:t>Due to the financial difficulties that NHS encountered during the year, it required the reduction of employees' salaries, which led to a massive shortage of qualified people working for this institution.</a:t>
            </a:r>
            <a:endParaRPr lang="en-US" sz="1800" dirty="0">
              <a:effectLst/>
              <a:latin typeface="Times New Roman" panose="02020603050405020304" pitchFamily="18" charset="0"/>
              <a:ea typeface="Times New Roman" panose="02020603050405020304" pitchFamily="18" charset="0"/>
            </a:endParaRPr>
          </a:p>
          <a:p>
            <a:pPr marL="0" indent="0">
              <a:lnSpc>
                <a:spcPct val="100000"/>
              </a:lnSpc>
            </a:pPr>
            <a:endParaRPr lang="en-GB" sz="1800" dirty="0">
              <a:effectLst/>
              <a:latin typeface="Arial" panose="020B0604020202020204" pitchFamily="34" charset="0"/>
              <a:ea typeface="Times New Roman" panose="02020603050405020304" pitchFamily="18" charset="0"/>
            </a:endParaRPr>
          </a:p>
          <a:p>
            <a:pPr marL="0" indent="0">
              <a:lnSpc>
                <a:spcPct val="100000"/>
              </a:lnSpc>
            </a:pPr>
            <a:endParaRPr lang="en-GB" sz="1800" dirty="0">
              <a:effectLst/>
              <a:latin typeface="Arial" panose="020B0604020202020204" pitchFamily="34" charset="0"/>
              <a:ea typeface="Times New Roman" panose="02020603050405020304" pitchFamily="18" charset="0"/>
            </a:endParaRPr>
          </a:p>
          <a:p>
            <a:pPr marL="0" indent="0">
              <a:lnSpc>
                <a:spcPct val="100000"/>
              </a:lnSpc>
            </a:pPr>
            <a:endParaRPr lang="en-US" sz="1800" dirty="0">
              <a:effectLst/>
              <a:latin typeface="Times New Roman" panose="02020603050405020304" pitchFamily="18" charset="0"/>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81025" algn="l"/>
                <a:tab pos="1163638" algn="l"/>
                <a:tab pos="1744663" algn="l"/>
                <a:tab pos="2327275" algn="l"/>
                <a:tab pos="2908300" algn="l"/>
                <a:tab pos="3489325" algn="l"/>
                <a:tab pos="4071938" algn="l"/>
                <a:tab pos="4652963" algn="l"/>
                <a:tab pos="5235575" algn="l"/>
                <a:tab pos="5816600" algn="l"/>
                <a:tab pos="6397625" algn="l"/>
                <a:tab pos="6980238" algn="l"/>
                <a:tab pos="7561263" algn="l"/>
                <a:tab pos="8143875" algn="l"/>
                <a:tab pos="8724900" algn="l"/>
                <a:tab pos="9305925" algn="l"/>
              </a:tabLst>
            </a:pPr>
            <a:endParaRPr kumimoji="0" lang="en-US" altLang="en-US" sz="1100" b="0" i="0" u="none" strike="noStrike" cap="none" normalizeH="0" baseline="0" dirty="0">
              <a:ln>
                <a:noFill/>
              </a:ln>
              <a:solidFill>
                <a:schemeClr val="tx1"/>
              </a:solidFill>
              <a:effectLst/>
              <a:cs typeface="Arial" panose="020B0604020202020204" pitchFamily="34" charset="0"/>
            </a:endParaRPr>
          </a:p>
        </p:txBody>
      </p:sp>
      <p:sp>
        <p:nvSpPr>
          <p:cNvPr id="9" name="TextBox 8">
            <a:extLst>
              <a:ext uri="{FF2B5EF4-FFF2-40B4-BE49-F238E27FC236}">
                <a16:creationId xmlns:a16="http://schemas.microsoft.com/office/drawing/2014/main" id="{0250B793-4CA1-4F50-816C-BCAAA357D242}"/>
              </a:ext>
            </a:extLst>
          </p:cNvPr>
          <p:cNvSpPr txBox="1"/>
          <p:nvPr/>
        </p:nvSpPr>
        <p:spPr>
          <a:xfrm>
            <a:off x="0" y="3541065"/>
            <a:ext cx="11513128" cy="1200329"/>
          </a:xfrm>
          <a:prstGeom prst="rect">
            <a:avLst/>
          </a:prstGeom>
          <a:noFill/>
        </p:spPr>
        <p:txBody>
          <a:bodyPr wrap="square" rtlCol="0">
            <a:spAutoFit/>
          </a:bodyPr>
          <a:lstStyle/>
          <a:p>
            <a:r>
              <a:rPr lang="en-US" sz="1800" b="1" dirty="0">
                <a:effectLst/>
                <a:latin typeface="Arial" panose="020B0604020202020204" pitchFamily="34" charset="0"/>
                <a:ea typeface="Times New Roman" panose="02020603050405020304" pitchFamily="18" charset="0"/>
              </a:rPr>
              <a:t>Social-</a:t>
            </a:r>
            <a:r>
              <a:rPr lang="en-US" sz="1800" dirty="0">
                <a:effectLst/>
                <a:latin typeface="Arial" panose="020B0604020202020204" pitchFamily="34" charset="0"/>
                <a:ea typeface="Times New Roman" panose="02020603050405020304" pitchFamily="18" charset="0"/>
              </a:rPr>
              <a:t>due to the growing age of the global population which is growing rapidly. and with the increasing age of the population, various health problems appear, such as: cancer and diabetes. This has put additional pressure on NHS and made it difficult to provide quality treatment for such a large number of patients</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10" name="TextBox 9">
            <a:extLst>
              <a:ext uri="{FF2B5EF4-FFF2-40B4-BE49-F238E27FC236}">
                <a16:creationId xmlns:a16="http://schemas.microsoft.com/office/drawing/2014/main" id="{5583D171-E011-4821-987A-C7B5A17D8586}"/>
              </a:ext>
            </a:extLst>
          </p:cNvPr>
          <p:cNvSpPr txBox="1"/>
          <p:nvPr/>
        </p:nvSpPr>
        <p:spPr>
          <a:xfrm>
            <a:off x="0" y="4843506"/>
            <a:ext cx="11651673" cy="1754326"/>
          </a:xfrm>
          <a:prstGeom prst="rect">
            <a:avLst/>
          </a:prstGeom>
          <a:noFill/>
        </p:spPr>
        <p:txBody>
          <a:bodyPr wrap="square" rtlCol="0">
            <a:spAutoFit/>
          </a:bodyPr>
          <a:lstStyle/>
          <a:p>
            <a:pPr marL="0" marR="0">
              <a:lnSpc>
                <a:spcPts val="2700"/>
              </a:lnSpc>
              <a:spcBef>
                <a:spcPts val="0"/>
              </a:spcBef>
              <a:spcAft>
                <a:spcPts val="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US" b="1" dirty="0">
                <a:effectLst/>
                <a:latin typeface="Arial" panose="020B0604020202020204" pitchFamily="34" charset="0"/>
                <a:ea typeface="Times New Roman" panose="02020603050405020304" pitchFamily="18" charset="0"/>
                <a:cs typeface="Arial" panose="020B0604020202020204" pitchFamily="34" charset="0"/>
              </a:rPr>
              <a:t>Technological</a:t>
            </a:r>
            <a:r>
              <a:rPr lang="en-US" dirty="0">
                <a:effectLst/>
                <a:latin typeface="Arial" panose="020B0604020202020204" pitchFamily="34" charset="0"/>
                <a:ea typeface="Times New Roman" panose="02020603050405020304" pitchFamily="18" charset="0"/>
                <a:cs typeface="Arial" panose="020B0604020202020204" pitchFamily="34" charset="0"/>
              </a:rPr>
              <a:t>- general technological improvements have led to a major change in the services offered by NHS. Modern equipment, scanning complexes and other tools are becoming increasingly important in hospitals in the UK.</a:t>
            </a:r>
          </a:p>
          <a:p>
            <a:pPr marL="0" marR="0">
              <a:lnSpc>
                <a:spcPts val="2700"/>
              </a:lnSpc>
              <a:spcBef>
                <a:spcPts val="0"/>
              </a:spcBef>
              <a:spcAft>
                <a:spcPts val="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US" dirty="0">
                <a:effectLst/>
                <a:latin typeface="Arial" panose="020B0604020202020204" pitchFamily="34" charset="0"/>
                <a:ea typeface="Times New Roman" panose="02020603050405020304" pitchFamily="18" charset="0"/>
                <a:cs typeface="Arial" panose="020B0604020202020204" pitchFamily="34" charset="0"/>
              </a:rPr>
              <a:t>NHS uses technology to provide the highest quality service to patients.</a:t>
            </a:r>
          </a:p>
          <a:p>
            <a:endParaRPr lang="en-US" dirty="0"/>
          </a:p>
        </p:txBody>
      </p:sp>
    </p:spTree>
    <p:extLst>
      <p:ext uri="{BB962C8B-B14F-4D97-AF65-F5344CB8AC3E}">
        <p14:creationId xmlns:p14="http://schemas.microsoft.com/office/powerpoint/2010/main" val="3004265737"/>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1" name="Straight Arrow Connector 10">
            <a:extLst>
              <a:ext uri="{FF2B5EF4-FFF2-40B4-BE49-F238E27FC236}">
                <a16:creationId xmlns:a16="http://schemas.microsoft.com/office/drawing/2014/main" id="{85198CEB-F18E-4CEC-ACAE-24B651ABB1EC}"/>
              </a:ext>
            </a:extLst>
          </p:cNvPr>
          <p:cNvCxnSpPr/>
          <p:nvPr/>
        </p:nvCxnSpPr>
        <p:spPr>
          <a:xfrm>
            <a:off x="248102" y="3118978"/>
            <a:ext cx="9531928" cy="0"/>
          </a:xfrm>
          <a:prstGeom prst="straightConnector1">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F156821B-329D-4C66-8D2E-F04E14C0D27A}"/>
              </a:ext>
            </a:extLst>
          </p:cNvPr>
          <p:cNvSpPr txBox="1"/>
          <p:nvPr/>
        </p:nvSpPr>
        <p:spPr>
          <a:xfrm>
            <a:off x="9973994" y="2598003"/>
            <a:ext cx="1969904" cy="830997"/>
          </a:xfrm>
          <a:prstGeom prst="rect">
            <a:avLst/>
          </a:prstGeom>
          <a:solidFill>
            <a:schemeClr val="accent1"/>
          </a:solidFill>
        </p:spPr>
        <p:txBody>
          <a:bodyPr wrap="square" rtlCol="0">
            <a:spAutoFit/>
          </a:bodyPr>
          <a:lstStyle/>
          <a:p>
            <a:r>
              <a:rPr lang="en-US" sz="2400" dirty="0">
                <a:latin typeface="Arial" panose="020B0604020202020204" pitchFamily="34" charset="0"/>
                <a:cs typeface="Arial" panose="020B0604020202020204" pitchFamily="34" charset="0"/>
              </a:rPr>
              <a:t>NHS absenteeism</a:t>
            </a:r>
          </a:p>
        </p:txBody>
      </p:sp>
      <p:cxnSp>
        <p:nvCxnSpPr>
          <p:cNvPr id="16" name="Straight Arrow Connector 15">
            <a:extLst>
              <a:ext uri="{FF2B5EF4-FFF2-40B4-BE49-F238E27FC236}">
                <a16:creationId xmlns:a16="http://schemas.microsoft.com/office/drawing/2014/main" id="{BC896524-31D1-41FF-944A-C573F1BBB0CD}"/>
              </a:ext>
            </a:extLst>
          </p:cNvPr>
          <p:cNvCxnSpPr>
            <a:cxnSpLocks/>
          </p:cNvCxnSpPr>
          <p:nvPr/>
        </p:nvCxnSpPr>
        <p:spPr>
          <a:xfrm flipV="1">
            <a:off x="2411970" y="1371600"/>
            <a:ext cx="1119021" cy="1662972"/>
          </a:xfrm>
          <a:prstGeom prst="straightConnector1">
            <a:avLst/>
          </a:prstGeom>
          <a:ln w="444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31DC6DD0-B650-4A68-AFF2-6519DE1C0BA5}"/>
              </a:ext>
            </a:extLst>
          </p:cNvPr>
          <p:cNvCxnSpPr>
            <a:cxnSpLocks/>
          </p:cNvCxnSpPr>
          <p:nvPr/>
        </p:nvCxnSpPr>
        <p:spPr>
          <a:xfrm>
            <a:off x="2771336" y="3203385"/>
            <a:ext cx="1300195" cy="1523360"/>
          </a:xfrm>
          <a:prstGeom prst="straightConnector1">
            <a:avLst/>
          </a:prstGeom>
          <a:ln w="508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ADDC1237-EFDB-4820-BAB1-D207F0EDFC56}"/>
              </a:ext>
            </a:extLst>
          </p:cNvPr>
          <p:cNvCxnSpPr>
            <a:cxnSpLocks/>
          </p:cNvCxnSpPr>
          <p:nvPr/>
        </p:nvCxnSpPr>
        <p:spPr>
          <a:xfrm flipV="1">
            <a:off x="4740812" y="1519311"/>
            <a:ext cx="1854377" cy="1599667"/>
          </a:xfrm>
          <a:prstGeom prst="straightConnector1">
            <a:avLst/>
          </a:prstGeom>
          <a:ln w="6032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AB791605-0201-4AFE-815A-8E3EBAE5A4C5}"/>
              </a:ext>
            </a:extLst>
          </p:cNvPr>
          <p:cNvCxnSpPr/>
          <p:nvPr/>
        </p:nvCxnSpPr>
        <p:spPr>
          <a:xfrm>
            <a:off x="6096000" y="3203385"/>
            <a:ext cx="1500554" cy="1396750"/>
          </a:xfrm>
          <a:prstGeom prst="straightConnector1">
            <a:avLst/>
          </a:prstGeom>
          <a:ln w="539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2" name="Rectangle 31">
            <a:extLst>
              <a:ext uri="{FF2B5EF4-FFF2-40B4-BE49-F238E27FC236}">
                <a16:creationId xmlns:a16="http://schemas.microsoft.com/office/drawing/2014/main" id="{238BE02F-E19F-4C01-A548-D29C226ACC5D}"/>
              </a:ext>
            </a:extLst>
          </p:cNvPr>
          <p:cNvSpPr/>
          <p:nvPr/>
        </p:nvSpPr>
        <p:spPr>
          <a:xfrm>
            <a:off x="2996418" y="225083"/>
            <a:ext cx="1477108" cy="114651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latin typeface="Arial" panose="020B0604020202020204" pitchFamily="34" charset="0"/>
                <a:cs typeface="Arial" panose="020B0604020202020204" pitchFamily="34" charset="0"/>
              </a:rPr>
              <a:t>Doctors</a:t>
            </a:r>
          </a:p>
        </p:txBody>
      </p:sp>
      <p:sp>
        <p:nvSpPr>
          <p:cNvPr id="35" name="Rectangle 34">
            <a:extLst>
              <a:ext uri="{FF2B5EF4-FFF2-40B4-BE49-F238E27FC236}">
                <a16:creationId xmlns:a16="http://schemas.microsoft.com/office/drawing/2014/main" id="{95D232AC-D31A-4FFE-AFA2-54DD5DEB0E11}"/>
              </a:ext>
            </a:extLst>
          </p:cNvPr>
          <p:cNvSpPr/>
          <p:nvPr/>
        </p:nvSpPr>
        <p:spPr>
          <a:xfrm>
            <a:off x="5725551" y="288388"/>
            <a:ext cx="1871003" cy="114651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latin typeface="Arial" panose="020B0604020202020204" pitchFamily="34" charset="0"/>
                <a:cs typeface="Arial" panose="020B0604020202020204" pitchFamily="34" charset="0"/>
              </a:rPr>
              <a:t>Patients</a:t>
            </a:r>
          </a:p>
        </p:txBody>
      </p:sp>
      <p:sp>
        <p:nvSpPr>
          <p:cNvPr id="36" name="Rectangle 35">
            <a:extLst>
              <a:ext uri="{FF2B5EF4-FFF2-40B4-BE49-F238E27FC236}">
                <a16:creationId xmlns:a16="http://schemas.microsoft.com/office/drawing/2014/main" id="{4E5F3F17-7622-4547-9AEB-5937D0A4801C}"/>
              </a:ext>
            </a:extLst>
          </p:cNvPr>
          <p:cNvSpPr/>
          <p:nvPr/>
        </p:nvSpPr>
        <p:spPr>
          <a:xfrm>
            <a:off x="7329266" y="4726745"/>
            <a:ext cx="1983545" cy="136456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a:latin typeface="Arial" panose="020B0604020202020204" pitchFamily="34" charset="0"/>
                <a:cs typeface="Arial" panose="020B0604020202020204" pitchFamily="34" charset="0"/>
              </a:rPr>
              <a:t>Covid-19</a:t>
            </a:r>
          </a:p>
        </p:txBody>
      </p:sp>
      <p:sp>
        <p:nvSpPr>
          <p:cNvPr id="37" name="Rectangle 36">
            <a:extLst>
              <a:ext uri="{FF2B5EF4-FFF2-40B4-BE49-F238E27FC236}">
                <a16:creationId xmlns:a16="http://schemas.microsoft.com/office/drawing/2014/main" id="{8598EB2B-8013-42F1-84DA-503469050499}"/>
              </a:ext>
            </a:extLst>
          </p:cNvPr>
          <p:cNvSpPr/>
          <p:nvPr/>
        </p:nvSpPr>
        <p:spPr>
          <a:xfrm>
            <a:off x="2996418" y="4866357"/>
            <a:ext cx="2729133" cy="122495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a:latin typeface="Arial" panose="020B0604020202020204" pitchFamily="34" charset="0"/>
                <a:cs typeface="Arial" panose="020B0604020202020204" pitchFamily="34" charset="0"/>
              </a:rPr>
              <a:t>Salary</a:t>
            </a:r>
          </a:p>
        </p:txBody>
      </p:sp>
      <p:sp>
        <p:nvSpPr>
          <p:cNvPr id="39" name="TextBox 38">
            <a:extLst>
              <a:ext uri="{FF2B5EF4-FFF2-40B4-BE49-F238E27FC236}">
                <a16:creationId xmlns:a16="http://schemas.microsoft.com/office/drawing/2014/main" id="{6DC3DD20-0A54-40E4-8DCB-80FC985C8DDD}"/>
              </a:ext>
            </a:extLst>
          </p:cNvPr>
          <p:cNvSpPr txBox="1"/>
          <p:nvPr/>
        </p:nvSpPr>
        <p:spPr>
          <a:xfrm>
            <a:off x="1669152" y="1552776"/>
            <a:ext cx="1302328" cy="646331"/>
          </a:xfrm>
          <a:prstGeom prst="rect">
            <a:avLst/>
          </a:prstGeom>
          <a:noFill/>
        </p:spPr>
        <p:txBody>
          <a:bodyPr wrap="square" rtlCol="0">
            <a:spAutoFit/>
          </a:bodyPr>
          <a:lstStyle/>
          <a:p>
            <a:r>
              <a:rPr lang="en-US" dirty="0"/>
              <a:t>Poorly prepared </a:t>
            </a:r>
          </a:p>
        </p:txBody>
      </p:sp>
      <p:sp>
        <p:nvSpPr>
          <p:cNvPr id="40" name="TextBox 39">
            <a:extLst>
              <a:ext uri="{FF2B5EF4-FFF2-40B4-BE49-F238E27FC236}">
                <a16:creationId xmlns:a16="http://schemas.microsoft.com/office/drawing/2014/main" id="{005B073F-867A-4462-B586-5A93EE86DAC6}"/>
              </a:ext>
            </a:extLst>
          </p:cNvPr>
          <p:cNvSpPr txBox="1"/>
          <p:nvPr/>
        </p:nvSpPr>
        <p:spPr>
          <a:xfrm>
            <a:off x="6085557" y="1893111"/>
            <a:ext cx="1378633" cy="923330"/>
          </a:xfrm>
          <a:prstGeom prst="rect">
            <a:avLst/>
          </a:prstGeom>
          <a:noFill/>
        </p:spPr>
        <p:txBody>
          <a:bodyPr wrap="square" rtlCol="0">
            <a:spAutoFit/>
          </a:bodyPr>
          <a:lstStyle/>
          <a:p>
            <a:r>
              <a:rPr lang="en-US" dirty="0"/>
              <a:t>With advanced age </a:t>
            </a:r>
          </a:p>
        </p:txBody>
      </p:sp>
      <p:sp>
        <p:nvSpPr>
          <p:cNvPr id="41" name="TextBox 40">
            <a:extLst>
              <a:ext uri="{FF2B5EF4-FFF2-40B4-BE49-F238E27FC236}">
                <a16:creationId xmlns:a16="http://schemas.microsoft.com/office/drawing/2014/main" id="{39333D06-AC70-4CE0-958F-47A0C7ECD31D}"/>
              </a:ext>
            </a:extLst>
          </p:cNvPr>
          <p:cNvSpPr txBox="1"/>
          <p:nvPr/>
        </p:nvSpPr>
        <p:spPr>
          <a:xfrm>
            <a:off x="1995054" y="3795315"/>
            <a:ext cx="1300195" cy="923330"/>
          </a:xfrm>
          <a:prstGeom prst="rect">
            <a:avLst/>
          </a:prstGeom>
          <a:noFill/>
        </p:spPr>
        <p:txBody>
          <a:bodyPr wrap="square" rtlCol="0">
            <a:spAutoFit/>
          </a:bodyPr>
          <a:lstStyle/>
          <a:p>
            <a:r>
              <a:rPr lang="en-US" dirty="0"/>
              <a:t>Smaller than private hospitals </a:t>
            </a:r>
          </a:p>
        </p:txBody>
      </p:sp>
      <p:sp>
        <p:nvSpPr>
          <p:cNvPr id="42" name="TextBox 41">
            <a:extLst>
              <a:ext uri="{FF2B5EF4-FFF2-40B4-BE49-F238E27FC236}">
                <a16:creationId xmlns:a16="http://schemas.microsoft.com/office/drawing/2014/main" id="{4F4D89BD-8DE4-4F52-A2BC-4BAABB982159}"/>
              </a:ext>
            </a:extLst>
          </p:cNvPr>
          <p:cNvSpPr txBox="1"/>
          <p:nvPr/>
        </p:nvSpPr>
        <p:spPr>
          <a:xfrm>
            <a:off x="6774873" y="3546764"/>
            <a:ext cx="2244436" cy="369332"/>
          </a:xfrm>
          <a:prstGeom prst="rect">
            <a:avLst/>
          </a:prstGeom>
          <a:noFill/>
        </p:spPr>
        <p:txBody>
          <a:bodyPr wrap="square" rtlCol="0">
            <a:spAutoFit/>
          </a:bodyPr>
          <a:lstStyle/>
          <a:p>
            <a:r>
              <a:rPr lang="en-US" dirty="0"/>
              <a:t>Vaccine requirement </a:t>
            </a:r>
          </a:p>
        </p:txBody>
      </p:sp>
      <p:sp>
        <p:nvSpPr>
          <p:cNvPr id="45" name="TextBox 44">
            <a:extLst>
              <a:ext uri="{FF2B5EF4-FFF2-40B4-BE49-F238E27FC236}">
                <a16:creationId xmlns:a16="http://schemas.microsoft.com/office/drawing/2014/main" id="{D200C8D9-7737-4215-AF8F-AE99EC1877B9}"/>
              </a:ext>
            </a:extLst>
          </p:cNvPr>
          <p:cNvSpPr txBox="1"/>
          <p:nvPr/>
        </p:nvSpPr>
        <p:spPr>
          <a:xfrm>
            <a:off x="4847814" y="3795315"/>
            <a:ext cx="1841800" cy="923330"/>
          </a:xfrm>
          <a:prstGeom prst="rect">
            <a:avLst/>
          </a:prstGeom>
          <a:noFill/>
        </p:spPr>
        <p:txBody>
          <a:bodyPr wrap="square" rtlCol="0">
            <a:spAutoFit/>
          </a:bodyPr>
          <a:lstStyle/>
          <a:p>
            <a:r>
              <a:rPr lang="en-US" dirty="0"/>
              <a:t>Overtime due to the large number of patients </a:t>
            </a:r>
          </a:p>
        </p:txBody>
      </p:sp>
    </p:spTree>
    <p:extLst>
      <p:ext uri="{BB962C8B-B14F-4D97-AF65-F5344CB8AC3E}">
        <p14:creationId xmlns:p14="http://schemas.microsoft.com/office/powerpoint/2010/main" val="30418977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5" name="Freeform: Shape 14">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7" name="Oval 16">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oup 20">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22" name="Freeform: Shape 21">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4" name="Oval 23">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27" name="Rectangle 26">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Diagram&#10;&#10;Description automatically generated">
            <a:extLst>
              <a:ext uri="{FF2B5EF4-FFF2-40B4-BE49-F238E27FC236}">
                <a16:creationId xmlns:a16="http://schemas.microsoft.com/office/drawing/2014/main" id="{CF452AF3-9E3F-4D84-AEC1-C642850D98A4}"/>
              </a:ext>
            </a:extLst>
          </p:cNvPr>
          <p:cNvPicPr>
            <a:picLocks noChangeAspect="1"/>
          </p:cNvPicPr>
          <p:nvPr/>
        </p:nvPicPr>
        <p:blipFill rotWithShape="1">
          <a:blip r:embed="rId2"/>
          <a:srcRect l="1606" r="9505"/>
          <a:stretch/>
        </p:blipFill>
        <p:spPr>
          <a:xfrm>
            <a:off x="193965" y="2934690"/>
            <a:ext cx="10920437" cy="3668363"/>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29" name="Rectangle 28">
            <a:extLst>
              <a:ext uri="{FF2B5EF4-FFF2-40B4-BE49-F238E27FC236}">
                <a16:creationId xmlns:a16="http://schemas.microsoft.com/office/drawing/2014/main" id="{3C64A91D-E535-4C24-A0E3-96A3810E3F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26FC4867-BA3E-4F8E-AB23-684F34DF3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Slide Number Placeholder 4">
            <a:extLst>
              <a:ext uri="{FF2B5EF4-FFF2-40B4-BE49-F238E27FC236}">
                <a16:creationId xmlns:a16="http://schemas.microsoft.com/office/drawing/2014/main" id="{F0A81329-43DC-4C9C-814C-6479872B7E47}"/>
              </a:ext>
            </a:extLst>
          </p:cNvPr>
          <p:cNvSpPr>
            <a:spLocks noGrp="1"/>
          </p:cNvSpPr>
          <p:nvPr>
            <p:ph type="ctrTitle"/>
          </p:nvPr>
        </p:nvSpPr>
        <p:spPr>
          <a:xfrm>
            <a:off x="372414" y="193600"/>
            <a:ext cx="10741988" cy="2526286"/>
          </a:xfrm>
        </p:spPr>
        <p:txBody>
          <a:bodyPr vert="horz" wrap="square" lIns="0" tIns="0" rIns="0" bIns="0" rtlCol="0" anchor="b" anchorCtr="0">
            <a:normAutofit/>
          </a:bodyPr>
          <a:lstStyle/>
          <a:p>
            <a:r>
              <a:rPr lang="en-US" sz="3500" kern="1200" dirty="0">
                <a:solidFill>
                  <a:schemeClr val="tx1"/>
                </a:solidFill>
                <a:effectLst/>
                <a:latin typeface="+mj-lt"/>
                <a:ea typeface="+mj-ea"/>
                <a:cs typeface="+mj-cs"/>
              </a:rPr>
              <a:t>An evaluation of alternative solutions to absenteeism with an aim of choosing the most appropriate solution among these alternatives.</a:t>
            </a:r>
            <a:br>
              <a:rPr lang="en-US" sz="3500" kern="1200" dirty="0">
                <a:solidFill>
                  <a:schemeClr val="tx1"/>
                </a:solidFill>
                <a:effectLst/>
                <a:latin typeface="+mj-lt"/>
                <a:ea typeface="+mj-ea"/>
                <a:cs typeface="+mj-cs"/>
              </a:rPr>
            </a:br>
            <a:endParaRPr lang="en-US" sz="3500" kern="1200" dirty="0">
              <a:solidFill>
                <a:schemeClr val="tx1"/>
              </a:solidFill>
              <a:latin typeface="+mj-lt"/>
              <a:ea typeface="+mj-ea"/>
              <a:cs typeface="+mj-cs"/>
            </a:endParaRPr>
          </a:p>
        </p:txBody>
      </p:sp>
    </p:spTree>
    <p:extLst>
      <p:ext uri="{BB962C8B-B14F-4D97-AF65-F5344CB8AC3E}">
        <p14:creationId xmlns:p14="http://schemas.microsoft.com/office/powerpoint/2010/main" val="3076091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8"/>
                                        </p:tgtEl>
                                        <p:attrNameLst>
                                          <p:attrName>style.visibility</p:attrName>
                                        </p:attrNameLst>
                                      </p:cBhvr>
                                      <p:to>
                                        <p:strVal val="visible"/>
                                      </p:to>
                                    </p:set>
                                    <p:animEffect transition="in" filter="fade">
                                      <p:cBhvr>
                                        <p:cTn id="7" dur="7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extBox 20">
            <a:extLst>
              <a:ext uri="{FF2B5EF4-FFF2-40B4-BE49-F238E27FC236}">
                <a16:creationId xmlns:a16="http://schemas.microsoft.com/office/drawing/2014/main" id="{32BAF22A-1B29-4DBD-9A18-6B25907BB661}"/>
              </a:ext>
            </a:extLst>
          </p:cNvPr>
          <p:cNvSpPr txBox="1"/>
          <p:nvPr/>
        </p:nvSpPr>
        <p:spPr>
          <a:xfrm>
            <a:off x="-1" y="320457"/>
            <a:ext cx="11793895" cy="4832092"/>
          </a:xfrm>
          <a:prstGeom prst="rect">
            <a:avLst/>
          </a:prstGeom>
          <a:noFill/>
        </p:spPr>
        <p:txBody>
          <a:bodyPr wrap="square" rtlCol="0">
            <a:spAutoFit/>
          </a:bodyPr>
          <a:lstStyle/>
          <a:p>
            <a:r>
              <a:rPr lang="en-US" sz="2800" dirty="0">
                <a:latin typeface="Arial" panose="020B0604020202020204" pitchFamily="34" charset="0"/>
                <a:cs typeface="Arial" panose="020B0604020202020204" pitchFamily="34" charset="0"/>
              </a:rPr>
              <a:t>Low levels of productivity</a:t>
            </a:r>
          </a:p>
          <a:p>
            <a:endParaRPr lang="en-US" sz="2800" dirty="0">
              <a:latin typeface="Arial" panose="020B0604020202020204" pitchFamily="34" charset="0"/>
              <a:cs typeface="Arial" panose="020B0604020202020204" pitchFamily="34" charset="0"/>
            </a:endParaRPr>
          </a:p>
          <a:p>
            <a:endParaRPr lang="en-US" sz="28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Costs for replacing  permanent employees with temporary ones </a:t>
            </a:r>
          </a:p>
          <a:p>
            <a:endParaRPr lang="en-US" sz="2800" dirty="0">
              <a:latin typeface="Arial" panose="020B0604020202020204" pitchFamily="34" charset="0"/>
              <a:cs typeface="Arial" panose="020B0604020202020204" pitchFamily="34" charset="0"/>
            </a:endParaRPr>
          </a:p>
          <a:p>
            <a:endParaRPr lang="en-US" sz="28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The smaller number of staff that leads to poor service</a:t>
            </a:r>
          </a:p>
          <a:p>
            <a:endParaRPr lang="en-US" sz="2800" dirty="0">
              <a:latin typeface="Arial" panose="020B0604020202020204" pitchFamily="34" charset="0"/>
              <a:cs typeface="Arial" panose="020B0604020202020204" pitchFamily="34" charset="0"/>
            </a:endParaRPr>
          </a:p>
          <a:p>
            <a:endParaRPr lang="en-US" sz="28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Poor morale among colleagues , if they are forced to constantly replace absent staff and who have no reason to be absent .</a:t>
            </a:r>
          </a:p>
        </p:txBody>
      </p:sp>
    </p:spTree>
    <p:extLst>
      <p:ext uri="{BB962C8B-B14F-4D97-AF65-F5344CB8AC3E}">
        <p14:creationId xmlns:p14="http://schemas.microsoft.com/office/powerpoint/2010/main" val="37402860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1F2243C4-D2BE-4771-9608-C9D303DF25F0}"/>
              </a:ext>
            </a:extLst>
          </p:cNvPr>
          <p:cNvSpPr>
            <a:spLocks noGrp="1"/>
          </p:cNvSpPr>
          <p:nvPr>
            <p:ph type="dt" sz="half" idx="10"/>
          </p:nvPr>
        </p:nvSpPr>
        <p:spPr/>
        <p:txBody>
          <a:bodyPr/>
          <a:lstStyle/>
          <a:p>
            <a:r>
              <a:rPr lang="en-US"/>
              <a:t>Tuesday, February 2, 20XX</a:t>
            </a:r>
          </a:p>
        </p:txBody>
      </p:sp>
      <p:sp>
        <p:nvSpPr>
          <p:cNvPr id="5" name="Footer Placeholder 4">
            <a:extLst>
              <a:ext uri="{FF2B5EF4-FFF2-40B4-BE49-F238E27FC236}">
                <a16:creationId xmlns:a16="http://schemas.microsoft.com/office/drawing/2014/main" id="{30557FEE-9DF4-46F6-89EB-7800D862F680}"/>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C8EDAB66-BA0A-47E6-8113-DBEE5C47BD85}"/>
              </a:ext>
            </a:extLst>
          </p:cNvPr>
          <p:cNvSpPr>
            <a:spLocks noGrp="1"/>
          </p:cNvSpPr>
          <p:nvPr>
            <p:ph type="sldNum" sz="quarter" idx="12"/>
          </p:nvPr>
        </p:nvSpPr>
        <p:spPr/>
        <p:txBody>
          <a:bodyPr/>
          <a:lstStyle/>
          <a:p>
            <a:fld id="{DBA1B0FB-D917-4C8C-928F-313BD683BF39}" type="slidenum">
              <a:rPr lang="en-US" smtClean="0"/>
              <a:t>9</a:t>
            </a:fld>
            <a:endParaRPr lang="en-US"/>
          </a:p>
        </p:txBody>
      </p:sp>
      <p:sp>
        <p:nvSpPr>
          <p:cNvPr id="11" name="Title 10">
            <a:extLst>
              <a:ext uri="{FF2B5EF4-FFF2-40B4-BE49-F238E27FC236}">
                <a16:creationId xmlns:a16="http://schemas.microsoft.com/office/drawing/2014/main" id="{CF7C2881-E65F-487D-8086-517669BC62C0}"/>
              </a:ext>
            </a:extLst>
          </p:cNvPr>
          <p:cNvSpPr>
            <a:spLocks noGrp="1"/>
          </p:cNvSpPr>
          <p:nvPr>
            <p:ph type="title"/>
          </p:nvPr>
        </p:nvSpPr>
        <p:spPr>
          <a:xfrm>
            <a:off x="550862" y="196900"/>
            <a:ext cx="11091600" cy="5123245"/>
          </a:xfrm>
        </p:spPr>
        <p:txBody>
          <a:bodyPr/>
          <a:lstStyle/>
          <a:p>
            <a:r>
              <a:rPr lang="en-US" sz="2800" dirty="0">
                <a:latin typeface="Arial" panose="020B0604020202020204" pitchFamily="34" charset="0"/>
                <a:cs typeface="Arial" panose="020B0604020202020204" pitchFamily="34" charset="0"/>
              </a:rPr>
              <a:t>Tips to reduce absenteeism </a:t>
            </a:r>
            <a:br>
              <a:rPr lang="en-US" sz="2800" dirty="0">
                <a:latin typeface="Arial" panose="020B0604020202020204" pitchFamily="34" charset="0"/>
                <a:cs typeface="Arial" panose="020B0604020202020204" pitchFamily="34" charset="0"/>
              </a:rPr>
            </a:br>
            <a:br>
              <a:rPr lang="en-US" sz="2800" dirty="0">
                <a:latin typeface="Arial" panose="020B0604020202020204" pitchFamily="34" charset="0"/>
                <a:cs typeface="Arial" panose="020B0604020202020204" pitchFamily="34" charset="0"/>
              </a:rPr>
            </a:br>
            <a:r>
              <a:rPr lang="en-US" sz="2800" dirty="0">
                <a:latin typeface="Arial" panose="020B0604020202020204" pitchFamily="34" charset="0"/>
                <a:cs typeface="Arial" panose="020B0604020202020204" pitchFamily="34" charset="0"/>
              </a:rPr>
              <a:t>Establishing a presence rule and verifying the presence </a:t>
            </a:r>
            <a:br>
              <a:rPr lang="en-US" sz="2800" dirty="0">
                <a:latin typeface="Arial" panose="020B0604020202020204" pitchFamily="34" charset="0"/>
                <a:cs typeface="Arial" panose="020B0604020202020204" pitchFamily="34" charset="0"/>
              </a:rPr>
            </a:br>
            <a:r>
              <a:rPr lang="en-US" sz="2800" dirty="0">
                <a:latin typeface="Arial" panose="020B0604020202020204" pitchFamily="34" charset="0"/>
                <a:cs typeface="Arial" panose="020B0604020202020204" pitchFamily="34" charset="0"/>
              </a:rPr>
              <a:t>If an employee has a family problem ,for example a death or a serious problem must be sustained both at the same time as when returning to work. </a:t>
            </a:r>
            <a:br>
              <a:rPr lang="en-US" sz="2800" dirty="0">
                <a:latin typeface="Arial" panose="020B0604020202020204" pitchFamily="34" charset="0"/>
                <a:cs typeface="Arial" panose="020B0604020202020204" pitchFamily="34" charset="0"/>
              </a:rPr>
            </a:br>
            <a:br>
              <a:rPr lang="en-US" sz="2800" dirty="0">
                <a:latin typeface="Arial" panose="020B0604020202020204" pitchFamily="34" charset="0"/>
                <a:cs typeface="Arial" panose="020B0604020202020204" pitchFamily="34" charset="0"/>
              </a:rPr>
            </a:br>
            <a:r>
              <a:rPr lang="en-US" sz="2800" dirty="0">
                <a:latin typeface="Arial" panose="020B0604020202020204" pitchFamily="34" charset="0"/>
                <a:cs typeface="Arial" panose="020B0604020202020204" pitchFamily="34" charset="0"/>
              </a:rPr>
              <a:t>Support can make him feel happier, more confident .</a:t>
            </a:r>
            <a:br>
              <a:rPr lang="en-US" sz="2800" dirty="0">
                <a:latin typeface="Arial" panose="020B0604020202020204" pitchFamily="34" charset="0"/>
                <a:cs typeface="Arial" panose="020B0604020202020204" pitchFamily="34" charset="0"/>
              </a:rPr>
            </a:br>
            <a:br>
              <a:rPr lang="en-US" sz="2800" dirty="0">
                <a:latin typeface="Arial" panose="020B0604020202020204" pitchFamily="34" charset="0"/>
                <a:cs typeface="Arial" panose="020B0604020202020204" pitchFamily="34" charset="0"/>
              </a:rPr>
            </a:br>
            <a:r>
              <a:rPr lang="en-US" sz="2800" dirty="0">
                <a:latin typeface="Arial" panose="020B0604020202020204" pitchFamily="34" charset="0"/>
                <a:cs typeface="Arial" panose="020B0604020202020204" pitchFamily="34" charset="0"/>
              </a:rPr>
              <a:t>The flexible work schedule can help to have a more relaxed ,more beautiful atmosphere because there is a balance between professional and private life .</a:t>
            </a:r>
          </a:p>
        </p:txBody>
      </p:sp>
    </p:spTree>
    <p:extLst>
      <p:ext uri="{BB962C8B-B14F-4D97-AF65-F5344CB8AC3E}">
        <p14:creationId xmlns:p14="http://schemas.microsoft.com/office/powerpoint/2010/main" val="38818083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9" name="Freeform: Shape 18">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0" name="Oval 20">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1" name="Oval 22">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42" name="Group 24">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43" name="Freeform: Shape 25">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26">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5" name="Oval 27">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6" name="Oval 28">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47" name="Rectangle 30">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Placeholder 6" descr="A picture containing text, businesscard&#10;&#10;Description automatically generated">
            <a:extLst>
              <a:ext uri="{FF2B5EF4-FFF2-40B4-BE49-F238E27FC236}">
                <a16:creationId xmlns:a16="http://schemas.microsoft.com/office/drawing/2014/main" id="{166E6B6A-31A9-4530-9FF9-D2CF766D72AB}"/>
              </a:ext>
            </a:extLst>
          </p:cNvPr>
          <p:cNvPicPr>
            <a:picLocks noGrp="1" noChangeAspect="1"/>
          </p:cNvPicPr>
          <p:nvPr>
            <p:ph type="pic" sz="quarter" idx="13"/>
          </p:nvPr>
        </p:nvPicPr>
        <p:blipFill rotWithShape="1">
          <a:blip r:embed="rId2"/>
          <a:srcRect/>
          <a:stretch/>
        </p:blipFill>
        <p:spPr>
          <a:xfrm>
            <a:off x="20" y="1"/>
            <a:ext cx="12191980" cy="685800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48" name="Rectangle 32">
            <a:extLst>
              <a:ext uri="{FF2B5EF4-FFF2-40B4-BE49-F238E27FC236}">
                <a16:creationId xmlns:a16="http://schemas.microsoft.com/office/drawing/2014/main" id="{AD4EA4DF-0E7C-4098-86F6-7D0ACAEFC0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7859713"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34">
            <a:extLst>
              <a:ext uri="{FF2B5EF4-FFF2-40B4-BE49-F238E27FC236}">
                <a16:creationId xmlns:a16="http://schemas.microsoft.com/office/drawing/2014/main" id="{FE05BC49-0F00-4C85-9AF5-A0CC5B39C8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55183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itle 21">
            <a:extLst>
              <a:ext uri="{FF2B5EF4-FFF2-40B4-BE49-F238E27FC236}">
                <a16:creationId xmlns:a16="http://schemas.microsoft.com/office/drawing/2014/main" id="{F8FAEED9-1ECD-45F9-87A0-9394BAEABB79}"/>
              </a:ext>
            </a:extLst>
          </p:cNvPr>
          <p:cNvSpPr>
            <a:spLocks noGrp="1"/>
          </p:cNvSpPr>
          <p:nvPr>
            <p:ph type="ctrTitle"/>
          </p:nvPr>
        </p:nvSpPr>
        <p:spPr>
          <a:xfrm>
            <a:off x="550863" y="549275"/>
            <a:ext cx="5437187" cy="2986234"/>
          </a:xfrm>
        </p:spPr>
        <p:txBody>
          <a:bodyPr/>
          <a:lstStyle/>
          <a:p>
            <a:r>
              <a:rPr lang="en-US" dirty="0"/>
              <a:t>Thank You</a:t>
            </a:r>
          </a:p>
        </p:txBody>
      </p:sp>
      <p:sp>
        <p:nvSpPr>
          <p:cNvPr id="23" name="Subtitle 22">
            <a:extLst>
              <a:ext uri="{FF2B5EF4-FFF2-40B4-BE49-F238E27FC236}">
                <a16:creationId xmlns:a16="http://schemas.microsoft.com/office/drawing/2014/main" id="{8E5E4638-9BCB-4C2E-914F-CC868E2020D5}"/>
              </a:ext>
            </a:extLst>
          </p:cNvPr>
          <p:cNvSpPr>
            <a:spLocks noGrp="1"/>
          </p:cNvSpPr>
          <p:nvPr>
            <p:ph type="subTitle" idx="1"/>
          </p:nvPr>
        </p:nvSpPr>
        <p:spPr>
          <a:xfrm>
            <a:off x="550863" y="3827610"/>
            <a:ext cx="5437187" cy="2265216"/>
          </a:xfrm>
        </p:spPr>
        <p:txBody>
          <a:bodyPr/>
          <a:lstStyle/>
          <a:p>
            <a:r>
              <a:rPr lang="en-US" dirty="0"/>
              <a:t>Alexandra Florentina Popescu </a:t>
            </a:r>
          </a:p>
        </p:txBody>
      </p:sp>
      <p:pic>
        <p:nvPicPr>
          <p:cNvPr id="27" name="Picture Placeholder 26" descr="Data Points Digital background">
            <a:extLst>
              <a:ext uri="{FF2B5EF4-FFF2-40B4-BE49-F238E27FC236}">
                <a16:creationId xmlns:a16="http://schemas.microsoft.com/office/drawing/2014/main" id="{9E660784-34E2-4CDA-926A-DDD6AAF35046}"/>
              </a:ext>
            </a:extLst>
          </p:cNvPr>
          <p:cNvPicPr>
            <a:picLocks noGrp="1" noChangeAspect="1"/>
          </p:cNvPicPr>
          <p:nvPr>
            <p:ph type="pic" sz="quarter" idx="15"/>
          </p:nvPr>
        </p:nvPicPr>
        <p:blipFill rotWithShape="1">
          <a:blip r:embed="rId2" cstate="screen">
            <a:extLst>
              <a:ext uri="{28A0092B-C50C-407E-A947-70E740481C1C}">
                <a14:useLocalDpi xmlns:a14="http://schemas.microsoft.com/office/drawing/2010/main" val="0"/>
              </a:ext>
            </a:extLst>
          </a:blip>
          <a:srcRect/>
          <a:stretch/>
        </p:blipFill>
        <p:spPr>
          <a:xfrm>
            <a:off x="6556248" y="548640"/>
            <a:ext cx="5084064" cy="2880360"/>
          </a:xfrm>
        </p:spPr>
      </p:pic>
      <p:pic>
        <p:nvPicPr>
          <p:cNvPr id="33" name="Picture Placeholder 32" descr="Data Points Digital background">
            <a:extLst>
              <a:ext uri="{FF2B5EF4-FFF2-40B4-BE49-F238E27FC236}">
                <a16:creationId xmlns:a16="http://schemas.microsoft.com/office/drawing/2014/main" id="{48106962-23C6-4DFE-BB3A-E5FFF03F38CE}"/>
              </a:ext>
            </a:extLst>
          </p:cNvPr>
          <p:cNvPicPr>
            <a:picLocks noGrp="1" noChangeAspect="1"/>
          </p:cNvPicPr>
          <p:nvPr>
            <p:ph type="pic" sz="quarter" idx="16"/>
          </p:nvPr>
        </p:nvPicPr>
        <p:blipFill rotWithShape="1">
          <a:blip r:embed="rId3" cstate="screen">
            <a:extLst>
              <a:ext uri="{28A0092B-C50C-407E-A947-70E740481C1C}">
                <a14:useLocalDpi xmlns:a14="http://schemas.microsoft.com/office/drawing/2010/main" val="0"/>
              </a:ext>
            </a:extLst>
          </a:blip>
          <a:srcRect/>
          <a:stretch/>
        </p:blipFill>
        <p:spPr>
          <a:xfrm>
            <a:off x="6556248" y="3429000"/>
            <a:ext cx="5084064" cy="2880360"/>
          </a:xfrm>
        </p:spPr>
      </p:pic>
      <p:sp>
        <p:nvSpPr>
          <p:cNvPr id="6" name="Slide Number Placeholder 5">
            <a:extLst>
              <a:ext uri="{FF2B5EF4-FFF2-40B4-BE49-F238E27FC236}">
                <a16:creationId xmlns:a16="http://schemas.microsoft.com/office/drawing/2014/main" id="{36E60F23-FB58-4EF8-82FD-E86CED25FDD4}"/>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11</a:t>
            </a:fld>
            <a:endParaRPr lang="en-US"/>
          </a:p>
        </p:txBody>
      </p:sp>
    </p:spTree>
    <p:extLst>
      <p:ext uri="{BB962C8B-B14F-4D97-AF65-F5344CB8AC3E}">
        <p14:creationId xmlns:p14="http://schemas.microsoft.com/office/powerpoint/2010/main" val="3247798845"/>
      </p:ext>
    </p:extLst>
  </p:cSld>
  <p:clrMapOvr>
    <a:masterClrMapping/>
  </p:clrMapOvr>
</p:sld>
</file>

<file path=ppt/theme/theme1.xml><?xml version="1.0" encoding="utf-8"?>
<a:theme xmlns:a="http://schemas.openxmlformats.org/drawingml/2006/main" name="3DFloatVTI">
  <a:themeElements>
    <a:clrScheme name="Float">
      <a:dk1>
        <a:sysClr val="windowText" lastClr="000000"/>
      </a:dk1>
      <a:lt1>
        <a:sysClr val="window" lastClr="FFFFFF"/>
      </a:lt1>
      <a:dk2>
        <a:srgbClr val="1B192E"/>
      </a:dk2>
      <a:lt2>
        <a:srgbClr val="EAE5EB"/>
      </a:lt2>
      <a:accent1>
        <a:srgbClr val="13BE89"/>
      </a:accent1>
      <a:accent2>
        <a:srgbClr val="12B1BF"/>
      </a:accent2>
      <a:accent3>
        <a:srgbClr val="D40AA8"/>
      </a:accent3>
      <a:accent4>
        <a:srgbClr val="B86E62"/>
      </a:accent4>
      <a:accent5>
        <a:srgbClr val="A3A3C1"/>
      </a:accent5>
      <a:accent6>
        <a:srgbClr val="37335B"/>
      </a:accent6>
      <a:hlink>
        <a:srgbClr val="0066FF"/>
      </a:hlink>
      <a:folHlink>
        <a:srgbClr val="666699"/>
      </a:folHlink>
    </a:clrScheme>
    <a:fontScheme name="Float">
      <a:majorFont>
        <a:latin typeface="Walbaum Display"/>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3DFloatVTI" id="{F59BA300-ED19-4B39-9AE3-7882B1DE8B78}" vid="{0FEC63E3-719F-4F50-9F1E-5B8BAF3910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7" ma:contentTypeDescription="Create a new document." ma:contentTypeScope="" ma:versionID="bb68af9a08aae3d38e007fef8d82a879">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0ee31b5605bda83a0a0a9024347e7a62"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be49ff73-cec0-4379-9da8-63ff3cc411bb" xsi:nil="true"/>
  </documentManagement>
</p:properties>
</file>

<file path=customXml/itemProps1.xml><?xml version="1.0" encoding="utf-8"?>
<ds:datastoreItem xmlns:ds="http://schemas.openxmlformats.org/officeDocument/2006/customXml" ds:itemID="{BF8EBF81-3F47-4AA1-8B63-FBDFDE6B77E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e49ff73-cec0-4379-9da8-63ff3cc411bb"/>
    <ds:schemaRef ds:uri="90b58af8-24e5-4252-ab67-b2f2985aee8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04751AB-E840-446F-8D49-E697067EC887}">
  <ds:schemaRefs>
    <ds:schemaRef ds:uri="http://schemas.microsoft.com/sharepoint/v3/contenttype/forms"/>
  </ds:schemaRefs>
</ds:datastoreItem>
</file>

<file path=customXml/itemProps3.xml><?xml version="1.0" encoding="utf-8"?>
<ds:datastoreItem xmlns:ds="http://schemas.openxmlformats.org/officeDocument/2006/customXml" ds:itemID="{50811A92-D464-4AC4-A396-BA73B10CEEAC}">
  <ds:schemaRefs>
    <ds:schemaRef ds:uri="http://schemas.microsoft.com/office/2006/metadata/properties"/>
    <ds:schemaRef ds:uri="90b58af8-24e5-4252-ab67-b2f2985aee88"/>
    <ds:schemaRef ds:uri="http://schemas.microsoft.com/office/2006/documentManagement/types"/>
    <ds:schemaRef ds:uri="be49ff73-cec0-4379-9da8-63ff3cc411bb"/>
    <ds:schemaRef ds:uri="http://purl.org/dc/dcmitype/"/>
    <ds:schemaRef ds:uri="http://purl.org/dc/terms/"/>
    <ds:schemaRef ds:uri="http://www.w3.org/XML/1998/namespace"/>
    <ds:schemaRef ds:uri="http://purl.org/dc/elements/1.1/"/>
    <ds:schemaRef ds:uri="http://schemas.microsoft.com/office/infopath/2007/PartnerControls"/>
    <ds:schemaRef ds:uri="http://schemas.openxmlformats.org/package/2006/metadata/core-properties"/>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{7FE018C8-6306-4E3D-8E26-656805CF4991}tf33713516_win32</Template>
  <TotalTime>757</TotalTime>
  <Words>532</Words>
  <Application>Microsoft Office PowerPoint</Application>
  <PresentationFormat>Widescreen</PresentationFormat>
  <Paragraphs>51</Paragraphs>
  <Slides>11</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Gill Sans MT</vt:lpstr>
      <vt:lpstr>Times New Roman</vt:lpstr>
      <vt:lpstr>Walbaum Display</vt:lpstr>
      <vt:lpstr>3DFloatVTI</vt:lpstr>
      <vt:lpstr>NHS absenteeism </vt:lpstr>
      <vt:lpstr>Table of content </vt:lpstr>
      <vt:lpstr>NHS</vt:lpstr>
      <vt:lpstr>Pestle analysis</vt:lpstr>
      <vt:lpstr>PowerPoint Presentation</vt:lpstr>
      <vt:lpstr>PowerPoint Presentation</vt:lpstr>
      <vt:lpstr>An evaluation of alternative solutions to absenteeism with an aim of choosing the most appropriate solution among these alternatives. </vt:lpstr>
      <vt:lpstr>PowerPoint Presentation</vt:lpstr>
      <vt:lpstr>Tips to reduce absenteeism   Establishing a presence rule and verifying the presence  If an employee has a family problem ,for example a death or a serious problem must be sustained both at the same time as when returning to work.   Support can make him feel happier, more confident .  The flexible work schedule can help to have a more relaxed ,more beautiful atmosphere because there is a balance between professional and private life .</vt:lpstr>
      <vt:lpstr>PowerPoint Presentation</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NHS absenteeism</dc:title>
  <dc:creator>Alexandra Florentina Popescu</dc:creator>
  <cp:lastModifiedBy>Alexandra Popescu (2107116)</cp:lastModifiedBy>
  <cp:revision>2</cp:revision>
  <dcterms:created xsi:type="dcterms:W3CDTF">2022-03-12T15:13:47Z</dcterms:created>
  <dcterms:modified xsi:type="dcterms:W3CDTF">2022-03-13T14:16:34Z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