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8"/>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Lst>
  <p:sldSz cx="12192000" cy="6858000"/>
  <p:notesSz cx="6858000" cy="123825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D6F927F-B571-D39C-4ED0-93AF277A7711}" v="388" dt="2019-12-20T10:23:35.149"/>
    <p1510:client id="{D2B0BDB3-E303-4230-9982-98CFC7D8C8F3}" v="1403" dt="2019-12-19T23:47:18.14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clId="Web-{D2B0BDB3-E303-4230-9982-98CFC7D8C8F3}"/>
    <pc:docChg chg="modSld">
      <pc:chgData name="" userId="" providerId="" clId="Web-{D2B0BDB3-E303-4230-9982-98CFC7D8C8F3}" dt="2019-12-19T21:56:04.262" v="0" actId="20577"/>
      <pc:docMkLst>
        <pc:docMk/>
      </pc:docMkLst>
      <pc:sldChg chg="modSp">
        <pc:chgData name="" userId="" providerId="" clId="Web-{D2B0BDB3-E303-4230-9982-98CFC7D8C8F3}" dt="2019-12-19T21:56:04.262" v="0" actId="20577"/>
        <pc:sldMkLst>
          <pc:docMk/>
          <pc:sldMk cId="2211856550" sldId="256"/>
        </pc:sldMkLst>
        <pc:spChg chg="mod">
          <ac:chgData name="" userId="" providerId="" clId="Web-{D2B0BDB3-E303-4230-9982-98CFC7D8C8F3}" dt="2019-12-19T21:56:04.262" v="0" actId="20577"/>
          <ac:spMkLst>
            <pc:docMk/>
            <pc:sldMk cId="2211856550" sldId="256"/>
            <ac:spMk id="2" creationId="{00000000-0000-0000-0000-000000000000}"/>
          </ac:spMkLst>
        </pc:spChg>
      </pc:sldChg>
    </pc:docChg>
  </pc:docChgLst>
  <pc:docChgLst>
    <pc:chgData name="Bretton Powell (1911502)" userId="S::1911502@student.uwtsd.ac.uk::da39c3cc-bb09-4981-95ce-17d9d1bd54c0" providerId="AD" clId="Web-{7D6F927F-B571-D39C-4ED0-93AF277A7711}"/>
    <pc:docChg chg="addSld modSld sldOrd">
      <pc:chgData name="Bretton Powell (1911502)" userId="S::1911502@student.uwtsd.ac.uk::da39c3cc-bb09-4981-95ce-17d9d1bd54c0" providerId="AD" clId="Web-{7D6F927F-B571-D39C-4ED0-93AF277A7711}" dt="2019-12-20T10:23:35.149" v="385" actId="1076"/>
      <pc:docMkLst>
        <pc:docMk/>
      </pc:docMkLst>
      <pc:sldChg chg="modSp modNotes">
        <pc:chgData name="Bretton Powell (1911502)" userId="S::1911502@student.uwtsd.ac.uk::da39c3cc-bb09-4981-95ce-17d9d1bd54c0" providerId="AD" clId="Web-{7D6F927F-B571-D39C-4ED0-93AF277A7711}" dt="2019-12-20T10:21:46.024" v="368"/>
        <pc:sldMkLst>
          <pc:docMk/>
          <pc:sldMk cId="2211856550" sldId="256"/>
        </pc:sldMkLst>
        <pc:spChg chg="mod">
          <ac:chgData name="Bretton Powell (1911502)" userId="S::1911502@student.uwtsd.ac.uk::da39c3cc-bb09-4981-95ce-17d9d1bd54c0" providerId="AD" clId="Web-{7D6F927F-B571-D39C-4ED0-93AF277A7711}" dt="2019-12-20T10:20:56.383" v="327" actId="20577"/>
          <ac:spMkLst>
            <pc:docMk/>
            <pc:sldMk cId="2211856550" sldId="256"/>
            <ac:spMk id="2" creationId="{00000000-0000-0000-0000-000000000000}"/>
          </ac:spMkLst>
        </pc:spChg>
      </pc:sldChg>
      <pc:sldChg chg="addSp delSp modSp mod ord setBg modNotes">
        <pc:chgData name="Bretton Powell (1911502)" userId="S::1911502@student.uwtsd.ac.uk::da39c3cc-bb09-4981-95ce-17d9d1bd54c0" providerId="AD" clId="Web-{7D6F927F-B571-D39C-4ED0-93AF277A7711}" dt="2019-12-20T10:00:35.063" v="146"/>
        <pc:sldMkLst>
          <pc:docMk/>
          <pc:sldMk cId="3782451410" sldId="268"/>
        </pc:sldMkLst>
        <pc:spChg chg="mod">
          <ac:chgData name="Bretton Powell (1911502)" userId="S::1911502@student.uwtsd.ac.uk::da39c3cc-bb09-4981-95ce-17d9d1bd54c0" providerId="AD" clId="Web-{7D6F927F-B571-D39C-4ED0-93AF277A7711}" dt="2019-12-20T09:47:59.277" v="10"/>
          <ac:spMkLst>
            <pc:docMk/>
            <pc:sldMk cId="3782451410" sldId="268"/>
            <ac:spMk id="2" creationId="{5CC44434-AABF-4838-BD13-A0D3906F7F1E}"/>
          </ac:spMkLst>
        </pc:spChg>
        <pc:spChg chg="mod">
          <ac:chgData name="Bretton Powell (1911502)" userId="S::1911502@student.uwtsd.ac.uk::da39c3cc-bb09-4981-95ce-17d9d1bd54c0" providerId="AD" clId="Web-{7D6F927F-B571-D39C-4ED0-93AF277A7711}" dt="2019-12-20T09:56:47.483" v="40" actId="20577"/>
          <ac:spMkLst>
            <pc:docMk/>
            <pc:sldMk cId="3782451410" sldId="268"/>
            <ac:spMk id="3" creationId="{F30D437E-0E4D-43B6-B364-3FF21CC97DC1}"/>
          </ac:spMkLst>
        </pc:spChg>
        <pc:spChg chg="add del mod">
          <ac:chgData name="Bretton Powell (1911502)" userId="S::1911502@student.uwtsd.ac.uk::da39c3cc-bb09-4981-95ce-17d9d1bd54c0" providerId="AD" clId="Web-{7D6F927F-B571-D39C-4ED0-93AF277A7711}" dt="2019-12-20T09:47:37.167" v="3"/>
          <ac:spMkLst>
            <pc:docMk/>
            <pc:sldMk cId="3782451410" sldId="268"/>
            <ac:spMk id="4" creationId="{E57C786A-2F87-4F6D-B5E0-0464BED8B3B0}"/>
          </ac:spMkLst>
        </pc:spChg>
        <pc:picChg chg="add mod">
          <ac:chgData name="Bretton Powell (1911502)" userId="S::1911502@student.uwtsd.ac.uk::da39c3cc-bb09-4981-95ce-17d9d1bd54c0" providerId="AD" clId="Web-{7D6F927F-B571-D39C-4ED0-93AF277A7711}" dt="2019-12-20T09:47:59.277" v="10"/>
          <ac:picMkLst>
            <pc:docMk/>
            <pc:sldMk cId="3782451410" sldId="268"/>
            <ac:picMk id="5" creationId="{F8211E69-2686-45F5-B6B9-CA7B7735E603}"/>
          </ac:picMkLst>
        </pc:picChg>
      </pc:sldChg>
      <pc:sldChg chg="modSp new modNotes">
        <pc:chgData name="Bretton Powell (1911502)" userId="S::1911502@student.uwtsd.ac.uk::da39c3cc-bb09-4981-95ce-17d9d1bd54c0" providerId="AD" clId="Web-{7D6F927F-B571-D39C-4ED0-93AF277A7711}" dt="2019-12-20T10:01:24.235" v="166"/>
        <pc:sldMkLst>
          <pc:docMk/>
          <pc:sldMk cId="1595002739" sldId="269"/>
        </pc:sldMkLst>
        <pc:spChg chg="mod">
          <ac:chgData name="Bretton Powell (1911502)" userId="S::1911502@student.uwtsd.ac.uk::da39c3cc-bb09-4981-95ce-17d9d1bd54c0" providerId="AD" clId="Web-{7D6F927F-B571-D39C-4ED0-93AF277A7711}" dt="2019-12-20T10:01:05.563" v="152" actId="20577"/>
          <ac:spMkLst>
            <pc:docMk/>
            <pc:sldMk cId="1595002739" sldId="269"/>
            <ac:spMk id="2" creationId="{21328931-1EEC-437D-80F5-6D168AD42017}"/>
          </ac:spMkLst>
        </pc:spChg>
      </pc:sldChg>
      <pc:sldChg chg="modSp new">
        <pc:chgData name="Bretton Powell (1911502)" userId="S::1911502@student.uwtsd.ac.uk::da39c3cc-bb09-4981-95ce-17d9d1bd54c0" providerId="AD" clId="Web-{7D6F927F-B571-D39C-4ED0-93AF277A7711}" dt="2019-12-20T10:22:53.055" v="378" actId="14100"/>
        <pc:sldMkLst>
          <pc:docMk/>
          <pc:sldMk cId="3869529680" sldId="270"/>
        </pc:sldMkLst>
        <pc:spChg chg="mod">
          <ac:chgData name="Bretton Powell (1911502)" userId="S::1911502@student.uwtsd.ac.uk::da39c3cc-bb09-4981-95ce-17d9d1bd54c0" providerId="AD" clId="Web-{7D6F927F-B571-D39C-4ED0-93AF277A7711}" dt="2019-12-20T10:01:38.016" v="176" actId="20577"/>
          <ac:spMkLst>
            <pc:docMk/>
            <pc:sldMk cId="3869529680" sldId="270"/>
            <ac:spMk id="2" creationId="{A44B96E5-818A-462E-9B0C-5C844C245EE3}"/>
          </ac:spMkLst>
        </pc:spChg>
        <pc:spChg chg="mod">
          <ac:chgData name="Bretton Powell (1911502)" userId="S::1911502@student.uwtsd.ac.uk::da39c3cc-bb09-4981-95ce-17d9d1bd54c0" providerId="AD" clId="Web-{7D6F927F-B571-D39C-4ED0-93AF277A7711}" dt="2019-12-20T10:22:53.055" v="378" actId="14100"/>
          <ac:spMkLst>
            <pc:docMk/>
            <pc:sldMk cId="3869529680" sldId="270"/>
            <ac:spMk id="3" creationId="{17276610-A859-4AAB-993C-ECC9C98DFB18}"/>
          </ac:spMkLst>
        </pc:spChg>
      </pc:sldChg>
      <pc:sldChg chg="modSp new">
        <pc:chgData name="Bretton Powell (1911502)" userId="S::1911502@student.uwtsd.ac.uk::da39c3cc-bb09-4981-95ce-17d9d1bd54c0" providerId="AD" clId="Web-{7D6F927F-B571-D39C-4ED0-93AF277A7711}" dt="2019-12-20T10:23:35.149" v="385" actId="1076"/>
        <pc:sldMkLst>
          <pc:docMk/>
          <pc:sldMk cId="3249587215" sldId="271"/>
        </pc:sldMkLst>
        <pc:spChg chg="mod">
          <ac:chgData name="Bretton Powell (1911502)" userId="S::1911502@student.uwtsd.ac.uk::da39c3cc-bb09-4981-95ce-17d9d1bd54c0" providerId="AD" clId="Web-{7D6F927F-B571-D39C-4ED0-93AF277A7711}" dt="2019-12-20T10:10:13.879" v="228" actId="20577"/>
          <ac:spMkLst>
            <pc:docMk/>
            <pc:sldMk cId="3249587215" sldId="271"/>
            <ac:spMk id="2" creationId="{15040800-AD22-4571-AABA-0A6D66EAFD77}"/>
          </ac:spMkLst>
        </pc:spChg>
        <pc:spChg chg="mod">
          <ac:chgData name="Bretton Powell (1911502)" userId="S::1911502@student.uwtsd.ac.uk::da39c3cc-bb09-4981-95ce-17d9d1bd54c0" providerId="AD" clId="Web-{7D6F927F-B571-D39C-4ED0-93AF277A7711}" dt="2019-12-20T10:23:35.149" v="385" actId="1076"/>
          <ac:spMkLst>
            <pc:docMk/>
            <pc:sldMk cId="3249587215" sldId="271"/>
            <ac:spMk id="3" creationId="{CCA0B8EB-5FFE-4FF6-9390-5874E3E0A492}"/>
          </ac:spMkLst>
        </pc:spChg>
      </pc:sldChg>
    </pc:docChg>
  </pc:docChgLst>
  <pc:docChgLst>
    <pc:chgData name="Bretton Powell (1911502)" userId="S::1911502@student.uwtsd.ac.uk::da39c3cc-bb09-4981-95ce-17d9d1bd54c0" providerId="AD" clId="Web-{D2B0BDB3-E303-4230-9982-98CFC7D8C8F3}"/>
    <pc:docChg chg="addSld delSld modSld">
      <pc:chgData name="Bretton Powell (1911502)" userId="S::1911502@student.uwtsd.ac.uk::da39c3cc-bb09-4981-95ce-17d9d1bd54c0" providerId="AD" clId="Web-{D2B0BDB3-E303-4230-9982-98CFC7D8C8F3}" dt="2019-12-19T23:47:18.143" v="1391" actId="20577"/>
      <pc:docMkLst>
        <pc:docMk/>
      </pc:docMkLst>
      <pc:sldChg chg="addSp delSp modSp">
        <pc:chgData name="Bretton Powell (1911502)" userId="S::1911502@student.uwtsd.ac.uk::da39c3cc-bb09-4981-95ce-17d9d1bd54c0" providerId="AD" clId="Web-{D2B0BDB3-E303-4230-9982-98CFC7D8C8F3}" dt="2019-12-19T22:13:48.026" v="34"/>
        <pc:sldMkLst>
          <pc:docMk/>
          <pc:sldMk cId="2211856550" sldId="256"/>
        </pc:sldMkLst>
        <pc:spChg chg="mod">
          <ac:chgData name="Bretton Powell (1911502)" userId="S::1911502@student.uwtsd.ac.uk::da39c3cc-bb09-4981-95ce-17d9d1bd54c0" providerId="AD" clId="Web-{D2B0BDB3-E303-4230-9982-98CFC7D8C8F3}" dt="2019-12-19T21:56:17.746" v="8" actId="20577"/>
          <ac:spMkLst>
            <pc:docMk/>
            <pc:sldMk cId="2211856550" sldId="256"/>
            <ac:spMk id="2" creationId="{00000000-0000-0000-0000-000000000000}"/>
          </ac:spMkLst>
        </pc:spChg>
        <pc:spChg chg="mod">
          <ac:chgData name="Bretton Powell (1911502)" userId="S::1911502@student.uwtsd.ac.uk::da39c3cc-bb09-4981-95ce-17d9d1bd54c0" providerId="AD" clId="Web-{D2B0BDB3-E303-4230-9982-98CFC7D8C8F3}" dt="2019-12-19T21:56:36.996" v="17" actId="20577"/>
          <ac:spMkLst>
            <pc:docMk/>
            <pc:sldMk cId="2211856550" sldId="256"/>
            <ac:spMk id="3" creationId="{00000000-0000-0000-0000-000000000000}"/>
          </ac:spMkLst>
        </pc:spChg>
        <pc:picChg chg="add del mod">
          <ac:chgData name="Bretton Powell (1911502)" userId="S::1911502@student.uwtsd.ac.uk::da39c3cc-bb09-4981-95ce-17d9d1bd54c0" providerId="AD" clId="Web-{D2B0BDB3-E303-4230-9982-98CFC7D8C8F3}" dt="2019-12-19T22:13:48.026" v="34"/>
          <ac:picMkLst>
            <pc:docMk/>
            <pc:sldMk cId="2211856550" sldId="256"/>
            <ac:picMk id="4" creationId="{57AB7C29-24B1-43EB-8BC5-049E7B8B2713}"/>
          </ac:picMkLst>
        </pc:picChg>
      </pc:sldChg>
      <pc:sldChg chg="addSp delSp modSp new mod setBg modNotes">
        <pc:chgData name="Bretton Powell (1911502)" userId="S::1911502@student.uwtsd.ac.uk::da39c3cc-bb09-4981-95ce-17d9d1bd54c0" providerId="AD" clId="Web-{D2B0BDB3-E303-4230-9982-98CFC7D8C8F3}" dt="2019-12-19T22:29:31.987" v="367" actId="20577"/>
        <pc:sldMkLst>
          <pc:docMk/>
          <pc:sldMk cId="475439475" sldId="257"/>
        </pc:sldMkLst>
        <pc:spChg chg="mod ord">
          <ac:chgData name="Bretton Powell (1911502)" userId="S::1911502@student.uwtsd.ac.uk::da39c3cc-bb09-4981-95ce-17d9d1bd54c0" providerId="AD" clId="Web-{D2B0BDB3-E303-4230-9982-98CFC7D8C8F3}" dt="2019-12-19T22:14:20.620" v="44"/>
          <ac:spMkLst>
            <pc:docMk/>
            <pc:sldMk cId="475439475" sldId="257"/>
            <ac:spMk id="2" creationId="{DA4E6728-AC75-43F5-AF3B-ECBBE2B92ADF}"/>
          </ac:spMkLst>
        </pc:spChg>
        <pc:spChg chg="del">
          <ac:chgData name="Bretton Powell (1911502)" userId="S::1911502@student.uwtsd.ac.uk::da39c3cc-bb09-4981-95ce-17d9d1bd54c0" providerId="AD" clId="Web-{D2B0BDB3-E303-4230-9982-98CFC7D8C8F3}" dt="2019-12-19T22:13:50.823" v="35"/>
          <ac:spMkLst>
            <pc:docMk/>
            <pc:sldMk cId="475439475" sldId="257"/>
            <ac:spMk id="3" creationId="{DB0DF602-9572-46E1-988E-D7405CCB6CBB}"/>
          </ac:spMkLst>
        </pc:spChg>
        <pc:spChg chg="add del">
          <ac:chgData name="Bretton Powell (1911502)" userId="S::1911502@student.uwtsd.ac.uk::da39c3cc-bb09-4981-95ce-17d9d1bd54c0" providerId="AD" clId="Web-{D2B0BDB3-E303-4230-9982-98CFC7D8C8F3}" dt="2019-12-19T22:14:20.604" v="43"/>
          <ac:spMkLst>
            <pc:docMk/>
            <pc:sldMk cId="475439475" sldId="257"/>
            <ac:spMk id="6" creationId="{D10BC378-4B80-49A3-9290-059FDFE8A2FE}"/>
          </ac:spMkLst>
        </pc:spChg>
        <pc:spChg chg="add mod">
          <ac:chgData name="Bretton Powell (1911502)" userId="S::1911502@student.uwtsd.ac.uk::da39c3cc-bb09-4981-95ce-17d9d1bd54c0" providerId="AD" clId="Web-{D2B0BDB3-E303-4230-9982-98CFC7D8C8F3}" dt="2019-12-19T22:29:31.987" v="367" actId="20577"/>
          <ac:spMkLst>
            <pc:docMk/>
            <pc:sldMk cId="475439475" sldId="257"/>
            <ac:spMk id="7" creationId="{177F6BC5-F71E-48B8-9B46-37C06468986C}"/>
          </ac:spMkLst>
        </pc:spChg>
        <pc:spChg chg="add del">
          <ac:chgData name="Bretton Powell (1911502)" userId="S::1911502@student.uwtsd.ac.uk::da39c3cc-bb09-4981-95ce-17d9d1bd54c0" providerId="AD" clId="Web-{D2B0BDB3-E303-4230-9982-98CFC7D8C8F3}" dt="2019-12-19T22:14:15.417" v="41"/>
          <ac:spMkLst>
            <pc:docMk/>
            <pc:sldMk cId="475439475" sldId="257"/>
            <ac:spMk id="8" creationId="{24F03BDC-B160-42D2-9E17-1EF13C6D5E9B}"/>
          </ac:spMkLst>
        </pc:spChg>
        <pc:spChg chg="add del mod">
          <ac:chgData name="Bretton Powell (1911502)" userId="S::1911502@student.uwtsd.ac.uk::da39c3cc-bb09-4981-95ce-17d9d1bd54c0" providerId="AD" clId="Web-{D2B0BDB3-E303-4230-9982-98CFC7D8C8F3}" dt="2019-12-19T22:21:43.210" v="208"/>
          <ac:spMkLst>
            <pc:docMk/>
            <pc:sldMk cId="475439475" sldId="257"/>
            <ac:spMk id="9" creationId="{4A50994B-EA5B-44A3-9E78-9A67B71DC65D}"/>
          </ac:spMkLst>
        </pc:spChg>
        <pc:spChg chg="add del">
          <ac:chgData name="Bretton Powell (1911502)" userId="S::1911502@student.uwtsd.ac.uk::da39c3cc-bb09-4981-95ce-17d9d1bd54c0" providerId="AD" clId="Web-{D2B0BDB3-E303-4230-9982-98CFC7D8C8F3}" dt="2019-12-19T22:14:15.417" v="41"/>
          <ac:spMkLst>
            <pc:docMk/>
            <pc:sldMk cId="475439475" sldId="257"/>
            <ac:spMk id="15" creationId="{13BC1C09-8FD1-4619-B317-E9EED5E55DD8}"/>
          </ac:spMkLst>
        </pc:spChg>
        <pc:spChg chg="add mod">
          <ac:chgData name="Bretton Powell (1911502)" userId="S::1911502@student.uwtsd.ac.uk::da39c3cc-bb09-4981-95ce-17d9d1bd54c0" providerId="AD" clId="Web-{D2B0BDB3-E303-4230-9982-98CFC7D8C8F3}" dt="2019-12-19T22:24:45.242" v="282" actId="1076"/>
          <ac:spMkLst>
            <pc:docMk/>
            <pc:sldMk cId="475439475" sldId="257"/>
            <ac:spMk id="16" creationId="{4FE7BA71-BC45-421E-9050-2899B9385FF5}"/>
          </ac:spMkLst>
        </pc:spChg>
        <pc:grpChg chg="add del">
          <ac:chgData name="Bretton Powell (1911502)" userId="S::1911502@student.uwtsd.ac.uk::da39c3cc-bb09-4981-95ce-17d9d1bd54c0" providerId="AD" clId="Web-{D2B0BDB3-E303-4230-9982-98CFC7D8C8F3}" dt="2019-12-19T22:14:15.417" v="41"/>
          <ac:grpSpMkLst>
            <pc:docMk/>
            <pc:sldMk cId="475439475" sldId="257"/>
            <ac:grpSpMk id="11" creationId="{7A865E47-4365-4F21-B8EA-13B2C12BCB98}"/>
          </ac:grpSpMkLst>
        </pc:grpChg>
        <pc:picChg chg="add mod ord">
          <ac:chgData name="Bretton Powell (1911502)" userId="S::1911502@student.uwtsd.ac.uk::da39c3cc-bb09-4981-95ce-17d9d1bd54c0" providerId="AD" clId="Web-{D2B0BDB3-E303-4230-9982-98CFC7D8C8F3}" dt="2019-12-19T22:14:20.620" v="44"/>
          <ac:picMkLst>
            <pc:docMk/>
            <pc:sldMk cId="475439475" sldId="257"/>
            <ac:picMk id="4" creationId="{39802CFE-B633-467F-8223-198CEEF11BBD}"/>
          </ac:picMkLst>
        </pc:picChg>
        <pc:picChg chg="add mod">
          <ac:chgData name="Bretton Powell (1911502)" userId="S::1911502@student.uwtsd.ac.uk::da39c3cc-bb09-4981-95ce-17d9d1bd54c0" providerId="AD" clId="Web-{D2B0BDB3-E303-4230-9982-98CFC7D8C8F3}" dt="2019-12-19T22:24:15.101" v="271" actId="1076"/>
          <ac:picMkLst>
            <pc:docMk/>
            <pc:sldMk cId="475439475" sldId="257"/>
            <ac:picMk id="10" creationId="{0FD71D2F-71DA-4DF9-8E87-FE6FF9051E7B}"/>
          </ac:picMkLst>
        </pc:picChg>
        <pc:picChg chg="add del">
          <ac:chgData name="Bretton Powell (1911502)" userId="S::1911502@student.uwtsd.ac.uk::da39c3cc-bb09-4981-95ce-17d9d1bd54c0" providerId="AD" clId="Web-{D2B0BDB3-E303-4230-9982-98CFC7D8C8F3}" dt="2019-12-19T22:14:15.417" v="41"/>
          <ac:picMkLst>
            <pc:docMk/>
            <pc:sldMk cId="475439475" sldId="257"/>
            <ac:picMk id="17" creationId="{D3143E80-C928-46DB-9299-0BD06348A928}"/>
          </ac:picMkLst>
        </pc:picChg>
      </pc:sldChg>
      <pc:sldChg chg="addSp modSp new mod setBg modNotes">
        <pc:chgData name="Bretton Powell (1911502)" userId="S::1911502@student.uwtsd.ac.uk::da39c3cc-bb09-4981-95ce-17d9d1bd54c0" providerId="AD" clId="Web-{D2B0BDB3-E303-4230-9982-98CFC7D8C8F3}" dt="2019-12-19T22:37:23.207" v="614"/>
        <pc:sldMkLst>
          <pc:docMk/>
          <pc:sldMk cId="2207685648" sldId="258"/>
        </pc:sldMkLst>
        <pc:spChg chg="mod">
          <ac:chgData name="Bretton Powell (1911502)" userId="S::1911502@student.uwtsd.ac.uk::da39c3cc-bb09-4981-95ce-17d9d1bd54c0" providerId="AD" clId="Web-{D2B0BDB3-E303-4230-9982-98CFC7D8C8F3}" dt="2019-12-19T22:37:23.207" v="614"/>
          <ac:spMkLst>
            <pc:docMk/>
            <pc:sldMk cId="2207685648" sldId="258"/>
            <ac:spMk id="2" creationId="{ED632ED9-F10C-464F-B56C-3D6ACC346322}"/>
          </ac:spMkLst>
        </pc:spChg>
        <pc:spChg chg="mod">
          <ac:chgData name="Bretton Powell (1911502)" userId="S::1911502@student.uwtsd.ac.uk::da39c3cc-bb09-4981-95ce-17d9d1bd54c0" providerId="AD" clId="Web-{D2B0BDB3-E303-4230-9982-98CFC7D8C8F3}" dt="2019-12-19T22:37:23.207" v="614"/>
          <ac:spMkLst>
            <pc:docMk/>
            <pc:sldMk cId="2207685648" sldId="258"/>
            <ac:spMk id="3" creationId="{9C46E351-9293-4962-830D-7AB3FDA611AC}"/>
          </ac:spMkLst>
        </pc:spChg>
        <pc:picChg chg="add">
          <ac:chgData name="Bretton Powell (1911502)" userId="S::1911502@student.uwtsd.ac.uk::da39c3cc-bb09-4981-95ce-17d9d1bd54c0" providerId="AD" clId="Web-{D2B0BDB3-E303-4230-9982-98CFC7D8C8F3}" dt="2019-12-19T22:37:16.723" v="613"/>
          <ac:picMkLst>
            <pc:docMk/>
            <pc:sldMk cId="2207685648" sldId="258"/>
            <ac:picMk id="5" creationId="{ED1A838F-59C1-421C-869E-436E8AD2BB21}"/>
          </ac:picMkLst>
        </pc:picChg>
      </pc:sldChg>
      <pc:sldChg chg="addSp delSp modSp new mod setBg modNotes">
        <pc:chgData name="Bretton Powell (1911502)" userId="S::1911502@student.uwtsd.ac.uk::da39c3cc-bb09-4981-95ce-17d9d1bd54c0" providerId="AD" clId="Web-{D2B0BDB3-E303-4230-9982-98CFC7D8C8F3}" dt="2019-12-19T22:55:07.077" v="692"/>
        <pc:sldMkLst>
          <pc:docMk/>
          <pc:sldMk cId="4256504417" sldId="259"/>
        </pc:sldMkLst>
        <pc:spChg chg="mod">
          <ac:chgData name="Bretton Powell (1911502)" userId="S::1911502@student.uwtsd.ac.uk::da39c3cc-bb09-4981-95ce-17d9d1bd54c0" providerId="AD" clId="Web-{D2B0BDB3-E303-4230-9982-98CFC7D8C8F3}" dt="2019-12-19T22:53:49.889" v="627"/>
          <ac:spMkLst>
            <pc:docMk/>
            <pc:sldMk cId="4256504417" sldId="259"/>
            <ac:spMk id="2" creationId="{ABA0A66E-9507-477B-8195-4D8B4ECFD223}"/>
          </ac:spMkLst>
        </pc:spChg>
        <pc:spChg chg="mod">
          <ac:chgData name="Bretton Powell (1911502)" userId="S::1911502@student.uwtsd.ac.uk::da39c3cc-bb09-4981-95ce-17d9d1bd54c0" providerId="AD" clId="Web-{D2B0BDB3-E303-4230-9982-98CFC7D8C8F3}" dt="2019-12-19T22:53:59.218" v="630" actId="20577"/>
          <ac:spMkLst>
            <pc:docMk/>
            <pc:sldMk cId="4256504417" sldId="259"/>
            <ac:spMk id="3" creationId="{828A28AB-D0FF-4ABE-82A4-45D247837C27}"/>
          </ac:spMkLst>
        </pc:spChg>
        <pc:picChg chg="add del">
          <ac:chgData name="Bretton Powell (1911502)" userId="S::1911502@student.uwtsd.ac.uk::da39c3cc-bb09-4981-95ce-17d9d1bd54c0" providerId="AD" clId="Web-{D2B0BDB3-E303-4230-9982-98CFC7D8C8F3}" dt="2019-12-19T22:37:43.426" v="617"/>
          <ac:picMkLst>
            <pc:docMk/>
            <pc:sldMk cId="4256504417" sldId="259"/>
            <ac:picMk id="5" creationId="{56858F27-7487-4702-BAC7-CF5E5B37E8EB}"/>
          </ac:picMkLst>
        </pc:picChg>
        <pc:picChg chg="add">
          <ac:chgData name="Bretton Powell (1911502)" userId="S::1911502@student.uwtsd.ac.uk::da39c3cc-bb09-4981-95ce-17d9d1bd54c0" providerId="AD" clId="Web-{D2B0BDB3-E303-4230-9982-98CFC7D8C8F3}" dt="2019-12-19T22:53:42.952" v="626"/>
          <ac:picMkLst>
            <pc:docMk/>
            <pc:sldMk cId="4256504417" sldId="259"/>
            <ac:picMk id="7" creationId="{B43C0697-E670-48B1-9275-7C2FF8D6D5A3}"/>
          </ac:picMkLst>
        </pc:picChg>
      </pc:sldChg>
      <pc:sldChg chg="addSp delSp modSp new mod setBg">
        <pc:chgData name="Bretton Powell (1911502)" userId="S::1911502@student.uwtsd.ac.uk::da39c3cc-bb09-4981-95ce-17d9d1bd54c0" providerId="AD" clId="Web-{D2B0BDB3-E303-4230-9982-98CFC7D8C8F3}" dt="2019-12-19T22:58:53.390" v="744" actId="20577"/>
        <pc:sldMkLst>
          <pc:docMk/>
          <pc:sldMk cId="440078324" sldId="260"/>
        </pc:sldMkLst>
        <pc:spChg chg="mod">
          <ac:chgData name="Bretton Powell (1911502)" userId="S::1911502@student.uwtsd.ac.uk::da39c3cc-bb09-4981-95ce-17d9d1bd54c0" providerId="AD" clId="Web-{D2B0BDB3-E303-4230-9982-98CFC7D8C8F3}" dt="2019-12-19T22:58:08.640" v="727"/>
          <ac:spMkLst>
            <pc:docMk/>
            <pc:sldMk cId="440078324" sldId="260"/>
            <ac:spMk id="2" creationId="{A9D53B26-CBDF-4075-BC24-D8F3A62996D1}"/>
          </ac:spMkLst>
        </pc:spChg>
        <pc:spChg chg="del">
          <ac:chgData name="Bretton Powell (1911502)" userId="S::1911502@student.uwtsd.ac.uk::da39c3cc-bb09-4981-95ce-17d9d1bd54c0" providerId="AD" clId="Web-{D2B0BDB3-E303-4230-9982-98CFC7D8C8F3}" dt="2019-12-19T22:56:06.280" v="699"/>
          <ac:spMkLst>
            <pc:docMk/>
            <pc:sldMk cId="440078324" sldId="260"/>
            <ac:spMk id="3" creationId="{5D017A13-16BB-43B7-BCF6-EE6FF8968E6F}"/>
          </ac:spMkLst>
        </pc:spChg>
        <pc:spChg chg="add mod">
          <ac:chgData name="Bretton Powell (1911502)" userId="S::1911502@student.uwtsd.ac.uk::da39c3cc-bb09-4981-95ce-17d9d1bd54c0" providerId="AD" clId="Web-{D2B0BDB3-E303-4230-9982-98CFC7D8C8F3}" dt="2019-12-19T22:58:53.390" v="744" actId="20577"/>
          <ac:spMkLst>
            <pc:docMk/>
            <pc:sldMk cId="440078324" sldId="260"/>
            <ac:spMk id="15" creationId="{5BB46280-3E8F-4E8E-9C66-AEFEC47C70BF}"/>
          </ac:spMkLst>
        </pc:spChg>
        <pc:spChg chg="add">
          <ac:chgData name="Bretton Powell (1911502)" userId="S::1911502@student.uwtsd.ac.uk::da39c3cc-bb09-4981-95ce-17d9d1bd54c0" providerId="AD" clId="Web-{D2B0BDB3-E303-4230-9982-98CFC7D8C8F3}" dt="2019-12-19T22:58:08.640" v="727"/>
          <ac:spMkLst>
            <pc:docMk/>
            <pc:sldMk cId="440078324" sldId="260"/>
            <ac:spMk id="18" creationId="{3EBA28AC-37AD-4894-8D67-7FDD7F225C65}"/>
          </ac:spMkLst>
        </pc:spChg>
        <pc:spChg chg="add">
          <ac:chgData name="Bretton Powell (1911502)" userId="S::1911502@student.uwtsd.ac.uk::da39c3cc-bb09-4981-95ce-17d9d1bd54c0" providerId="AD" clId="Web-{D2B0BDB3-E303-4230-9982-98CFC7D8C8F3}" dt="2019-12-19T22:58:08.640" v="727"/>
          <ac:spMkLst>
            <pc:docMk/>
            <pc:sldMk cId="440078324" sldId="260"/>
            <ac:spMk id="22" creationId="{19ED93D7-F0B4-402C-A7DC-EB5E44F84F0E}"/>
          </ac:spMkLst>
        </pc:spChg>
        <pc:spChg chg="add">
          <ac:chgData name="Bretton Powell (1911502)" userId="S::1911502@student.uwtsd.ac.uk::da39c3cc-bb09-4981-95ce-17d9d1bd54c0" providerId="AD" clId="Web-{D2B0BDB3-E303-4230-9982-98CFC7D8C8F3}" dt="2019-12-19T22:58:08.640" v="727"/>
          <ac:spMkLst>
            <pc:docMk/>
            <pc:sldMk cId="440078324" sldId="260"/>
            <ac:spMk id="24" creationId="{09D4B417-C481-4690-8D44-A579114A57DA}"/>
          </ac:spMkLst>
        </pc:spChg>
        <pc:spChg chg="add">
          <ac:chgData name="Bretton Powell (1911502)" userId="S::1911502@student.uwtsd.ac.uk::da39c3cc-bb09-4981-95ce-17d9d1bd54c0" providerId="AD" clId="Web-{D2B0BDB3-E303-4230-9982-98CFC7D8C8F3}" dt="2019-12-19T22:58:08.640" v="727"/>
          <ac:spMkLst>
            <pc:docMk/>
            <pc:sldMk cId="440078324" sldId="260"/>
            <ac:spMk id="28" creationId="{567D5365-F2DF-4B45-84FB-3BCD5BFA7933}"/>
          </ac:spMkLst>
        </pc:spChg>
        <pc:spChg chg="add">
          <ac:chgData name="Bretton Powell (1911502)" userId="S::1911502@student.uwtsd.ac.uk::da39c3cc-bb09-4981-95ce-17d9d1bd54c0" providerId="AD" clId="Web-{D2B0BDB3-E303-4230-9982-98CFC7D8C8F3}" dt="2019-12-19T22:58:08.640" v="727"/>
          <ac:spMkLst>
            <pc:docMk/>
            <pc:sldMk cId="440078324" sldId="260"/>
            <ac:spMk id="30" creationId="{4D283E39-8D35-4861-A887-26D298296518}"/>
          </ac:spMkLst>
        </pc:spChg>
        <pc:spChg chg="add">
          <ac:chgData name="Bretton Powell (1911502)" userId="S::1911502@student.uwtsd.ac.uk::da39c3cc-bb09-4981-95ce-17d9d1bd54c0" providerId="AD" clId="Web-{D2B0BDB3-E303-4230-9982-98CFC7D8C8F3}" dt="2019-12-19T22:58:08.640" v="727"/>
          <ac:spMkLst>
            <pc:docMk/>
            <pc:sldMk cId="440078324" sldId="260"/>
            <ac:spMk id="32" creationId="{F2911CD3-584F-4FE9-844F-8BEE82CC43C6}"/>
          </ac:spMkLst>
        </pc:spChg>
        <pc:spChg chg="add">
          <ac:chgData name="Bretton Powell (1911502)" userId="S::1911502@student.uwtsd.ac.uk::da39c3cc-bb09-4981-95ce-17d9d1bd54c0" providerId="AD" clId="Web-{D2B0BDB3-E303-4230-9982-98CFC7D8C8F3}" dt="2019-12-19T22:58:08.640" v="727"/>
          <ac:spMkLst>
            <pc:docMk/>
            <pc:sldMk cId="440078324" sldId="260"/>
            <ac:spMk id="34" creationId="{0B3DCC23-4B68-4BC0-92BA-311848FAF2D5}"/>
          </ac:spMkLst>
        </pc:spChg>
        <pc:picChg chg="add mod ord">
          <ac:chgData name="Bretton Powell (1911502)" userId="S::1911502@student.uwtsd.ac.uk::da39c3cc-bb09-4981-95ce-17d9d1bd54c0" providerId="AD" clId="Web-{D2B0BDB3-E303-4230-9982-98CFC7D8C8F3}" dt="2019-12-19T22:58:08.640" v="727"/>
          <ac:picMkLst>
            <pc:docMk/>
            <pc:sldMk cId="440078324" sldId="260"/>
            <ac:picMk id="4" creationId="{2FB63870-D2B8-4129-A774-58D535D92BC7}"/>
          </ac:picMkLst>
        </pc:picChg>
        <pc:picChg chg="add mod">
          <ac:chgData name="Bretton Powell (1911502)" userId="S::1911502@student.uwtsd.ac.uk::da39c3cc-bb09-4981-95ce-17d9d1bd54c0" providerId="AD" clId="Web-{D2B0BDB3-E303-4230-9982-98CFC7D8C8F3}" dt="2019-12-19T22:58:08.640" v="727"/>
          <ac:picMkLst>
            <pc:docMk/>
            <pc:sldMk cId="440078324" sldId="260"/>
            <ac:picMk id="6" creationId="{598C9568-42DF-486D-90FA-5B8FB7E0FA06}"/>
          </ac:picMkLst>
        </pc:picChg>
        <pc:picChg chg="add mod">
          <ac:chgData name="Bretton Powell (1911502)" userId="S::1911502@student.uwtsd.ac.uk::da39c3cc-bb09-4981-95ce-17d9d1bd54c0" providerId="AD" clId="Web-{D2B0BDB3-E303-4230-9982-98CFC7D8C8F3}" dt="2019-12-19T22:58:08.640" v="727"/>
          <ac:picMkLst>
            <pc:docMk/>
            <pc:sldMk cId="440078324" sldId="260"/>
            <ac:picMk id="8" creationId="{D949C329-684C-4C7E-A574-0EECB03065E9}"/>
          </ac:picMkLst>
        </pc:picChg>
        <pc:picChg chg="add mod ord">
          <ac:chgData name="Bretton Powell (1911502)" userId="S::1911502@student.uwtsd.ac.uk::da39c3cc-bb09-4981-95ce-17d9d1bd54c0" providerId="AD" clId="Web-{D2B0BDB3-E303-4230-9982-98CFC7D8C8F3}" dt="2019-12-19T22:58:08.640" v="727"/>
          <ac:picMkLst>
            <pc:docMk/>
            <pc:sldMk cId="440078324" sldId="260"/>
            <ac:picMk id="11" creationId="{BF7F7B5F-19AE-456A-8E95-CB6A12A591F6}"/>
          </ac:picMkLst>
        </pc:picChg>
        <pc:picChg chg="add">
          <ac:chgData name="Bretton Powell (1911502)" userId="S::1911502@student.uwtsd.ac.uk::da39c3cc-bb09-4981-95ce-17d9d1bd54c0" providerId="AD" clId="Web-{D2B0BDB3-E303-4230-9982-98CFC7D8C8F3}" dt="2019-12-19T22:58:08.640" v="727"/>
          <ac:picMkLst>
            <pc:docMk/>
            <pc:sldMk cId="440078324" sldId="260"/>
            <ac:picMk id="20" creationId="{1B843E16-AE20-48A1-81A0-0363DDF343E6}"/>
          </ac:picMkLst>
        </pc:picChg>
        <pc:picChg chg="add">
          <ac:chgData name="Bretton Powell (1911502)" userId="S::1911502@student.uwtsd.ac.uk::da39c3cc-bb09-4981-95ce-17d9d1bd54c0" providerId="AD" clId="Web-{D2B0BDB3-E303-4230-9982-98CFC7D8C8F3}" dt="2019-12-19T22:58:08.640" v="727"/>
          <ac:picMkLst>
            <pc:docMk/>
            <pc:sldMk cId="440078324" sldId="260"/>
            <ac:picMk id="26" creationId="{997A4C60-39FA-4152-B181-3DB1299F3107}"/>
          </ac:picMkLst>
        </pc:picChg>
      </pc:sldChg>
      <pc:sldChg chg="addSp delSp modSp new mod setBg modNotes">
        <pc:chgData name="Bretton Powell (1911502)" userId="S::1911502@student.uwtsd.ac.uk::da39c3cc-bb09-4981-95ce-17d9d1bd54c0" providerId="AD" clId="Web-{D2B0BDB3-E303-4230-9982-98CFC7D8C8F3}" dt="2019-12-19T23:08:39.728" v="924" actId="20577"/>
        <pc:sldMkLst>
          <pc:docMk/>
          <pc:sldMk cId="2587699819" sldId="261"/>
        </pc:sldMkLst>
        <pc:spChg chg="mod">
          <ac:chgData name="Bretton Powell (1911502)" userId="S::1911502@student.uwtsd.ac.uk::da39c3cc-bb09-4981-95ce-17d9d1bd54c0" providerId="AD" clId="Web-{D2B0BDB3-E303-4230-9982-98CFC7D8C8F3}" dt="2019-12-19T23:02:07.114" v="756"/>
          <ac:spMkLst>
            <pc:docMk/>
            <pc:sldMk cId="2587699819" sldId="261"/>
            <ac:spMk id="2" creationId="{6A46E0DF-E174-4B61-9034-1C62BC42F0F9}"/>
          </ac:spMkLst>
        </pc:spChg>
        <pc:spChg chg="del">
          <ac:chgData name="Bretton Powell (1911502)" userId="S::1911502@student.uwtsd.ac.uk::da39c3cc-bb09-4981-95ce-17d9d1bd54c0" providerId="AD" clId="Web-{D2B0BDB3-E303-4230-9982-98CFC7D8C8F3}" dt="2019-12-19T23:01:20.145" v="752"/>
          <ac:spMkLst>
            <pc:docMk/>
            <pc:sldMk cId="2587699819" sldId="261"/>
            <ac:spMk id="3" creationId="{88D381DA-12E1-4EB6-9515-B3017733EC2F}"/>
          </ac:spMkLst>
        </pc:spChg>
        <pc:spChg chg="add mod">
          <ac:chgData name="Bretton Powell (1911502)" userId="S::1911502@student.uwtsd.ac.uk::da39c3cc-bb09-4981-95ce-17d9d1bd54c0" providerId="AD" clId="Web-{D2B0BDB3-E303-4230-9982-98CFC7D8C8F3}" dt="2019-12-19T23:08:39.728" v="924" actId="20577"/>
          <ac:spMkLst>
            <pc:docMk/>
            <pc:sldMk cId="2587699819" sldId="261"/>
            <ac:spMk id="13" creationId="{B384F2AB-218D-4FDD-8621-17CA3FA9DDC5}"/>
          </ac:spMkLst>
        </pc:spChg>
        <pc:spChg chg="add">
          <ac:chgData name="Bretton Powell (1911502)" userId="S::1911502@student.uwtsd.ac.uk::da39c3cc-bb09-4981-95ce-17d9d1bd54c0" providerId="AD" clId="Web-{D2B0BDB3-E303-4230-9982-98CFC7D8C8F3}" dt="2019-12-19T23:02:07.114" v="756"/>
          <ac:spMkLst>
            <pc:docMk/>
            <pc:sldMk cId="2587699819" sldId="261"/>
            <ac:spMk id="16" creationId="{F8A3AC32-2A4A-4E2F-8D02-86DE2C3229BA}"/>
          </ac:spMkLst>
        </pc:spChg>
        <pc:spChg chg="add">
          <ac:chgData name="Bretton Powell (1911502)" userId="S::1911502@student.uwtsd.ac.uk::da39c3cc-bb09-4981-95ce-17d9d1bd54c0" providerId="AD" clId="Web-{D2B0BDB3-E303-4230-9982-98CFC7D8C8F3}" dt="2019-12-19T23:02:07.114" v="756"/>
          <ac:spMkLst>
            <pc:docMk/>
            <pc:sldMk cId="2587699819" sldId="261"/>
            <ac:spMk id="20" creationId="{7B56C275-CA41-40B4-BB1A-A48475F4473E}"/>
          </ac:spMkLst>
        </pc:spChg>
        <pc:spChg chg="add">
          <ac:chgData name="Bretton Powell (1911502)" userId="S::1911502@student.uwtsd.ac.uk::da39c3cc-bb09-4981-95ce-17d9d1bd54c0" providerId="AD" clId="Web-{D2B0BDB3-E303-4230-9982-98CFC7D8C8F3}" dt="2019-12-19T23:02:07.114" v="756"/>
          <ac:spMkLst>
            <pc:docMk/>
            <pc:sldMk cId="2587699819" sldId="261"/>
            <ac:spMk id="22" creationId="{C7081EF7-63CF-4DA6-9368-996DBA325624}"/>
          </ac:spMkLst>
        </pc:spChg>
        <pc:spChg chg="add">
          <ac:chgData name="Bretton Powell (1911502)" userId="S::1911502@student.uwtsd.ac.uk::da39c3cc-bb09-4981-95ce-17d9d1bd54c0" providerId="AD" clId="Web-{D2B0BDB3-E303-4230-9982-98CFC7D8C8F3}" dt="2019-12-19T23:02:07.114" v="756"/>
          <ac:spMkLst>
            <pc:docMk/>
            <pc:sldMk cId="2587699819" sldId="261"/>
            <ac:spMk id="26" creationId="{DE810158-8D4E-4D32-B175-06FAB0D48D75}"/>
          </ac:spMkLst>
        </pc:spChg>
        <pc:picChg chg="add mod ord">
          <ac:chgData name="Bretton Powell (1911502)" userId="S::1911502@student.uwtsd.ac.uk::da39c3cc-bb09-4981-95ce-17d9d1bd54c0" providerId="AD" clId="Web-{D2B0BDB3-E303-4230-9982-98CFC7D8C8F3}" dt="2019-12-19T23:02:07.114" v="756"/>
          <ac:picMkLst>
            <pc:docMk/>
            <pc:sldMk cId="2587699819" sldId="261"/>
            <ac:picMk id="4" creationId="{C550677B-D425-4A54-93B7-40E223262932}"/>
          </ac:picMkLst>
        </pc:picChg>
        <pc:picChg chg="add mod ord">
          <ac:chgData name="Bretton Powell (1911502)" userId="S::1911502@student.uwtsd.ac.uk::da39c3cc-bb09-4981-95ce-17d9d1bd54c0" providerId="AD" clId="Web-{D2B0BDB3-E303-4230-9982-98CFC7D8C8F3}" dt="2019-12-19T23:02:07.114" v="756"/>
          <ac:picMkLst>
            <pc:docMk/>
            <pc:sldMk cId="2587699819" sldId="261"/>
            <ac:picMk id="6" creationId="{F70FE814-F0AC-4C12-A402-38B52662D725}"/>
          </ac:picMkLst>
        </pc:picChg>
        <pc:picChg chg="add mod">
          <ac:chgData name="Bretton Powell (1911502)" userId="S::1911502@student.uwtsd.ac.uk::da39c3cc-bb09-4981-95ce-17d9d1bd54c0" providerId="AD" clId="Web-{D2B0BDB3-E303-4230-9982-98CFC7D8C8F3}" dt="2019-12-19T23:02:07.114" v="756"/>
          <ac:picMkLst>
            <pc:docMk/>
            <pc:sldMk cId="2587699819" sldId="261"/>
            <ac:picMk id="9" creationId="{56959576-A1EC-42FD-A767-63A0A8E0087E}"/>
          </ac:picMkLst>
        </pc:picChg>
        <pc:picChg chg="add">
          <ac:chgData name="Bretton Powell (1911502)" userId="S::1911502@student.uwtsd.ac.uk::da39c3cc-bb09-4981-95ce-17d9d1bd54c0" providerId="AD" clId="Web-{D2B0BDB3-E303-4230-9982-98CFC7D8C8F3}" dt="2019-12-19T23:02:07.114" v="756"/>
          <ac:picMkLst>
            <pc:docMk/>
            <pc:sldMk cId="2587699819" sldId="261"/>
            <ac:picMk id="18" creationId="{F6824B56-A902-4034-AAF7-7A90BEBF9A3D}"/>
          </ac:picMkLst>
        </pc:picChg>
        <pc:picChg chg="add">
          <ac:chgData name="Bretton Powell (1911502)" userId="S::1911502@student.uwtsd.ac.uk::da39c3cc-bb09-4981-95ce-17d9d1bd54c0" providerId="AD" clId="Web-{D2B0BDB3-E303-4230-9982-98CFC7D8C8F3}" dt="2019-12-19T23:02:07.114" v="756"/>
          <ac:picMkLst>
            <pc:docMk/>
            <pc:sldMk cId="2587699819" sldId="261"/>
            <ac:picMk id="24" creationId="{7DB3A236-0E98-4521-B1C6-CB9DFE7E40BC}"/>
          </ac:picMkLst>
        </pc:picChg>
      </pc:sldChg>
      <pc:sldChg chg="addSp delSp modSp new mod setBg">
        <pc:chgData name="Bretton Powell (1911502)" userId="S::1911502@student.uwtsd.ac.uk::da39c3cc-bb09-4981-95ce-17d9d1bd54c0" providerId="AD" clId="Web-{D2B0BDB3-E303-4230-9982-98CFC7D8C8F3}" dt="2019-12-19T23:20:23.347" v="1038" actId="20577"/>
        <pc:sldMkLst>
          <pc:docMk/>
          <pc:sldMk cId="278050724" sldId="262"/>
        </pc:sldMkLst>
        <pc:spChg chg="mod">
          <ac:chgData name="Bretton Powell (1911502)" userId="S::1911502@student.uwtsd.ac.uk::da39c3cc-bb09-4981-95ce-17d9d1bd54c0" providerId="AD" clId="Web-{D2B0BDB3-E303-4230-9982-98CFC7D8C8F3}" dt="2019-12-19T23:20:00.893" v="1030"/>
          <ac:spMkLst>
            <pc:docMk/>
            <pc:sldMk cId="278050724" sldId="262"/>
            <ac:spMk id="2" creationId="{078EAAB3-9832-49D0-8F66-6692546CEE38}"/>
          </ac:spMkLst>
        </pc:spChg>
        <pc:spChg chg="mod">
          <ac:chgData name="Bretton Powell (1911502)" userId="S::1911502@student.uwtsd.ac.uk::da39c3cc-bb09-4981-95ce-17d9d1bd54c0" providerId="AD" clId="Web-{D2B0BDB3-E303-4230-9982-98CFC7D8C8F3}" dt="2019-12-19T23:20:23.347" v="1038" actId="20577"/>
          <ac:spMkLst>
            <pc:docMk/>
            <pc:sldMk cId="278050724" sldId="262"/>
            <ac:spMk id="3" creationId="{609165F0-AAE2-477F-AD55-C00CB0F6B7E2}"/>
          </ac:spMkLst>
        </pc:spChg>
        <pc:picChg chg="add del mod">
          <ac:chgData name="Bretton Powell (1911502)" userId="S::1911502@student.uwtsd.ac.uk::da39c3cc-bb09-4981-95ce-17d9d1bd54c0" providerId="AD" clId="Web-{D2B0BDB3-E303-4230-9982-98CFC7D8C8F3}" dt="2019-12-19T23:15:40.771" v="942"/>
          <ac:picMkLst>
            <pc:docMk/>
            <pc:sldMk cId="278050724" sldId="262"/>
            <ac:picMk id="5" creationId="{FEC34654-E171-4902-B12B-3D75484B48A9}"/>
          </ac:picMkLst>
        </pc:picChg>
        <pc:picChg chg="add">
          <ac:chgData name="Bretton Powell (1911502)" userId="S::1911502@student.uwtsd.ac.uk::da39c3cc-bb09-4981-95ce-17d9d1bd54c0" providerId="AD" clId="Web-{D2B0BDB3-E303-4230-9982-98CFC7D8C8F3}" dt="2019-12-19T23:19:47.393" v="1029"/>
          <ac:picMkLst>
            <pc:docMk/>
            <pc:sldMk cId="278050724" sldId="262"/>
            <ac:picMk id="7" creationId="{F5F4ECBB-3DEB-418B-AE9E-43C326F3FD47}"/>
          </ac:picMkLst>
        </pc:picChg>
      </pc:sldChg>
      <pc:sldChg chg="addSp modSp new mod setBg modNotes">
        <pc:chgData name="Bretton Powell (1911502)" userId="S::1911502@student.uwtsd.ac.uk::da39c3cc-bb09-4981-95ce-17d9d1bd54c0" providerId="AD" clId="Web-{D2B0BDB3-E303-4230-9982-98CFC7D8C8F3}" dt="2019-12-19T23:26:51.074" v="1241" actId="20577"/>
        <pc:sldMkLst>
          <pc:docMk/>
          <pc:sldMk cId="2025604364" sldId="263"/>
        </pc:sldMkLst>
        <pc:spChg chg="mod">
          <ac:chgData name="Bretton Powell (1911502)" userId="S::1911502@student.uwtsd.ac.uk::da39c3cc-bb09-4981-95ce-17d9d1bd54c0" providerId="AD" clId="Web-{D2B0BDB3-E303-4230-9982-98CFC7D8C8F3}" dt="2019-12-19T23:26:29.699" v="1226"/>
          <ac:spMkLst>
            <pc:docMk/>
            <pc:sldMk cId="2025604364" sldId="263"/>
            <ac:spMk id="2" creationId="{AB96A39A-218E-4A1C-BA6D-8D6F1F693BF6}"/>
          </ac:spMkLst>
        </pc:spChg>
        <pc:spChg chg="mod">
          <ac:chgData name="Bretton Powell (1911502)" userId="S::1911502@student.uwtsd.ac.uk::da39c3cc-bb09-4981-95ce-17d9d1bd54c0" providerId="AD" clId="Web-{D2B0BDB3-E303-4230-9982-98CFC7D8C8F3}" dt="2019-12-19T23:26:51.074" v="1241" actId="20577"/>
          <ac:spMkLst>
            <pc:docMk/>
            <pc:sldMk cId="2025604364" sldId="263"/>
            <ac:spMk id="3" creationId="{F8B59245-DF32-48FC-8BCE-33AB27B3B608}"/>
          </ac:spMkLst>
        </pc:spChg>
        <pc:picChg chg="add mod">
          <ac:chgData name="Bretton Powell (1911502)" userId="S::1911502@student.uwtsd.ac.uk::da39c3cc-bb09-4981-95ce-17d9d1bd54c0" providerId="AD" clId="Web-{D2B0BDB3-E303-4230-9982-98CFC7D8C8F3}" dt="2019-12-19T23:26:29.699" v="1226"/>
          <ac:picMkLst>
            <pc:docMk/>
            <pc:sldMk cId="2025604364" sldId="263"/>
            <ac:picMk id="5" creationId="{F40AFF0E-4459-4875-B214-DC3ACC675670}"/>
          </ac:picMkLst>
        </pc:picChg>
      </pc:sldChg>
      <pc:sldChg chg="addSp delSp modSp new del modNotes">
        <pc:chgData name="Bretton Powell (1911502)" userId="S::1911502@student.uwtsd.ac.uk::da39c3cc-bb09-4981-95ce-17d9d1bd54c0" providerId="AD" clId="Web-{D2B0BDB3-E303-4230-9982-98CFC7D8C8F3}" dt="2019-12-19T23:25:23.228" v="1209"/>
        <pc:sldMkLst>
          <pc:docMk/>
          <pc:sldMk cId="3304356535" sldId="263"/>
        </pc:sldMkLst>
        <pc:spChg chg="mod">
          <ac:chgData name="Bretton Powell (1911502)" userId="S::1911502@student.uwtsd.ac.uk::da39c3cc-bb09-4981-95ce-17d9d1bd54c0" providerId="AD" clId="Web-{D2B0BDB3-E303-4230-9982-98CFC7D8C8F3}" dt="2019-12-19T23:24:35.076" v="1200" actId="20577"/>
          <ac:spMkLst>
            <pc:docMk/>
            <pc:sldMk cId="3304356535" sldId="263"/>
            <ac:spMk id="2" creationId="{989F890F-CF48-4657-B218-74ACA5298709}"/>
          </ac:spMkLst>
        </pc:spChg>
        <pc:spChg chg="mod">
          <ac:chgData name="Bretton Powell (1911502)" userId="S::1911502@student.uwtsd.ac.uk::da39c3cc-bb09-4981-95ce-17d9d1bd54c0" providerId="AD" clId="Web-{D2B0BDB3-E303-4230-9982-98CFC7D8C8F3}" dt="2019-12-19T23:24:15.701" v="1185" actId="20577"/>
          <ac:spMkLst>
            <pc:docMk/>
            <pc:sldMk cId="3304356535" sldId="263"/>
            <ac:spMk id="3" creationId="{A7B536DD-C06B-41C3-AD6F-2D7EA1489D1C}"/>
          </ac:spMkLst>
        </pc:spChg>
        <pc:spChg chg="add del mod">
          <ac:chgData name="Bretton Powell (1911502)" userId="S::1911502@student.uwtsd.ac.uk::da39c3cc-bb09-4981-95ce-17d9d1bd54c0" providerId="AD" clId="Web-{D2B0BDB3-E303-4230-9982-98CFC7D8C8F3}" dt="2019-12-19T23:24:47.795" v="1206"/>
          <ac:spMkLst>
            <pc:docMk/>
            <pc:sldMk cId="3304356535" sldId="263"/>
            <ac:spMk id="4" creationId="{8C9E53AC-3BBA-4624-99F2-0C24C3F889AD}"/>
          </ac:spMkLst>
        </pc:spChg>
      </pc:sldChg>
      <pc:sldChg chg="addSp modSp new mod setBg">
        <pc:chgData name="Bretton Powell (1911502)" userId="S::1911502@student.uwtsd.ac.uk::da39c3cc-bb09-4981-95ce-17d9d1bd54c0" providerId="AD" clId="Web-{D2B0BDB3-E303-4230-9982-98CFC7D8C8F3}" dt="2019-12-19T23:30:30.632" v="1300"/>
        <pc:sldMkLst>
          <pc:docMk/>
          <pc:sldMk cId="348863274" sldId="264"/>
        </pc:sldMkLst>
        <pc:spChg chg="mod">
          <ac:chgData name="Bretton Powell (1911502)" userId="S::1911502@student.uwtsd.ac.uk::da39c3cc-bb09-4981-95ce-17d9d1bd54c0" providerId="AD" clId="Web-{D2B0BDB3-E303-4230-9982-98CFC7D8C8F3}" dt="2019-12-19T23:30:30.632" v="1300"/>
          <ac:spMkLst>
            <pc:docMk/>
            <pc:sldMk cId="348863274" sldId="264"/>
            <ac:spMk id="2" creationId="{BAAB73B2-E3EA-458E-8B0C-98983066FB5F}"/>
          </ac:spMkLst>
        </pc:spChg>
        <pc:spChg chg="mod">
          <ac:chgData name="Bretton Powell (1911502)" userId="S::1911502@student.uwtsd.ac.uk::da39c3cc-bb09-4981-95ce-17d9d1bd54c0" providerId="AD" clId="Web-{D2B0BDB3-E303-4230-9982-98CFC7D8C8F3}" dt="2019-12-19T23:30:30.632" v="1300"/>
          <ac:spMkLst>
            <pc:docMk/>
            <pc:sldMk cId="348863274" sldId="264"/>
            <ac:spMk id="3" creationId="{53C20FE1-2432-4BDF-A68B-D93D97A21403}"/>
          </ac:spMkLst>
        </pc:spChg>
        <pc:picChg chg="add">
          <ac:chgData name="Bretton Powell (1911502)" userId="S::1911502@student.uwtsd.ac.uk::da39c3cc-bb09-4981-95ce-17d9d1bd54c0" providerId="AD" clId="Web-{D2B0BDB3-E303-4230-9982-98CFC7D8C8F3}" dt="2019-12-19T23:30:11.162" v="1299"/>
          <ac:picMkLst>
            <pc:docMk/>
            <pc:sldMk cId="348863274" sldId="264"/>
            <ac:picMk id="5" creationId="{526D3B39-AB90-4A13-8978-3BBB745CF746}"/>
          </ac:picMkLst>
        </pc:picChg>
      </pc:sldChg>
      <pc:sldChg chg="addSp delSp modSp new">
        <pc:chgData name="Bretton Powell (1911502)" userId="S::1911502@student.uwtsd.ac.uk::da39c3cc-bb09-4981-95ce-17d9d1bd54c0" providerId="AD" clId="Web-{D2B0BDB3-E303-4230-9982-98CFC7D8C8F3}" dt="2019-12-19T23:35:28.071" v="1313"/>
        <pc:sldMkLst>
          <pc:docMk/>
          <pc:sldMk cId="58192273" sldId="265"/>
        </pc:sldMkLst>
        <pc:spChg chg="mod">
          <ac:chgData name="Bretton Powell (1911502)" userId="S::1911502@student.uwtsd.ac.uk::da39c3cc-bb09-4981-95ce-17d9d1bd54c0" providerId="AD" clId="Web-{D2B0BDB3-E303-4230-9982-98CFC7D8C8F3}" dt="2019-12-19T23:35:12.931" v="1308" actId="20577"/>
          <ac:spMkLst>
            <pc:docMk/>
            <pc:sldMk cId="58192273" sldId="265"/>
            <ac:spMk id="2" creationId="{4314838C-891E-4345-BFFA-AB2AA2A7B569}"/>
          </ac:spMkLst>
        </pc:spChg>
        <pc:spChg chg="del">
          <ac:chgData name="Bretton Powell (1911502)" userId="S::1911502@student.uwtsd.ac.uk::da39c3cc-bb09-4981-95ce-17d9d1bd54c0" providerId="AD" clId="Web-{D2B0BDB3-E303-4230-9982-98CFC7D8C8F3}" dt="2019-12-19T23:35:28.056" v="1311"/>
          <ac:spMkLst>
            <pc:docMk/>
            <pc:sldMk cId="58192273" sldId="265"/>
            <ac:spMk id="3" creationId="{5B702BC0-EBEA-47B2-A81E-CEB2F6254EAC}"/>
          </ac:spMkLst>
        </pc:spChg>
        <pc:spChg chg="add mod">
          <ac:chgData name="Bretton Powell (1911502)" userId="S::1911502@student.uwtsd.ac.uk::da39c3cc-bb09-4981-95ce-17d9d1bd54c0" providerId="AD" clId="Web-{D2B0BDB3-E303-4230-9982-98CFC7D8C8F3}" dt="2019-12-19T23:35:28.071" v="1313"/>
          <ac:spMkLst>
            <pc:docMk/>
            <pc:sldMk cId="58192273" sldId="265"/>
            <ac:spMk id="6" creationId="{88123C84-59C8-4502-BC64-D8A77AEF2EB8}"/>
          </ac:spMkLst>
        </pc:spChg>
        <pc:graphicFrameChg chg="add mod ord modGraphic">
          <ac:chgData name="Bretton Powell (1911502)" userId="S::1911502@student.uwtsd.ac.uk::da39c3cc-bb09-4981-95ce-17d9d1bd54c0" providerId="AD" clId="Web-{D2B0BDB3-E303-4230-9982-98CFC7D8C8F3}" dt="2019-12-19T23:35:28.056" v="1311"/>
          <ac:graphicFrameMkLst>
            <pc:docMk/>
            <pc:sldMk cId="58192273" sldId="265"/>
            <ac:graphicFrameMk id="5" creationId="{449D00FE-4809-4073-B789-2C5528A8F9E8}"/>
          </ac:graphicFrameMkLst>
        </pc:graphicFrameChg>
      </pc:sldChg>
      <pc:sldChg chg="addSp delSp modSp new">
        <pc:chgData name="Bretton Powell (1911502)" userId="S::1911502@student.uwtsd.ac.uk::da39c3cc-bb09-4981-95ce-17d9d1bd54c0" providerId="AD" clId="Web-{D2B0BDB3-E303-4230-9982-98CFC7D8C8F3}" dt="2019-12-19T23:36:46.621" v="1332"/>
        <pc:sldMkLst>
          <pc:docMk/>
          <pc:sldMk cId="3702820349" sldId="266"/>
        </pc:sldMkLst>
        <pc:spChg chg="mod">
          <ac:chgData name="Bretton Powell (1911502)" userId="S::1911502@student.uwtsd.ac.uk::da39c3cc-bb09-4981-95ce-17d9d1bd54c0" providerId="AD" clId="Web-{D2B0BDB3-E303-4230-9982-98CFC7D8C8F3}" dt="2019-12-19T23:35:57.181" v="1317" actId="20577"/>
          <ac:spMkLst>
            <pc:docMk/>
            <pc:sldMk cId="3702820349" sldId="266"/>
            <ac:spMk id="2" creationId="{A6D57A67-2DF9-44AC-A14D-042016D658A4}"/>
          </ac:spMkLst>
        </pc:spChg>
        <pc:spChg chg="del">
          <ac:chgData name="Bretton Powell (1911502)" userId="S::1911502@student.uwtsd.ac.uk::da39c3cc-bb09-4981-95ce-17d9d1bd54c0" providerId="AD" clId="Web-{D2B0BDB3-E303-4230-9982-98CFC7D8C8F3}" dt="2019-12-19T23:36:05.649" v="1320"/>
          <ac:spMkLst>
            <pc:docMk/>
            <pc:sldMk cId="3702820349" sldId="266"/>
            <ac:spMk id="3" creationId="{A623C150-1AB1-492E-A2BE-CFF46933DEF8}"/>
          </ac:spMkLst>
        </pc:spChg>
        <pc:spChg chg="add mod">
          <ac:chgData name="Bretton Powell (1911502)" userId="S::1911502@student.uwtsd.ac.uk::da39c3cc-bb09-4981-95ce-17d9d1bd54c0" providerId="AD" clId="Web-{D2B0BDB3-E303-4230-9982-98CFC7D8C8F3}" dt="2019-12-19T23:36:05.665" v="1322"/>
          <ac:spMkLst>
            <pc:docMk/>
            <pc:sldMk cId="3702820349" sldId="266"/>
            <ac:spMk id="6" creationId="{08A8BEDB-49CA-4524-B537-4B557615B293}"/>
          </ac:spMkLst>
        </pc:spChg>
        <pc:spChg chg="add del mod">
          <ac:chgData name="Bretton Powell (1911502)" userId="S::1911502@student.uwtsd.ac.uk::da39c3cc-bb09-4981-95ce-17d9d1bd54c0" providerId="AD" clId="Web-{D2B0BDB3-E303-4230-9982-98CFC7D8C8F3}" dt="2019-12-19T23:36:46.605" v="1330"/>
          <ac:spMkLst>
            <pc:docMk/>
            <pc:sldMk cId="3702820349" sldId="266"/>
            <ac:spMk id="8" creationId="{7B7A2D2B-B775-44D2-94DB-70DBC1AEEAA2}"/>
          </ac:spMkLst>
        </pc:spChg>
        <pc:spChg chg="add mod">
          <ac:chgData name="Bretton Powell (1911502)" userId="S::1911502@student.uwtsd.ac.uk::da39c3cc-bb09-4981-95ce-17d9d1bd54c0" providerId="AD" clId="Web-{D2B0BDB3-E303-4230-9982-98CFC7D8C8F3}" dt="2019-12-19T23:36:46.621" v="1332"/>
          <ac:spMkLst>
            <pc:docMk/>
            <pc:sldMk cId="3702820349" sldId="266"/>
            <ac:spMk id="11" creationId="{47940C89-5991-4DF2-B8FA-45A106E144AC}"/>
          </ac:spMkLst>
        </pc:spChg>
        <pc:graphicFrameChg chg="add del mod ord modGraphic">
          <ac:chgData name="Bretton Powell (1911502)" userId="S::1911502@student.uwtsd.ac.uk::da39c3cc-bb09-4981-95ce-17d9d1bd54c0" providerId="AD" clId="Web-{D2B0BDB3-E303-4230-9982-98CFC7D8C8F3}" dt="2019-12-19T23:36:34.730" v="1329"/>
          <ac:graphicFrameMkLst>
            <pc:docMk/>
            <pc:sldMk cId="3702820349" sldId="266"/>
            <ac:graphicFrameMk id="5" creationId="{5634D32B-BBF3-4C79-8F63-09C91023C95A}"/>
          </ac:graphicFrameMkLst>
        </pc:graphicFrameChg>
        <pc:graphicFrameChg chg="add mod ord modGraphic">
          <ac:chgData name="Bretton Powell (1911502)" userId="S::1911502@student.uwtsd.ac.uk::da39c3cc-bb09-4981-95ce-17d9d1bd54c0" providerId="AD" clId="Web-{D2B0BDB3-E303-4230-9982-98CFC7D8C8F3}" dt="2019-12-19T23:36:46.605" v="1330"/>
          <ac:graphicFrameMkLst>
            <pc:docMk/>
            <pc:sldMk cId="3702820349" sldId="266"/>
            <ac:graphicFrameMk id="10" creationId="{15421355-B00E-41C2-9FE4-43291704CA87}"/>
          </ac:graphicFrameMkLst>
        </pc:graphicFrameChg>
      </pc:sldChg>
      <pc:sldChg chg="addSp delSp modSp new">
        <pc:chgData name="Bretton Powell (1911502)" userId="S::1911502@student.uwtsd.ac.uk::da39c3cc-bb09-4981-95ce-17d9d1bd54c0" providerId="AD" clId="Web-{D2B0BDB3-E303-4230-9982-98CFC7D8C8F3}" dt="2019-12-19T23:37:40.029" v="1349"/>
        <pc:sldMkLst>
          <pc:docMk/>
          <pc:sldMk cId="1554075533" sldId="267"/>
        </pc:sldMkLst>
        <pc:spChg chg="mod">
          <ac:chgData name="Bretton Powell (1911502)" userId="S::1911502@student.uwtsd.ac.uk::da39c3cc-bb09-4981-95ce-17d9d1bd54c0" providerId="AD" clId="Web-{D2B0BDB3-E303-4230-9982-98CFC7D8C8F3}" dt="2019-12-19T23:37:03.136" v="1338" actId="20577"/>
          <ac:spMkLst>
            <pc:docMk/>
            <pc:sldMk cId="1554075533" sldId="267"/>
            <ac:spMk id="2" creationId="{A95D041E-F4C7-4447-AFFC-C220B2956D3B}"/>
          </ac:spMkLst>
        </pc:spChg>
        <pc:spChg chg="del">
          <ac:chgData name="Bretton Powell (1911502)" userId="S::1911502@student.uwtsd.ac.uk::da39c3cc-bb09-4981-95ce-17d9d1bd54c0" providerId="AD" clId="Web-{D2B0BDB3-E303-4230-9982-98CFC7D8C8F3}" dt="2019-12-19T23:37:14.964" v="1341"/>
          <ac:spMkLst>
            <pc:docMk/>
            <pc:sldMk cId="1554075533" sldId="267"/>
            <ac:spMk id="3" creationId="{4CC9A1AD-DEDA-4484-866D-A15E82B0FE35}"/>
          </ac:spMkLst>
        </pc:spChg>
        <pc:spChg chg="add mod">
          <ac:chgData name="Bretton Powell (1911502)" userId="S::1911502@student.uwtsd.ac.uk::da39c3cc-bb09-4981-95ce-17d9d1bd54c0" providerId="AD" clId="Web-{D2B0BDB3-E303-4230-9982-98CFC7D8C8F3}" dt="2019-12-19T23:37:14.980" v="1343"/>
          <ac:spMkLst>
            <pc:docMk/>
            <pc:sldMk cId="1554075533" sldId="267"/>
            <ac:spMk id="6" creationId="{EFC89FAC-3B93-40EF-B26A-81AF72F845F0}"/>
          </ac:spMkLst>
        </pc:spChg>
        <pc:graphicFrameChg chg="add mod ord modGraphic">
          <ac:chgData name="Bretton Powell (1911502)" userId="S::1911502@student.uwtsd.ac.uk::da39c3cc-bb09-4981-95ce-17d9d1bd54c0" providerId="AD" clId="Web-{D2B0BDB3-E303-4230-9982-98CFC7D8C8F3}" dt="2019-12-19T23:37:40.029" v="1349"/>
          <ac:graphicFrameMkLst>
            <pc:docMk/>
            <pc:sldMk cId="1554075533" sldId="267"/>
            <ac:graphicFrameMk id="5" creationId="{E15B7DB6-3ECD-4230-94EB-08DA6CFC5BCD}"/>
          </ac:graphicFrameMkLst>
        </pc:graphicFrameChg>
      </pc:sldChg>
      <pc:sldChg chg="modSp new">
        <pc:chgData name="Bretton Powell (1911502)" userId="S::1911502@student.uwtsd.ac.uk::da39c3cc-bb09-4981-95ce-17d9d1bd54c0" providerId="AD" clId="Web-{D2B0BDB3-E303-4230-9982-98CFC7D8C8F3}" dt="2019-12-19T23:47:18.143" v="1390" actId="20577"/>
        <pc:sldMkLst>
          <pc:docMk/>
          <pc:sldMk cId="3782451410" sldId="268"/>
        </pc:sldMkLst>
        <pc:spChg chg="mod">
          <ac:chgData name="Bretton Powell (1911502)" userId="S::1911502@student.uwtsd.ac.uk::da39c3cc-bb09-4981-95ce-17d9d1bd54c0" providerId="AD" clId="Web-{D2B0BDB3-E303-4230-9982-98CFC7D8C8F3}" dt="2019-12-19T23:40:11.935" v="1357" actId="20577"/>
          <ac:spMkLst>
            <pc:docMk/>
            <pc:sldMk cId="3782451410" sldId="268"/>
            <ac:spMk id="2" creationId="{5CC44434-AABF-4838-BD13-A0D3906F7F1E}"/>
          </ac:spMkLst>
        </pc:spChg>
        <pc:spChg chg="mod">
          <ac:chgData name="Bretton Powell (1911502)" userId="S::1911502@student.uwtsd.ac.uk::da39c3cc-bb09-4981-95ce-17d9d1bd54c0" providerId="AD" clId="Web-{D2B0BDB3-E303-4230-9982-98CFC7D8C8F3}" dt="2019-12-19T23:47:18.143" v="1390" actId="20577"/>
          <ac:spMkLst>
            <pc:docMk/>
            <pc:sldMk cId="3782451410" sldId="268"/>
            <ac:spMk id="3" creationId="{F30D437E-0E4D-43B6-B364-3FF21CC97DC1}"/>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79193A6-AC45-4A98-A62E-88CE272270A0}" type="datetimeFigureOut">
              <a:rPr lang="en-GB"/>
              <a:t>20/12/2019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C68072C-CAF0-4DA8-959C-BB8FB9931150}" type="slidenum">
              <a:rPr lang="en-GB"/>
              <a:t>‹#›</a:t>
            </a:fld>
            <a:endParaRPr lang="en-GB"/>
          </a:p>
        </p:txBody>
      </p:sp>
    </p:spTree>
    <p:extLst>
      <p:ext uri="{BB962C8B-B14F-4D97-AF65-F5344CB8AC3E}">
        <p14:creationId xmlns:p14="http://schemas.microsoft.com/office/powerpoint/2010/main" val="11722483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Arial"/>
              <a:buChar char="•"/>
            </a:pPr>
            <a:r>
              <a:rPr lang="en-US">
                <a:cs typeface="Calibri"/>
              </a:rPr>
              <a:t>Hi, today I will be presenting a power point presentation on John Lewis and Partners.</a:t>
            </a:r>
          </a:p>
        </p:txBody>
      </p:sp>
      <p:sp>
        <p:nvSpPr>
          <p:cNvPr id="4" name="Slide Number Placeholder 3"/>
          <p:cNvSpPr>
            <a:spLocks noGrp="1"/>
          </p:cNvSpPr>
          <p:nvPr>
            <p:ph type="sldNum" sz="quarter" idx="5"/>
          </p:nvPr>
        </p:nvSpPr>
        <p:spPr/>
        <p:txBody>
          <a:bodyPr/>
          <a:lstStyle/>
          <a:p>
            <a:fld id="{BC68072C-CAF0-4DA8-959C-BB8FB9931150}" type="slidenum">
              <a:rPr lang="en-GB"/>
              <a:t>1</a:t>
            </a:fld>
            <a:endParaRPr lang="en-GB"/>
          </a:p>
        </p:txBody>
      </p:sp>
    </p:spTree>
    <p:extLst>
      <p:ext uri="{BB962C8B-B14F-4D97-AF65-F5344CB8AC3E}">
        <p14:creationId xmlns:p14="http://schemas.microsoft.com/office/powerpoint/2010/main" val="83301134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lnSpc>
                <a:spcPct val="90000"/>
              </a:lnSpc>
              <a:spcBef>
                <a:spcPts val="1000"/>
              </a:spcBef>
              <a:buFont typeface="Arial"/>
              <a:buChar char="•"/>
            </a:pPr>
            <a:r>
              <a:rPr lang="en-US"/>
              <a:t>He wanted to think of ways of including staff in decision making and how a whole business could be run. </a:t>
            </a:r>
            <a:endParaRPr lang="en-US">
              <a:cs typeface="Calibri"/>
            </a:endParaRPr>
          </a:p>
          <a:p>
            <a:pPr marL="171450" indent="-171450">
              <a:lnSpc>
                <a:spcPct val="90000"/>
              </a:lnSpc>
              <a:spcBef>
                <a:spcPts val="1000"/>
              </a:spcBef>
              <a:buFont typeface="Arial"/>
              <a:buChar char="•"/>
            </a:pPr>
            <a:r>
              <a:rPr lang="en-US"/>
              <a:t> John Lewis set out a set of principles on how the Company should be operated. By also produceing a written constitution to help Partners understand what rights they had and what responsibilities they had as co-owners.</a:t>
            </a:r>
            <a:endParaRPr lang="en-US">
              <a:cs typeface="Calibri" panose="020F0502020204030204"/>
            </a:endParaRPr>
          </a:p>
          <a:p>
            <a:pPr marL="171450" indent="-171450">
              <a:lnSpc>
                <a:spcPct val="90000"/>
              </a:lnSpc>
              <a:spcBef>
                <a:spcPts val="1000"/>
              </a:spcBef>
              <a:buFont typeface="Arial"/>
              <a:buChar char="•"/>
            </a:pPr>
            <a:r>
              <a:rPr lang="en-US"/>
              <a:t>Lewis seeked to create a way of constructing business that was both commercial, which would allow it ti move quickly and stay ahead of competition in a highly competitive market.</a:t>
            </a:r>
          </a:p>
          <a:p>
            <a:pPr marL="171450" indent="-171450">
              <a:lnSpc>
                <a:spcPct val="90000"/>
              </a:lnSpc>
              <a:spcBef>
                <a:spcPts val="1000"/>
              </a:spcBef>
              <a:buFont typeface="Arial"/>
              <a:buChar char="•"/>
            </a:pPr>
            <a:r>
              <a:rPr lang="en-US"/>
              <a:t>By also creating democratic environment by giving every Partner a voice within the organisation they co-own.</a:t>
            </a:r>
            <a:endParaRPr lang="en-US">
              <a:cs typeface="Calibri"/>
            </a:endParaRPr>
          </a:p>
          <a:p>
            <a:pPr marL="171450" indent="-171450">
              <a:lnSpc>
                <a:spcPct val="90000"/>
              </a:lnSpc>
              <a:spcBef>
                <a:spcPts val="1000"/>
              </a:spcBef>
              <a:buFont typeface="Arial"/>
              <a:buChar char="•"/>
            </a:pPr>
            <a:endParaRPr lang="en-US">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BC68072C-CAF0-4DA8-959C-BB8FB9931150}" type="slidenum">
              <a:rPr lang="en-GB"/>
              <a:t>2</a:t>
            </a:fld>
            <a:endParaRPr lang="en-GB"/>
          </a:p>
        </p:txBody>
      </p:sp>
    </p:spTree>
    <p:extLst>
      <p:ext uri="{BB962C8B-B14F-4D97-AF65-F5344CB8AC3E}">
        <p14:creationId xmlns:p14="http://schemas.microsoft.com/office/powerpoint/2010/main" val="209903365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a:buChar char="•"/>
            </a:pPr>
            <a:r>
              <a:rPr lang="en-US"/>
              <a:t>As co-owners employees all have a share in the business and a shared commitment to go above and beyond for each other and their customers. Customers are at the heart of what John Lewis and Partners do. </a:t>
            </a:r>
            <a:endParaRPr lang="en-US">
              <a:cs typeface="Calibri"/>
            </a:endParaRPr>
          </a:p>
          <a:p>
            <a:pPr>
              <a:buFont typeface="Arial"/>
              <a:buChar char="•"/>
            </a:pPr>
            <a:r>
              <a:rPr lang="en-US">
                <a:cs typeface="Calibri"/>
              </a:rPr>
              <a:t>And </a:t>
            </a:r>
            <a:r>
              <a:rPr lang="en-US"/>
              <a:t>everything began with the Partnership’s ultimate purpose and principle which is still their mission statement till today. (Reference quote on slide)</a:t>
            </a:r>
            <a:endParaRPr lang="en-US">
              <a:cs typeface="Calibri"/>
            </a:endParaRPr>
          </a:p>
          <a:p>
            <a:pPr>
              <a:buFont typeface="Arial"/>
              <a:buChar char="•"/>
            </a:pPr>
            <a:r>
              <a:rPr lang="en-US"/>
              <a:t>Principle 1 will always be the most important principle of the 7 principle for John Lewis and Partners as putting the happiness of their employees/partners first, they believe they can better honour their commitment.</a:t>
            </a:r>
            <a:endParaRPr lang="en-US">
              <a:cs typeface="Calibri"/>
            </a:endParaRPr>
          </a:p>
          <a:p>
            <a:pPr>
              <a:buFont typeface="Arial"/>
              <a:buChar char="•"/>
            </a:pPr>
            <a:r>
              <a:rPr lang="en-US">
                <a:cs typeface="Calibri"/>
              </a:rPr>
              <a:t>This then in return offers their customers a better quality of service and partners a happy environment to work in.</a:t>
            </a:r>
          </a:p>
          <a:p>
            <a:endParaRPr lang="en-US">
              <a:cs typeface="Calibri"/>
            </a:endParaRPr>
          </a:p>
          <a:p>
            <a:pPr marL="171450" indent="-171450">
              <a:buFont typeface="Arial"/>
              <a:buChar char="•"/>
            </a:pPr>
            <a:endParaRPr lang="en-US">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BC68072C-CAF0-4DA8-959C-BB8FB9931150}" type="slidenum">
              <a:rPr lang="en-GB"/>
              <a:t>3</a:t>
            </a:fld>
            <a:endParaRPr lang="en-GB"/>
          </a:p>
        </p:txBody>
      </p:sp>
    </p:spTree>
    <p:extLst>
      <p:ext uri="{BB962C8B-B14F-4D97-AF65-F5344CB8AC3E}">
        <p14:creationId xmlns:p14="http://schemas.microsoft.com/office/powerpoint/2010/main" val="222487568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a:buChar char="•"/>
            </a:pPr>
            <a:r>
              <a:rPr lang="en-US">
                <a:cs typeface="Calibri"/>
              </a:rPr>
              <a:t>These values are very important to partners within John Lewis and mus be upheld always.</a:t>
            </a:r>
          </a:p>
          <a:p>
            <a:pPr marL="171450" indent="-171450">
              <a:buFont typeface="Arial"/>
              <a:buChar char="•"/>
            </a:pPr>
            <a:r>
              <a:rPr lang="en-US">
                <a:cs typeface="Calibri"/>
              </a:rPr>
              <a:t>It is what makes the company successful</a:t>
            </a:r>
          </a:p>
        </p:txBody>
      </p:sp>
      <p:sp>
        <p:nvSpPr>
          <p:cNvPr id="4" name="Slide Number Placeholder 3"/>
          <p:cNvSpPr>
            <a:spLocks noGrp="1"/>
          </p:cNvSpPr>
          <p:nvPr>
            <p:ph type="sldNum" sz="quarter" idx="5"/>
          </p:nvPr>
        </p:nvSpPr>
        <p:spPr/>
        <p:txBody>
          <a:bodyPr/>
          <a:lstStyle/>
          <a:p>
            <a:fld id="{BC68072C-CAF0-4DA8-959C-BB8FB9931150}" type="slidenum">
              <a:rPr lang="en-GB"/>
              <a:t>4</a:t>
            </a:fld>
            <a:endParaRPr lang="en-GB"/>
          </a:p>
        </p:txBody>
      </p:sp>
    </p:spTree>
    <p:extLst>
      <p:ext uri="{BB962C8B-B14F-4D97-AF65-F5344CB8AC3E}">
        <p14:creationId xmlns:p14="http://schemas.microsoft.com/office/powerpoint/2010/main" val="182838266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Arial"/>
              <a:buChar char="•"/>
            </a:pPr>
            <a:r>
              <a:rPr lang="en-US"/>
              <a:t>Profit before PB, tax and exceptional items was substantially lower than last year at £160.0m according to data provided by John Lewis and Partners. </a:t>
            </a:r>
          </a:p>
          <a:p>
            <a:pPr marL="285750" indent="-285750">
              <a:buFont typeface="Arial"/>
              <a:buChar char="•"/>
            </a:pPr>
            <a:r>
              <a:rPr lang="en-US"/>
              <a:t>They were down £132.8m or 45.4%. This was said to be due to the significant operating profit decline in John Lewis and Partners, which was down £143.1m (55.5%) to £114.7m.</a:t>
            </a:r>
          </a:p>
          <a:p>
            <a:pPr marL="285750" indent="-285750">
              <a:buFont typeface="Arial"/>
              <a:buChar char="•"/>
            </a:pPr>
            <a:r>
              <a:rPr lang="en-US"/>
              <a:t>This decline was driven by four major factors, each effecting profit by around a quarter of the year on year decline.</a:t>
            </a:r>
            <a:endParaRPr lang="en-US">
              <a:cs typeface="Calibri"/>
            </a:endParaRPr>
          </a:p>
          <a:p>
            <a:pPr marL="285750" indent="-285750">
              <a:buFont typeface="Arial"/>
              <a:buChar char="•"/>
            </a:pPr>
            <a:endParaRPr lang="en-US">
              <a:cs typeface="Calibri"/>
            </a:endParaRPr>
          </a:p>
        </p:txBody>
      </p:sp>
      <p:sp>
        <p:nvSpPr>
          <p:cNvPr id="4" name="Slide Number Placeholder 3"/>
          <p:cNvSpPr>
            <a:spLocks noGrp="1"/>
          </p:cNvSpPr>
          <p:nvPr>
            <p:ph type="sldNum" sz="quarter" idx="5"/>
          </p:nvPr>
        </p:nvSpPr>
        <p:spPr/>
        <p:txBody>
          <a:bodyPr/>
          <a:lstStyle/>
          <a:p>
            <a:fld id="{BC68072C-CAF0-4DA8-959C-BB8FB9931150}" type="slidenum">
              <a:rPr lang="en-GB"/>
              <a:t>6</a:t>
            </a:fld>
            <a:endParaRPr lang="en-GB"/>
          </a:p>
        </p:txBody>
      </p:sp>
    </p:spTree>
    <p:extLst>
      <p:ext uri="{BB962C8B-B14F-4D97-AF65-F5344CB8AC3E}">
        <p14:creationId xmlns:p14="http://schemas.microsoft.com/office/powerpoint/2010/main" val="300037551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Arial,Sans-Serif"/>
              <a:buChar char="•"/>
            </a:pPr>
            <a:r>
              <a:rPr lang="en-US"/>
              <a:t>Stakeholders – both from within and beyond the Partnership have a good understanding on information about CSR performance, and communication to meet those needs is a challenge. </a:t>
            </a:r>
          </a:p>
          <a:p>
            <a:pPr marL="285750" indent="-285750">
              <a:buFont typeface="Arial,Sans-Serif"/>
              <a:buChar char="•"/>
            </a:pPr>
            <a:r>
              <a:rPr lang="en-US"/>
              <a:t>Due to the fact it covers such a wide range of social, economic and environmental issues. </a:t>
            </a:r>
          </a:p>
          <a:p>
            <a:pPr marL="285750" indent="-285750">
              <a:buFont typeface="Arial,Sans-Serif"/>
              <a:buChar char="•"/>
            </a:pPr>
            <a:r>
              <a:rPr lang="en-US"/>
              <a:t>This has made stakeholders committed to the organisation and being clear about their priorities to achieve every day needs.</a:t>
            </a:r>
            <a:endParaRPr lang="en-GB"/>
          </a:p>
        </p:txBody>
      </p:sp>
      <p:sp>
        <p:nvSpPr>
          <p:cNvPr id="4" name="Slide Number Placeholder 3"/>
          <p:cNvSpPr>
            <a:spLocks noGrp="1"/>
          </p:cNvSpPr>
          <p:nvPr>
            <p:ph type="sldNum" sz="quarter" idx="5"/>
          </p:nvPr>
        </p:nvSpPr>
        <p:spPr/>
        <p:txBody>
          <a:bodyPr/>
          <a:lstStyle/>
          <a:p>
            <a:fld id="{BC68072C-CAF0-4DA8-959C-BB8FB9931150}" type="slidenum">
              <a:rPr lang="en-GB"/>
              <a:t>8</a:t>
            </a:fld>
            <a:endParaRPr lang="en-GB"/>
          </a:p>
        </p:txBody>
      </p:sp>
    </p:spTree>
    <p:extLst>
      <p:ext uri="{BB962C8B-B14F-4D97-AF65-F5344CB8AC3E}">
        <p14:creationId xmlns:p14="http://schemas.microsoft.com/office/powerpoint/2010/main" val="181779010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a:buChar char="•"/>
            </a:pPr>
            <a:r>
              <a:rPr lang="en-US"/>
              <a:t>Sustainability has been focus for John Lewis and Partners for awhile. </a:t>
            </a:r>
          </a:p>
          <a:p>
            <a:pPr marL="171450" indent="-171450">
              <a:buFont typeface="Arial"/>
              <a:buChar char="•"/>
            </a:pPr>
            <a:r>
              <a:rPr lang="en-US"/>
              <a:t>About 80% of the cotton used in the John Lewis and Partners own line collection is sustainably sourced which is a 175% increase on previous years. </a:t>
            </a:r>
          </a:p>
          <a:p>
            <a:pPr marL="171450" indent="-171450">
              <a:buFont typeface="Arial"/>
              <a:buChar char="•"/>
            </a:pPr>
            <a:r>
              <a:rPr lang="en-US"/>
              <a:t>In John Lewis Oxford shop they have buy back scheme in place that intices customers to bring in old clothes bought from John Lewis and Partners that they no longer need or use so that they can re distrubute them.</a:t>
            </a:r>
            <a:endParaRPr lang="en-US">
              <a:cs typeface="Calibri" panose="020F0502020204030204"/>
            </a:endParaRPr>
          </a:p>
        </p:txBody>
      </p:sp>
      <p:sp>
        <p:nvSpPr>
          <p:cNvPr id="4" name="Slide Number Placeholder 3"/>
          <p:cNvSpPr>
            <a:spLocks noGrp="1"/>
          </p:cNvSpPr>
          <p:nvPr>
            <p:ph type="sldNum" sz="quarter" idx="5"/>
          </p:nvPr>
        </p:nvSpPr>
        <p:spPr/>
        <p:txBody>
          <a:bodyPr/>
          <a:lstStyle/>
          <a:p>
            <a:fld id="{BC68072C-CAF0-4DA8-959C-BB8FB9931150}" type="slidenum">
              <a:rPr lang="en-GB"/>
              <a:t>13</a:t>
            </a:fld>
            <a:endParaRPr lang="en-GB"/>
          </a:p>
        </p:txBody>
      </p:sp>
    </p:spTree>
    <p:extLst>
      <p:ext uri="{BB962C8B-B14F-4D97-AF65-F5344CB8AC3E}">
        <p14:creationId xmlns:p14="http://schemas.microsoft.com/office/powerpoint/2010/main" val="207807546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Arial"/>
              <a:buChar char="•"/>
            </a:pPr>
            <a:r>
              <a:rPr lang="en-US">
                <a:cs typeface="Calibri"/>
              </a:rPr>
              <a:t>Thank you for listening any questions?</a:t>
            </a:r>
          </a:p>
        </p:txBody>
      </p:sp>
      <p:sp>
        <p:nvSpPr>
          <p:cNvPr id="4" name="Slide Number Placeholder 3"/>
          <p:cNvSpPr>
            <a:spLocks noGrp="1"/>
          </p:cNvSpPr>
          <p:nvPr>
            <p:ph type="sldNum" sz="quarter" idx="5"/>
          </p:nvPr>
        </p:nvSpPr>
        <p:spPr/>
        <p:txBody>
          <a:bodyPr/>
          <a:lstStyle/>
          <a:p>
            <a:fld id="{BC68072C-CAF0-4DA8-959C-BB8FB9931150}" type="slidenum">
              <a:rPr lang="en-GB"/>
              <a:t>14</a:t>
            </a:fld>
            <a:endParaRPr lang="en-GB"/>
          </a:p>
        </p:txBody>
      </p:sp>
    </p:spTree>
    <p:extLst>
      <p:ext uri="{BB962C8B-B14F-4D97-AF65-F5344CB8AC3E}">
        <p14:creationId xmlns:p14="http://schemas.microsoft.com/office/powerpoint/2010/main" val="1343075426"/>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242851"/>
            <a:ext cx="8968084" cy="275942"/>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11716" y="4243845"/>
            <a:ext cx="3077108" cy="276940"/>
          </a:xfrm>
          <a:prstGeom prst="rect">
            <a:avLst/>
          </a:prstGeom>
        </p:spPr>
      </p:pic>
      <p:sp>
        <p:nvSpPr>
          <p:cNvPr id="9" name="Rectangle 8"/>
          <p:cNvSpPr/>
          <p:nvPr/>
        </p:nvSpPr>
        <p:spPr>
          <a:xfrm>
            <a:off x="0" y="2590078"/>
            <a:ext cx="8968085" cy="1660332"/>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9111715" y="2590078"/>
            <a:ext cx="3077109"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680322" y="2733709"/>
            <a:ext cx="8144134" cy="1373070"/>
          </a:xfrm>
        </p:spPr>
        <p:txBody>
          <a:bodyPr anchor="b">
            <a:noAutofit/>
          </a:bodyPr>
          <a:lstStyle>
            <a:lvl1pPr algn="r">
              <a:defRPr sz="5400"/>
            </a:lvl1pPr>
          </a:lstStyle>
          <a:p>
            <a:r>
              <a:rPr lang="en-US"/>
              <a:t>Click to edit Master title style</a:t>
            </a:r>
          </a:p>
        </p:txBody>
      </p:sp>
      <p:sp>
        <p:nvSpPr>
          <p:cNvPr id="3" name="Subtitle 2"/>
          <p:cNvSpPr>
            <a:spLocks noGrp="1"/>
          </p:cNvSpPr>
          <p:nvPr>
            <p:ph type="subTitle" idx="1"/>
          </p:nvPr>
        </p:nvSpPr>
        <p:spPr>
          <a:xfrm>
            <a:off x="680322" y="4394039"/>
            <a:ext cx="8144134" cy="1117687"/>
          </a:xfrm>
        </p:spPr>
        <p:txBody>
          <a:bodyPr>
            <a:normAutofit/>
          </a:bodyPr>
          <a:lstStyle>
            <a:lvl1pPr marL="0" indent="0" algn="r">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78ABE3C1-DBE1-495D-B57B-2849774B866A}" type="datetimeFigureOut">
              <a:rPr lang="en-US" dirty="0"/>
              <a:t>12/20/2019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9255346" y="2750337"/>
            <a:ext cx="1171888" cy="1356442"/>
          </a:xfrm>
        </p:spPr>
        <p:txBody>
          <a:bodyPr/>
          <a:lstStyle/>
          <a:p>
            <a:fld id="{6D22F896-40B5-4ADD-8801-0D06FADFA095}" type="slidenum">
              <a:rPr lang="en-US" dirty="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2DE42F4-6EEF-4EF7-8ED4-2208F0F89A08}" type="datetimeFigureOut">
              <a:rPr lang="en-US" dirty="0"/>
              <a:t>12/20/2019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086907"/>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4" y="4087901"/>
            <a:ext cx="1602997" cy="144270"/>
          </a:xfrm>
          <a:prstGeom prst="rect">
            <a:avLst/>
          </a:prstGeom>
        </p:spPr>
      </p:pic>
      <p:sp>
        <p:nvSpPr>
          <p:cNvPr id="9" name="Rectangle 8"/>
          <p:cNvSpPr/>
          <p:nvPr/>
        </p:nvSpPr>
        <p:spPr>
          <a:xfrm>
            <a:off x="-2" y="2726267"/>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5" y="2726267"/>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2869895"/>
            <a:ext cx="9613860" cy="1090788"/>
          </a:xfrm>
        </p:spPr>
        <p:txBody>
          <a:bodyPr anchor="ctr">
            <a:normAutofit/>
          </a:bodyPr>
          <a:lstStyle>
            <a:lvl1pPr algn="r">
              <a:defRPr sz="3600"/>
            </a:lvl1pPr>
          </a:lstStyle>
          <a:p>
            <a:r>
              <a:rPr lang="en-US"/>
              <a:t>Click to edit Master title style</a:t>
            </a:r>
          </a:p>
        </p:txBody>
      </p:sp>
      <p:sp>
        <p:nvSpPr>
          <p:cNvPr id="3" name="Text Placeholder 2"/>
          <p:cNvSpPr>
            <a:spLocks noGrp="1"/>
          </p:cNvSpPr>
          <p:nvPr>
            <p:ph type="body" idx="1"/>
          </p:nvPr>
        </p:nvSpPr>
        <p:spPr>
          <a:xfrm>
            <a:off x="680322" y="4232171"/>
            <a:ext cx="9613860" cy="1704017"/>
          </a:xfrm>
        </p:spPr>
        <p:txBody>
          <a:bodyPr>
            <a:normAutofit/>
          </a:bodyPr>
          <a:lstStyle>
            <a:lvl1pPr marL="0" indent="0" algn="r">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0578ACC-22D6-47C1-A373-4FD133E34F3C}" type="datetimeFigureOut">
              <a:rPr lang="en-US" dirty="0"/>
              <a:t>12/20/2019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10729455" y="2869895"/>
            <a:ext cx="1154151" cy="1090789"/>
          </a:xfrm>
        </p:spPr>
        <p:txBody>
          <a:bodyPr/>
          <a:lstStyle/>
          <a:p>
            <a:fld id="{6D22F896-40B5-4ADD-8801-0D06FADFA095}" type="slidenum">
              <a:rPr lang="en-US" dirty="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80320" y="2336873"/>
            <a:ext cx="4698358" cy="35993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594123" y="2336873"/>
            <a:ext cx="4700058" cy="35993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4E5A6C69-6797-4E8A-BF37-F2C3751466E9}" type="datetimeFigureOut">
              <a:rPr lang="en-US" dirty="0"/>
              <a:t>12/20/2019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0" name="Picture 9"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1" name="Picture 10"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2" name="Rectangle 11"/>
          <p:cNvSpPr/>
          <p:nvPr/>
        </p:nvSpPr>
        <p:spPr>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753229"/>
            <a:ext cx="9613863" cy="1080937"/>
          </a:xfrm>
        </p:spPr>
        <p:txBody>
          <a:bodyPr/>
          <a:lstStyle/>
          <a:p>
            <a:r>
              <a:rPr lang="en-US"/>
              <a:t>Click to edit Master title style</a:t>
            </a:r>
          </a:p>
        </p:txBody>
      </p:sp>
      <p:sp>
        <p:nvSpPr>
          <p:cNvPr id="3" name="Text Placeholder 2"/>
          <p:cNvSpPr>
            <a:spLocks noGrp="1"/>
          </p:cNvSpPr>
          <p:nvPr>
            <p:ph type="body" idx="1"/>
          </p:nvPr>
        </p:nvSpPr>
        <p:spPr>
          <a:xfrm>
            <a:off x="906350" y="2336873"/>
            <a:ext cx="4472327" cy="69313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0322" y="3030008"/>
            <a:ext cx="4698355" cy="29061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820154" y="2336873"/>
            <a:ext cx="4474028" cy="692076"/>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594123" y="3030008"/>
            <a:ext cx="4700059" cy="29061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D82014A1-A632-4878-A0D3-F52BA7563730}" type="datetimeFigureOut">
              <a:rPr lang="en-US" dirty="0"/>
              <a:t>12/20/2019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7" name="Picture 6"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8" name="Rectangle 7"/>
          <p:cNvSpPr/>
          <p:nvPr/>
        </p:nvSpPr>
        <p:spPr>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E99F462-093F-4566-844B-4C71F2739DA5}" type="datetimeFigureOut">
              <a:rPr lang="en-US" dirty="0"/>
              <a:t>12/20/2019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HD-ShadowShor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6" name="Rectangle 5"/>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3D24A7AC-904D-4781-85BA-7D10C17ED021}" type="datetimeFigureOut">
              <a:rPr lang="en-US" dirty="0"/>
              <a:t>12/20/2019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1" y="753227"/>
            <a:ext cx="9613859" cy="1080940"/>
          </a:xfrm>
        </p:spPr>
        <p:txBody>
          <a:bodyPr anchor="ctr">
            <a:normAutofit/>
          </a:bodyPr>
          <a:lstStyle>
            <a:lvl1pPr>
              <a:defRPr sz="3600"/>
            </a:lvl1pPr>
          </a:lstStyle>
          <a:p>
            <a:r>
              <a:rPr lang="en-US"/>
              <a:t>Click to edit Master title style</a:t>
            </a:r>
          </a:p>
        </p:txBody>
      </p:sp>
      <p:sp>
        <p:nvSpPr>
          <p:cNvPr id="3" name="Content Placeholder 2"/>
          <p:cNvSpPr>
            <a:spLocks noGrp="1"/>
          </p:cNvSpPr>
          <p:nvPr>
            <p:ph idx="1"/>
          </p:nvPr>
        </p:nvSpPr>
        <p:spPr>
          <a:xfrm>
            <a:off x="4685846" y="2336873"/>
            <a:ext cx="5608336" cy="35993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80322" y="2336872"/>
            <a:ext cx="3790078" cy="359931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331444B-B92B-4E27-8C94-BB93EAF5CB18}" type="datetimeFigureOut">
              <a:rPr lang="en-US" dirty="0"/>
              <a:t>12/20/2019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3" y="753228"/>
            <a:ext cx="9613857" cy="1080938"/>
          </a:xfrm>
        </p:spPr>
        <p:txBody>
          <a:bodyPr anchor="ctr">
            <a:normAutofit/>
          </a:bodyPr>
          <a:lstStyle>
            <a:lvl1pPr>
              <a:defRPr sz="3600"/>
            </a:lvl1pPr>
          </a:lstStyle>
          <a:p>
            <a:r>
              <a:rPr lang="en-US"/>
              <a:t>Click to edit Master title style</a:t>
            </a:r>
          </a:p>
        </p:txBody>
      </p:sp>
      <p:sp>
        <p:nvSpPr>
          <p:cNvPr id="3" name="Picture Placeholder 2"/>
          <p:cNvSpPr>
            <a:spLocks noGrp="1" noChangeAspect="1"/>
          </p:cNvSpPr>
          <p:nvPr>
            <p:ph type="pic" idx="1"/>
          </p:nvPr>
        </p:nvSpPr>
        <p:spPr>
          <a:xfrm>
            <a:off x="4868333" y="2336874"/>
            <a:ext cx="5425849" cy="3599312"/>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680323" y="2336873"/>
            <a:ext cx="3876256" cy="3599315"/>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63EFA5E-FA76-400D-B3DC-F0BA90E6D107}" type="datetimeFigureOut">
              <a:rPr lang="en-US" dirty="0"/>
              <a:t>12/20/2019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4711616"/>
            <a:ext cx="9613859" cy="453051"/>
          </a:xfrm>
        </p:spPr>
        <p:txBody>
          <a:bodyPr anchor="b">
            <a:normAutofit/>
          </a:bodyPr>
          <a:lstStyle>
            <a:lvl1pPr>
              <a:defRPr sz="2400"/>
            </a:lvl1pPr>
          </a:lstStyle>
          <a:p>
            <a:r>
              <a:rPr lang="en-US"/>
              <a:t>Click to edit Master title style</a:t>
            </a:r>
          </a:p>
        </p:txBody>
      </p:sp>
      <p:sp>
        <p:nvSpPr>
          <p:cNvPr id="3" name="Picture Placeholder 2"/>
          <p:cNvSpPr>
            <a:spLocks noGrp="1" noChangeAspect="1"/>
          </p:cNvSpPr>
          <p:nvPr>
            <p:ph type="pic" idx="1"/>
          </p:nvPr>
        </p:nvSpPr>
        <p:spPr>
          <a:xfrm>
            <a:off x="680322" y="609597"/>
            <a:ext cx="9613859" cy="3589575"/>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680319" y="5169583"/>
            <a:ext cx="9613862" cy="62297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46C117F-5CCF-4837-BE5F-2B92066CAFAF}" type="datetimeFigureOut">
              <a:rPr lang="en-US" dirty="0"/>
              <a:t>12/20/2019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a:xfrm>
            <a:off x="10729455" y="4711309"/>
            <a:ext cx="1154151" cy="1090789"/>
          </a:xfrm>
        </p:spPr>
        <p:txBody>
          <a:bodyPr/>
          <a:lstStyle/>
          <a:p>
            <a:fld id="{6D22F896-40B5-4ADD-8801-0D06FADFA095}" type="slidenum">
              <a:rPr lang="en-US" dirty="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609597"/>
            <a:ext cx="9613858" cy="3592750"/>
          </a:xfrm>
        </p:spPr>
        <p:txBody>
          <a:bodyPr anchor="ctr"/>
          <a:lstStyle>
            <a:lvl1pPr>
              <a:defRPr sz="3200"/>
            </a:lvl1pPr>
          </a:lstStyle>
          <a:p>
            <a:r>
              <a:rPr lang="en-US"/>
              <a:t>Click to edit Master title style</a:t>
            </a:r>
          </a:p>
        </p:txBody>
      </p:sp>
      <p:sp>
        <p:nvSpPr>
          <p:cNvPr id="4" name="Text Placeholder 3"/>
          <p:cNvSpPr>
            <a:spLocks noGrp="1"/>
          </p:cNvSpPr>
          <p:nvPr>
            <p:ph type="body" sz="half" idx="2"/>
          </p:nvPr>
        </p:nvSpPr>
        <p:spPr>
          <a:xfrm>
            <a:off x="680322" y="4711615"/>
            <a:ext cx="9613859" cy="1090789"/>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EB90BD-B6CE-46B7-997F-7313B992CCDC}" type="datetimeFigureOut">
              <a:rPr lang="en-US" dirty="0"/>
              <a:t>12/20/2019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a:xfrm>
            <a:off x="10729455" y="4711615"/>
            <a:ext cx="1154151" cy="1090789"/>
          </a:xfrm>
        </p:spPr>
        <p:txBody>
          <a:bodyPr/>
          <a:lstStyle/>
          <a:p>
            <a:fld id="{6D22F896-40B5-4ADD-8801-0D06FADFA095}" type="slidenum">
              <a:rPr lang="en-US" dirty="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3" name="Picture 12"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4" name="Rectangle 13"/>
          <p:cNvSpPr/>
          <p:nvPr/>
        </p:nvSpPr>
        <p:spPr>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127856" y="609598"/>
            <a:ext cx="8718877" cy="3036061"/>
          </a:xfrm>
        </p:spPr>
        <p:txBody>
          <a:bodyPr anchor="ctr"/>
          <a:lstStyle>
            <a:lvl1pPr>
              <a:defRPr sz="3200"/>
            </a:lvl1pPr>
          </a:lstStyle>
          <a:p>
            <a:r>
              <a:rPr lang="en-US"/>
              <a:t>Click to edit Master title style</a:t>
            </a:r>
          </a:p>
        </p:txBody>
      </p:sp>
      <p:sp>
        <p:nvSpPr>
          <p:cNvPr id="12" name="Text Placeholder 3"/>
          <p:cNvSpPr>
            <a:spLocks noGrp="1"/>
          </p:cNvSpPr>
          <p:nvPr>
            <p:ph type="body" sz="half" idx="13"/>
          </p:nvPr>
        </p:nvSpPr>
        <p:spPr>
          <a:xfrm>
            <a:off x="1402288" y="3653379"/>
            <a:ext cx="815657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680322" y="4711615"/>
            <a:ext cx="9613859" cy="1090789"/>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DB9D11F-B188-461D-B23F-39381795C052}" type="datetimeFigureOut">
              <a:rPr lang="en-US" dirty="0"/>
              <a:t>12/20/2019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a:xfrm>
            <a:off x="10729455" y="4709925"/>
            <a:ext cx="1154151" cy="1090789"/>
          </a:xfrm>
        </p:spPr>
        <p:txBody>
          <a:bodyPr/>
          <a:lstStyle/>
          <a:p>
            <a:fld id="{6D22F896-40B5-4ADD-8801-0D06FADFA095}" type="slidenum">
              <a:rPr lang="en-US" dirty="0"/>
              <a:t>‹#›</a:t>
            </a:fld>
            <a:endParaRPr lang="en-US"/>
          </a:p>
        </p:txBody>
      </p:sp>
      <p:sp>
        <p:nvSpPr>
          <p:cNvPr id="16" name="TextBox 15"/>
          <p:cNvSpPr txBox="1"/>
          <p:nvPr/>
        </p:nvSpPr>
        <p:spPr>
          <a:xfrm>
            <a:off x="583572" y="74811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7200">
                <a:solidFill>
                  <a:schemeClr val="tx1"/>
                </a:solidFill>
                <a:effectLst/>
              </a:rPr>
              <a:t>“</a:t>
            </a:r>
          </a:p>
        </p:txBody>
      </p:sp>
      <p:sp>
        <p:nvSpPr>
          <p:cNvPr id="17" name="TextBox 16"/>
          <p:cNvSpPr txBox="1"/>
          <p:nvPr/>
        </p:nvSpPr>
        <p:spPr>
          <a:xfrm>
            <a:off x="9662809" y="30335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720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9" name="Picture 8"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0" name="Picture 9"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1" name="Rectangle 10"/>
          <p:cNvSpPr/>
          <p:nvPr/>
        </p:nvSpPr>
        <p:spPr>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4711615"/>
            <a:ext cx="9613862" cy="588535"/>
          </a:xfrm>
        </p:spPr>
        <p:txBody>
          <a:bodyPr anchor="b"/>
          <a:lstStyle>
            <a:lvl1pPr>
              <a:defRPr sz="3200"/>
            </a:lvl1pPr>
          </a:lstStyle>
          <a:p>
            <a:r>
              <a:rPr lang="en-US"/>
              <a:t>Click to edit Master title style</a:t>
            </a:r>
          </a:p>
        </p:txBody>
      </p:sp>
      <p:sp>
        <p:nvSpPr>
          <p:cNvPr id="4" name="Text Placeholder 3"/>
          <p:cNvSpPr>
            <a:spLocks noGrp="1"/>
          </p:cNvSpPr>
          <p:nvPr>
            <p:ph type="body" sz="half" idx="2"/>
          </p:nvPr>
        </p:nvSpPr>
        <p:spPr>
          <a:xfrm>
            <a:off x="680320" y="5300149"/>
            <a:ext cx="9613862" cy="50225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2E6D8D9-55A2-4063-B0F3-121F44549695}" type="datetimeFigureOut">
              <a:rPr lang="en-US" dirty="0"/>
              <a:t>12/20/2019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a:xfrm>
            <a:off x="10729455" y="4709925"/>
            <a:ext cx="1154151" cy="1090789"/>
          </a:xfrm>
        </p:spPr>
        <p:txBody>
          <a:bodyPr/>
          <a:lstStyle/>
          <a:p>
            <a:fld id="{6D22F896-40B5-4ADD-8801-0D06FADFA095}" type="slidenum">
              <a:rPr lang="en-US" dirty="0"/>
              <a:t>‹#›</a:t>
            </a:fld>
            <a:endParaRPr lang="en-US"/>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4" name="Picture 13"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6" name="Rectangle 15"/>
          <p:cNvSpPr/>
          <p:nvPr/>
        </p:nvSpPr>
        <p:spPr>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Title 1"/>
          <p:cNvSpPr>
            <a:spLocks noGrp="1"/>
          </p:cNvSpPr>
          <p:nvPr>
            <p:ph type="title"/>
          </p:nvPr>
        </p:nvSpPr>
        <p:spPr>
          <a:xfrm>
            <a:off x="669222" y="753228"/>
            <a:ext cx="9624960" cy="1080938"/>
          </a:xfrm>
        </p:spPr>
        <p:txBody>
          <a:bodyPr/>
          <a:lstStyle/>
          <a:p>
            <a:r>
              <a:rPr lang="en-US"/>
              <a:t>Click to edit Master title style</a:t>
            </a:r>
          </a:p>
        </p:txBody>
      </p:sp>
      <p:sp>
        <p:nvSpPr>
          <p:cNvPr id="7" name="Text Placeholder 2"/>
          <p:cNvSpPr>
            <a:spLocks noGrp="1"/>
          </p:cNvSpPr>
          <p:nvPr>
            <p:ph type="body" idx="1"/>
          </p:nvPr>
        </p:nvSpPr>
        <p:spPr>
          <a:xfrm>
            <a:off x="660946" y="2336873"/>
            <a:ext cx="3070034"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0322" y="3022673"/>
            <a:ext cx="3049702"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3956025" y="233687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3945470" y="3022673"/>
            <a:ext cx="3063240"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224156" y="2336873"/>
            <a:ext cx="307002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224156" y="3022673"/>
            <a:ext cx="3070025"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D4B24536-994D-4021-A283-9F449C0DB509}" type="datetimeFigureOut">
              <a:rPr lang="en-US" dirty="0"/>
              <a:t>12/20/2019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Title 1"/>
          <p:cNvSpPr>
            <a:spLocks noGrp="1"/>
          </p:cNvSpPr>
          <p:nvPr>
            <p:ph type="title"/>
          </p:nvPr>
        </p:nvSpPr>
        <p:spPr>
          <a:xfrm>
            <a:off x="680322" y="753228"/>
            <a:ext cx="9613860" cy="1080938"/>
          </a:xfrm>
        </p:spPr>
        <p:txBody>
          <a:bodyPr/>
          <a:lstStyle/>
          <a:p>
            <a:r>
              <a:rPr lang="en-US"/>
              <a:t>Click to edit Master title style</a:t>
            </a:r>
          </a:p>
        </p:txBody>
      </p:sp>
      <p:sp>
        <p:nvSpPr>
          <p:cNvPr id="19" name="Text Placeholder 2"/>
          <p:cNvSpPr>
            <a:spLocks noGrp="1"/>
          </p:cNvSpPr>
          <p:nvPr>
            <p:ph type="body" idx="1"/>
          </p:nvPr>
        </p:nvSpPr>
        <p:spPr>
          <a:xfrm>
            <a:off x="680318" y="4297503"/>
            <a:ext cx="30497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0318" y="2336873"/>
            <a:ext cx="30497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1" name="Text Placeholder 3"/>
          <p:cNvSpPr>
            <a:spLocks noGrp="1"/>
          </p:cNvSpPr>
          <p:nvPr>
            <p:ph type="body" sz="half" idx="18"/>
          </p:nvPr>
        </p:nvSpPr>
        <p:spPr>
          <a:xfrm>
            <a:off x="680318" y="4873765"/>
            <a:ext cx="3049705"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3945471" y="429750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3945470" y="2336873"/>
            <a:ext cx="3063240"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4" name="Text Placeholder 3"/>
          <p:cNvSpPr>
            <a:spLocks noGrp="1"/>
          </p:cNvSpPr>
          <p:nvPr>
            <p:ph type="body" sz="half" idx="19"/>
          </p:nvPr>
        </p:nvSpPr>
        <p:spPr>
          <a:xfrm>
            <a:off x="3944117" y="4873764"/>
            <a:ext cx="3067297"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230678" y="4297503"/>
            <a:ext cx="30635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230677" y="2336873"/>
            <a:ext cx="30635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7" name="Text Placeholder 3"/>
          <p:cNvSpPr>
            <a:spLocks noGrp="1"/>
          </p:cNvSpPr>
          <p:nvPr>
            <p:ph type="body" sz="half" idx="20"/>
          </p:nvPr>
        </p:nvSpPr>
        <p:spPr>
          <a:xfrm>
            <a:off x="7230553" y="4873762"/>
            <a:ext cx="3067563"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3CBBBB78-C96F-47B7-AB17-D852CA960AC9}" type="datetimeFigureOut">
              <a:rPr lang="en-US" dirty="0"/>
              <a:t>12/20/2019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9" name="Rectangle 8"/>
          <p:cNvSpPr/>
          <p:nvPr/>
        </p:nvSpPr>
        <p:spPr>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lvl1pPr algn="r">
              <a:defRPr/>
            </a:lvl1p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FA3F48C-C7C6-4055-9F49-3777875E72AE}" type="datetimeFigureOut">
              <a:rPr lang="en-US" dirty="0"/>
              <a:t>12/20/2019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rot="5400000">
            <a:off x="8116207" y="1869395"/>
            <a:ext cx="5106988"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rot="5400000">
            <a:off x="9868202" y="5372403"/>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10129231" y="609597"/>
            <a:ext cx="1073802" cy="435376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80322" y="609597"/>
            <a:ext cx="8870004" cy="53265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6807126" y="5936187"/>
            <a:ext cx="2743200" cy="365125"/>
          </a:xfrm>
        </p:spPr>
        <p:txBody>
          <a:bodyPr/>
          <a:lstStyle/>
          <a:p>
            <a:fld id="{6178E61D-D431-422C-9764-11DAFE33AB63}" type="datetimeFigureOut">
              <a:rPr lang="en-US" dirty="0"/>
              <a:t>12/20/2019</a:t>
            </a:fld>
            <a:endParaRPr lang="en-US"/>
          </a:p>
        </p:txBody>
      </p:sp>
      <p:sp>
        <p:nvSpPr>
          <p:cNvPr id="5" name="Footer Placeholder 4"/>
          <p:cNvSpPr>
            <a:spLocks noGrp="1"/>
          </p:cNvSpPr>
          <p:nvPr>
            <p:ph type="ftr" sz="quarter" idx="11"/>
          </p:nvPr>
        </p:nvSpPr>
        <p:spPr>
          <a:xfrm>
            <a:off x="680321" y="5936188"/>
            <a:ext cx="6126805" cy="365125"/>
          </a:xfrm>
        </p:spPr>
        <p:txBody>
          <a:bodyPr/>
          <a:lstStyle/>
          <a:p>
            <a:endParaRPr lang="en-US"/>
          </a:p>
        </p:txBody>
      </p:sp>
      <p:sp>
        <p:nvSpPr>
          <p:cNvPr id="6" name="Slide Number Placeholder 5"/>
          <p:cNvSpPr>
            <a:spLocks noGrp="1"/>
          </p:cNvSpPr>
          <p:nvPr>
            <p:ph type="sldNum" sz="quarter" idx="12"/>
          </p:nvPr>
        </p:nvSpPr>
        <p:spPr>
          <a:xfrm>
            <a:off x="10097550" y="5398633"/>
            <a:ext cx="1154151" cy="1090789"/>
          </a:xfrm>
        </p:spPr>
        <p:txBody>
          <a:bodyPr anchor="t"/>
          <a:lstStyle>
            <a:lvl1pPr algn="ctr">
              <a:defRPr/>
            </a:lvl1pPr>
          </a:lstStyle>
          <a:p>
            <a:fld id="{6D22F896-40B5-4ADD-8801-0D06FADFA095}" type="slidenum">
              <a:rPr lang="en-US" dirty="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6" descr="hashOverlay-FullResolve.png"/>
          <p:cNvPicPr>
            <a:picLocks noChangeAspect="1"/>
          </p:cNvPicPr>
          <p:nvPr/>
        </p:nvPicPr>
        <p:blipFill>
          <a:blip r:embed="rId19">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Placeholder 1"/>
          <p:cNvSpPr>
            <a:spLocks noGrp="1"/>
          </p:cNvSpPr>
          <p:nvPr>
            <p:ph type="title"/>
          </p:nvPr>
        </p:nvSpPr>
        <p:spPr>
          <a:xfrm>
            <a:off x="680321" y="753228"/>
            <a:ext cx="9613861" cy="1080938"/>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80321" y="2336873"/>
            <a:ext cx="9613861" cy="359931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550981" y="5936187"/>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9D6E9DEC-419B-4CC5-A080-3B06BD5A8291}" type="datetimeFigureOut">
              <a:rPr lang="en-US" dirty="0"/>
              <a:t>12/20/2019</a:t>
            </a:fld>
            <a:endParaRPr lang="en-US"/>
          </a:p>
        </p:txBody>
      </p:sp>
      <p:sp>
        <p:nvSpPr>
          <p:cNvPr id="5" name="Footer Placeholder 4"/>
          <p:cNvSpPr>
            <a:spLocks noGrp="1"/>
          </p:cNvSpPr>
          <p:nvPr>
            <p:ph type="ftr" sz="quarter" idx="3"/>
          </p:nvPr>
        </p:nvSpPr>
        <p:spPr>
          <a:xfrm>
            <a:off x="680321" y="5936188"/>
            <a:ext cx="687066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0729455" y="753227"/>
            <a:ext cx="1154151" cy="1090789"/>
          </a:xfrm>
          <a:prstGeom prst="rect">
            <a:avLst/>
          </a:prstGeom>
        </p:spPr>
        <p:txBody>
          <a:bodyPr vert="horz" lIns="91440" tIns="45720" rIns="91440" bIns="45720" rtlCol="0" anchor="ctr"/>
          <a:lstStyle>
            <a:lvl1pPr algn="l">
              <a:defRPr sz="3600">
                <a:solidFill>
                  <a:schemeClr val="tx1">
                    <a:tint val="75000"/>
                  </a:schemeClr>
                </a:solidFill>
              </a:defRPr>
            </a:lvl1pPr>
          </a:lstStyle>
          <a:p>
            <a:fld id="{6D22F896-40B5-4ADD-8801-0D06FADFA095}" type="slidenum">
              <a:rPr lang="en-US" dirty="0"/>
              <a:pPr/>
              <a:t>‹#›</a:t>
            </a:fld>
            <a:endParaRPr lang="en-US"/>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hf sldNum="0" hdr="0" ftr="0" dt="0"/>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5.jpeg"/></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8.gif"/><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image" Target="../media/image7.jpeg"/><Relationship Id="rId5" Type="http://schemas.openxmlformats.org/officeDocument/2006/relationships/image" Target="../media/image6.jpeg"/><Relationship Id="rId4" Type="http://schemas.openxmlformats.org/officeDocument/2006/relationships/image" Target="../media/image4.jpeg"/></Relationships>
</file>

<file path=ppt/slides/_rels/slide6.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image" Target="../media/image10.jpeg"/><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image" Target="../media/image4.jpeg"/><Relationship Id="rId5" Type="http://schemas.openxmlformats.org/officeDocument/2006/relationships/image" Target="../media/image9.jpeg"/><Relationship Id="rId4" Type="http://schemas.openxmlformats.org/officeDocument/2006/relationships/image" Target="../media/image2.png"/></Relationships>
</file>

<file path=ppt/slides/_rels/slide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a:t>John Lewis and Partners</a:t>
            </a:r>
          </a:p>
        </p:txBody>
      </p:sp>
      <p:sp>
        <p:nvSpPr>
          <p:cNvPr id="3" name="Subtitle 2"/>
          <p:cNvSpPr>
            <a:spLocks noGrp="1"/>
          </p:cNvSpPr>
          <p:nvPr>
            <p:ph type="subTitle" idx="1"/>
          </p:nvPr>
        </p:nvSpPr>
        <p:spPr/>
        <p:txBody>
          <a:bodyPr vert="horz" lIns="91440" tIns="45720" rIns="91440" bIns="45720" rtlCol="0" anchor="t">
            <a:normAutofit/>
          </a:bodyPr>
          <a:lstStyle/>
          <a:p>
            <a:r>
              <a:rPr lang="en-US"/>
              <a:t>1911502</a:t>
            </a:r>
          </a:p>
        </p:txBody>
      </p:sp>
    </p:spTree>
    <p:extLst>
      <p:ext uri="{BB962C8B-B14F-4D97-AF65-F5344CB8AC3E}">
        <p14:creationId xmlns:p14="http://schemas.microsoft.com/office/powerpoint/2010/main" val="221185655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4E6728-AC75-43F5-AF3B-ECBBE2B92ADF}"/>
              </a:ext>
            </a:extLst>
          </p:cNvPr>
          <p:cNvSpPr>
            <a:spLocks noGrp="1"/>
          </p:cNvSpPr>
          <p:nvPr>
            <p:ph type="title"/>
          </p:nvPr>
        </p:nvSpPr>
        <p:spPr>
          <a:xfrm>
            <a:off x="680321" y="753228"/>
            <a:ext cx="9613861" cy="1080938"/>
          </a:xfrm>
        </p:spPr>
        <p:txBody>
          <a:bodyPr>
            <a:normAutofit/>
          </a:bodyPr>
          <a:lstStyle/>
          <a:p>
            <a:r>
              <a:rPr lang="en-GB"/>
              <a:t>Background</a:t>
            </a:r>
          </a:p>
        </p:txBody>
      </p:sp>
      <p:sp>
        <p:nvSpPr>
          <p:cNvPr id="7" name="Content Placeholder 7">
            <a:extLst>
              <a:ext uri="{FF2B5EF4-FFF2-40B4-BE49-F238E27FC236}">
                <a16:creationId xmlns:a16="http://schemas.microsoft.com/office/drawing/2014/main" id="{177F6BC5-F71E-48B8-9B46-37C06468986C}"/>
              </a:ext>
            </a:extLst>
          </p:cNvPr>
          <p:cNvSpPr>
            <a:spLocks noGrp="1"/>
          </p:cNvSpPr>
          <p:nvPr>
            <p:ph idx="1"/>
          </p:nvPr>
        </p:nvSpPr>
        <p:spPr>
          <a:xfrm>
            <a:off x="3777672" y="2336873"/>
            <a:ext cx="7929896" cy="3599316"/>
          </a:xfrm>
        </p:spPr>
        <p:txBody>
          <a:bodyPr vert="horz" lIns="91440" tIns="45720" rIns="91440" bIns="45720" rtlCol="0" anchor="t">
            <a:normAutofit/>
          </a:bodyPr>
          <a:lstStyle/>
          <a:p>
            <a:r>
              <a:rPr lang="en-US" b="1">
                <a:ea typeface="+mn-lt"/>
                <a:cs typeface="+mn-lt"/>
              </a:rPr>
              <a:t>Over 100 years ago founder John Spedan Lewis began an investigation to find a better way of doing business.</a:t>
            </a:r>
            <a:endParaRPr lang="en-US">
              <a:ea typeface="+mn-lt"/>
              <a:cs typeface="+mn-lt"/>
            </a:endParaRPr>
          </a:p>
          <a:p>
            <a:endParaRPr lang="en-US">
              <a:ea typeface="+mn-lt"/>
              <a:cs typeface="+mn-lt"/>
            </a:endParaRPr>
          </a:p>
          <a:p>
            <a:endParaRPr lang="en-US"/>
          </a:p>
        </p:txBody>
      </p:sp>
      <p:pic>
        <p:nvPicPr>
          <p:cNvPr id="4" name="Picture 4" descr="A picture containing drawing&#10;&#10;Description generated with very high confidence">
            <a:extLst>
              <a:ext uri="{FF2B5EF4-FFF2-40B4-BE49-F238E27FC236}">
                <a16:creationId xmlns:a16="http://schemas.microsoft.com/office/drawing/2014/main" id="{39802CFE-B633-467F-8223-198CEEF11BBD}"/>
              </a:ext>
            </a:extLst>
          </p:cNvPr>
          <p:cNvPicPr>
            <a:picLocks noChangeAspect="1"/>
          </p:cNvPicPr>
          <p:nvPr/>
        </p:nvPicPr>
        <p:blipFill>
          <a:blip r:embed="rId3"/>
          <a:stretch>
            <a:fillRect/>
          </a:stretch>
        </p:blipFill>
        <p:spPr>
          <a:xfrm>
            <a:off x="794325" y="2789813"/>
            <a:ext cx="2692907" cy="2692907"/>
          </a:xfrm>
          <a:prstGeom prst="rect">
            <a:avLst/>
          </a:prstGeom>
          <a:ln>
            <a:noFill/>
          </a:ln>
          <a:effectLst>
            <a:outerShdw blurRad="76200" dist="63500" dir="5040000" algn="tl" rotWithShape="0">
              <a:srgbClr val="000000">
                <a:alpha val="41000"/>
              </a:srgbClr>
            </a:outerShdw>
          </a:effectLst>
        </p:spPr>
      </p:pic>
      <p:pic>
        <p:nvPicPr>
          <p:cNvPr id="10" name="Picture 13" descr="A black and white photo of a person&#10;&#10;Description generated with very high confidence">
            <a:extLst>
              <a:ext uri="{FF2B5EF4-FFF2-40B4-BE49-F238E27FC236}">
                <a16:creationId xmlns:a16="http://schemas.microsoft.com/office/drawing/2014/main" id="{0FD71D2F-71DA-4DF9-8E87-FE6FF9051E7B}"/>
              </a:ext>
            </a:extLst>
          </p:cNvPr>
          <p:cNvPicPr>
            <a:picLocks noChangeAspect="1"/>
          </p:cNvPicPr>
          <p:nvPr/>
        </p:nvPicPr>
        <p:blipFill>
          <a:blip r:embed="rId4"/>
          <a:stretch>
            <a:fillRect/>
          </a:stretch>
        </p:blipFill>
        <p:spPr>
          <a:xfrm>
            <a:off x="5773379" y="3115136"/>
            <a:ext cx="2390467" cy="3184115"/>
          </a:xfrm>
          <a:prstGeom prst="rect">
            <a:avLst/>
          </a:prstGeom>
        </p:spPr>
      </p:pic>
      <p:sp>
        <p:nvSpPr>
          <p:cNvPr id="16" name="TextBox 15">
            <a:extLst>
              <a:ext uri="{FF2B5EF4-FFF2-40B4-BE49-F238E27FC236}">
                <a16:creationId xmlns:a16="http://schemas.microsoft.com/office/drawing/2014/main" id="{4FE7BA71-BC45-421E-9050-2899B9385FF5}"/>
              </a:ext>
            </a:extLst>
          </p:cNvPr>
          <p:cNvSpPr txBox="1"/>
          <p:nvPr/>
        </p:nvSpPr>
        <p:spPr>
          <a:xfrm>
            <a:off x="5584723" y="6309851"/>
            <a:ext cx="308732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solidFill>
                  <a:schemeClr val="bg1"/>
                </a:solidFill>
                <a:latin typeface="Arial"/>
                <a:cs typeface="Arial"/>
              </a:rPr>
              <a:t>22/09/1885 -</a:t>
            </a:r>
            <a:r>
              <a:rPr lang="en-US" b="1">
                <a:solidFill>
                  <a:schemeClr val="bg1"/>
                </a:solidFill>
                <a:latin typeface="Arial"/>
                <a:ea typeface="+mn-lt"/>
                <a:cs typeface="Arial"/>
              </a:rPr>
              <a:t> </a:t>
            </a:r>
            <a:r>
              <a:rPr lang="en-US" b="1">
                <a:solidFill>
                  <a:schemeClr val="bg1"/>
                </a:solidFill>
                <a:ea typeface="+mn-lt"/>
                <a:cs typeface="+mn-lt"/>
              </a:rPr>
              <a:t>21/02/1963 </a:t>
            </a:r>
            <a:endParaRPr lang="en-US" b="1">
              <a:solidFill>
                <a:schemeClr val="bg1"/>
              </a:solidFill>
            </a:endParaRPr>
          </a:p>
        </p:txBody>
      </p:sp>
    </p:spTree>
    <p:extLst>
      <p:ext uri="{BB962C8B-B14F-4D97-AF65-F5344CB8AC3E}">
        <p14:creationId xmlns:p14="http://schemas.microsoft.com/office/powerpoint/2010/main" val="4754394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632ED9-F10C-464F-B56C-3D6ACC346322}"/>
              </a:ext>
            </a:extLst>
          </p:cNvPr>
          <p:cNvSpPr>
            <a:spLocks noGrp="1"/>
          </p:cNvSpPr>
          <p:nvPr>
            <p:ph type="title"/>
          </p:nvPr>
        </p:nvSpPr>
        <p:spPr>
          <a:xfrm>
            <a:off x="680321" y="753228"/>
            <a:ext cx="9613861" cy="1080938"/>
          </a:xfrm>
        </p:spPr>
        <p:txBody>
          <a:bodyPr>
            <a:normAutofit/>
          </a:bodyPr>
          <a:lstStyle/>
          <a:p>
            <a:r>
              <a:rPr lang="en-US" b="1">
                <a:ea typeface="+mj-lt"/>
                <a:cs typeface="+mj-lt"/>
              </a:rPr>
              <a:t>Mission statement</a:t>
            </a:r>
            <a:endParaRPr lang="en-US"/>
          </a:p>
          <a:p>
            <a:endParaRPr lang="en-GB"/>
          </a:p>
        </p:txBody>
      </p:sp>
      <p:sp>
        <p:nvSpPr>
          <p:cNvPr id="3" name="Content Placeholder 2">
            <a:extLst>
              <a:ext uri="{FF2B5EF4-FFF2-40B4-BE49-F238E27FC236}">
                <a16:creationId xmlns:a16="http://schemas.microsoft.com/office/drawing/2014/main" id="{9C46E351-9293-4962-830D-7AB3FDA611AC}"/>
              </a:ext>
            </a:extLst>
          </p:cNvPr>
          <p:cNvSpPr>
            <a:spLocks noGrp="1"/>
          </p:cNvSpPr>
          <p:nvPr>
            <p:ph idx="1"/>
          </p:nvPr>
        </p:nvSpPr>
        <p:spPr>
          <a:xfrm>
            <a:off x="3777672" y="2336873"/>
            <a:ext cx="6516509" cy="3599316"/>
          </a:xfrm>
        </p:spPr>
        <p:txBody>
          <a:bodyPr vert="horz" lIns="91440" tIns="45720" rIns="91440" bIns="45720" rtlCol="0">
            <a:normAutofit/>
          </a:bodyPr>
          <a:lstStyle/>
          <a:p>
            <a:r>
              <a:rPr lang="en-US">
                <a:ea typeface="+mn-lt"/>
                <a:cs typeface="+mn-lt"/>
              </a:rPr>
              <a:t>Its purpose is 'the happiness of all our members, through their worthwhile, satisfying employment in a successful business', with success measured on its ability to sustain and enhance the position both as an outstanding retailer and as a thriving example of employee ownership.</a:t>
            </a:r>
            <a:endParaRPr lang="en-GB"/>
          </a:p>
          <a:p>
            <a:endParaRPr lang="en-GB"/>
          </a:p>
        </p:txBody>
      </p:sp>
      <p:pic>
        <p:nvPicPr>
          <p:cNvPr id="5" name="Picture 4" descr="A picture containing drawing&#10;&#10;Description generated with very high confidence">
            <a:extLst>
              <a:ext uri="{FF2B5EF4-FFF2-40B4-BE49-F238E27FC236}">
                <a16:creationId xmlns:a16="http://schemas.microsoft.com/office/drawing/2014/main" id="{ED1A838F-59C1-421C-869E-436E8AD2BB21}"/>
              </a:ext>
            </a:extLst>
          </p:cNvPr>
          <p:cNvPicPr>
            <a:picLocks noChangeAspect="1"/>
          </p:cNvPicPr>
          <p:nvPr/>
        </p:nvPicPr>
        <p:blipFill>
          <a:blip r:embed="rId3"/>
          <a:stretch>
            <a:fillRect/>
          </a:stretch>
        </p:blipFill>
        <p:spPr>
          <a:xfrm>
            <a:off x="794325" y="2789813"/>
            <a:ext cx="2692907" cy="2692907"/>
          </a:xfrm>
          <a:prstGeom prst="rect">
            <a:avLst/>
          </a:prstGeom>
          <a:ln>
            <a:noFill/>
          </a:ln>
          <a:effectLst>
            <a:outerShdw blurRad="76200" dist="63500" dir="5040000" algn="tl" rotWithShape="0">
              <a:srgbClr val="000000">
                <a:alpha val="41000"/>
              </a:srgbClr>
            </a:outerShdw>
          </a:effectLst>
        </p:spPr>
      </p:pic>
    </p:spTree>
    <p:extLst>
      <p:ext uri="{BB962C8B-B14F-4D97-AF65-F5344CB8AC3E}">
        <p14:creationId xmlns:p14="http://schemas.microsoft.com/office/powerpoint/2010/main" val="22076856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A0A66E-9507-477B-8195-4D8B4ECFD223}"/>
              </a:ext>
            </a:extLst>
          </p:cNvPr>
          <p:cNvSpPr>
            <a:spLocks noGrp="1"/>
          </p:cNvSpPr>
          <p:nvPr>
            <p:ph type="title"/>
          </p:nvPr>
        </p:nvSpPr>
        <p:spPr>
          <a:xfrm>
            <a:off x="680321" y="753228"/>
            <a:ext cx="9613861" cy="1080938"/>
          </a:xfrm>
        </p:spPr>
        <p:txBody>
          <a:bodyPr>
            <a:normAutofit/>
          </a:bodyPr>
          <a:lstStyle/>
          <a:p>
            <a:r>
              <a:rPr lang="en-US" b="1">
                <a:ea typeface="+mj-lt"/>
                <a:cs typeface="+mj-lt"/>
              </a:rPr>
              <a:t>Values</a:t>
            </a:r>
            <a:endParaRPr lang="en-US"/>
          </a:p>
          <a:p>
            <a:endParaRPr lang="en-GB"/>
          </a:p>
        </p:txBody>
      </p:sp>
      <p:sp>
        <p:nvSpPr>
          <p:cNvPr id="3" name="Content Placeholder 2">
            <a:extLst>
              <a:ext uri="{FF2B5EF4-FFF2-40B4-BE49-F238E27FC236}">
                <a16:creationId xmlns:a16="http://schemas.microsoft.com/office/drawing/2014/main" id="{828A28AB-D0FF-4ABE-82A4-45D247837C27}"/>
              </a:ext>
            </a:extLst>
          </p:cNvPr>
          <p:cNvSpPr>
            <a:spLocks noGrp="1"/>
          </p:cNvSpPr>
          <p:nvPr>
            <p:ph idx="1"/>
          </p:nvPr>
        </p:nvSpPr>
        <p:spPr>
          <a:xfrm>
            <a:off x="3777672" y="2336873"/>
            <a:ext cx="6516509" cy="3599316"/>
          </a:xfrm>
        </p:spPr>
        <p:txBody>
          <a:bodyPr vert="horz" lIns="91440" tIns="45720" rIns="91440" bIns="45720" rtlCol="0" anchor="t">
            <a:normAutofit/>
          </a:bodyPr>
          <a:lstStyle/>
          <a:p>
            <a:r>
              <a:rPr lang="en-US" sz="1900">
                <a:ea typeface="+mn-lt"/>
                <a:cs typeface="+mn-lt"/>
              </a:rPr>
              <a:t>Set of five values</a:t>
            </a:r>
            <a:endParaRPr lang="en-GB" sz="1900"/>
          </a:p>
          <a:p>
            <a:r>
              <a:rPr lang="en-US" sz="1900">
                <a:ea typeface="+mn-lt"/>
                <a:cs typeface="+mn-lt"/>
              </a:rPr>
              <a:t>DO RIGHT:  We act with integrity and use our judgement to do the right thing.</a:t>
            </a:r>
            <a:endParaRPr lang="en-GB" sz="1900"/>
          </a:p>
          <a:p>
            <a:r>
              <a:rPr lang="de" sz="1900">
                <a:ea typeface="+mn-lt"/>
                <a:cs typeface="+mn-lt"/>
              </a:rPr>
              <a:t>ALL OR NOTHING:</a:t>
            </a:r>
            <a:r>
              <a:rPr lang="en-US" sz="1900">
                <a:ea typeface="+mn-lt"/>
                <a:cs typeface="+mn-lt"/>
              </a:rPr>
              <a:t>  We put everything we have into everything we do.</a:t>
            </a:r>
            <a:endParaRPr lang="en-GB" sz="1900"/>
          </a:p>
          <a:p>
            <a:r>
              <a:rPr lang="en-US" sz="1900">
                <a:ea typeface="+mn-lt"/>
                <a:cs typeface="+mn-lt"/>
              </a:rPr>
              <a:t>GIVE MORE THAN YOU TAKE:  We put more in, so everyone gets more out.</a:t>
            </a:r>
            <a:endParaRPr lang="en-GB" sz="1900"/>
          </a:p>
          <a:p>
            <a:r>
              <a:rPr lang="en-US" sz="1900">
                <a:ea typeface="+mn-lt"/>
                <a:cs typeface="+mn-lt"/>
              </a:rPr>
              <a:t>BE YOURSELF. ALWAYS:  </a:t>
            </a:r>
            <a:r>
              <a:rPr lang="de" sz="1900">
                <a:ea typeface="+mn-lt"/>
                <a:cs typeface="+mn-lt"/>
              </a:rPr>
              <a:t>We</a:t>
            </a:r>
            <a:r>
              <a:rPr lang="en-US" sz="1900">
                <a:ea typeface="+mn-lt"/>
                <a:cs typeface="+mn-lt"/>
              </a:rPr>
              <a:t>’re quirky, proud and at our best when we are free to be ourselves.</a:t>
            </a:r>
            <a:endParaRPr lang="en-GB" sz="1900"/>
          </a:p>
          <a:p>
            <a:r>
              <a:rPr lang="en-US" sz="1900">
                <a:ea typeface="+mn-lt"/>
                <a:cs typeface="+mn-lt"/>
              </a:rPr>
              <a:t>WE NOT ME:  When we work together anything is possible.</a:t>
            </a:r>
            <a:endParaRPr lang="en-GB" sz="1900"/>
          </a:p>
          <a:p>
            <a:endParaRPr lang="en-GB" sz="1900"/>
          </a:p>
        </p:txBody>
      </p:sp>
      <p:pic>
        <p:nvPicPr>
          <p:cNvPr id="7" name="Picture 6" descr="A picture containing drawing&#10;&#10;Description generated with very high confidence">
            <a:extLst>
              <a:ext uri="{FF2B5EF4-FFF2-40B4-BE49-F238E27FC236}">
                <a16:creationId xmlns:a16="http://schemas.microsoft.com/office/drawing/2014/main" id="{B43C0697-E670-48B1-9275-7C2FF8D6D5A3}"/>
              </a:ext>
            </a:extLst>
          </p:cNvPr>
          <p:cNvPicPr>
            <a:picLocks noChangeAspect="1"/>
          </p:cNvPicPr>
          <p:nvPr/>
        </p:nvPicPr>
        <p:blipFill>
          <a:blip r:embed="rId3"/>
          <a:stretch>
            <a:fillRect/>
          </a:stretch>
        </p:blipFill>
        <p:spPr>
          <a:xfrm>
            <a:off x="794325" y="2789813"/>
            <a:ext cx="2692907" cy="2692907"/>
          </a:xfrm>
          <a:prstGeom prst="rect">
            <a:avLst/>
          </a:prstGeom>
          <a:ln>
            <a:noFill/>
          </a:ln>
          <a:effectLst>
            <a:outerShdw blurRad="76200" dist="63500" dir="5040000" algn="tl" rotWithShape="0">
              <a:srgbClr val="000000">
                <a:alpha val="41000"/>
              </a:srgbClr>
            </a:outerShdw>
          </a:effectLst>
        </p:spPr>
      </p:pic>
    </p:spTree>
    <p:extLst>
      <p:ext uri="{BB962C8B-B14F-4D97-AF65-F5344CB8AC3E}">
        <p14:creationId xmlns:p14="http://schemas.microsoft.com/office/powerpoint/2010/main" val="425650441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3EBA28AC-37AD-4894-8D67-7FDD7F225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82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 name="Picture 19">
            <a:extLst>
              <a:ext uri="{FF2B5EF4-FFF2-40B4-BE49-F238E27FC236}">
                <a16:creationId xmlns:a16="http://schemas.microsoft.com/office/drawing/2014/main" id="{1B843E16-AE20-48A1-81A0-0363DDF343E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3176" y="0"/>
            <a:ext cx="12192000" cy="6858000"/>
          </a:xfrm>
          <a:prstGeom prst="rect">
            <a:avLst/>
          </a:prstGeom>
        </p:spPr>
      </p:pic>
      <p:sp>
        <p:nvSpPr>
          <p:cNvPr id="22" name="Rectangle 21">
            <a:extLst>
              <a:ext uri="{FF2B5EF4-FFF2-40B4-BE49-F238E27FC236}">
                <a16:creationId xmlns:a16="http://schemas.microsoft.com/office/drawing/2014/main" id="{19ED93D7-F0B4-402C-A7DC-EB5E44F84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0"/>
            <a:ext cx="6096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09D4B417-C481-4690-8D44-A579114A57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2" y="609600"/>
            <a:ext cx="641286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A9D53B26-CBDF-4075-BC24-D8F3A62996D1}"/>
              </a:ext>
            </a:extLst>
          </p:cNvPr>
          <p:cNvSpPr>
            <a:spLocks noGrp="1"/>
          </p:cNvSpPr>
          <p:nvPr>
            <p:ph type="title"/>
          </p:nvPr>
        </p:nvSpPr>
        <p:spPr>
          <a:xfrm>
            <a:off x="680321" y="753228"/>
            <a:ext cx="5584677" cy="1080938"/>
          </a:xfrm>
        </p:spPr>
        <p:txBody>
          <a:bodyPr>
            <a:normAutofit/>
          </a:bodyPr>
          <a:lstStyle/>
          <a:p>
            <a:r>
              <a:rPr lang="en-US" b="1">
                <a:ea typeface="+mj-lt"/>
                <a:cs typeface="+mj-lt"/>
              </a:rPr>
              <a:t>Aims</a:t>
            </a:r>
            <a:endParaRPr lang="en-US"/>
          </a:p>
          <a:p>
            <a:endParaRPr lang="en-GB"/>
          </a:p>
        </p:txBody>
      </p:sp>
      <p:pic>
        <p:nvPicPr>
          <p:cNvPr id="26" name="Picture 25">
            <a:extLst>
              <a:ext uri="{FF2B5EF4-FFF2-40B4-BE49-F238E27FC236}">
                <a16:creationId xmlns:a16="http://schemas.microsoft.com/office/drawing/2014/main" id="{997A4C60-39FA-4152-B181-3DB1299F310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 y="1970241"/>
            <a:ext cx="6409944" cy="258395"/>
          </a:xfrm>
          <a:prstGeom prst="rect">
            <a:avLst/>
          </a:prstGeom>
        </p:spPr>
      </p:pic>
      <p:sp>
        <p:nvSpPr>
          <p:cNvPr id="15" name="Content Placeholder 14">
            <a:extLst>
              <a:ext uri="{FF2B5EF4-FFF2-40B4-BE49-F238E27FC236}">
                <a16:creationId xmlns:a16="http://schemas.microsoft.com/office/drawing/2014/main" id="{5BB46280-3E8F-4E8E-9C66-AEFEC47C70BF}"/>
              </a:ext>
            </a:extLst>
          </p:cNvPr>
          <p:cNvSpPr>
            <a:spLocks noGrp="1"/>
          </p:cNvSpPr>
          <p:nvPr>
            <p:ph idx="1"/>
          </p:nvPr>
        </p:nvSpPr>
        <p:spPr>
          <a:xfrm>
            <a:off x="680321" y="2336873"/>
            <a:ext cx="5104843" cy="3599316"/>
          </a:xfrm>
        </p:spPr>
        <p:txBody>
          <a:bodyPr vert="horz" lIns="91440" tIns="45720" rIns="91440" bIns="45720" rtlCol="0" anchor="t">
            <a:normAutofit/>
          </a:bodyPr>
          <a:lstStyle/>
          <a:p>
            <a:pPr>
              <a:lnSpc>
                <a:spcPct val="150000"/>
              </a:lnSpc>
            </a:pPr>
            <a:r>
              <a:rPr lang="en-US" sz="2000"/>
              <a:t>Stronger brands and new growth</a:t>
            </a:r>
            <a:endParaRPr lang="en-US"/>
          </a:p>
          <a:p>
            <a:pPr>
              <a:lnSpc>
                <a:spcPct val="150000"/>
              </a:lnSpc>
            </a:pPr>
            <a:r>
              <a:rPr lang="en-US" sz="2000"/>
              <a:t>Helping customers enjoy great food everyday</a:t>
            </a:r>
            <a:endParaRPr lang="en-US"/>
          </a:p>
          <a:p>
            <a:pPr>
              <a:lnSpc>
                <a:spcPct val="150000"/>
              </a:lnSpc>
            </a:pPr>
            <a:r>
              <a:rPr lang="en-US" sz="2000"/>
              <a:t>Investing in own-brand and exclusives</a:t>
            </a:r>
            <a:endParaRPr lang="en-US"/>
          </a:p>
          <a:p>
            <a:pPr>
              <a:lnSpc>
                <a:spcPct val="150000"/>
              </a:lnSpc>
            </a:pPr>
            <a:r>
              <a:rPr lang="en-US" sz="2000"/>
              <a:t>The best customer experience</a:t>
            </a:r>
            <a:endParaRPr lang="en-US"/>
          </a:p>
          <a:p>
            <a:pPr>
              <a:lnSpc>
                <a:spcPct val="150000"/>
              </a:lnSpc>
            </a:pPr>
            <a:r>
              <a:rPr lang="en-US" sz="2000"/>
              <a:t>Better performing partners</a:t>
            </a:r>
            <a:endParaRPr lang="en-US"/>
          </a:p>
        </p:txBody>
      </p:sp>
      <p:sp>
        <p:nvSpPr>
          <p:cNvPr id="28" name="Rectangle 27">
            <a:extLst>
              <a:ext uri="{FF2B5EF4-FFF2-40B4-BE49-F238E27FC236}">
                <a16:creationId xmlns:a16="http://schemas.microsoft.com/office/drawing/2014/main" id="{567D5365-F2DF-4B45-84FB-3BCD5BFA79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31608" y="488844"/>
            <a:ext cx="2687741" cy="3506830"/>
          </a:xfrm>
          <a:prstGeom prst="rect">
            <a:avLst/>
          </a:prstGeom>
          <a:solidFill>
            <a:srgbClr val="FFFFFF"/>
          </a:solidFill>
          <a:ln>
            <a:noFill/>
          </a:ln>
          <a:effectLst>
            <a:outerShdw blurRad="76200" dist="63500" dir="5040000" algn="t" rotWithShape="0">
              <a:prstClr val="black">
                <a:alpha val="41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descr="A picture containing drawing&#10;&#10;Description generated with very high confidence">
            <a:extLst>
              <a:ext uri="{FF2B5EF4-FFF2-40B4-BE49-F238E27FC236}">
                <a16:creationId xmlns:a16="http://schemas.microsoft.com/office/drawing/2014/main" id="{BF7F7B5F-19AE-456A-8E95-CB6A12A591F6}"/>
              </a:ext>
            </a:extLst>
          </p:cNvPr>
          <p:cNvPicPr>
            <a:picLocks noChangeAspect="1"/>
          </p:cNvPicPr>
          <p:nvPr/>
        </p:nvPicPr>
        <p:blipFill>
          <a:blip r:embed="rId4"/>
          <a:stretch>
            <a:fillRect/>
          </a:stretch>
        </p:blipFill>
        <p:spPr>
          <a:xfrm>
            <a:off x="6795086" y="1051935"/>
            <a:ext cx="2380647" cy="2380647"/>
          </a:xfrm>
          <a:prstGeom prst="rect">
            <a:avLst/>
          </a:prstGeom>
        </p:spPr>
      </p:pic>
      <p:sp>
        <p:nvSpPr>
          <p:cNvPr id="30" name="Rectangle 29">
            <a:extLst>
              <a:ext uri="{FF2B5EF4-FFF2-40B4-BE49-F238E27FC236}">
                <a16:creationId xmlns:a16="http://schemas.microsoft.com/office/drawing/2014/main" id="{4D283E39-8D35-4861-A887-26D2982965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486569" y="488845"/>
            <a:ext cx="2220800" cy="2437588"/>
          </a:xfrm>
          <a:prstGeom prst="rect">
            <a:avLst/>
          </a:prstGeom>
          <a:solidFill>
            <a:srgbClr val="FFFFFF"/>
          </a:solidFill>
          <a:ln>
            <a:noFill/>
          </a:ln>
          <a:effectLst>
            <a:outerShdw blurRad="76200" dist="63500" dir="5040000" algn="t" rotWithShape="0">
              <a:prstClr val="black">
                <a:alpha val="41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close up of a logo&#10;&#10;Description generated with high confidence">
            <a:extLst>
              <a:ext uri="{FF2B5EF4-FFF2-40B4-BE49-F238E27FC236}">
                <a16:creationId xmlns:a16="http://schemas.microsoft.com/office/drawing/2014/main" id="{2FB63870-D2B8-4129-A774-58D535D92BC7}"/>
              </a:ext>
            </a:extLst>
          </p:cNvPr>
          <p:cNvPicPr>
            <a:picLocks noChangeAspect="1"/>
          </p:cNvPicPr>
          <p:nvPr/>
        </p:nvPicPr>
        <p:blipFill>
          <a:blip r:embed="rId5"/>
          <a:stretch>
            <a:fillRect/>
          </a:stretch>
        </p:blipFill>
        <p:spPr>
          <a:xfrm>
            <a:off x="9651810" y="1227160"/>
            <a:ext cx="1882991" cy="941495"/>
          </a:xfrm>
          <a:prstGeom prst="rect">
            <a:avLst/>
          </a:prstGeom>
        </p:spPr>
      </p:pic>
      <p:sp>
        <p:nvSpPr>
          <p:cNvPr id="32" name="Rectangle 31">
            <a:extLst>
              <a:ext uri="{FF2B5EF4-FFF2-40B4-BE49-F238E27FC236}">
                <a16:creationId xmlns:a16="http://schemas.microsoft.com/office/drawing/2014/main" id="{F2911CD3-584F-4FE9-844F-8BEE82CC43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31608" y="4164748"/>
            <a:ext cx="2687741" cy="2163915"/>
          </a:xfrm>
          <a:prstGeom prst="rect">
            <a:avLst/>
          </a:prstGeom>
          <a:solidFill>
            <a:srgbClr val="FFFFFF"/>
          </a:solidFill>
          <a:ln>
            <a:noFill/>
          </a:ln>
          <a:effectLst>
            <a:outerShdw blurRad="76200" dist="63500" dir="5040000" algn="t" rotWithShape="0">
              <a:prstClr val="black">
                <a:alpha val="41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6" descr="A close up of a sign&#10;&#10;Description generated with very high confidence">
            <a:extLst>
              <a:ext uri="{FF2B5EF4-FFF2-40B4-BE49-F238E27FC236}">
                <a16:creationId xmlns:a16="http://schemas.microsoft.com/office/drawing/2014/main" id="{598C9568-42DF-486D-90FA-5B8FB7E0FA06}"/>
              </a:ext>
            </a:extLst>
          </p:cNvPr>
          <p:cNvPicPr>
            <a:picLocks noChangeAspect="1"/>
          </p:cNvPicPr>
          <p:nvPr/>
        </p:nvPicPr>
        <p:blipFill>
          <a:blip r:embed="rId6"/>
          <a:stretch>
            <a:fillRect/>
          </a:stretch>
        </p:blipFill>
        <p:spPr>
          <a:xfrm>
            <a:off x="6795086" y="4657687"/>
            <a:ext cx="2380647" cy="1186705"/>
          </a:xfrm>
          <a:prstGeom prst="rect">
            <a:avLst/>
          </a:prstGeom>
        </p:spPr>
      </p:pic>
      <p:sp>
        <p:nvSpPr>
          <p:cNvPr id="34" name="Rectangle 33">
            <a:extLst>
              <a:ext uri="{FF2B5EF4-FFF2-40B4-BE49-F238E27FC236}">
                <a16:creationId xmlns:a16="http://schemas.microsoft.com/office/drawing/2014/main" id="{0B3DCC23-4B68-4BC0-92BA-311848FAF2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486569" y="3108997"/>
            <a:ext cx="2220800" cy="3219666"/>
          </a:xfrm>
          <a:prstGeom prst="rect">
            <a:avLst/>
          </a:prstGeom>
          <a:solidFill>
            <a:srgbClr val="FFFFFF"/>
          </a:solidFill>
          <a:ln>
            <a:noFill/>
          </a:ln>
          <a:effectLst>
            <a:outerShdw blurRad="76200" dist="63500" dir="5040000" algn="t" rotWithShape="0">
              <a:prstClr val="black">
                <a:alpha val="41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8" descr="A group of people standing in front of a store&#10;&#10;Description generated with very high confidence">
            <a:extLst>
              <a:ext uri="{FF2B5EF4-FFF2-40B4-BE49-F238E27FC236}">
                <a16:creationId xmlns:a16="http://schemas.microsoft.com/office/drawing/2014/main" id="{D949C329-684C-4C7E-A574-0EECB03065E9}"/>
              </a:ext>
            </a:extLst>
          </p:cNvPr>
          <p:cNvPicPr>
            <a:picLocks noChangeAspect="1"/>
          </p:cNvPicPr>
          <p:nvPr/>
        </p:nvPicPr>
        <p:blipFill>
          <a:blip r:embed="rId7"/>
          <a:stretch>
            <a:fillRect/>
          </a:stretch>
        </p:blipFill>
        <p:spPr>
          <a:xfrm>
            <a:off x="9647435" y="3400205"/>
            <a:ext cx="1887366" cy="2652216"/>
          </a:xfrm>
          <a:prstGeom prst="rect">
            <a:avLst/>
          </a:prstGeom>
        </p:spPr>
      </p:pic>
    </p:spTree>
    <p:extLst>
      <p:ext uri="{BB962C8B-B14F-4D97-AF65-F5344CB8AC3E}">
        <p14:creationId xmlns:p14="http://schemas.microsoft.com/office/powerpoint/2010/main" val="44007832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F8A3AC32-2A4A-4E2F-8D02-86DE2C3229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82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 name="Picture 17">
            <a:extLst>
              <a:ext uri="{FF2B5EF4-FFF2-40B4-BE49-F238E27FC236}">
                <a16:creationId xmlns:a16="http://schemas.microsoft.com/office/drawing/2014/main" id="{F6824B56-A902-4034-AAF7-7A90BEBF9A3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10000"/>
            <a:extLst>
              <a:ext uri="{28A0092B-C50C-407E-A947-70E740481C1C}">
                <a14:useLocalDpi xmlns:a14="http://schemas.microsoft.com/office/drawing/2010/main" val="0"/>
              </a:ext>
            </a:extLst>
          </a:blip>
          <a:stretch>
            <a:fillRect/>
          </a:stretch>
        </p:blipFill>
        <p:spPr>
          <a:xfrm>
            <a:off x="-3176" y="0"/>
            <a:ext cx="12192000" cy="6858000"/>
          </a:xfrm>
          <a:prstGeom prst="rect">
            <a:avLst/>
          </a:prstGeom>
        </p:spPr>
      </p:pic>
      <p:sp>
        <p:nvSpPr>
          <p:cNvPr id="20" name="Rectangle 19">
            <a:extLst>
              <a:ext uri="{FF2B5EF4-FFF2-40B4-BE49-F238E27FC236}">
                <a16:creationId xmlns:a16="http://schemas.microsoft.com/office/drawing/2014/main" id="{7B56C275-CA41-40B4-BB1A-A48475F447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98325" y="0"/>
            <a:ext cx="4636008"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C7081EF7-63CF-4DA6-9368-996DBA3256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2" y="609600"/>
            <a:ext cx="7876030"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6A46E0DF-E174-4B61-9034-1C62BC42F0F9}"/>
              </a:ext>
            </a:extLst>
          </p:cNvPr>
          <p:cNvSpPr>
            <a:spLocks noGrp="1"/>
          </p:cNvSpPr>
          <p:nvPr>
            <p:ph type="title"/>
          </p:nvPr>
        </p:nvSpPr>
        <p:spPr>
          <a:xfrm>
            <a:off x="680321" y="753228"/>
            <a:ext cx="7087552" cy="1080938"/>
          </a:xfrm>
        </p:spPr>
        <p:txBody>
          <a:bodyPr>
            <a:normAutofit/>
          </a:bodyPr>
          <a:lstStyle/>
          <a:p>
            <a:r>
              <a:rPr lang="en-US" b="1">
                <a:ea typeface="+mj-lt"/>
                <a:cs typeface="+mj-lt"/>
              </a:rPr>
              <a:t>Profit</a:t>
            </a:r>
            <a:endParaRPr lang="en-US"/>
          </a:p>
          <a:p>
            <a:endParaRPr lang="en-GB"/>
          </a:p>
        </p:txBody>
      </p:sp>
      <p:pic>
        <p:nvPicPr>
          <p:cNvPr id="24" name="Picture 23">
            <a:extLst>
              <a:ext uri="{FF2B5EF4-FFF2-40B4-BE49-F238E27FC236}">
                <a16:creationId xmlns:a16="http://schemas.microsoft.com/office/drawing/2014/main" id="{7DB3A236-0E98-4521-B1C6-CB9DFE7E40B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2" y="1970240"/>
            <a:ext cx="7967048" cy="321164"/>
          </a:xfrm>
          <a:prstGeom prst="rect">
            <a:avLst/>
          </a:prstGeom>
        </p:spPr>
      </p:pic>
      <p:sp>
        <p:nvSpPr>
          <p:cNvPr id="13" name="Content Placeholder 12">
            <a:extLst>
              <a:ext uri="{FF2B5EF4-FFF2-40B4-BE49-F238E27FC236}">
                <a16:creationId xmlns:a16="http://schemas.microsoft.com/office/drawing/2014/main" id="{B384F2AB-218D-4FDD-8621-17CA3FA9DDC5}"/>
              </a:ext>
            </a:extLst>
          </p:cNvPr>
          <p:cNvSpPr>
            <a:spLocks noGrp="1"/>
          </p:cNvSpPr>
          <p:nvPr>
            <p:ph idx="1"/>
          </p:nvPr>
        </p:nvSpPr>
        <p:spPr>
          <a:xfrm>
            <a:off x="680321" y="2336873"/>
            <a:ext cx="6423211" cy="3599316"/>
          </a:xfrm>
        </p:spPr>
        <p:txBody>
          <a:bodyPr vert="horz" lIns="91440" tIns="45720" rIns="91440" bIns="45720" rtlCol="0" anchor="t">
            <a:normAutofit/>
          </a:bodyPr>
          <a:lstStyle/>
          <a:p>
            <a:pPr>
              <a:lnSpc>
                <a:spcPct val="150000"/>
              </a:lnSpc>
            </a:pPr>
            <a:r>
              <a:rPr lang="en-US" sz="2000">
                <a:ea typeface="+mn-lt"/>
                <a:cs typeface="+mn-lt"/>
              </a:rPr>
              <a:t>The Partnership aims to make sufficient profit from its trading operations to ensure it sustain its commercial vitality and finance its continued development.</a:t>
            </a:r>
            <a:endParaRPr lang="en-US" sz="2000"/>
          </a:p>
          <a:p>
            <a:pPr>
              <a:lnSpc>
                <a:spcPct val="150000"/>
              </a:lnSpc>
            </a:pPr>
            <a:r>
              <a:rPr lang="en-US" sz="2000">
                <a:ea typeface="+mn-lt"/>
                <a:cs typeface="+mn-lt"/>
              </a:rPr>
              <a:t>These profits are then distributed each year to undertake other activities which help achieve their ultimate purpose.</a:t>
            </a:r>
            <a:endParaRPr lang="en-US" sz="2000"/>
          </a:p>
          <a:p>
            <a:endParaRPr lang="en-US" sz="2000"/>
          </a:p>
        </p:txBody>
      </p:sp>
      <p:sp>
        <p:nvSpPr>
          <p:cNvPr id="26" name="Rectangle 25">
            <a:extLst>
              <a:ext uri="{FF2B5EF4-FFF2-40B4-BE49-F238E27FC236}">
                <a16:creationId xmlns:a16="http://schemas.microsoft.com/office/drawing/2014/main" id="{DE810158-8D4E-4D32-B175-06FAB0D48D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46423" y="642795"/>
            <a:ext cx="3347830" cy="5575125"/>
          </a:xfrm>
          <a:prstGeom prst="rect">
            <a:avLst/>
          </a:prstGeom>
          <a:solidFill>
            <a:schemeClr val="tx1"/>
          </a:solidFill>
          <a:ln>
            <a:noFill/>
          </a:ln>
          <a:effectLst>
            <a:outerShdw blurRad="76200" dist="63500" dir="5040000" algn="t" rotWithShape="0">
              <a:prstClr val="black">
                <a:alpha val="41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close up of a sign&#10;&#10;Description generated with high confidence">
            <a:extLst>
              <a:ext uri="{FF2B5EF4-FFF2-40B4-BE49-F238E27FC236}">
                <a16:creationId xmlns:a16="http://schemas.microsoft.com/office/drawing/2014/main" id="{C550677B-D425-4A54-93B7-40E223262932}"/>
              </a:ext>
            </a:extLst>
          </p:cNvPr>
          <p:cNvPicPr>
            <a:picLocks noChangeAspect="1"/>
          </p:cNvPicPr>
          <p:nvPr/>
        </p:nvPicPr>
        <p:blipFill>
          <a:blip r:embed="rId5"/>
          <a:stretch>
            <a:fillRect/>
          </a:stretch>
        </p:blipFill>
        <p:spPr>
          <a:xfrm>
            <a:off x="8660281" y="955592"/>
            <a:ext cx="2520114" cy="1540420"/>
          </a:xfrm>
          <a:prstGeom prst="rect">
            <a:avLst/>
          </a:prstGeom>
          <a:ln>
            <a:noFill/>
          </a:ln>
          <a:effectLst/>
        </p:spPr>
      </p:pic>
      <p:pic>
        <p:nvPicPr>
          <p:cNvPr id="9" name="Picture 8" descr="A picture containing drawing&#10;&#10;Description generated with very high confidence">
            <a:extLst>
              <a:ext uri="{FF2B5EF4-FFF2-40B4-BE49-F238E27FC236}">
                <a16:creationId xmlns:a16="http://schemas.microsoft.com/office/drawing/2014/main" id="{56959576-A1EC-42FD-A767-63A0A8E0087E}"/>
              </a:ext>
            </a:extLst>
          </p:cNvPr>
          <p:cNvPicPr>
            <a:picLocks noChangeAspect="1"/>
          </p:cNvPicPr>
          <p:nvPr/>
        </p:nvPicPr>
        <p:blipFill>
          <a:blip r:embed="rId6"/>
          <a:stretch>
            <a:fillRect/>
          </a:stretch>
        </p:blipFill>
        <p:spPr>
          <a:xfrm>
            <a:off x="9132499" y="2621622"/>
            <a:ext cx="1575678" cy="1575678"/>
          </a:xfrm>
          <a:prstGeom prst="rect">
            <a:avLst/>
          </a:prstGeom>
        </p:spPr>
      </p:pic>
      <p:pic>
        <p:nvPicPr>
          <p:cNvPr id="6" name="Picture 6" descr="A picture containing text, table, sitting&#10;&#10;Description generated with very high confidence">
            <a:extLst>
              <a:ext uri="{FF2B5EF4-FFF2-40B4-BE49-F238E27FC236}">
                <a16:creationId xmlns:a16="http://schemas.microsoft.com/office/drawing/2014/main" id="{F70FE814-F0AC-4C12-A402-38B52662D725}"/>
              </a:ext>
            </a:extLst>
          </p:cNvPr>
          <p:cNvPicPr>
            <a:picLocks noChangeAspect="1"/>
          </p:cNvPicPr>
          <p:nvPr/>
        </p:nvPicPr>
        <p:blipFill>
          <a:blip r:embed="rId7"/>
          <a:stretch>
            <a:fillRect/>
          </a:stretch>
        </p:blipFill>
        <p:spPr>
          <a:xfrm>
            <a:off x="8634495" y="4358168"/>
            <a:ext cx="2571686" cy="1543012"/>
          </a:xfrm>
          <a:prstGeom prst="rect">
            <a:avLst/>
          </a:prstGeom>
        </p:spPr>
      </p:pic>
    </p:spTree>
    <p:extLst>
      <p:ext uri="{BB962C8B-B14F-4D97-AF65-F5344CB8AC3E}">
        <p14:creationId xmlns:p14="http://schemas.microsoft.com/office/powerpoint/2010/main" val="258769981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8EAAB3-9832-49D0-8F66-6692546CEE38}"/>
              </a:ext>
            </a:extLst>
          </p:cNvPr>
          <p:cNvSpPr>
            <a:spLocks noGrp="1"/>
          </p:cNvSpPr>
          <p:nvPr>
            <p:ph type="title"/>
          </p:nvPr>
        </p:nvSpPr>
        <p:spPr>
          <a:xfrm>
            <a:off x="680321" y="753228"/>
            <a:ext cx="9613861" cy="1080938"/>
          </a:xfrm>
        </p:spPr>
        <p:txBody>
          <a:bodyPr>
            <a:normAutofit/>
          </a:bodyPr>
          <a:lstStyle/>
          <a:p>
            <a:r>
              <a:rPr lang="en-GB">
                <a:ea typeface="+mj-lt"/>
                <a:cs typeface="+mj-lt"/>
              </a:rPr>
              <a:t>Corporate social responsibility (</a:t>
            </a:r>
            <a:r>
              <a:rPr lang="en-GB" b="1">
                <a:ea typeface="+mj-lt"/>
                <a:cs typeface="+mj-lt"/>
              </a:rPr>
              <a:t>CSR</a:t>
            </a:r>
            <a:r>
              <a:rPr lang="en-GB">
                <a:ea typeface="+mj-lt"/>
                <a:cs typeface="+mj-lt"/>
              </a:rPr>
              <a:t>) </a:t>
            </a:r>
            <a:endParaRPr lang="en-US"/>
          </a:p>
        </p:txBody>
      </p:sp>
      <p:sp>
        <p:nvSpPr>
          <p:cNvPr id="3" name="Content Placeholder 2">
            <a:extLst>
              <a:ext uri="{FF2B5EF4-FFF2-40B4-BE49-F238E27FC236}">
                <a16:creationId xmlns:a16="http://schemas.microsoft.com/office/drawing/2014/main" id="{609165F0-AAE2-477F-AD55-C00CB0F6B7E2}"/>
              </a:ext>
            </a:extLst>
          </p:cNvPr>
          <p:cNvSpPr>
            <a:spLocks noGrp="1"/>
          </p:cNvSpPr>
          <p:nvPr>
            <p:ph idx="1"/>
          </p:nvPr>
        </p:nvSpPr>
        <p:spPr>
          <a:xfrm>
            <a:off x="3777672" y="2336873"/>
            <a:ext cx="6516509" cy="3599316"/>
          </a:xfrm>
        </p:spPr>
        <p:txBody>
          <a:bodyPr vert="horz" lIns="91440" tIns="45720" rIns="91440" bIns="45720" rtlCol="0" anchor="t">
            <a:normAutofit lnSpcReduction="10000"/>
          </a:bodyPr>
          <a:lstStyle/>
          <a:p>
            <a:pPr>
              <a:lnSpc>
                <a:spcPct val="110000"/>
              </a:lnSpc>
            </a:pPr>
            <a:r>
              <a:rPr lang="en-US">
                <a:ea typeface="+mn-lt"/>
                <a:cs typeface="+mn-lt"/>
              </a:rPr>
              <a:t>John Lewis and partners aim to be open, honest and balanced in their corporate social responsibility communications.</a:t>
            </a:r>
            <a:endParaRPr lang="en-GB">
              <a:ea typeface="+mn-lt"/>
              <a:cs typeface="+mn-lt"/>
            </a:endParaRPr>
          </a:p>
          <a:p>
            <a:pPr>
              <a:lnSpc>
                <a:spcPct val="110000"/>
              </a:lnSpc>
            </a:pPr>
            <a:r>
              <a:rPr lang="en-US">
                <a:ea typeface="+mn-lt"/>
                <a:cs typeface="+mn-lt"/>
              </a:rPr>
              <a:t>By telling their partners, customers, suppliers and others with an interest within their organisation and how they are doing against the commitments they have set themselves and the range of standards they</a:t>
            </a:r>
            <a:r>
              <a:rPr lang="fr">
                <a:ea typeface="+mn-lt"/>
                <a:cs typeface="+mn-lt"/>
              </a:rPr>
              <a:t> aspire to</a:t>
            </a:r>
            <a:r>
              <a:rPr lang="en-US">
                <a:ea typeface="+mn-lt"/>
                <a:cs typeface="+mn-lt"/>
              </a:rPr>
              <a:t> do.</a:t>
            </a:r>
            <a:endParaRPr lang="en-GB"/>
          </a:p>
        </p:txBody>
      </p:sp>
      <p:pic>
        <p:nvPicPr>
          <p:cNvPr id="7" name="Picture 6" descr="A picture containing drawing&#10;&#10;Description generated with very high confidence">
            <a:extLst>
              <a:ext uri="{FF2B5EF4-FFF2-40B4-BE49-F238E27FC236}">
                <a16:creationId xmlns:a16="http://schemas.microsoft.com/office/drawing/2014/main" id="{F5F4ECBB-3DEB-418B-AE9E-43C326F3FD47}"/>
              </a:ext>
            </a:extLst>
          </p:cNvPr>
          <p:cNvPicPr>
            <a:picLocks noChangeAspect="1"/>
          </p:cNvPicPr>
          <p:nvPr/>
        </p:nvPicPr>
        <p:blipFill>
          <a:blip r:embed="rId2"/>
          <a:stretch>
            <a:fillRect/>
          </a:stretch>
        </p:blipFill>
        <p:spPr>
          <a:xfrm>
            <a:off x="794325" y="2789813"/>
            <a:ext cx="2692907" cy="2692907"/>
          </a:xfrm>
          <a:prstGeom prst="rect">
            <a:avLst/>
          </a:prstGeom>
          <a:ln>
            <a:noFill/>
          </a:ln>
          <a:effectLst>
            <a:outerShdw blurRad="76200" dist="63500" dir="5040000" algn="tl" rotWithShape="0">
              <a:srgbClr val="000000">
                <a:alpha val="41000"/>
              </a:srgbClr>
            </a:outerShdw>
          </a:effectLst>
        </p:spPr>
      </p:pic>
    </p:spTree>
    <p:extLst>
      <p:ext uri="{BB962C8B-B14F-4D97-AF65-F5344CB8AC3E}">
        <p14:creationId xmlns:p14="http://schemas.microsoft.com/office/powerpoint/2010/main" val="27805072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96A39A-218E-4A1C-BA6D-8D6F1F693BF6}"/>
              </a:ext>
            </a:extLst>
          </p:cNvPr>
          <p:cNvSpPr>
            <a:spLocks noGrp="1"/>
          </p:cNvSpPr>
          <p:nvPr>
            <p:ph type="title"/>
          </p:nvPr>
        </p:nvSpPr>
        <p:spPr>
          <a:xfrm>
            <a:off x="680321" y="753228"/>
            <a:ext cx="9613861" cy="1080938"/>
          </a:xfrm>
        </p:spPr>
        <p:txBody>
          <a:bodyPr>
            <a:normAutofit/>
          </a:bodyPr>
          <a:lstStyle/>
          <a:p>
            <a:endParaRPr lang="en-GB"/>
          </a:p>
        </p:txBody>
      </p:sp>
      <p:sp>
        <p:nvSpPr>
          <p:cNvPr id="3" name="Content Placeholder 2">
            <a:extLst>
              <a:ext uri="{FF2B5EF4-FFF2-40B4-BE49-F238E27FC236}">
                <a16:creationId xmlns:a16="http://schemas.microsoft.com/office/drawing/2014/main" id="{F8B59245-DF32-48FC-8BCE-33AB27B3B608}"/>
              </a:ext>
            </a:extLst>
          </p:cNvPr>
          <p:cNvSpPr>
            <a:spLocks noGrp="1"/>
          </p:cNvSpPr>
          <p:nvPr>
            <p:ph idx="1"/>
          </p:nvPr>
        </p:nvSpPr>
        <p:spPr>
          <a:xfrm>
            <a:off x="3777672" y="2336873"/>
            <a:ext cx="6516509" cy="3599316"/>
          </a:xfrm>
        </p:spPr>
        <p:txBody>
          <a:bodyPr vert="horz" lIns="91440" tIns="45720" rIns="91440" bIns="45720" rtlCol="0" anchor="t">
            <a:normAutofit fontScale="92500"/>
          </a:bodyPr>
          <a:lstStyle/>
          <a:p>
            <a:pPr>
              <a:lnSpc>
                <a:spcPct val="150000"/>
              </a:lnSpc>
            </a:pPr>
            <a:r>
              <a:rPr lang="en-US">
                <a:ea typeface="+mn-lt"/>
                <a:cs typeface="+mn-lt"/>
              </a:rPr>
              <a:t>The John Lewis Partnership is the UK’s largest employee owned business. This means that every employee employed within John Lewis has a share within the business. Each employee is entitled to the same rewards, shared rights and responsibilities. (Internal)</a:t>
            </a:r>
            <a:endParaRPr lang="en-GB"/>
          </a:p>
          <a:p>
            <a:endParaRPr lang="en-GB"/>
          </a:p>
        </p:txBody>
      </p:sp>
      <p:pic>
        <p:nvPicPr>
          <p:cNvPr id="5" name="Picture 4" descr="A picture containing drawing&#10;&#10;Description generated with very high confidence">
            <a:extLst>
              <a:ext uri="{FF2B5EF4-FFF2-40B4-BE49-F238E27FC236}">
                <a16:creationId xmlns:a16="http://schemas.microsoft.com/office/drawing/2014/main" id="{F40AFF0E-4459-4875-B214-DC3ACC675670}"/>
              </a:ext>
            </a:extLst>
          </p:cNvPr>
          <p:cNvPicPr>
            <a:picLocks noChangeAspect="1"/>
          </p:cNvPicPr>
          <p:nvPr/>
        </p:nvPicPr>
        <p:blipFill rotWithShape="1">
          <a:blip r:embed="rId3"/>
          <a:srcRect l="13800" r="11364" b="-11"/>
          <a:stretch/>
        </p:blipFill>
        <p:spPr>
          <a:xfrm>
            <a:off x="794325" y="2336872"/>
            <a:ext cx="2692907" cy="3598789"/>
          </a:xfrm>
          <a:prstGeom prst="rect">
            <a:avLst/>
          </a:prstGeom>
          <a:ln>
            <a:noFill/>
          </a:ln>
          <a:effectLst>
            <a:outerShdw blurRad="76200" dist="63500" dir="5040000" algn="tl" rotWithShape="0">
              <a:srgbClr val="000000">
                <a:alpha val="41000"/>
              </a:srgbClr>
            </a:outerShdw>
          </a:effectLst>
        </p:spPr>
      </p:pic>
    </p:spTree>
    <p:extLst>
      <p:ext uri="{BB962C8B-B14F-4D97-AF65-F5344CB8AC3E}">
        <p14:creationId xmlns:p14="http://schemas.microsoft.com/office/powerpoint/2010/main" val="202560436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AB73B2-E3EA-458E-8B0C-98983066FB5F}"/>
              </a:ext>
            </a:extLst>
          </p:cNvPr>
          <p:cNvSpPr>
            <a:spLocks noGrp="1"/>
          </p:cNvSpPr>
          <p:nvPr>
            <p:ph type="title"/>
          </p:nvPr>
        </p:nvSpPr>
        <p:spPr>
          <a:xfrm>
            <a:off x="680321" y="753228"/>
            <a:ext cx="9613861" cy="1080938"/>
          </a:xfrm>
        </p:spPr>
        <p:txBody>
          <a:bodyPr>
            <a:normAutofit/>
          </a:bodyPr>
          <a:lstStyle/>
          <a:p>
            <a:r>
              <a:rPr lang="en-US" b="1">
                <a:ea typeface="+mj-lt"/>
                <a:cs typeface="+mj-lt"/>
              </a:rPr>
              <a:t>Ethical Standpoint</a:t>
            </a:r>
            <a:endParaRPr lang="en-US"/>
          </a:p>
          <a:p>
            <a:endParaRPr lang="en-GB"/>
          </a:p>
        </p:txBody>
      </p:sp>
      <p:sp>
        <p:nvSpPr>
          <p:cNvPr id="3" name="Content Placeholder 2">
            <a:extLst>
              <a:ext uri="{FF2B5EF4-FFF2-40B4-BE49-F238E27FC236}">
                <a16:creationId xmlns:a16="http://schemas.microsoft.com/office/drawing/2014/main" id="{53C20FE1-2432-4BDF-A68B-D93D97A21403}"/>
              </a:ext>
            </a:extLst>
          </p:cNvPr>
          <p:cNvSpPr>
            <a:spLocks noGrp="1"/>
          </p:cNvSpPr>
          <p:nvPr>
            <p:ph idx="1"/>
          </p:nvPr>
        </p:nvSpPr>
        <p:spPr>
          <a:xfrm>
            <a:off x="3777672" y="2336873"/>
            <a:ext cx="6516509" cy="3599316"/>
          </a:xfrm>
        </p:spPr>
        <p:txBody>
          <a:bodyPr vert="horz" lIns="91440" tIns="45720" rIns="91440" bIns="45720" rtlCol="0">
            <a:normAutofit/>
          </a:bodyPr>
          <a:lstStyle/>
          <a:p>
            <a:r>
              <a:rPr lang="en-US" sz="2000">
                <a:ea typeface="+mn-lt"/>
                <a:cs typeface="+mn-lt"/>
              </a:rPr>
              <a:t>John Lewis and Partners are a part of the Ethical Trading Initiative (ETI) which is an alliance of business, trade union and voluntary organisations that works to improve the lives of poor and vulnerable people working in factories and farms worldwide.</a:t>
            </a:r>
            <a:endParaRPr lang="en-GB" sz="2000"/>
          </a:p>
          <a:p>
            <a:r>
              <a:rPr lang="en-US" sz="2000">
                <a:ea typeface="+mn-lt"/>
                <a:cs typeface="+mn-lt"/>
              </a:rPr>
              <a:t>By joining ETI the John Lewis Partnership has pledged to work towards meeting the conditions set out in the ETI Base Code across its supply base. This code is a set of commitments covering  overtime, wages, health and safety, discrimination and other international labour standards.</a:t>
            </a:r>
            <a:endParaRPr lang="en-US" sz="2000"/>
          </a:p>
          <a:p>
            <a:endParaRPr lang="en-US" sz="2000"/>
          </a:p>
          <a:p>
            <a:endParaRPr lang="en-GB" sz="2000"/>
          </a:p>
        </p:txBody>
      </p:sp>
      <p:pic>
        <p:nvPicPr>
          <p:cNvPr id="5" name="Picture 4" descr="A picture containing drawing&#10;&#10;Description generated with very high confidence">
            <a:extLst>
              <a:ext uri="{FF2B5EF4-FFF2-40B4-BE49-F238E27FC236}">
                <a16:creationId xmlns:a16="http://schemas.microsoft.com/office/drawing/2014/main" id="{526D3B39-AB90-4A13-8978-3BBB745CF746}"/>
              </a:ext>
            </a:extLst>
          </p:cNvPr>
          <p:cNvPicPr>
            <a:picLocks noChangeAspect="1"/>
          </p:cNvPicPr>
          <p:nvPr/>
        </p:nvPicPr>
        <p:blipFill rotWithShape="1">
          <a:blip r:embed="rId2"/>
          <a:srcRect l="13800" r="11364" b="-11"/>
          <a:stretch/>
        </p:blipFill>
        <p:spPr>
          <a:xfrm>
            <a:off x="794325" y="2336872"/>
            <a:ext cx="2692907" cy="3598789"/>
          </a:xfrm>
          <a:prstGeom prst="rect">
            <a:avLst/>
          </a:prstGeom>
          <a:ln>
            <a:noFill/>
          </a:ln>
          <a:effectLst>
            <a:outerShdw blurRad="76200" dist="63500" dir="5040000" algn="tl" rotWithShape="0">
              <a:srgbClr val="000000">
                <a:alpha val="41000"/>
              </a:srgbClr>
            </a:outerShdw>
          </a:effectLst>
        </p:spPr>
      </p:pic>
    </p:spTree>
    <p:extLst>
      <p:ext uri="{BB962C8B-B14F-4D97-AF65-F5344CB8AC3E}">
        <p14:creationId xmlns:p14="http://schemas.microsoft.com/office/powerpoint/2010/main" val="34886327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14838C-891E-4345-BFFA-AB2AA2A7B569}"/>
              </a:ext>
            </a:extLst>
          </p:cNvPr>
          <p:cNvSpPr>
            <a:spLocks noGrp="1"/>
          </p:cNvSpPr>
          <p:nvPr>
            <p:ph type="title"/>
          </p:nvPr>
        </p:nvSpPr>
        <p:spPr/>
        <p:txBody>
          <a:bodyPr/>
          <a:lstStyle/>
          <a:p>
            <a:r>
              <a:rPr lang="en-GB" b="1">
                <a:ea typeface="+mj-lt"/>
                <a:cs typeface="+mj-lt"/>
              </a:rPr>
              <a:t>Internal SWOT</a:t>
            </a:r>
            <a:endParaRPr lang="en-US"/>
          </a:p>
          <a:p>
            <a:endParaRPr lang="en-GB"/>
          </a:p>
        </p:txBody>
      </p:sp>
      <p:graphicFrame>
        <p:nvGraphicFramePr>
          <p:cNvPr id="5" name="Content Placeholder 4">
            <a:extLst>
              <a:ext uri="{FF2B5EF4-FFF2-40B4-BE49-F238E27FC236}">
                <a16:creationId xmlns:a16="http://schemas.microsoft.com/office/drawing/2014/main" id="{449D00FE-4809-4073-B789-2C5528A8F9E8}"/>
              </a:ext>
            </a:extLst>
          </p:cNvPr>
          <p:cNvGraphicFramePr>
            <a:graphicFrameLocks noGrp="1"/>
          </p:cNvGraphicFramePr>
          <p:nvPr>
            <p:ph idx="1"/>
          </p:nvPr>
        </p:nvGraphicFramePr>
        <p:xfrm>
          <a:off x="681038" y="2336800"/>
          <a:ext cx="9613899" cy="3926840"/>
        </p:xfrm>
        <a:graphic>
          <a:graphicData uri="http://schemas.openxmlformats.org/drawingml/2006/table">
            <a:tbl>
              <a:tblPr firstRow="1" bandRow="1">
                <a:tableStyleId>{5C22544A-7EE6-4342-B048-85BDC9FD1C3A}</a:tableStyleId>
              </a:tblPr>
              <a:tblGrid>
                <a:gridCol w="4760422">
                  <a:extLst>
                    <a:ext uri="{9D8B030D-6E8A-4147-A177-3AD203B41FA5}">
                      <a16:colId xmlns:a16="http://schemas.microsoft.com/office/drawing/2014/main" val="1206735332"/>
                    </a:ext>
                  </a:extLst>
                </a:gridCol>
                <a:gridCol w="4853477">
                  <a:extLst>
                    <a:ext uri="{9D8B030D-6E8A-4147-A177-3AD203B41FA5}">
                      <a16:colId xmlns:a16="http://schemas.microsoft.com/office/drawing/2014/main" val="2763885693"/>
                    </a:ext>
                  </a:extLst>
                </a:gridCol>
              </a:tblGrid>
              <a:tr h="1868805">
                <a:tc>
                  <a:txBody>
                    <a:bodyPr/>
                    <a:lstStyle/>
                    <a:p>
                      <a:pPr algn="ctr"/>
                      <a:r>
                        <a:rPr lang="en-GB" u="sng">
                          <a:effectLst/>
                        </a:rPr>
                        <a:t>STRENGTHS </a:t>
                      </a:r>
                      <a:endParaRPr lang="en-GB">
                        <a:effectLst/>
                      </a:endParaRPr>
                    </a:p>
                    <a:p>
                      <a:pPr marL="342900" lvl="0" indent="-342900" algn="l"/>
                      <a:r>
                        <a:rPr lang="en-GB">
                          <a:effectLst/>
                        </a:rPr>
                        <a:t>·</a:t>
                      </a:r>
                      <a:r>
                        <a:rPr lang="en-GB" sz="700">
                          <a:effectLst/>
                        </a:rPr>
                        <a:t>        </a:t>
                      </a:r>
                      <a:r>
                        <a:rPr lang="en-GB">
                          <a:effectLst/>
                        </a:rPr>
                        <a:t>Good quality brand name</a:t>
                      </a:r>
                    </a:p>
                    <a:p>
                      <a:pPr marL="342900" lvl="0" indent="-342900" algn="l"/>
                      <a:r>
                        <a:rPr lang="en-GB">
                          <a:effectLst/>
                        </a:rPr>
                        <a:t>·</a:t>
                      </a:r>
                      <a:r>
                        <a:rPr lang="en-GB" sz="700">
                          <a:effectLst/>
                        </a:rPr>
                        <a:t>        </a:t>
                      </a:r>
                      <a:r>
                        <a:rPr lang="en-GB">
                          <a:effectLst/>
                        </a:rPr>
                        <a:t>Equal opportunities for everyone within the business</a:t>
                      </a:r>
                    </a:p>
                    <a:p>
                      <a:pPr marL="342900" lvl="0" indent="-342900" algn="l"/>
                      <a:r>
                        <a:rPr lang="en-GB">
                          <a:effectLst/>
                        </a:rPr>
                        <a:t>·</a:t>
                      </a:r>
                      <a:r>
                        <a:rPr lang="en-GB" sz="700">
                          <a:effectLst/>
                        </a:rPr>
                        <a:t>        </a:t>
                      </a:r>
                      <a:r>
                        <a:rPr lang="en-GB">
                          <a:effectLst/>
                        </a:rPr>
                        <a:t>Good online presence</a:t>
                      </a:r>
                    </a:p>
                    <a:p>
                      <a:pPr marL="342900" lvl="0" indent="-342900" algn="l"/>
                      <a:r>
                        <a:rPr lang="en-GB">
                          <a:effectLst/>
                        </a:rPr>
                        <a:t>·</a:t>
                      </a:r>
                      <a:r>
                        <a:rPr lang="en-GB" sz="700">
                          <a:effectLst/>
                        </a:rPr>
                        <a:t>        </a:t>
                      </a:r>
                      <a:r>
                        <a:rPr lang="en-GB">
                          <a:effectLst/>
                        </a:rPr>
                        <a:t>Wide range of products</a:t>
                      </a:r>
                    </a:p>
                    <a:p>
                      <a:pPr marL="342900" lvl="0" indent="-342900" algn="l"/>
                      <a:r>
                        <a:rPr lang="en-GB">
                          <a:effectLst/>
                        </a:rPr>
                        <a:t>·</a:t>
                      </a:r>
                      <a:r>
                        <a:rPr lang="en-GB" sz="700">
                          <a:effectLst/>
                        </a:rPr>
                        <a:t>        </a:t>
                      </a:r>
                      <a:r>
                        <a:rPr lang="en-GB">
                          <a:effectLst/>
                        </a:rPr>
                        <a:t>Diverse workforce</a:t>
                      </a:r>
                    </a:p>
                    <a:p>
                      <a:pPr marL="342900" lvl="0" indent="-342900" algn="l"/>
                      <a:r>
                        <a:rPr lang="en-GB">
                          <a:effectLst/>
                        </a:rPr>
                        <a:t>·</a:t>
                      </a:r>
                      <a:r>
                        <a:rPr lang="en-GB" sz="700">
                          <a:effectLst/>
                        </a:rPr>
                        <a:t>        </a:t>
                      </a:r>
                      <a:r>
                        <a:rPr lang="en-GB">
                          <a:effectLst/>
                        </a:rPr>
                        <a:t>Good employee engagement</a:t>
                      </a:r>
                    </a:p>
                  </a:txBody>
                  <a:tcPr marL="68580" marR="68580" marT="0" marB="0"/>
                </a:tc>
                <a:tc>
                  <a:txBody>
                    <a:bodyPr/>
                    <a:lstStyle/>
                    <a:p>
                      <a:pPr algn="ctr"/>
                      <a:r>
                        <a:rPr lang="en-GB" u="sng">
                          <a:effectLst/>
                        </a:rPr>
                        <a:t>WEEKNESSES</a:t>
                      </a:r>
                      <a:endParaRPr lang="en-GB">
                        <a:effectLst/>
                      </a:endParaRPr>
                    </a:p>
                    <a:p>
                      <a:pPr marL="342900" lvl="0" indent="-342900" algn="l"/>
                      <a:r>
                        <a:rPr lang="en-GB">
                          <a:effectLst/>
                        </a:rPr>
                        <a:t>·</a:t>
                      </a:r>
                      <a:r>
                        <a:rPr lang="en-GB" sz="700">
                          <a:effectLst/>
                        </a:rPr>
                        <a:t>        </a:t>
                      </a:r>
                      <a:r>
                        <a:rPr lang="en-GB">
                          <a:effectLst/>
                        </a:rPr>
                        <a:t>Inconsistent profit</a:t>
                      </a:r>
                    </a:p>
                    <a:p>
                      <a:pPr marL="342900" lvl="0" indent="-342900" algn="l"/>
                      <a:r>
                        <a:rPr lang="en-GB">
                          <a:effectLst/>
                        </a:rPr>
                        <a:t>·</a:t>
                      </a:r>
                      <a:r>
                        <a:rPr lang="en-GB" sz="700">
                          <a:effectLst/>
                        </a:rPr>
                        <a:t>        </a:t>
                      </a:r>
                      <a:r>
                        <a:rPr lang="en-GB">
                          <a:effectLst/>
                        </a:rPr>
                        <a:t>Lack of presence internationally</a:t>
                      </a:r>
                    </a:p>
                    <a:p>
                      <a:pPr marL="342900" lvl="0" indent="-342900" algn="l"/>
                      <a:r>
                        <a:rPr lang="en-GB">
                          <a:effectLst/>
                        </a:rPr>
                        <a:t>·</a:t>
                      </a:r>
                      <a:r>
                        <a:rPr lang="en-GB" sz="700">
                          <a:effectLst/>
                        </a:rPr>
                        <a:t>        </a:t>
                      </a:r>
                      <a:r>
                        <a:rPr lang="en-GB">
                          <a:effectLst/>
                        </a:rPr>
                        <a:t>Lack of a competitive advantage</a:t>
                      </a:r>
                    </a:p>
                    <a:p>
                      <a:pPr marL="228600" algn="l"/>
                      <a:r>
                        <a:rPr lang="en-GB" u="none" strike="noStrike">
                          <a:effectLst/>
                        </a:rPr>
                        <a:t> </a:t>
                      </a:r>
                      <a:endParaRPr lang="en-GB">
                        <a:effectLst/>
                      </a:endParaRPr>
                    </a:p>
                  </a:txBody>
                  <a:tcPr marL="68580" marR="68580" marT="0" marB="0"/>
                </a:tc>
                <a:extLst>
                  <a:ext uri="{0D108BD9-81ED-4DB2-BD59-A6C34878D82A}">
                    <a16:rowId xmlns:a16="http://schemas.microsoft.com/office/drawing/2014/main" val="3709744459"/>
                  </a:ext>
                </a:extLst>
              </a:tr>
              <a:tr h="1732280">
                <a:tc>
                  <a:txBody>
                    <a:bodyPr/>
                    <a:lstStyle/>
                    <a:p>
                      <a:pPr algn="ctr"/>
                      <a:r>
                        <a:rPr lang="en-GB" u="sng">
                          <a:effectLst/>
                        </a:rPr>
                        <a:t>OPPORTUNITIES</a:t>
                      </a:r>
                      <a:endParaRPr lang="en-GB">
                        <a:effectLst/>
                      </a:endParaRPr>
                    </a:p>
                    <a:p>
                      <a:pPr marL="342900" lvl="0" indent="-342900" algn="l"/>
                      <a:r>
                        <a:rPr lang="en-GB">
                          <a:effectLst/>
                        </a:rPr>
                        <a:t>·</a:t>
                      </a:r>
                      <a:r>
                        <a:rPr lang="en-GB" sz="700">
                          <a:effectLst/>
                        </a:rPr>
                        <a:t>        </a:t>
                      </a:r>
                      <a:r>
                        <a:rPr lang="en-GB">
                          <a:effectLst/>
                        </a:rPr>
                        <a:t>New products with unique selling points</a:t>
                      </a:r>
                    </a:p>
                    <a:p>
                      <a:pPr marL="342900" lvl="0" indent="-342900" algn="l"/>
                      <a:r>
                        <a:rPr lang="en-GB">
                          <a:effectLst/>
                        </a:rPr>
                        <a:t>·</a:t>
                      </a:r>
                      <a:r>
                        <a:rPr lang="en-GB" sz="700">
                          <a:effectLst/>
                        </a:rPr>
                        <a:t>        </a:t>
                      </a:r>
                      <a:r>
                        <a:rPr lang="en-GB">
                          <a:effectLst/>
                        </a:rPr>
                        <a:t>Focus on more variety of foods e.g vegan/healthier</a:t>
                      </a:r>
                    </a:p>
                    <a:p>
                      <a:pPr marL="342900" lvl="0" indent="-342900" algn="l"/>
                      <a:r>
                        <a:rPr lang="en-GB">
                          <a:effectLst/>
                        </a:rPr>
                        <a:t>·</a:t>
                      </a:r>
                      <a:r>
                        <a:rPr lang="en-GB" sz="700">
                          <a:effectLst/>
                        </a:rPr>
                        <a:t>        </a:t>
                      </a:r>
                      <a:r>
                        <a:rPr lang="en-GB">
                          <a:effectLst/>
                        </a:rPr>
                        <a:t>Expand into different markets</a:t>
                      </a:r>
                    </a:p>
                    <a:p>
                      <a:pPr marL="342900" lvl="0" indent="-342900" algn="l"/>
                      <a:r>
                        <a:rPr lang="en-GB">
                          <a:effectLst/>
                        </a:rPr>
                        <a:t>·</a:t>
                      </a:r>
                      <a:r>
                        <a:rPr lang="en-GB" sz="700">
                          <a:effectLst/>
                        </a:rPr>
                        <a:t>        </a:t>
                      </a:r>
                      <a:r>
                        <a:rPr lang="en-GB">
                          <a:effectLst/>
                        </a:rPr>
                        <a:t>Expand more internationally</a:t>
                      </a:r>
                    </a:p>
                  </a:txBody>
                  <a:tcPr marL="68580" marR="68580" marT="0" marB="0"/>
                </a:tc>
                <a:tc>
                  <a:txBody>
                    <a:bodyPr/>
                    <a:lstStyle/>
                    <a:p>
                      <a:pPr algn="ctr"/>
                      <a:r>
                        <a:rPr lang="en-GB" u="sng">
                          <a:effectLst/>
                        </a:rPr>
                        <a:t>THREATS</a:t>
                      </a:r>
                      <a:endParaRPr lang="en-GB">
                        <a:effectLst/>
                      </a:endParaRPr>
                    </a:p>
                    <a:p>
                      <a:pPr marL="342900" lvl="0" indent="-342900" algn="l"/>
                      <a:r>
                        <a:rPr lang="en-GB">
                          <a:effectLst/>
                        </a:rPr>
                        <a:t>·</a:t>
                      </a:r>
                      <a:r>
                        <a:rPr lang="en-GB" sz="700">
                          <a:effectLst/>
                        </a:rPr>
                        <a:t>        </a:t>
                      </a:r>
                      <a:r>
                        <a:rPr lang="en-GB">
                          <a:effectLst/>
                        </a:rPr>
                        <a:t>New legislations</a:t>
                      </a:r>
                    </a:p>
                    <a:p>
                      <a:pPr marL="342900" lvl="0" indent="-342900" algn="l"/>
                      <a:r>
                        <a:rPr lang="en-GB">
                          <a:effectLst/>
                        </a:rPr>
                        <a:t>·</a:t>
                      </a:r>
                      <a:r>
                        <a:rPr lang="en-GB" sz="700">
                          <a:effectLst/>
                        </a:rPr>
                        <a:t>        </a:t>
                      </a:r>
                      <a:r>
                        <a:rPr lang="en-GB">
                          <a:effectLst/>
                        </a:rPr>
                        <a:t>Competition</a:t>
                      </a:r>
                    </a:p>
                    <a:p>
                      <a:pPr marL="342900" lvl="0" indent="-342900" algn="l"/>
                      <a:r>
                        <a:rPr lang="en-GB">
                          <a:effectLst/>
                        </a:rPr>
                        <a:t>·</a:t>
                      </a:r>
                      <a:r>
                        <a:rPr lang="en-GB" sz="700">
                          <a:effectLst/>
                        </a:rPr>
                        <a:t>        </a:t>
                      </a:r>
                      <a:r>
                        <a:rPr lang="en-GB">
                          <a:effectLst/>
                        </a:rPr>
                        <a:t>Cash flow</a:t>
                      </a:r>
                    </a:p>
                    <a:p>
                      <a:pPr marL="342900" lvl="0" indent="-342900" algn="l"/>
                      <a:r>
                        <a:rPr lang="en-GB">
                          <a:effectLst/>
                        </a:rPr>
                        <a:t>·</a:t>
                      </a:r>
                      <a:r>
                        <a:rPr lang="en-GB" sz="700">
                          <a:effectLst/>
                        </a:rPr>
                        <a:t>        </a:t>
                      </a:r>
                      <a:r>
                        <a:rPr lang="en-GB">
                          <a:effectLst/>
                        </a:rPr>
                        <a:t>Failure when trying to enter new markets that the company does not understand</a:t>
                      </a:r>
                    </a:p>
                  </a:txBody>
                  <a:tcPr marL="68580" marR="68580" marT="0" marB="0"/>
                </a:tc>
                <a:extLst>
                  <a:ext uri="{0D108BD9-81ED-4DB2-BD59-A6C34878D82A}">
                    <a16:rowId xmlns:a16="http://schemas.microsoft.com/office/drawing/2014/main" val="3199679557"/>
                  </a:ext>
                </a:extLst>
              </a:tr>
            </a:tbl>
          </a:graphicData>
        </a:graphic>
      </p:graphicFrame>
      <p:sp>
        <p:nvSpPr>
          <p:cNvPr id="6" name="TextBox 5">
            <a:extLst>
              <a:ext uri="{FF2B5EF4-FFF2-40B4-BE49-F238E27FC236}">
                <a16:creationId xmlns:a16="http://schemas.microsoft.com/office/drawing/2014/main" id="{88123C84-59C8-4502-BC64-D8A77AEF2EB8}"/>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p>
        </p:txBody>
      </p:sp>
    </p:spTree>
    <p:extLst>
      <p:ext uri="{BB962C8B-B14F-4D97-AF65-F5344CB8AC3E}">
        <p14:creationId xmlns:p14="http://schemas.microsoft.com/office/powerpoint/2010/main" val="5819227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D57A67-2DF9-44AC-A14D-042016D658A4}"/>
              </a:ext>
            </a:extLst>
          </p:cNvPr>
          <p:cNvSpPr>
            <a:spLocks noGrp="1"/>
          </p:cNvSpPr>
          <p:nvPr>
            <p:ph type="title"/>
          </p:nvPr>
        </p:nvSpPr>
        <p:spPr/>
        <p:txBody>
          <a:bodyPr/>
          <a:lstStyle/>
          <a:p>
            <a:r>
              <a:rPr lang="en-GB" b="1">
                <a:ea typeface="+mj-lt"/>
                <a:cs typeface="+mj-lt"/>
              </a:rPr>
              <a:t>External PESTLE analysis </a:t>
            </a:r>
            <a:endParaRPr lang="en-US"/>
          </a:p>
        </p:txBody>
      </p:sp>
      <p:sp>
        <p:nvSpPr>
          <p:cNvPr id="6" name="TextBox 5">
            <a:extLst>
              <a:ext uri="{FF2B5EF4-FFF2-40B4-BE49-F238E27FC236}">
                <a16:creationId xmlns:a16="http://schemas.microsoft.com/office/drawing/2014/main" id="{08A8BEDB-49CA-4524-B537-4B557615B293}"/>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p>
        </p:txBody>
      </p:sp>
      <p:graphicFrame>
        <p:nvGraphicFramePr>
          <p:cNvPr id="10" name="Content Placeholder 9">
            <a:extLst>
              <a:ext uri="{FF2B5EF4-FFF2-40B4-BE49-F238E27FC236}">
                <a16:creationId xmlns:a16="http://schemas.microsoft.com/office/drawing/2014/main" id="{15421355-B00E-41C2-9FE4-43291704CA87}"/>
              </a:ext>
            </a:extLst>
          </p:cNvPr>
          <p:cNvGraphicFramePr>
            <a:graphicFrameLocks noGrp="1"/>
          </p:cNvGraphicFramePr>
          <p:nvPr>
            <p:ph idx="1"/>
          </p:nvPr>
        </p:nvGraphicFramePr>
        <p:xfrm>
          <a:off x="681038" y="2336800"/>
          <a:ext cx="9613900" cy="3314065"/>
        </p:xfrm>
        <a:graphic>
          <a:graphicData uri="http://schemas.openxmlformats.org/drawingml/2006/table">
            <a:tbl>
              <a:tblPr firstRow="1" firstCol="1" bandRow="1">
                <a:tableStyleId>{5C22544A-7EE6-4342-B048-85BDC9FD1C3A}</a:tableStyleId>
              </a:tblPr>
              <a:tblGrid>
                <a:gridCol w="4806950">
                  <a:extLst>
                    <a:ext uri="{9D8B030D-6E8A-4147-A177-3AD203B41FA5}">
                      <a16:colId xmlns:a16="http://schemas.microsoft.com/office/drawing/2014/main" val="2349087990"/>
                    </a:ext>
                  </a:extLst>
                </a:gridCol>
                <a:gridCol w="4806950">
                  <a:extLst>
                    <a:ext uri="{9D8B030D-6E8A-4147-A177-3AD203B41FA5}">
                      <a16:colId xmlns:a16="http://schemas.microsoft.com/office/drawing/2014/main" val="528226521"/>
                    </a:ext>
                  </a:extLst>
                </a:gridCol>
              </a:tblGrid>
              <a:tr h="473710">
                <a:tc>
                  <a:txBody>
                    <a:bodyPr/>
                    <a:lstStyle/>
                    <a:p>
                      <a:pPr>
                        <a:spcAft>
                          <a:spcPts val="0"/>
                        </a:spcAft>
                        <a:tabLst>
                          <a:tab pos="709930" algn="l"/>
                        </a:tabLst>
                      </a:pPr>
                      <a:r>
                        <a:rPr lang="en-GB">
                          <a:effectLst/>
                        </a:rPr>
                        <a:t>POLITICAL</a:t>
                      </a:r>
                    </a:p>
                  </a:txBody>
                  <a:tcPr marL="68580" marR="68580" marT="0" marB="0"/>
                </a:tc>
                <a:tc>
                  <a:txBody>
                    <a:bodyPr/>
                    <a:lstStyle/>
                    <a:p>
                      <a:pPr marL="342900" marR="0" lvl="0" indent="-342900">
                        <a:spcBef>
                          <a:spcPts val="0"/>
                        </a:spcBef>
                        <a:spcAft>
                          <a:spcPts val="0"/>
                        </a:spcAft>
                        <a:tabLst>
                          <a:tab pos="709930" algn="l"/>
                        </a:tabLst>
                      </a:pPr>
                      <a:r>
                        <a:rPr lang="en-GB">
                          <a:effectLst/>
                        </a:rPr>
                        <a:t>·</a:t>
                      </a:r>
                      <a:r>
                        <a:rPr lang="en-GB" sz="700">
                          <a:effectLst/>
                        </a:rPr>
                        <a:t>        </a:t>
                      </a:r>
                      <a:r>
                        <a:rPr lang="en-GB">
                          <a:effectLst/>
                        </a:rPr>
                        <a:t>Trade policies – importing and exporting goods</a:t>
                      </a:r>
                    </a:p>
                    <a:p>
                      <a:pPr marL="342900" marR="0" lvl="0" indent="-342900">
                        <a:spcBef>
                          <a:spcPts val="0"/>
                        </a:spcBef>
                        <a:spcAft>
                          <a:spcPts val="0"/>
                        </a:spcAft>
                        <a:tabLst>
                          <a:tab pos="709930" algn="l"/>
                        </a:tabLst>
                      </a:pPr>
                      <a:r>
                        <a:rPr lang="en-GB">
                          <a:effectLst/>
                        </a:rPr>
                        <a:t>·</a:t>
                      </a:r>
                      <a:r>
                        <a:rPr lang="en-GB" sz="700">
                          <a:effectLst/>
                        </a:rPr>
                        <a:t>        </a:t>
                      </a:r>
                      <a:r>
                        <a:rPr lang="en-GB">
                          <a:effectLst/>
                        </a:rPr>
                        <a:t>UK Government is decreasing the corporation tax from 30% to 28% this will help John Lewis to increase their profit in the future</a:t>
                      </a:r>
                    </a:p>
                  </a:txBody>
                  <a:tcPr marL="68580" marR="68580" marT="0" marB="0"/>
                </a:tc>
                <a:extLst>
                  <a:ext uri="{0D108BD9-81ED-4DB2-BD59-A6C34878D82A}">
                    <a16:rowId xmlns:a16="http://schemas.microsoft.com/office/drawing/2014/main" val="3238831741"/>
                  </a:ext>
                </a:extLst>
              </a:tr>
              <a:tr h="565150">
                <a:tc>
                  <a:txBody>
                    <a:bodyPr/>
                    <a:lstStyle/>
                    <a:p>
                      <a:pPr>
                        <a:spcAft>
                          <a:spcPts val="0"/>
                        </a:spcAft>
                        <a:tabLst>
                          <a:tab pos="709930" algn="l"/>
                        </a:tabLst>
                      </a:pPr>
                      <a:r>
                        <a:rPr lang="en-GB">
                          <a:effectLst/>
                        </a:rPr>
                        <a:t>ECONOMICAL</a:t>
                      </a:r>
                    </a:p>
                  </a:txBody>
                  <a:tcPr marL="68580" marR="68580" marT="0" marB="0"/>
                </a:tc>
                <a:tc>
                  <a:txBody>
                    <a:bodyPr/>
                    <a:lstStyle/>
                    <a:p>
                      <a:pPr marL="342900" marR="0" lvl="0" indent="-342900">
                        <a:spcBef>
                          <a:spcPts val="0"/>
                        </a:spcBef>
                        <a:spcAft>
                          <a:spcPts val="0"/>
                        </a:spcAft>
                        <a:tabLst>
                          <a:tab pos="709930" algn="l"/>
                        </a:tabLst>
                      </a:pPr>
                      <a:r>
                        <a:rPr lang="en-GB">
                          <a:effectLst/>
                        </a:rPr>
                        <a:t>·</a:t>
                      </a:r>
                      <a:r>
                        <a:rPr lang="en-GB" sz="700">
                          <a:effectLst/>
                        </a:rPr>
                        <a:t>        </a:t>
                      </a:r>
                      <a:r>
                        <a:rPr lang="en-GB">
                          <a:effectLst/>
                        </a:rPr>
                        <a:t>Increase in costs of raw materials</a:t>
                      </a:r>
                    </a:p>
                    <a:p>
                      <a:pPr marL="342900" marR="0" lvl="0" indent="-342900">
                        <a:spcBef>
                          <a:spcPts val="0"/>
                        </a:spcBef>
                        <a:spcAft>
                          <a:spcPts val="0"/>
                        </a:spcAft>
                        <a:tabLst>
                          <a:tab pos="709930" algn="l"/>
                        </a:tabLst>
                      </a:pPr>
                      <a:r>
                        <a:rPr lang="en-GB">
                          <a:effectLst/>
                        </a:rPr>
                        <a:t>·</a:t>
                      </a:r>
                      <a:r>
                        <a:rPr lang="en-GB" sz="700">
                          <a:effectLst/>
                        </a:rPr>
                        <a:t>        </a:t>
                      </a:r>
                      <a:r>
                        <a:rPr lang="en-GB">
                          <a:effectLst/>
                        </a:rPr>
                        <a:t>Shift in consumer spending </a:t>
                      </a:r>
                    </a:p>
                    <a:p>
                      <a:pPr marL="342900" marR="0" lvl="0" indent="-342900">
                        <a:spcBef>
                          <a:spcPts val="0"/>
                        </a:spcBef>
                        <a:spcAft>
                          <a:spcPts val="0"/>
                        </a:spcAft>
                        <a:tabLst>
                          <a:tab pos="709930" algn="l"/>
                        </a:tabLst>
                      </a:pPr>
                      <a:r>
                        <a:rPr lang="en-GB">
                          <a:effectLst/>
                        </a:rPr>
                        <a:t>·</a:t>
                      </a:r>
                      <a:r>
                        <a:rPr lang="en-GB" sz="700">
                          <a:effectLst/>
                        </a:rPr>
                        <a:t>        </a:t>
                      </a:r>
                      <a:r>
                        <a:rPr lang="en-GB">
                          <a:effectLst/>
                        </a:rPr>
                        <a:t>Recession</a:t>
                      </a:r>
                    </a:p>
                    <a:p>
                      <a:pPr marL="342900" marR="0" lvl="0" indent="-342900">
                        <a:spcBef>
                          <a:spcPts val="0"/>
                        </a:spcBef>
                        <a:spcAft>
                          <a:spcPts val="0"/>
                        </a:spcAft>
                        <a:tabLst>
                          <a:tab pos="709930" algn="l"/>
                        </a:tabLst>
                      </a:pPr>
                      <a:r>
                        <a:rPr lang="en-GB">
                          <a:effectLst/>
                        </a:rPr>
                        <a:t>·</a:t>
                      </a:r>
                      <a:r>
                        <a:rPr lang="en-GB" sz="700">
                          <a:effectLst/>
                        </a:rPr>
                        <a:t>        </a:t>
                      </a:r>
                      <a:r>
                        <a:rPr lang="en-GB">
                          <a:effectLst/>
                        </a:rPr>
                        <a:t>Brexit</a:t>
                      </a:r>
                    </a:p>
                  </a:txBody>
                  <a:tcPr marL="68580" marR="68580" marT="0" marB="0"/>
                </a:tc>
                <a:extLst>
                  <a:ext uri="{0D108BD9-81ED-4DB2-BD59-A6C34878D82A}">
                    <a16:rowId xmlns:a16="http://schemas.microsoft.com/office/drawing/2014/main" val="2774950056"/>
                  </a:ext>
                </a:extLst>
              </a:tr>
              <a:tr h="570865">
                <a:tc>
                  <a:txBody>
                    <a:bodyPr/>
                    <a:lstStyle/>
                    <a:p>
                      <a:pPr>
                        <a:spcAft>
                          <a:spcPts val="0"/>
                        </a:spcAft>
                        <a:tabLst>
                          <a:tab pos="709930" algn="l"/>
                        </a:tabLst>
                      </a:pPr>
                      <a:r>
                        <a:rPr lang="en-GB">
                          <a:effectLst/>
                        </a:rPr>
                        <a:t>SOCIAL</a:t>
                      </a:r>
                    </a:p>
                  </a:txBody>
                  <a:tcPr marL="68580" marR="68580" marT="0" marB="0"/>
                </a:tc>
                <a:tc>
                  <a:txBody>
                    <a:bodyPr/>
                    <a:lstStyle/>
                    <a:p>
                      <a:pPr marL="342900" marR="0" lvl="0" indent="-342900">
                        <a:spcBef>
                          <a:spcPts val="0"/>
                        </a:spcBef>
                        <a:spcAft>
                          <a:spcPts val="0"/>
                        </a:spcAft>
                        <a:tabLst>
                          <a:tab pos="709930" algn="l"/>
                        </a:tabLst>
                      </a:pPr>
                      <a:r>
                        <a:rPr lang="en-GB">
                          <a:effectLst/>
                        </a:rPr>
                        <a:t>·</a:t>
                      </a:r>
                      <a:r>
                        <a:rPr lang="en-GB" sz="700">
                          <a:effectLst/>
                        </a:rPr>
                        <a:t>        </a:t>
                      </a:r>
                      <a:r>
                        <a:rPr lang="en-GB">
                          <a:effectLst/>
                        </a:rPr>
                        <a:t>Shift in lifestyle trends in the UK</a:t>
                      </a:r>
                    </a:p>
                    <a:p>
                      <a:pPr marL="342900" marR="0" lvl="0" indent="-342900">
                        <a:spcBef>
                          <a:spcPts val="0"/>
                        </a:spcBef>
                        <a:spcAft>
                          <a:spcPts val="0"/>
                        </a:spcAft>
                        <a:tabLst>
                          <a:tab pos="709930" algn="l"/>
                        </a:tabLst>
                      </a:pPr>
                      <a:r>
                        <a:rPr lang="en-GB">
                          <a:effectLst/>
                        </a:rPr>
                        <a:t>·</a:t>
                      </a:r>
                      <a:r>
                        <a:rPr lang="en-GB" sz="700">
                          <a:effectLst/>
                        </a:rPr>
                        <a:t>        </a:t>
                      </a:r>
                      <a:r>
                        <a:rPr lang="en-GB">
                          <a:effectLst/>
                        </a:rPr>
                        <a:t>Shift in fashion trends</a:t>
                      </a:r>
                    </a:p>
                  </a:txBody>
                  <a:tcPr marL="68580" marR="68580" marT="0" marB="0"/>
                </a:tc>
                <a:extLst>
                  <a:ext uri="{0D108BD9-81ED-4DB2-BD59-A6C34878D82A}">
                    <a16:rowId xmlns:a16="http://schemas.microsoft.com/office/drawing/2014/main" val="3355132125"/>
                  </a:ext>
                </a:extLst>
              </a:tr>
            </a:tbl>
          </a:graphicData>
        </a:graphic>
      </p:graphicFrame>
      <p:sp>
        <p:nvSpPr>
          <p:cNvPr id="11" name="TextBox 10">
            <a:extLst>
              <a:ext uri="{FF2B5EF4-FFF2-40B4-BE49-F238E27FC236}">
                <a16:creationId xmlns:a16="http://schemas.microsoft.com/office/drawing/2014/main" id="{47940C89-5991-4DF2-B8FA-45A106E144AC}"/>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p>
        </p:txBody>
      </p:sp>
    </p:spTree>
    <p:extLst>
      <p:ext uri="{BB962C8B-B14F-4D97-AF65-F5344CB8AC3E}">
        <p14:creationId xmlns:p14="http://schemas.microsoft.com/office/powerpoint/2010/main" val="370282034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5D041E-F4C7-4447-AFFC-C220B2956D3B}"/>
              </a:ext>
            </a:extLst>
          </p:cNvPr>
          <p:cNvSpPr>
            <a:spLocks noGrp="1"/>
          </p:cNvSpPr>
          <p:nvPr>
            <p:ph type="title"/>
          </p:nvPr>
        </p:nvSpPr>
        <p:spPr/>
        <p:txBody>
          <a:bodyPr/>
          <a:lstStyle/>
          <a:p>
            <a:r>
              <a:rPr lang="en-GB" b="1">
                <a:ea typeface="+mj-lt"/>
                <a:cs typeface="+mj-lt"/>
              </a:rPr>
              <a:t>External PESTLE analysis continued</a:t>
            </a:r>
            <a:endParaRPr lang="en-US"/>
          </a:p>
        </p:txBody>
      </p:sp>
      <p:graphicFrame>
        <p:nvGraphicFramePr>
          <p:cNvPr id="5" name="Content Placeholder 4">
            <a:extLst>
              <a:ext uri="{FF2B5EF4-FFF2-40B4-BE49-F238E27FC236}">
                <a16:creationId xmlns:a16="http://schemas.microsoft.com/office/drawing/2014/main" id="{E15B7DB6-3ECD-4230-94EB-08DA6CFC5BCD}"/>
              </a:ext>
            </a:extLst>
          </p:cNvPr>
          <p:cNvGraphicFramePr>
            <a:graphicFrameLocks noGrp="1"/>
          </p:cNvGraphicFramePr>
          <p:nvPr>
            <p:ph idx="1"/>
            <p:extLst>
              <p:ext uri="{D42A27DB-BD31-4B8C-83A1-F6EECF244321}">
                <p14:modId xmlns:p14="http://schemas.microsoft.com/office/powerpoint/2010/main" val="3580198413"/>
              </p:ext>
            </p:extLst>
          </p:nvPr>
        </p:nvGraphicFramePr>
        <p:xfrm>
          <a:off x="681038" y="2336800"/>
          <a:ext cx="9613900" cy="4114800"/>
        </p:xfrm>
        <a:graphic>
          <a:graphicData uri="http://schemas.openxmlformats.org/drawingml/2006/table">
            <a:tbl>
              <a:tblPr firstRow="1" firstCol="1" bandRow="1">
                <a:tableStyleId>{5C22544A-7EE6-4342-B048-85BDC9FD1C3A}</a:tableStyleId>
              </a:tblPr>
              <a:tblGrid>
                <a:gridCol w="4806950">
                  <a:extLst>
                    <a:ext uri="{9D8B030D-6E8A-4147-A177-3AD203B41FA5}">
                      <a16:colId xmlns:a16="http://schemas.microsoft.com/office/drawing/2014/main" val="2542033025"/>
                    </a:ext>
                  </a:extLst>
                </a:gridCol>
                <a:gridCol w="4806950">
                  <a:extLst>
                    <a:ext uri="{9D8B030D-6E8A-4147-A177-3AD203B41FA5}">
                      <a16:colId xmlns:a16="http://schemas.microsoft.com/office/drawing/2014/main" val="4144598834"/>
                    </a:ext>
                  </a:extLst>
                </a:gridCol>
              </a:tblGrid>
              <a:tr h="445135">
                <a:tc>
                  <a:txBody>
                    <a:bodyPr/>
                    <a:lstStyle/>
                    <a:p>
                      <a:pPr>
                        <a:spcAft>
                          <a:spcPts val="0"/>
                        </a:spcAft>
                        <a:tabLst>
                          <a:tab pos="709930" algn="l"/>
                        </a:tabLst>
                      </a:pPr>
                      <a:r>
                        <a:rPr lang="en-GB">
                          <a:effectLst/>
                        </a:rPr>
                        <a:t>TECHNOLOGICAL </a:t>
                      </a:r>
                    </a:p>
                  </a:txBody>
                  <a:tcPr marL="68580" marR="68580" marT="0" marB="0"/>
                </a:tc>
                <a:tc>
                  <a:txBody>
                    <a:bodyPr/>
                    <a:lstStyle/>
                    <a:p>
                      <a:pPr marL="342900" marR="0" lvl="0" indent="-342900">
                        <a:spcBef>
                          <a:spcPts val="0"/>
                        </a:spcBef>
                        <a:spcAft>
                          <a:spcPts val="0"/>
                        </a:spcAft>
                        <a:tabLst>
                          <a:tab pos="709930" algn="l"/>
                        </a:tabLst>
                      </a:pPr>
                      <a:r>
                        <a:rPr lang="en-GB">
                          <a:effectLst/>
                        </a:rPr>
                        <a:t>·</a:t>
                      </a:r>
                      <a:r>
                        <a:rPr lang="en-GB" sz="700">
                          <a:effectLst/>
                        </a:rPr>
                        <a:t>        </a:t>
                      </a:r>
                      <a:r>
                        <a:rPr lang="en-GB">
                          <a:effectLst/>
                        </a:rPr>
                        <a:t>Technology constantly changing and updating, the company needs to keep up to date with growing technological trends to stay ahead of competition</a:t>
                      </a:r>
                    </a:p>
                    <a:p>
                      <a:pPr marL="342900" marR="0" lvl="0" indent="-342900">
                        <a:spcBef>
                          <a:spcPts val="0"/>
                        </a:spcBef>
                        <a:spcAft>
                          <a:spcPts val="0"/>
                        </a:spcAft>
                        <a:tabLst>
                          <a:tab pos="709930" algn="l"/>
                        </a:tabLst>
                      </a:pPr>
                      <a:r>
                        <a:rPr lang="en-GB">
                          <a:effectLst/>
                        </a:rPr>
                        <a:t>·</a:t>
                      </a:r>
                      <a:r>
                        <a:rPr lang="en-GB" sz="700">
                          <a:effectLst/>
                        </a:rPr>
                        <a:t>        </a:t>
                      </a:r>
                      <a:r>
                        <a:rPr lang="en-GB">
                          <a:effectLst/>
                        </a:rPr>
                        <a:t>Keep up to date with online shopping trends</a:t>
                      </a:r>
                    </a:p>
                  </a:txBody>
                  <a:tcPr marL="68580" marR="68580" marT="0" marB="0"/>
                </a:tc>
                <a:extLst>
                  <a:ext uri="{0D108BD9-81ED-4DB2-BD59-A6C34878D82A}">
                    <a16:rowId xmlns:a16="http://schemas.microsoft.com/office/drawing/2014/main" val="1516108407"/>
                  </a:ext>
                </a:extLst>
              </a:tr>
              <a:tr h="450850">
                <a:tc>
                  <a:txBody>
                    <a:bodyPr/>
                    <a:lstStyle/>
                    <a:p>
                      <a:pPr>
                        <a:spcAft>
                          <a:spcPts val="0"/>
                        </a:spcAft>
                        <a:tabLst>
                          <a:tab pos="709930" algn="l"/>
                        </a:tabLst>
                      </a:pPr>
                      <a:r>
                        <a:rPr lang="en-GB">
                          <a:effectLst/>
                        </a:rPr>
                        <a:t>LEGAL</a:t>
                      </a:r>
                    </a:p>
                  </a:txBody>
                  <a:tcPr marL="68580" marR="68580" marT="0" marB="0"/>
                </a:tc>
                <a:tc>
                  <a:txBody>
                    <a:bodyPr/>
                    <a:lstStyle/>
                    <a:p>
                      <a:pPr marL="342900" marR="0" lvl="0" indent="-342900">
                        <a:spcBef>
                          <a:spcPts val="0"/>
                        </a:spcBef>
                        <a:spcAft>
                          <a:spcPts val="0"/>
                        </a:spcAft>
                        <a:tabLst>
                          <a:tab pos="709930" algn="l"/>
                        </a:tabLst>
                      </a:pPr>
                      <a:r>
                        <a:rPr lang="en-GB">
                          <a:effectLst/>
                        </a:rPr>
                        <a:t>·</a:t>
                      </a:r>
                      <a:r>
                        <a:rPr lang="en-GB" sz="700">
                          <a:effectLst/>
                        </a:rPr>
                        <a:t>        </a:t>
                      </a:r>
                      <a:r>
                        <a:rPr lang="en-GB">
                          <a:effectLst/>
                        </a:rPr>
                        <a:t>New legislations limitations on what the company can do</a:t>
                      </a:r>
                    </a:p>
                    <a:p>
                      <a:pPr marL="342900" marR="0" lvl="0" indent="-342900">
                        <a:spcBef>
                          <a:spcPts val="0"/>
                        </a:spcBef>
                        <a:spcAft>
                          <a:spcPts val="0"/>
                        </a:spcAft>
                        <a:tabLst>
                          <a:tab pos="709930" algn="l"/>
                        </a:tabLst>
                      </a:pPr>
                      <a:r>
                        <a:rPr lang="en-GB">
                          <a:effectLst/>
                        </a:rPr>
                        <a:t>·</a:t>
                      </a:r>
                      <a:r>
                        <a:rPr lang="en-GB" sz="700">
                          <a:effectLst/>
                        </a:rPr>
                        <a:t>        </a:t>
                      </a:r>
                      <a:r>
                        <a:rPr lang="en-GB">
                          <a:effectLst/>
                        </a:rPr>
                        <a:t>New health and safety regulations</a:t>
                      </a:r>
                    </a:p>
                    <a:p>
                      <a:pPr marL="342900" marR="0" lvl="0" indent="-342900">
                        <a:spcBef>
                          <a:spcPts val="0"/>
                        </a:spcBef>
                        <a:spcAft>
                          <a:spcPts val="0"/>
                        </a:spcAft>
                        <a:tabLst>
                          <a:tab pos="709930" algn="l"/>
                        </a:tabLst>
                      </a:pPr>
                      <a:r>
                        <a:rPr lang="en-GB">
                          <a:effectLst/>
                        </a:rPr>
                        <a:t>·</a:t>
                      </a:r>
                      <a:r>
                        <a:rPr lang="en-GB" sz="700">
                          <a:effectLst/>
                        </a:rPr>
                        <a:t>        </a:t>
                      </a:r>
                      <a:r>
                        <a:rPr lang="en-GB">
                          <a:effectLst/>
                        </a:rPr>
                        <a:t>Gender pay gap – smaller percentage better the company's image</a:t>
                      </a:r>
                    </a:p>
                  </a:txBody>
                  <a:tcPr marL="68580" marR="68580" marT="0" marB="0"/>
                </a:tc>
                <a:extLst>
                  <a:ext uri="{0D108BD9-81ED-4DB2-BD59-A6C34878D82A}">
                    <a16:rowId xmlns:a16="http://schemas.microsoft.com/office/drawing/2014/main" val="2894615795"/>
                  </a:ext>
                </a:extLst>
              </a:tr>
              <a:tr h="622300">
                <a:tc>
                  <a:txBody>
                    <a:bodyPr/>
                    <a:lstStyle/>
                    <a:p>
                      <a:pPr>
                        <a:spcAft>
                          <a:spcPts val="0"/>
                        </a:spcAft>
                        <a:tabLst>
                          <a:tab pos="709930" algn="l"/>
                        </a:tabLst>
                      </a:pPr>
                      <a:r>
                        <a:rPr lang="en-GB">
                          <a:effectLst/>
                        </a:rPr>
                        <a:t>ENVIRONMENTAL </a:t>
                      </a:r>
                    </a:p>
                  </a:txBody>
                  <a:tcPr marL="68580" marR="68580" marT="0" marB="0"/>
                </a:tc>
                <a:tc>
                  <a:txBody>
                    <a:bodyPr/>
                    <a:lstStyle/>
                    <a:p>
                      <a:pPr marL="342900" marR="0" lvl="0" indent="-342900">
                        <a:spcBef>
                          <a:spcPts val="0"/>
                        </a:spcBef>
                        <a:spcAft>
                          <a:spcPts val="0"/>
                        </a:spcAft>
                        <a:tabLst>
                          <a:tab pos="709930" algn="l"/>
                        </a:tabLst>
                      </a:pPr>
                      <a:r>
                        <a:rPr lang="en-GB">
                          <a:effectLst/>
                        </a:rPr>
                        <a:t>·</a:t>
                      </a:r>
                      <a:r>
                        <a:rPr lang="en-GB" sz="700">
                          <a:effectLst/>
                        </a:rPr>
                        <a:t>        </a:t>
                      </a:r>
                      <a:r>
                        <a:rPr lang="en-GB">
                          <a:effectLst/>
                        </a:rPr>
                        <a:t>Adopting sustainable practices which help the environment</a:t>
                      </a:r>
                    </a:p>
                    <a:p>
                      <a:pPr marL="342900" marR="0" lvl="0" indent="-342900">
                        <a:spcBef>
                          <a:spcPts val="0"/>
                        </a:spcBef>
                        <a:spcAft>
                          <a:spcPts val="0"/>
                        </a:spcAft>
                        <a:tabLst>
                          <a:tab pos="709930" algn="l"/>
                        </a:tabLst>
                      </a:pPr>
                      <a:r>
                        <a:rPr lang="en-GB">
                          <a:effectLst/>
                        </a:rPr>
                        <a:t>·</a:t>
                      </a:r>
                      <a:r>
                        <a:rPr lang="en-GB" sz="700">
                          <a:effectLst/>
                        </a:rPr>
                        <a:t>        </a:t>
                      </a:r>
                      <a:r>
                        <a:rPr lang="en-GB">
                          <a:effectLst/>
                        </a:rPr>
                        <a:t>How products are made, and waste is processed</a:t>
                      </a:r>
                    </a:p>
                  </a:txBody>
                  <a:tcPr marL="68580" marR="68580" marT="0" marB="0"/>
                </a:tc>
                <a:extLst>
                  <a:ext uri="{0D108BD9-81ED-4DB2-BD59-A6C34878D82A}">
                    <a16:rowId xmlns:a16="http://schemas.microsoft.com/office/drawing/2014/main" val="901930490"/>
                  </a:ext>
                </a:extLst>
              </a:tr>
            </a:tbl>
          </a:graphicData>
        </a:graphic>
      </p:graphicFrame>
      <p:sp>
        <p:nvSpPr>
          <p:cNvPr id="6" name="TextBox 5">
            <a:extLst>
              <a:ext uri="{FF2B5EF4-FFF2-40B4-BE49-F238E27FC236}">
                <a16:creationId xmlns:a16="http://schemas.microsoft.com/office/drawing/2014/main" id="{EFC89FAC-3B93-40EF-B26A-81AF72F845F0}"/>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p>
        </p:txBody>
      </p:sp>
    </p:spTree>
    <p:extLst>
      <p:ext uri="{BB962C8B-B14F-4D97-AF65-F5344CB8AC3E}">
        <p14:creationId xmlns:p14="http://schemas.microsoft.com/office/powerpoint/2010/main" val="155407553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C44434-AABF-4838-BD13-A0D3906F7F1E}"/>
              </a:ext>
            </a:extLst>
          </p:cNvPr>
          <p:cNvSpPr>
            <a:spLocks noGrp="1"/>
          </p:cNvSpPr>
          <p:nvPr>
            <p:ph type="title"/>
          </p:nvPr>
        </p:nvSpPr>
        <p:spPr>
          <a:xfrm>
            <a:off x="680321" y="753228"/>
            <a:ext cx="9613861" cy="1080938"/>
          </a:xfrm>
        </p:spPr>
        <p:txBody>
          <a:bodyPr>
            <a:normAutofit/>
          </a:bodyPr>
          <a:lstStyle/>
          <a:p>
            <a:r>
              <a:rPr lang="en-GB"/>
              <a:t>Sustainability </a:t>
            </a:r>
          </a:p>
        </p:txBody>
      </p:sp>
      <p:sp>
        <p:nvSpPr>
          <p:cNvPr id="3" name="Content Placeholder 2">
            <a:extLst>
              <a:ext uri="{FF2B5EF4-FFF2-40B4-BE49-F238E27FC236}">
                <a16:creationId xmlns:a16="http://schemas.microsoft.com/office/drawing/2014/main" id="{F30D437E-0E4D-43B6-B364-3FF21CC97DC1}"/>
              </a:ext>
            </a:extLst>
          </p:cNvPr>
          <p:cNvSpPr>
            <a:spLocks noGrp="1"/>
          </p:cNvSpPr>
          <p:nvPr>
            <p:ph idx="1"/>
          </p:nvPr>
        </p:nvSpPr>
        <p:spPr>
          <a:xfrm>
            <a:off x="3777672" y="2336873"/>
            <a:ext cx="6516509" cy="3599316"/>
          </a:xfrm>
        </p:spPr>
        <p:txBody>
          <a:bodyPr vert="horz" lIns="91440" tIns="45720" rIns="91440" bIns="45720" rtlCol="0" anchor="t">
            <a:normAutofit/>
          </a:bodyPr>
          <a:lstStyle/>
          <a:p>
            <a:pPr>
              <a:lnSpc>
                <a:spcPct val="150000"/>
              </a:lnSpc>
            </a:pPr>
            <a:r>
              <a:rPr lang="en-GB">
                <a:ea typeface="+mn-lt"/>
                <a:cs typeface="+mn-lt"/>
              </a:rPr>
              <a:t>John Lewis is launching a sustainable fashion collection.</a:t>
            </a:r>
            <a:endParaRPr lang="en-US"/>
          </a:p>
          <a:p>
            <a:pPr>
              <a:lnSpc>
                <a:spcPct val="150000"/>
              </a:lnSpc>
            </a:pPr>
            <a:r>
              <a:rPr lang="en-GB">
                <a:ea typeface="+mn-lt"/>
                <a:cs typeface="+mn-lt"/>
              </a:rPr>
              <a:t>The 33-piece collection of wardrobe classics has been crafted in sustainable materials</a:t>
            </a:r>
          </a:p>
          <a:p>
            <a:pPr>
              <a:lnSpc>
                <a:spcPct val="150000"/>
              </a:lnSpc>
            </a:pPr>
            <a:r>
              <a:rPr lang="en-GB">
                <a:ea typeface="+mn-lt"/>
                <a:cs typeface="+mn-lt"/>
              </a:rPr>
              <a:t>Launches in April 2020</a:t>
            </a:r>
          </a:p>
          <a:p>
            <a:endParaRPr lang="en-GB">
              <a:ea typeface="+mn-lt"/>
              <a:cs typeface="+mn-lt"/>
            </a:endParaRPr>
          </a:p>
          <a:p>
            <a:endParaRPr lang="en-GB"/>
          </a:p>
          <a:p>
            <a:endParaRPr lang="en-GB"/>
          </a:p>
        </p:txBody>
      </p:sp>
      <p:pic>
        <p:nvPicPr>
          <p:cNvPr id="5" name="Picture 5" descr="A person standing posing for the camera&#10;&#10;Description generated with very high confidence">
            <a:extLst>
              <a:ext uri="{FF2B5EF4-FFF2-40B4-BE49-F238E27FC236}">
                <a16:creationId xmlns:a16="http://schemas.microsoft.com/office/drawing/2014/main" id="{F8211E69-2686-45F5-B6B9-CA7B7735E603}"/>
              </a:ext>
            </a:extLst>
          </p:cNvPr>
          <p:cNvPicPr>
            <a:picLocks noChangeAspect="1"/>
          </p:cNvPicPr>
          <p:nvPr/>
        </p:nvPicPr>
        <p:blipFill rotWithShape="1">
          <a:blip r:embed="rId3"/>
          <a:srcRect r="-7" b="10956"/>
          <a:stretch/>
        </p:blipFill>
        <p:spPr>
          <a:xfrm>
            <a:off x="794325" y="2336872"/>
            <a:ext cx="2692907" cy="3598789"/>
          </a:xfrm>
          <a:prstGeom prst="rect">
            <a:avLst/>
          </a:prstGeom>
          <a:ln>
            <a:noFill/>
          </a:ln>
          <a:effectLst>
            <a:outerShdw blurRad="76200" dist="63500" dir="5040000" algn="tl" rotWithShape="0">
              <a:srgbClr val="000000">
                <a:alpha val="41000"/>
              </a:srgbClr>
            </a:outerShdw>
          </a:effectLst>
        </p:spPr>
      </p:pic>
    </p:spTree>
    <p:extLst>
      <p:ext uri="{BB962C8B-B14F-4D97-AF65-F5344CB8AC3E}">
        <p14:creationId xmlns:p14="http://schemas.microsoft.com/office/powerpoint/2010/main" val="378245141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328931-1EEC-437D-80F5-6D168AD42017}"/>
              </a:ext>
            </a:extLst>
          </p:cNvPr>
          <p:cNvSpPr>
            <a:spLocks noGrp="1"/>
          </p:cNvSpPr>
          <p:nvPr>
            <p:ph type="ctrTitle"/>
          </p:nvPr>
        </p:nvSpPr>
        <p:spPr/>
        <p:txBody>
          <a:bodyPr/>
          <a:lstStyle/>
          <a:p>
            <a:r>
              <a:rPr lang="en-GB"/>
              <a:t>Any questions?</a:t>
            </a:r>
          </a:p>
        </p:txBody>
      </p:sp>
      <p:sp>
        <p:nvSpPr>
          <p:cNvPr id="3" name="Subtitle 2">
            <a:extLst>
              <a:ext uri="{FF2B5EF4-FFF2-40B4-BE49-F238E27FC236}">
                <a16:creationId xmlns:a16="http://schemas.microsoft.com/office/drawing/2014/main" id="{8395B40B-184D-4D06-92F9-49F12E729178}"/>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159500273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4B96E5-818A-462E-9B0C-5C844C245EE3}"/>
              </a:ext>
            </a:extLst>
          </p:cNvPr>
          <p:cNvSpPr>
            <a:spLocks noGrp="1"/>
          </p:cNvSpPr>
          <p:nvPr>
            <p:ph type="title"/>
          </p:nvPr>
        </p:nvSpPr>
        <p:spPr/>
        <p:txBody>
          <a:bodyPr/>
          <a:lstStyle/>
          <a:p>
            <a:r>
              <a:rPr lang="en-GB"/>
              <a:t>Reference list</a:t>
            </a:r>
          </a:p>
        </p:txBody>
      </p:sp>
      <p:sp>
        <p:nvSpPr>
          <p:cNvPr id="3" name="Content Placeholder 2">
            <a:extLst>
              <a:ext uri="{FF2B5EF4-FFF2-40B4-BE49-F238E27FC236}">
                <a16:creationId xmlns:a16="http://schemas.microsoft.com/office/drawing/2014/main" id="{17276610-A859-4AAB-993C-ECC9C98DFB18}"/>
              </a:ext>
            </a:extLst>
          </p:cNvPr>
          <p:cNvSpPr>
            <a:spLocks noGrp="1"/>
          </p:cNvSpPr>
          <p:nvPr>
            <p:ph idx="1"/>
          </p:nvPr>
        </p:nvSpPr>
        <p:spPr>
          <a:xfrm>
            <a:off x="680321" y="2336873"/>
            <a:ext cx="10670828" cy="4324445"/>
          </a:xfrm>
        </p:spPr>
        <p:txBody>
          <a:bodyPr vert="horz" lIns="91440" tIns="45720" rIns="91440" bIns="45720" rtlCol="0" anchor="t">
            <a:normAutofit fontScale="62500" lnSpcReduction="20000"/>
          </a:bodyPr>
          <a:lstStyle/>
          <a:p>
            <a:r>
              <a:rPr lang="en-GB">
                <a:ea typeface="+mn-lt"/>
                <a:cs typeface="+mn-lt"/>
              </a:rPr>
              <a:t>Anon, (2019). [image] Available at: http://fishtankcreative.com.au/wp/wp-content/uploads/2017/10/website-post-header.jpg [Accessed 19 Dec. 2019].</a:t>
            </a:r>
          </a:p>
          <a:p>
            <a:r>
              <a:rPr lang="en-GB">
                <a:ea typeface="+mn-lt"/>
                <a:cs typeface="+mn-lt"/>
              </a:rPr>
              <a:t>Anon, (2019). [image] Available at: http://cdn2.pitchfork.com/features/9136/f13a05ab.jpg [Accessed 19 Dec. 2019].</a:t>
            </a:r>
          </a:p>
          <a:p>
            <a:r>
              <a:rPr lang="en-GB">
                <a:ea typeface="+mn-lt"/>
                <a:cs typeface="+mn-lt"/>
              </a:rPr>
              <a:t>Anon, (2019). [image] Available at: https://www.sdmmag.com/ext/resources/images/2015/0815/iStock_000018163684_Large.jpg?1438630066 [Accessed 19 Dec. 2019].</a:t>
            </a:r>
          </a:p>
          <a:p>
            <a:r>
              <a:rPr lang="en-GB">
                <a:ea typeface="+mn-lt"/>
                <a:cs typeface="+mn-lt"/>
              </a:rPr>
              <a:t>Anon, (2019). [image] Available at: https://static.guim.co.uk/sys-images/Guardian/Pix/pictures/2014/3/18/1395138615782/British-banknotes---money-014.jpg [Accessed 19 Dec. 2019].</a:t>
            </a:r>
          </a:p>
          <a:p>
            <a:r>
              <a:rPr lang="en-GB">
                <a:ea typeface="+mn-lt"/>
                <a:cs typeface="+mn-lt"/>
              </a:rPr>
              <a:t>Anon, (2019). [image] Available at: https://s3-eu-west-1.amazonaws.com/efr-images-prod/retailer/cropped/logo-john-lewis-1536061636.jpg [Accessed 18 Dec. 2019].</a:t>
            </a:r>
          </a:p>
          <a:p>
            <a:r>
              <a:rPr lang="en-GB">
                <a:ea typeface="+mn-lt"/>
                <a:cs typeface="+mn-lt"/>
              </a:rPr>
              <a:t>British Vogue. (2019). </a:t>
            </a:r>
            <a:r>
              <a:rPr lang="en-GB" i="1">
                <a:ea typeface="+mn-lt"/>
                <a:cs typeface="+mn-lt"/>
              </a:rPr>
              <a:t>John Lewis Is Launching A Sustainable Fashion Collection With A Little Help From Mother Of Pearl</a:t>
            </a:r>
            <a:r>
              <a:rPr lang="en-GB">
                <a:ea typeface="+mn-lt"/>
                <a:cs typeface="+mn-lt"/>
              </a:rPr>
              <a:t>. [online] Available at: https://www.vogue.co.uk/fashion/article/john-lewis-mother-of-pearl [Accessed 19 Dec. 2019].</a:t>
            </a:r>
          </a:p>
          <a:p>
            <a:r>
              <a:rPr lang="en-GB">
                <a:ea typeface="+mn-lt"/>
                <a:cs typeface="+mn-lt"/>
              </a:rPr>
              <a:t>Ethicaltrade.org. (2019). </a:t>
            </a:r>
            <a:r>
              <a:rPr lang="en-GB" i="1">
                <a:ea typeface="+mn-lt"/>
                <a:cs typeface="+mn-lt"/>
              </a:rPr>
              <a:t>John Lewis Partnership joins the Ethical Trading Initiative | Ethical Trading Initiative</a:t>
            </a:r>
            <a:r>
              <a:rPr lang="en-GB">
                <a:ea typeface="+mn-lt"/>
                <a:cs typeface="+mn-lt"/>
              </a:rPr>
              <a:t>. [online] Available at: https://www.ethicaltrade.org/blog/john-lewis-partnership-joins-ethical-trading-initiative [Accessed 18 Dec. 2019].</a:t>
            </a:r>
          </a:p>
          <a:p>
            <a:r>
              <a:rPr lang="en-GB">
                <a:ea typeface="+mn-lt"/>
                <a:cs typeface="+mn-lt"/>
              </a:rPr>
              <a:t>Johnlewispartnership.co.uk. (2019). [online] Available at: https://www.johnlewispartnership.co.uk/content/dam/cws/pdfs/financials/our-year-1718/jlp-annual-report-and-accounts-2018-strategic-report.pdf [Accessed 18 Dec. 2019].</a:t>
            </a:r>
          </a:p>
          <a:p>
            <a:endParaRPr lang="en-GB">
              <a:ea typeface="+mn-lt"/>
              <a:cs typeface="+mn-lt"/>
            </a:endParaRPr>
          </a:p>
          <a:p>
            <a:endParaRPr lang="en-GB">
              <a:ea typeface="+mn-lt"/>
              <a:cs typeface="+mn-lt"/>
            </a:endParaRPr>
          </a:p>
          <a:p>
            <a:endParaRPr lang="en-GB">
              <a:ea typeface="+mn-lt"/>
              <a:cs typeface="+mn-lt"/>
            </a:endParaRPr>
          </a:p>
          <a:p>
            <a:endParaRPr lang="en-GB">
              <a:ea typeface="+mn-lt"/>
              <a:cs typeface="+mn-lt"/>
            </a:endParaRPr>
          </a:p>
          <a:p>
            <a:endParaRPr lang="en-GB">
              <a:ea typeface="+mn-lt"/>
              <a:cs typeface="+mn-lt"/>
            </a:endParaRPr>
          </a:p>
          <a:p>
            <a:endParaRPr lang="en-GB">
              <a:ea typeface="+mn-lt"/>
              <a:cs typeface="+mn-lt"/>
            </a:endParaRPr>
          </a:p>
        </p:txBody>
      </p:sp>
    </p:spTree>
    <p:extLst>
      <p:ext uri="{BB962C8B-B14F-4D97-AF65-F5344CB8AC3E}">
        <p14:creationId xmlns:p14="http://schemas.microsoft.com/office/powerpoint/2010/main" val="386952968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040800-AD22-4571-AABA-0A6D66EAFD77}"/>
              </a:ext>
            </a:extLst>
          </p:cNvPr>
          <p:cNvSpPr>
            <a:spLocks noGrp="1"/>
          </p:cNvSpPr>
          <p:nvPr>
            <p:ph type="title"/>
          </p:nvPr>
        </p:nvSpPr>
        <p:spPr/>
        <p:txBody>
          <a:bodyPr/>
          <a:lstStyle/>
          <a:p>
            <a:r>
              <a:rPr lang="en-GB">
                <a:ea typeface="+mj-lt"/>
                <a:cs typeface="+mj-lt"/>
              </a:rPr>
              <a:t>Reference list</a:t>
            </a:r>
            <a:endParaRPr lang="en-US"/>
          </a:p>
        </p:txBody>
      </p:sp>
      <p:sp>
        <p:nvSpPr>
          <p:cNvPr id="3" name="Content Placeholder 2">
            <a:extLst>
              <a:ext uri="{FF2B5EF4-FFF2-40B4-BE49-F238E27FC236}">
                <a16:creationId xmlns:a16="http://schemas.microsoft.com/office/drawing/2014/main" id="{CCA0B8EB-5FFE-4FF6-9390-5874E3E0A492}"/>
              </a:ext>
            </a:extLst>
          </p:cNvPr>
          <p:cNvSpPr>
            <a:spLocks noGrp="1"/>
          </p:cNvSpPr>
          <p:nvPr>
            <p:ph idx="1"/>
          </p:nvPr>
        </p:nvSpPr>
        <p:spPr>
          <a:xfrm>
            <a:off x="578721" y="2113353"/>
            <a:ext cx="10830602" cy="4372188"/>
          </a:xfrm>
        </p:spPr>
        <p:txBody>
          <a:bodyPr vert="horz" lIns="91440" tIns="45720" rIns="91440" bIns="45720" rtlCol="0" anchor="t">
            <a:noAutofit/>
          </a:bodyPr>
          <a:lstStyle/>
          <a:p>
            <a:r>
              <a:rPr lang="en-GB" sz="1550">
                <a:ea typeface="+mn-lt"/>
                <a:cs typeface="+mn-lt"/>
              </a:rPr>
              <a:t>John Lewis (2019). [image] Available at: https://images.foodepedia.co.uk/news/2010/august/John-Lewis-Food-Hall-2.gif [Accessed 19 Dec. 2019].</a:t>
            </a:r>
          </a:p>
          <a:p>
            <a:r>
              <a:rPr lang="en-GB" sz="1550">
                <a:ea typeface="+mn-lt"/>
                <a:cs typeface="+mn-lt"/>
              </a:rPr>
              <a:t>Johnlewispartnership.co.uk. (2019). [online] Available at: https://www.johnlewispartnership.co.uk/content/dam/cws/pdfs/our-responsibilities/our-progress-and-reports/John_Lewis_Partnership_Corporate_Social_Responsibility_report_2010.pdf [Accessed 21 Dec. 2019].</a:t>
            </a:r>
          </a:p>
          <a:p>
            <a:r>
              <a:rPr lang="en-GB" sz="1550">
                <a:ea typeface="+mn-lt"/>
                <a:cs typeface="+mn-lt"/>
              </a:rPr>
              <a:t>Johnlewispartnership.co.uk. (2019). [online] Available at: https://www.johnlewispartnership.co.uk/content/dam/cws/pdfs/our-responsibilities/our-progress-and-reports/John_Lewis_Partnership_Corporate_Social_Responsibility_Report_2009.pdf [Accessed 18 Dec. 2019].</a:t>
            </a:r>
          </a:p>
          <a:p>
            <a:r>
              <a:rPr lang="en-GB" sz="1550">
                <a:ea typeface="+mn-lt"/>
                <a:cs typeface="+mn-lt"/>
              </a:rPr>
              <a:t>Knowledge, J. (2019). </a:t>
            </a:r>
            <a:r>
              <a:rPr lang="en-GB" sz="1550" i="1">
                <a:ea typeface="+mn-lt"/>
                <a:cs typeface="+mn-lt"/>
              </a:rPr>
              <a:t>John Lewis Partnership - Unaudited Results for year ending 26 January 2019</a:t>
            </a:r>
            <a:r>
              <a:rPr lang="en-GB" sz="1550">
                <a:ea typeface="+mn-lt"/>
                <a:cs typeface="+mn-lt"/>
              </a:rPr>
              <a:t>. [online] Johnlewispartnership.co.uk. Available at: https://www.johnlewispartnership.co.uk/media/press/y2019-first-half/unaudited-results-for-year-ending-26-january-2019.html [Accessed 18 Dec. 2019].</a:t>
            </a:r>
          </a:p>
          <a:p>
            <a:r>
              <a:rPr lang="en-GB" sz="1550">
                <a:ea typeface="+mn-lt"/>
                <a:cs typeface="+mn-lt"/>
              </a:rPr>
              <a:t>Knowledge, J. (2019). </a:t>
            </a:r>
            <a:r>
              <a:rPr lang="en-GB" sz="1550" i="1">
                <a:ea typeface="+mn-lt"/>
                <a:cs typeface="+mn-lt"/>
              </a:rPr>
              <a:t>John Lewis Partnership - Our principles</a:t>
            </a:r>
            <a:r>
              <a:rPr lang="en-GB" sz="1550">
                <a:ea typeface="+mn-lt"/>
                <a:cs typeface="+mn-lt"/>
              </a:rPr>
              <a:t>. [online] Johnlewispartnership.co.uk. Available at: https://www.johnlewispartnership.co.uk/content/cws/about/our-founder/our-principles.html [Accessed 18 Dec. 2019].</a:t>
            </a:r>
          </a:p>
          <a:p>
            <a:r>
              <a:rPr lang="en-GB" sz="1550">
                <a:ea typeface="+mn-lt"/>
                <a:cs typeface="+mn-lt"/>
              </a:rPr>
              <a:t>Knowledge, J. (2019). </a:t>
            </a:r>
            <a:r>
              <a:rPr lang="en-GB" sz="1550" i="1">
                <a:ea typeface="+mn-lt"/>
                <a:cs typeface="+mn-lt"/>
              </a:rPr>
              <a:t>John Lewis Partnership - Our values</a:t>
            </a:r>
            <a:r>
              <a:rPr lang="en-GB" sz="1550">
                <a:ea typeface="+mn-lt"/>
                <a:cs typeface="+mn-lt"/>
              </a:rPr>
              <a:t>. [online] Johnlewispartnership.co.uk. Available at: https://www.johnlewispartnership.co.uk/about/our-values.html [Accessed 18 Dec. 2019].</a:t>
            </a:r>
          </a:p>
          <a:p>
            <a:r>
              <a:rPr lang="en-GB" sz="1550">
                <a:ea typeface="+mn-lt"/>
                <a:cs typeface="+mn-lt"/>
              </a:rPr>
              <a:t>Knowledge, J. (2019). </a:t>
            </a:r>
            <a:r>
              <a:rPr lang="en-GB" sz="1550" i="1">
                <a:ea typeface="+mn-lt"/>
                <a:cs typeface="+mn-lt"/>
              </a:rPr>
              <a:t>John Lewis Partnership - Our history</a:t>
            </a:r>
            <a:r>
              <a:rPr lang="en-GB" sz="1550">
                <a:ea typeface="+mn-lt"/>
                <a:cs typeface="+mn-lt"/>
              </a:rPr>
              <a:t>. [online] Johnlewispartnership.co.uk. Available at: https://www.johnlewispartnership.co.uk/about/who-we-are/our-history.html [Accessed 19 Dec. 2019].</a:t>
            </a:r>
            <a:endParaRPr lang="en-GB" sz="1550"/>
          </a:p>
          <a:p>
            <a:endParaRPr lang="en-GB"/>
          </a:p>
        </p:txBody>
      </p:sp>
    </p:spTree>
    <p:extLst>
      <p:ext uri="{BB962C8B-B14F-4D97-AF65-F5344CB8AC3E}">
        <p14:creationId xmlns:p14="http://schemas.microsoft.com/office/powerpoint/2010/main" val="3249587215"/>
      </p:ext>
    </p:extLst>
  </p:cSld>
  <p:clrMapOvr>
    <a:masterClrMapping/>
  </p:clrMapOvr>
</p:sld>
</file>

<file path=ppt/theme/theme1.xml><?xml version="1.0" encoding="utf-8"?>
<a:theme xmlns:a="http://schemas.openxmlformats.org/drawingml/2006/main" name="Berlin">
  <a:themeElements>
    <a:clrScheme name="Berlin">
      <a:dk1>
        <a:sysClr val="windowText" lastClr="000000"/>
      </a:dk1>
      <a:lt1>
        <a:sysClr val="window" lastClr="FFFFFF"/>
      </a:lt1>
      <a:dk2>
        <a:srgbClr val="9D360E"/>
      </a:dk2>
      <a:lt2>
        <a:srgbClr val="E7E6E6"/>
      </a:lt2>
      <a:accent1>
        <a:srgbClr val="F09415"/>
      </a:accent1>
      <a:accent2>
        <a:srgbClr val="C1B56B"/>
      </a:accent2>
      <a:accent3>
        <a:srgbClr val="4BAF73"/>
      </a:accent3>
      <a:accent4>
        <a:srgbClr val="5AA6C0"/>
      </a:accent4>
      <a:accent5>
        <a:srgbClr val="D17DF9"/>
      </a:accent5>
      <a:accent6>
        <a:srgbClr val="FA7E5C"/>
      </a:accent6>
      <a:hlink>
        <a:srgbClr val="FFAE3E"/>
      </a:hlink>
      <a:folHlink>
        <a:srgbClr val="FCC77E"/>
      </a:folHlink>
    </a:clrScheme>
    <a:fontScheme name="Berlin">
      <a:majorFont>
        <a:latin typeface="Trebuchet MS" panose="020B0603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rebuchet MS" panose="020B0603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Berlin">
      <a:fillStyleLst>
        <a:solidFill>
          <a:schemeClr val="phClr"/>
        </a:solidFill>
        <a:gradFill rotWithShape="1">
          <a:gsLst>
            <a:gs pos="0">
              <a:schemeClr val="phClr">
                <a:tint val="60000"/>
                <a:satMod val="100000"/>
                <a:lumMod val="110000"/>
              </a:schemeClr>
            </a:gs>
            <a:gs pos="100000">
              <a:schemeClr val="phClr">
                <a:tint val="70000"/>
                <a:satMod val="100000"/>
                <a:lumMod val="100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6000"/>
                <a:shade val="100000"/>
                <a:hueMod val="270000"/>
                <a:satMod val="200000"/>
                <a:lumMod val="128000"/>
              </a:schemeClr>
            </a:gs>
            <a:gs pos="50000">
              <a:schemeClr val="phClr">
                <a:shade val="100000"/>
                <a:hueMod val="100000"/>
                <a:satMod val="110000"/>
                <a:lumMod val="130000"/>
              </a:schemeClr>
            </a:gs>
            <a:gs pos="100000">
              <a:schemeClr val="phClr">
                <a:shade val="78000"/>
                <a:hueMod val="44000"/>
                <a:satMod val="200000"/>
                <a:lumMod val="69000"/>
              </a:schemeClr>
            </a:gs>
          </a:gsLst>
          <a:lin ang="2520000" scaled="0"/>
        </a:gradFill>
      </a:bgFillStyleLst>
    </a:fmtScheme>
  </a:themeElements>
  <a:objectDefaults/>
  <a:extraClrSchemeLst/>
  <a:extLst>
    <a:ext uri="{05A4C25C-085E-4340-85A3-A5531E510DB2}">
      <thm15:themeFamily xmlns:thm15="http://schemas.microsoft.com/office/thememl/2012/main" name="Berlin" id="{7B5DBA9E-B069-418E-9360-A61BDD0615A4}" vid="{C0CBE056-4EF4-4D92-969E-947779DA7AA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TC104033917[[fn=Berlin]]</Template>
  <Application>Microsoft Office PowerPoint</Application>
  <PresentationFormat>Widescreen</PresentationFormat>
  <Slides>16</Slides>
  <Notes>8</Notes>
  <HiddenSlides>0</HiddenSlide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Berlin</vt:lpstr>
      <vt:lpstr>John Lewis and Partners</vt:lpstr>
      <vt:lpstr>Background</vt:lpstr>
      <vt:lpstr>Mission statement </vt:lpstr>
      <vt:lpstr>Values </vt:lpstr>
      <vt:lpstr>Aims </vt:lpstr>
      <vt:lpstr>Profit </vt:lpstr>
      <vt:lpstr>Corporate social responsibility (CSR) </vt:lpstr>
      <vt:lpstr>PowerPoint Presentation</vt:lpstr>
      <vt:lpstr>Ethical Standpoint </vt:lpstr>
      <vt:lpstr>Internal SWOT </vt:lpstr>
      <vt:lpstr>External PESTLE analysis </vt:lpstr>
      <vt:lpstr>External PESTLE analysis continued</vt:lpstr>
      <vt:lpstr>Sustainability </vt:lpstr>
      <vt:lpstr>Any questions?</vt:lpstr>
      <vt:lpstr>Reference list</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cp:revision>
  <dcterms:created xsi:type="dcterms:W3CDTF">2019-12-19T21:55:58Z</dcterms:created>
  <dcterms:modified xsi:type="dcterms:W3CDTF">2019-12-20T10:23:48Z</dcterms:modified>
</cp:coreProperties>
</file>