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 id="2147483775" r:id="rId6"/>
    <p:sldMasterId id="2147483787" r:id="rId7"/>
  </p:sldMasterIdLst>
  <p:sldIdLst>
    <p:sldId id="257" r:id="rId8"/>
    <p:sldId id="259" r:id="rId9"/>
    <p:sldId id="261" r:id="rId10"/>
    <p:sldId id="262" r:id="rId11"/>
    <p:sldId id="263" r:id="rId12"/>
    <p:sldId id="260" r:id="rId13"/>
    <p:sldId id="264" r:id="rId14"/>
    <p:sldId id="265" r:id="rId15"/>
    <p:sldId id="266" r:id="rId16"/>
    <p:sldId id="268" r:id="rId17"/>
    <p:sldId id="269" r:id="rId18"/>
    <p:sldId id="280" r:id="rId19"/>
    <p:sldId id="282" r:id="rId20"/>
    <p:sldId id="284" r:id="rId21"/>
    <p:sldId id="285" r:id="rId22"/>
    <p:sldId id="283" r:id="rId23"/>
    <p:sldId id="270" r:id="rId24"/>
    <p:sldId id="271" r:id="rId25"/>
    <p:sldId id="272" r:id="rId26"/>
    <p:sldId id="273" r:id="rId27"/>
    <p:sldId id="275" r:id="rId28"/>
    <p:sldId id="276" r:id="rId29"/>
    <p:sldId id="277" r:id="rId30"/>
    <p:sldId id="278" r:id="rId31"/>
    <p:sldId id="279" r:id="rId32"/>
    <p:sldId id="267" r:id="rId33"/>
    <p:sldId id="25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presProps" Target="presProps.xml"/><Relationship Id="rId8" Type="http://schemas.openxmlformats.org/officeDocument/2006/relationships/slide" Target="slides/slide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70FD8F-0050-42E3-8B3A-6ED7CFB9852E}" type="doc">
      <dgm:prSet loTypeId="urn:microsoft.com/office/officeart/2016/7/layout/RoundedRectangleTimeline" loCatId="process" qsTypeId="urn:microsoft.com/office/officeart/2005/8/quickstyle/simple1" qsCatId="simple" csTypeId="urn:microsoft.com/office/officeart/2005/8/colors/accent1_3" csCatId="accent1" phldr="1"/>
      <dgm:spPr/>
      <dgm:t>
        <a:bodyPr/>
        <a:lstStyle/>
        <a:p>
          <a:endParaRPr lang="en-US"/>
        </a:p>
      </dgm:t>
    </dgm:pt>
    <dgm:pt modelId="{8DB5D7D5-6A1C-4ABC-8850-759A9D876047}">
      <dgm:prSet/>
      <dgm:spPr/>
      <dgm:t>
        <a:bodyPr/>
        <a:lstStyle/>
        <a:p>
          <a:r>
            <a:rPr lang="en-US" dirty="0"/>
            <a:t>2017</a:t>
          </a:r>
        </a:p>
      </dgm:t>
    </dgm:pt>
    <dgm:pt modelId="{D8874F40-D7B0-41DE-BB6F-A6014FEAB2D7}" type="parTrans" cxnId="{C5202EE1-10E9-4076-9D55-9E0CF8B152AF}">
      <dgm:prSet/>
      <dgm:spPr/>
      <dgm:t>
        <a:bodyPr/>
        <a:lstStyle/>
        <a:p>
          <a:endParaRPr lang="en-US"/>
        </a:p>
      </dgm:t>
    </dgm:pt>
    <dgm:pt modelId="{BD6E0A2E-99C8-4F5A-971A-CD211D1099FF}" type="sibTrans" cxnId="{C5202EE1-10E9-4076-9D55-9E0CF8B152AF}">
      <dgm:prSet/>
      <dgm:spPr/>
      <dgm:t>
        <a:bodyPr/>
        <a:lstStyle/>
        <a:p>
          <a:endParaRPr lang="en-US"/>
        </a:p>
      </dgm:t>
    </dgm:pt>
    <dgm:pt modelId="{96262926-A67D-4E4E-9515-5EBC67F0B634}">
      <dgm:prSet/>
      <dgm:spPr/>
      <dgm:t>
        <a:bodyPr/>
        <a:lstStyle/>
        <a:p>
          <a:r>
            <a:rPr lang="en-US" dirty="0"/>
            <a:t>Lorem ipsum dolor sit amet</a:t>
          </a:r>
        </a:p>
      </dgm:t>
    </dgm:pt>
    <dgm:pt modelId="{EC74E552-C501-4B0E-9400-E8B410F53D50}" type="parTrans" cxnId="{8C5B110A-FBC3-4CBF-BED2-413E87D4DAD5}">
      <dgm:prSet/>
      <dgm:spPr/>
      <dgm:t>
        <a:bodyPr/>
        <a:lstStyle/>
        <a:p>
          <a:endParaRPr lang="en-US"/>
        </a:p>
      </dgm:t>
    </dgm:pt>
    <dgm:pt modelId="{1DA7ACEB-F642-43C1-BCB5-F580B9B985B9}" type="sibTrans" cxnId="{8C5B110A-FBC3-4CBF-BED2-413E87D4DAD5}">
      <dgm:prSet/>
      <dgm:spPr/>
      <dgm:t>
        <a:bodyPr/>
        <a:lstStyle/>
        <a:p>
          <a:endParaRPr lang="en-US"/>
        </a:p>
      </dgm:t>
    </dgm:pt>
    <dgm:pt modelId="{C5146535-FD3D-4589-98A3-623B8DA4B8DB}">
      <dgm:prSet/>
      <dgm:spPr/>
      <dgm:t>
        <a:bodyPr/>
        <a:lstStyle/>
        <a:p>
          <a:r>
            <a:rPr lang="en-US" dirty="0"/>
            <a:t>2018</a:t>
          </a:r>
        </a:p>
      </dgm:t>
    </dgm:pt>
    <dgm:pt modelId="{20848F78-EC70-4162-96CE-CC68006930F0}" type="parTrans" cxnId="{8EBF857E-7408-4941-91E4-293B0F59EEF7}">
      <dgm:prSet/>
      <dgm:spPr/>
      <dgm:t>
        <a:bodyPr/>
        <a:lstStyle/>
        <a:p>
          <a:endParaRPr lang="en-US"/>
        </a:p>
      </dgm:t>
    </dgm:pt>
    <dgm:pt modelId="{7A3CCAF8-AC3A-401E-AEDD-44BBC1AA9C31}" type="sibTrans" cxnId="{8EBF857E-7408-4941-91E4-293B0F59EEF7}">
      <dgm:prSet/>
      <dgm:spPr/>
      <dgm:t>
        <a:bodyPr/>
        <a:lstStyle/>
        <a:p>
          <a:endParaRPr lang="en-US"/>
        </a:p>
      </dgm:t>
    </dgm:pt>
    <dgm:pt modelId="{E80CA270-6C90-4E17-ACEA-46B56AD54DD1}">
      <dgm:prSet/>
      <dgm:spPr/>
      <dgm:t>
        <a:bodyPr/>
        <a:lstStyle/>
        <a:p>
          <a:r>
            <a:rPr lang="en-US" dirty="0"/>
            <a:t>Lorem ipsum dolor sit amet</a:t>
          </a:r>
        </a:p>
      </dgm:t>
    </dgm:pt>
    <dgm:pt modelId="{7EEC8067-96EF-4BE0-8BE3-BA59ED78A31F}" type="parTrans" cxnId="{2DC28DF8-5C1B-4F53-A4C1-D5B63FB54BAF}">
      <dgm:prSet/>
      <dgm:spPr/>
      <dgm:t>
        <a:bodyPr/>
        <a:lstStyle/>
        <a:p>
          <a:endParaRPr lang="en-US"/>
        </a:p>
      </dgm:t>
    </dgm:pt>
    <dgm:pt modelId="{1AFE46E5-6B07-4894-8ECB-21BD7E7B8AF1}" type="sibTrans" cxnId="{2DC28DF8-5C1B-4F53-A4C1-D5B63FB54BAF}">
      <dgm:prSet/>
      <dgm:spPr/>
      <dgm:t>
        <a:bodyPr/>
        <a:lstStyle/>
        <a:p>
          <a:endParaRPr lang="en-US"/>
        </a:p>
      </dgm:t>
    </dgm:pt>
    <dgm:pt modelId="{09C152DA-7620-4852-8162-A77EC3609F3F}">
      <dgm:prSet/>
      <dgm:spPr/>
      <dgm:t>
        <a:bodyPr/>
        <a:lstStyle/>
        <a:p>
          <a:r>
            <a:rPr lang="en-US" dirty="0"/>
            <a:t>2019</a:t>
          </a:r>
        </a:p>
      </dgm:t>
    </dgm:pt>
    <dgm:pt modelId="{9F6D14C0-6C82-4CBD-8D6D-B0E117B6F2ED}" type="parTrans" cxnId="{23ECAC8B-17A4-4883-AA0E-06D66B7E788A}">
      <dgm:prSet/>
      <dgm:spPr/>
      <dgm:t>
        <a:bodyPr/>
        <a:lstStyle/>
        <a:p>
          <a:endParaRPr lang="en-US"/>
        </a:p>
      </dgm:t>
    </dgm:pt>
    <dgm:pt modelId="{0AE8D36D-0F0F-4206-AE39-0A2D73987B68}" type="sibTrans" cxnId="{23ECAC8B-17A4-4883-AA0E-06D66B7E788A}">
      <dgm:prSet/>
      <dgm:spPr/>
      <dgm:t>
        <a:bodyPr/>
        <a:lstStyle/>
        <a:p>
          <a:endParaRPr lang="en-US"/>
        </a:p>
      </dgm:t>
    </dgm:pt>
    <dgm:pt modelId="{6C8937BE-93F8-4DED-8538-1C601DAEBA66}">
      <dgm:prSet/>
      <dgm:spPr/>
      <dgm:t>
        <a:bodyPr/>
        <a:lstStyle/>
        <a:p>
          <a:r>
            <a:rPr lang="en-US" dirty="0"/>
            <a:t>Lorem ipsum dolor sit amet</a:t>
          </a:r>
        </a:p>
      </dgm:t>
    </dgm:pt>
    <dgm:pt modelId="{77D169C6-D77F-456D-B18B-D7BE016AD87A}" type="parTrans" cxnId="{FAA8D3DD-12E8-457D-9144-B037C5678347}">
      <dgm:prSet/>
      <dgm:spPr/>
      <dgm:t>
        <a:bodyPr/>
        <a:lstStyle/>
        <a:p>
          <a:endParaRPr lang="en-US"/>
        </a:p>
      </dgm:t>
    </dgm:pt>
    <dgm:pt modelId="{A97BE953-FA9D-4BA6-A92C-494DB1F3BA59}" type="sibTrans" cxnId="{FAA8D3DD-12E8-457D-9144-B037C5678347}">
      <dgm:prSet/>
      <dgm:spPr/>
      <dgm:t>
        <a:bodyPr/>
        <a:lstStyle/>
        <a:p>
          <a:endParaRPr lang="en-US"/>
        </a:p>
      </dgm:t>
    </dgm:pt>
    <dgm:pt modelId="{AB52B3CC-6563-466D-BFC3-9B6B5AFA0881}" type="pres">
      <dgm:prSet presAssocID="{6A70FD8F-0050-42E3-8B3A-6ED7CFB9852E}" presName="Name0" presStyleCnt="0">
        <dgm:presLayoutVars>
          <dgm:chMax/>
          <dgm:chPref/>
          <dgm:animLvl val="lvl"/>
        </dgm:presLayoutVars>
      </dgm:prSet>
      <dgm:spPr/>
    </dgm:pt>
    <dgm:pt modelId="{815EDF7B-AC93-4A61-87AA-CAA5D85C31A8}" type="pres">
      <dgm:prSet presAssocID="{8DB5D7D5-6A1C-4ABC-8850-759A9D876047}" presName="composite1" presStyleCnt="0"/>
      <dgm:spPr/>
    </dgm:pt>
    <dgm:pt modelId="{954381E7-0584-46DD-8108-E9BF4F2B5005}" type="pres">
      <dgm:prSet presAssocID="{8DB5D7D5-6A1C-4ABC-8850-759A9D876047}" presName="parent1" presStyleLbl="alignNode1" presStyleIdx="0" presStyleCnt="3">
        <dgm:presLayoutVars>
          <dgm:chMax val="1"/>
          <dgm:chPref val="1"/>
          <dgm:bulletEnabled val="1"/>
        </dgm:presLayoutVars>
      </dgm:prSet>
      <dgm:spPr/>
    </dgm:pt>
    <dgm:pt modelId="{5A1B764B-0DC5-47CD-BDEA-9E67799496EC}" type="pres">
      <dgm:prSet presAssocID="{8DB5D7D5-6A1C-4ABC-8850-759A9D876047}" presName="Childtext1" presStyleLbl="revTx" presStyleIdx="0" presStyleCnt="3">
        <dgm:presLayoutVars>
          <dgm:bulletEnabled val="1"/>
        </dgm:presLayoutVars>
      </dgm:prSet>
      <dgm:spPr/>
    </dgm:pt>
    <dgm:pt modelId="{122B38A3-0442-4747-820C-1F37877E2B0E}" type="pres">
      <dgm:prSet presAssocID="{8DB5D7D5-6A1C-4ABC-8850-759A9D876047}" presName="ConnectLine1" presStyleLbl="sibTrans1D1" presStyleIdx="0" presStyleCnt="3"/>
      <dgm:spPr>
        <a:noFill/>
        <a:ln w="12700" cap="rnd" cmpd="sng" algn="ctr">
          <a:solidFill>
            <a:schemeClr val="accent1">
              <a:shade val="90000"/>
              <a:hueOff val="93466"/>
              <a:satOff val="1924"/>
              <a:lumOff val="8231"/>
              <a:alphaOff val="0"/>
            </a:schemeClr>
          </a:solidFill>
          <a:prstDash val="dash"/>
        </a:ln>
        <a:effectLst/>
      </dgm:spPr>
    </dgm:pt>
    <dgm:pt modelId="{A73181F6-69BB-4A47-8277-4671A45AC8C8}" type="pres">
      <dgm:prSet presAssocID="{8DB5D7D5-6A1C-4ABC-8850-759A9D876047}" presName="ConnectLineEnd1" presStyleLbl="lnNode1" presStyleIdx="0" presStyleCnt="3"/>
      <dgm:spPr/>
    </dgm:pt>
    <dgm:pt modelId="{6E76EADA-5F61-4A59-B2F8-FA10112079FC}" type="pres">
      <dgm:prSet presAssocID="{8DB5D7D5-6A1C-4ABC-8850-759A9D876047}" presName="EmptyPane1" presStyleCnt="0"/>
      <dgm:spPr/>
    </dgm:pt>
    <dgm:pt modelId="{A8189248-0785-43F1-844C-4DE92841F254}" type="pres">
      <dgm:prSet presAssocID="{BD6E0A2E-99C8-4F5A-971A-CD211D1099FF}" presName="spaceBetweenRectangles1" presStyleCnt="0"/>
      <dgm:spPr/>
    </dgm:pt>
    <dgm:pt modelId="{218D9CD7-D48D-464C-9A1C-0F322EC540B3}" type="pres">
      <dgm:prSet presAssocID="{C5146535-FD3D-4589-98A3-623B8DA4B8DB}" presName="composite1" presStyleCnt="0"/>
      <dgm:spPr/>
    </dgm:pt>
    <dgm:pt modelId="{30804A27-188E-4A17-8FFE-97BCCA0597B8}" type="pres">
      <dgm:prSet presAssocID="{C5146535-FD3D-4589-98A3-623B8DA4B8DB}" presName="parent1" presStyleLbl="alignNode1" presStyleIdx="1" presStyleCnt="3">
        <dgm:presLayoutVars>
          <dgm:chMax val="1"/>
          <dgm:chPref val="1"/>
          <dgm:bulletEnabled val="1"/>
        </dgm:presLayoutVars>
      </dgm:prSet>
      <dgm:spPr/>
    </dgm:pt>
    <dgm:pt modelId="{DF65791B-462E-4589-B98D-F60587330CA8}" type="pres">
      <dgm:prSet presAssocID="{C5146535-FD3D-4589-98A3-623B8DA4B8DB}" presName="Childtext1" presStyleLbl="revTx" presStyleIdx="1" presStyleCnt="3">
        <dgm:presLayoutVars>
          <dgm:bulletEnabled val="1"/>
        </dgm:presLayoutVars>
      </dgm:prSet>
      <dgm:spPr/>
    </dgm:pt>
    <dgm:pt modelId="{DBA410EB-5F61-4F46-92D9-C5B0AA59EE15}" type="pres">
      <dgm:prSet presAssocID="{C5146535-FD3D-4589-98A3-623B8DA4B8DB}" presName="ConnectLine1" presStyleLbl="sibTrans1D1" presStyleIdx="1" presStyleCnt="3"/>
      <dgm:spPr>
        <a:noFill/>
        <a:ln w="12700" cap="rnd" cmpd="sng" algn="ctr">
          <a:solidFill>
            <a:schemeClr val="accent1">
              <a:shade val="90000"/>
              <a:hueOff val="140199"/>
              <a:satOff val="2886"/>
              <a:lumOff val="12346"/>
              <a:alphaOff val="0"/>
            </a:schemeClr>
          </a:solidFill>
          <a:prstDash val="dash"/>
        </a:ln>
        <a:effectLst/>
      </dgm:spPr>
    </dgm:pt>
    <dgm:pt modelId="{E1220EDB-B75C-43A5-B862-97E4C09130A7}" type="pres">
      <dgm:prSet presAssocID="{C5146535-FD3D-4589-98A3-623B8DA4B8DB}" presName="ConnectLineEnd1" presStyleLbl="lnNode1" presStyleIdx="1" presStyleCnt="3"/>
      <dgm:spPr/>
    </dgm:pt>
    <dgm:pt modelId="{D8849157-215F-4E70-9735-315E97B5AC5C}" type="pres">
      <dgm:prSet presAssocID="{C5146535-FD3D-4589-98A3-623B8DA4B8DB}" presName="EmptyPane1" presStyleCnt="0"/>
      <dgm:spPr/>
    </dgm:pt>
    <dgm:pt modelId="{7C467054-22FE-4C18-9934-29D7168DFF63}" type="pres">
      <dgm:prSet presAssocID="{7A3CCAF8-AC3A-401E-AEDD-44BBC1AA9C31}" presName="spaceBetweenRectangles1" presStyleCnt="0"/>
      <dgm:spPr/>
    </dgm:pt>
    <dgm:pt modelId="{3E3E944D-A6EC-4962-9AC1-C585A4F97BDA}" type="pres">
      <dgm:prSet presAssocID="{09C152DA-7620-4852-8162-A77EC3609F3F}" presName="composite1" presStyleCnt="0"/>
      <dgm:spPr/>
    </dgm:pt>
    <dgm:pt modelId="{566B79CB-1A41-4F5C-BF91-58D94BF93913}" type="pres">
      <dgm:prSet presAssocID="{09C152DA-7620-4852-8162-A77EC3609F3F}" presName="parent1" presStyleLbl="alignNode1" presStyleIdx="2" presStyleCnt="3">
        <dgm:presLayoutVars>
          <dgm:chMax val="1"/>
          <dgm:chPref val="1"/>
          <dgm:bulletEnabled val="1"/>
        </dgm:presLayoutVars>
      </dgm:prSet>
      <dgm:spPr/>
    </dgm:pt>
    <dgm:pt modelId="{B4723E2A-4FF1-452A-BD25-8EC364F15A6F}" type="pres">
      <dgm:prSet presAssocID="{09C152DA-7620-4852-8162-A77EC3609F3F}" presName="Childtext1" presStyleLbl="revTx" presStyleIdx="2" presStyleCnt="3">
        <dgm:presLayoutVars>
          <dgm:bulletEnabled val="1"/>
        </dgm:presLayoutVars>
      </dgm:prSet>
      <dgm:spPr/>
    </dgm:pt>
    <dgm:pt modelId="{440E9361-37D2-4157-AF38-7B49AD23708B}" type="pres">
      <dgm:prSet presAssocID="{09C152DA-7620-4852-8162-A77EC3609F3F}" presName="ConnectLine1" presStyleLbl="sibTrans1D1" presStyleIdx="2" presStyleCnt="3"/>
      <dgm:spPr>
        <a:noFill/>
        <a:ln w="12700" cap="rnd" cmpd="sng" algn="ctr">
          <a:solidFill>
            <a:schemeClr val="accent1">
              <a:shade val="90000"/>
              <a:hueOff val="186931"/>
              <a:satOff val="3848"/>
              <a:lumOff val="16461"/>
              <a:alphaOff val="0"/>
            </a:schemeClr>
          </a:solidFill>
          <a:prstDash val="dash"/>
        </a:ln>
        <a:effectLst/>
      </dgm:spPr>
    </dgm:pt>
    <dgm:pt modelId="{C45E7B63-1C71-483E-A3A8-705CE86D4D8E}" type="pres">
      <dgm:prSet presAssocID="{09C152DA-7620-4852-8162-A77EC3609F3F}" presName="ConnectLineEnd1" presStyleLbl="lnNode1" presStyleIdx="2" presStyleCnt="3"/>
      <dgm:spPr/>
    </dgm:pt>
    <dgm:pt modelId="{4174F691-D9D3-451C-9893-D177DC3AED58}" type="pres">
      <dgm:prSet presAssocID="{09C152DA-7620-4852-8162-A77EC3609F3F}" presName="EmptyPane1" presStyleCnt="0"/>
      <dgm:spPr/>
    </dgm:pt>
  </dgm:ptLst>
  <dgm:cxnLst>
    <dgm:cxn modelId="{5C25BB02-FA66-40A4-9DA6-9E1CAE3A8D4E}" type="presOf" srcId="{C5146535-FD3D-4589-98A3-623B8DA4B8DB}" destId="{30804A27-188E-4A17-8FFE-97BCCA0597B8}" srcOrd="0" destOrd="0" presId="urn:microsoft.com/office/officeart/2016/7/layout/RoundedRectangleTimeline"/>
    <dgm:cxn modelId="{8C5B110A-FBC3-4CBF-BED2-413E87D4DAD5}" srcId="{8DB5D7D5-6A1C-4ABC-8850-759A9D876047}" destId="{96262926-A67D-4E4E-9515-5EBC67F0B634}" srcOrd="0" destOrd="0" parTransId="{EC74E552-C501-4B0E-9400-E8B410F53D50}" sibTransId="{1DA7ACEB-F642-43C1-BCB5-F580B9B985B9}"/>
    <dgm:cxn modelId="{84C67813-55CE-4EBC-9032-03BD847DC17E}" type="presOf" srcId="{6A70FD8F-0050-42E3-8B3A-6ED7CFB9852E}" destId="{AB52B3CC-6563-466D-BFC3-9B6B5AFA0881}" srcOrd="0" destOrd="0" presId="urn:microsoft.com/office/officeart/2016/7/layout/RoundedRectangleTimeline"/>
    <dgm:cxn modelId="{22ECA226-C4EA-44F1-BCB5-77F78841DA6F}" type="presOf" srcId="{09C152DA-7620-4852-8162-A77EC3609F3F}" destId="{566B79CB-1A41-4F5C-BF91-58D94BF93913}" srcOrd="0" destOrd="0" presId="urn:microsoft.com/office/officeart/2016/7/layout/RoundedRectangleTimeline"/>
    <dgm:cxn modelId="{E2BBA750-A5E4-4F50-BE16-016934379F81}" type="presOf" srcId="{6C8937BE-93F8-4DED-8538-1C601DAEBA66}" destId="{B4723E2A-4FF1-452A-BD25-8EC364F15A6F}" srcOrd="0" destOrd="0" presId="urn:microsoft.com/office/officeart/2016/7/layout/RoundedRectangleTimeline"/>
    <dgm:cxn modelId="{F9B2D375-40BE-4E5D-AA88-61805FBFF819}" type="presOf" srcId="{8DB5D7D5-6A1C-4ABC-8850-759A9D876047}" destId="{954381E7-0584-46DD-8108-E9BF4F2B5005}" srcOrd="0" destOrd="0" presId="urn:microsoft.com/office/officeart/2016/7/layout/RoundedRectangleTimeline"/>
    <dgm:cxn modelId="{8EBF857E-7408-4941-91E4-293B0F59EEF7}" srcId="{6A70FD8F-0050-42E3-8B3A-6ED7CFB9852E}" destId="{C5146535-FD3D-4589-98A3-623B8DA4B8DB}" srcOrd="1" destOrd="0" parTransId="{20848F78-EC70-4162-96CE-CC68006930F0}" sibTransId="{7A3CCAF8-AC3A-401E-AEDD-44BBC1AA9C31}"/>
    <dgm:cxn modelId="{23ECAC8B-17A4-4883-AA0E-06D66B7E788A}" srcId="{6A70FD8F-0050-42E3-8B3A-6ED7CFB9852E}" destId="{09C152DA-7620-4852-8162-A77EC3609F3F}" srcOrd="2" destOrd="0" parTransId="{9F6D14C0-6C82-4CBD-8D6D-B0E117B6F2ED}" sibTransId="{0AE8D36D-0F0F-4206-AE39-0A2D73987B68}"/>
    <dgm:cxn modelId="{F9540599-A193-456C-A9A9-8962E3855B0B}" type="presOf" srcId="{96262926-A67D-4E4E-9515-5EBC67F0B634}" destId="{5A1B764B-0DC5-47CD-BDEA-9E67799496EC}" srcOrd="0" destOrd="0" presId="urn:microsoft.com/office/officeart/2016/7/layout/RoundedRectangleTimeline"/>
    <dgm:cxn modelId="{E13585A2-54F2-486A-B317-F4D6AF7E83B9}" type="presOf" srcId="{E80CA270-6C90-4E17-ACEA-46B56AD54DD1}" destId="{DF65791B-462E-4589-B98D-F60587330CA8}" srcOrd="0" destOrd="0" presId="urn:microsoft.com/office/officeart/2016/7/layout/RoundedRectangleTimeline"/>
    <dgm:cxn modelId="{FAA8D3DD-12E8-457D-9144-B037C5678347}" srcId="{09C152DA-7620-4852-8162-A77EC3609F3F}" destId="{6C8937BE-93F8-4DED-8538-1C601DAEBA66}" srcOrd="0" destOrd="0" parTransId="{77D169C6-D77F-456D-B18B-D7BE016AD87A}" sibTransId="{A97BE953-FA9D-4BA6-A92C-494DB1F3BA59}"/>
    <dgm:cxn modelId="{C5202EE1-10E9-4076-9D55-9E0CF8B152AF}" srcId="{6A70FD8F-0050-42E3-8B3A-6ED7CFB9852E}" destId="{8DB5D7D5-6A1C-4ABC-8850-759A9D876047}" srcOrd="0" destOrd="0" parTransId="{D8874F40-D7B0-41DE-BB6F-A6014FEAB2D7}" sibTransId="{BD6E0A2E-99C8-4F5A-971A-CD211D1099FF}"/>
    <dgm:cxn modelId="{2DC28DF8-5C1B-4F53-A4C1-D5B63FB54BAF}" srcId="{C5146535-FD3D-4589-98A3-623B8DA4B8DB}" destId="{E80CA270-6C90-4E17-ACEA-46B56AD54DD1}" srcOrd="0" destOrd="0" parTransId="{7EEC8067-96EF-4BE0-8BE3-BA59ED78A31F}" sibTransId="{1AFE46E5-6B07-4894-8ECB-21BD7E7B8AF1}"/>
    <dgm:cxn modelId="{76459B4A-BC95-4631-A3CC-1410E80D5DFD}" type="presParOf" srcId="{AB52B3CC-6563-466D-BFC3-9B6B5AFA0881}" destId="{815EDF7B-AC93-4A61-87AA-CAA5D85C31A8}" srcOrd="0" destOrd="0" presId="urn:microsoft.com/office/officeart/2016/7/layout/RoundedRectangleTimeline"/>
    <dgm:cxn modelId="{4238FA88-CE43-4680-BFB0-73DED5612698}" type="presParOf" srcId="{815EDF7B-AC93-4A61-87AA-CAA5D85C31A8}" destId="{954381E7-0584-46DD-8108-E9BF4F2B5005}" srcOrd="0" destOrd="0" presId="urn:microsoft.com/office/officeart/2016/7/layout/RoundedRectangleTimeline"/>
    <dgm:cxn modelId="{6497CE05-0893-4952-B18A-28D71D90B841}" type="presParOf" srcId="{815EDF7B-AC93-4A61-87AA-CAA5D85C31A8}" destId="{5A1B764B-0DC5-47CD-BDEA-9E67799496EC}" srcOrd="1" destOrd="0" presId="urn:microsoft.com/office/officeart/2016/7/layout/RoundedRectangleTimeline"/>
    <dgm:cxn modelId="{CB8BA570-C0D4-4400-BED8-C9BC961A6553}" type="presParOf" srcId="{815EDF7B-AC93-4A61-87AA-CAA5D85C31A8}" destId="{122B38A3-0442-4747-820C-1F37877E2B0E}" srcOrd="2" destOrd="0" presId="urn:microsoft.com/office/officeart/2016/7/layout/RoundedRectangleTimeline"/>
    <dgm:cxn modelId="{82FC1E36-99F3-4E1F-8BD1-229D77A82EB1}" type="presParOf" srcId="{815EDF7B-AC93-4A61-87AA-CAA5D85C31A8}" destId="{A73181F6-69BB-4A47-8277-4671A45AC8C8}" srcOrd="3" destOrd="0" presId="urn:microsoft.com/office/officeart/2016/7/layout/RoundedRectangleTimeline"/>
    <dgm:cxn modelId="{7EAD7967-836C-4AB6-AAA2-ED2EF3F29E78}" type="presParOf" srcId="{815EDF7B-AC93-4A61-87AA-CAA5D85C31A8}" destId="{6E76EADA-5F61-4A59-B2F8-FA10112079FC}" srcOrd="4" destOrd="0" presId="urn:microsoft.com/office/officeart/2016/7/layout/RoundedRectangleTimeline"/>
    <dgm:cxn modelId="{3783DE09-7B3D-423E-960C-ED9DB81E314E}" type="presParOf" srcId="{AB52B3CC-6563-466D-BFC3-9B6B5AFA0881}" destId="{A8189248-0785-43F1-844C-4DE92841F254}" srcOrd="1" destOrd="0" presId="urn:microsoft.com/office/officeart/2016/7/layout/RoundedRectangleTimeline"/>
    <dgm:cxn modelId="{38B07C9C-D21D-4E2B-A78B-C30877B2689A}" type="presParOf" srcId="{AB52B3CC-6563-466D-BFC3-9B6B5AFA0881}" destId="{218D9CD7-D48D-464C-9A1C-0F322EC540B3}" srcOrd="2" destOrd="0" presId="urn:microsoft.com/office/officeart/2016/7/layout/RoundedRectangleTimeline"/>
    <dgm:cxn modelId="{E6790483-7B9E-44FB-9EAE-A282A4B9AB73}" type="presParOf" srcId="{218D9CD7-D48D-464C-9A1C-0F322EC540B3}" destId="{30804A27-188E-4A17-8FFE-97BCCA0597B8}" srcOrd="0" destOrd="0" presId="urn:microsoft.com/office/officeart/2016/7/layout/RoundedRectangleTimeline"/>
    <dgm:cxn modelId="{B31BDB48-FB8E-47F4-8F76-B90009D28A96}" type="presParOf" srcId="{218D9CD7-D48D-464C-9A1C-0F322EC540B3}" destId="{DF65791B-462E-4589-B98D-F60587330CA8}" srcOrd="1" destOrd="0" presId="urn:microsoft.com/office/officeart/2016/7/layout/RoundedRectangleTimeline"/>
    <dgm:cxn modelId="{517AE913-68B2-41AC-BE20-5D4195845D6F}" type="presParOf" srcId="{218D9CD7-D48D-464C-9A1C-0F322EC540B3}" destId="{DBA410EB-5F61-4F46-92D9-C5B0AA59EE15}" srcOrd="2" destOrd="0" presId="urn:microsoft.com/office/officeart/2016/7/layout/RoundedRectangleTimeline"/>
    <dgm:cxn modelId="{0F089045-7542-47F1-8B17-68354869406A}" type="presParOf" srcId="{218D9CD7-D48D-464C-9A1C-0F322EC540B3}" destId="{E1220EDB-B75C-43A5-B862-97E4C09130A7}" srcOrd="3" destOrd="0" presId="urn:microsoft.com/office/officeart/2016/7/layout/RoundedRectangleTimeline"/>
    <dgm:cxn modelId="{79B44ECC-99D2-49DD-9DEE-58B1D2AE6C6C}" type="presParOf" srcId="{218D9CD7-D48D-464C-9A1C-0F322EC540B3}" destId="{D8849157-215F-4E70-9735-315E97B5AC5C}" srcOrd="4" destOrd="0" presId="urn:microsoft.com/office/officeart/2016/7/layout/RoundedRectangleTimeline"/>
    <dgm:cxn modelId="{6930EC12-FB60-44F8-973F-19AC06AA90BB}" type="presParOf" srcId="{AB52B3CC-6563-466D-BFC3-9B6B5AFA0881}" destId="{7C467054-22FE-4C18-9934-29D7168DFF63}" srcOrd="3" destOrd="0" presId="urn:microsoft.com/office/officeart/2016/7/layout/RoundedRectangleTimeline"/>
    <dgm:cxn modelId="{1F4A4777-E935-453F-A5B9-015C6946FC6A}" type="presParOf" srcId="{AB52B3CC-6563-466D-BFC3-9B6B5AFA0881}" destId="{3E3E944D-A6EC-4962-9AC1-C585A4F97BDA}" srcOrd="4" destOrd="0" presId="urn:microsoft.com/office/officeart/2016/7/layout/RoundedRectangleTimeline"/>
    <dgm:cxn modelId="{94AC8B5D-A9B9-4EF3-AD1C-6024606B5BF8}" type="presParOf" srcId="{3E3E944D-A6EC-4962-9AC1-C585A4F97BDA}" destId="{566B79CB-1A41-4F5C-BF91-58D94BF93913}" srcOrd="0" destOrd="0" presId="urn:microsoft.com/office/officeart/2016/7/layout/RoundedRectangleTimeline"/>
    <dgm:cxn modelId="{A151554E-10B3-429A-9E0D-D40262ED6857}" type="presParOf" srcId="{3E3E944D-A6EC-4962-9AC1-C585A4F97BDA}" destId="{B4723E2A-4FF1-452A-BD25-8EC364F15A6F}" srcOrd="1" destOrd="0" presId="urn:microsoft.com/office/officeart/2016/7/layout/RoundedRectangleTimeline"/>
    <dgm:cxn modelId="{329635D9-081F-4DC9-88AA-E074B7400415}" type="presParOf" srcId="{3E3E944D-A6EC-4962-9AC1-C585A4F97BDA}" destId="{440E9361-37D2-4157-AF38-7B49AD23708B}" srcOrd="2" destOrd="0" presId="urn:microsoft.com/office/officeart/2016/7/layout/RoundedRectangleTimeline"/>
    <dgm:cxn modelId="{0F0D3AEA-9F0C-400E-A955-6CD1F474B6A4}" type="presParOf" srcId="{3E3E944D-A6EC-4962-9AC1-C585A4F97BDA}" destId="{C45E7B63-1C71-483E-A3A8-705CE86D4D8E}" srcOrd="3" destOrd="0" presId="urn:microsoft.com/office/officeart/2016/7/layout/RoundedRectangleTimeline"/>
    <dgm:cxn modelId="{91F0BE33-39D4-4457-A5CC-3F1682DB166D}" type="presParOf" srcId="{3E3E944D-A6EC-4962-9AC1-C585A4F97BDA}" destId="{4174F691-D9D3-451C-9893-D177DC3AED58}"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381E7-0584-46DD-8108-E9BF4F2B5005}">
      <dsp:nvSpPr>
        <dsp:cNvPr id="0" name=""/>
        <dsp:cNvSpPr/>
      </dsp:nvSpPr>
      <dsp:spPr>
        <a:xfrm rot="16200000">
          <a:off x="2328055" y="314278"/>
          <a:ext cx="363378" cy="3005230"/>
        </a:xfrm>
        <a:prstGeom prst="round2SameRect">
          <a:avLst/>
        </a:prstGeom>
        <a:solidFill>
          <a:schemeClr val="accent1">
            <a:shade val="80000"/>
            <a:hueOff val="0"/>
            <a:satOff val="0"/>
            <a:lumOff val="0"/>
            <a:alphaOff val="0"/>
          </a:schemeClr>
        </a:solid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2017</a:t>
          </a:r>
        </a:p>
      </dsp:txBody>
      <dsp:txXfrm rot="5400000">
        <a:off x="1024869" y="1652943"/>
        <a:ext cx="2987491" cy="327900"/>
      </dsp:txXfrm>
    </dsp:sp>
    <dsp:sp modelId="{5A1B764B-0DC5-47CD-BDEA-9E67799496EC}">
      <dsp:nvSpPr>
        <dsp:cNvPr id="0" name=""/>
        <dsp:cNvSpPr/>
      </dsp:nvSpPr>
      <dsp:spPr>
        <a:xfrm>
          <a:off x="5385" y="0"/>
          <a:ext cx="5008717" cy="1271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Lorem ipsum dolor sit amet</a:t>
          </a:r>
        </a:p>
      </dsp:txBody>
      <dsp:txXfrm>
        <a:off x="5385" y="0"/>
        <a:ext cx="5008717" cy="1271825"/>
      </dsp:txXfrm>
    </dsp:sp>
    <dsp:sp modelId="{122B38A3-0442-4747-820C-1F37877E2B0E}">
      <dsp:nvSpPr>
        <dsp:cNvPr id="0" name=""/>
        <dsp:cNvSpPr/>
      </dsp:nvSpPr>
      <dsp:spPr>
        <a:xfrm>
          <a:off x="2509744" y="1344501"/>
          <a:ext cx="0" cy="290702"/>
        </a:xfrm>
        <a:prstGeom prst="line">
          <a:avLst/>
        </a:prstGeom>
        <a:noFill/>
        <a:ln w="12700" cap="rnd" cmpd="sng" algn="ctr">
          <a:solidFill>
            <a:schemeClr val="accent1">
              <a:shade val="90000"/>
              <a:hueOff val="93466"/>
              <a:satOff val="1924"/>
              <a:lumOff val="8231"/>
              <a:alphaOff val="0"/>
            </a:schemeClr>
          </a:solidFill>
          <a:prstDash val="dash"/>
        </a:ln>
        <a:effectLst/>
      </dsp:spPr>
      <dsp:style>
        <a:lnRef idx="1">
          <a:scrgbClr r="0" g="0" b="0"/>
        </a:lnRef>
        <a:fillRef idx="0">
          <a:scrgbClr r="0" g="0" b="0"/>
        </a:fillRef>
        <a:effectRef idx="0">
          <a:scrgbClr r="0" g="0" b="0"/>
        </a:effectRef>
        <a:fontRef idx="minor"/>
      </dsp:style>
    </dsp:sp>
    <dsp:sp modelId="{A73181F6-69BB-4A47-8277-4671A45AC8C8}">
      <dsp:nvSpPr>
        <dsp:cNvPr id="0" name=""/>
        <dsp:cNvSpPr/>
      </dsp:nvSpPr>
      <dsp:spPr>
        <a:xfrm>
          <a:off x="2473406" y="1271825"/>
          <a:ext cx="72675" cy="72675"/>
        </a:xfrm>
        <a:prstGeom prst="ellipse">
          <a:avLst/>
        </a:prstGeom>
        <a:solidFill>
          <a:schemeClr val="accent1">
            <a:shade val="8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804A27-188E-4A17-8FFE-97BCCA0597B8}">
      <dsp:nvSpPr>
        <dsp:cNvPr id="0" name=""/>
        <dsp:cNvSpPr/>
      </dsp:nvSpPr>
      <dsp:spPr>
        <a:xfrm>
          <a:off x="4012359" y="1635204"/>
          <a:ext cx="3005230" cy="363378"/>
        </a:xfrm>
        <a:prstGeom prst="rect">
          <a:avLst/>
        </a:prstGeom>
        <a:solidFill>
          <a:schemeClr val="accent1">
            <a:shade val="80000"/>
            <a:hueOff val="223096"/>
            <a:satOff val="-4529"/>
            <a:lumOff val="15339"/>
            <a:alphaOff val="0"/>
          </a:schemeClr>
        </a:solidFill>
        <a:ln w="22225" cap="rnd" cmpd="sng" algn="ctr">
          <a:solidFill>
            <a:schemeClr val="accent1">
              <a:shade val="80000"/>
              <a:hueOff val="223096"/>
              <a:satOff val="-4529"/>
              <a:lumOff val="1533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2018</a:t>
          </a:r>
        </a:p>
      </dsp:txBody>
      <dsp:txXfrm>
        <a:off x="4012359" y="1635204"/>
        <a:ext cx="3005230" cy="363378"/>
      </dsp:txXfrm>
    </dsp:sp>
    <dsp:sp modelId="{DF65791B-462E-4589-B98D-F60587330CA8}">
      <dsp:nvSpPr>
        <dsp:cNvPr id="0" name=""/>
        <dsp:cNvSpPr/>
      </dsp:nvSpPr>
      <dsp:spPr>
        <a:xfrm>
          <a:off x="3010616" y="2361961"/>
          <a:ext cx="5008717" cy="1271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3820" rIns="0" bIns="0" numCol="1" spcCol="1270" anchor="t" anchorCtr="1">
          <a:noAutofit/>
        </a:bodyPr>
        <a:lstStyle/>
        <a:p>
          <a:pPr marL="0" lvl="0" indent="0" algn="ctr" defTabSz="488950">
            <a:lnSpc>
              <a:spcPct val="90000"/>
            </a:lnSpc>
            <a:spcBef>
              <a:spcPct val="0"/>
            </a:spcBef>
            <a:spcAft>
              <a:spcPct val="35000"/>
            </a:spcAft>
            <a:buNone/>
          </a:pPr>
          <a:r>
            <a:rPr lang="en-US" sz="1100" kern="1200" dirty="0"/>
            <a:t>Lorem ipsum dolor sit amet</a:t>
          </a:r>
        </a:p>
      </dsp:txBody>
      <dsp:txXfrm>
        <a:off x="3010616" y="2361961"/>
        <a:ext cx="5008717" cy="1271825"/>
      </dsp:txXfrm>
    </dsp:sp>
    <dsp:sp modelId="{DBA410EB-5F61-4F46-92D9-C5B0AA59EE15}">
      <dsp:nvSpPr>
        <dsp:cNvPr id="0" name=""/>
        <dsp:cNvSpPr/>
      </dsp:nvSpPr>
      <dsp:spPr>
        <a:xfrm>
          <a:off x="5514975" y="1998582"/>
          <a:ext cx="0" cy="290702"/>
        </a:xfrm>
        <a:prstGeom prst="line">
          <a:avLst/>
        </a:prstGeom>
        <a:noFill/>
        <a:ln w="12700" cap="rnd" cmpd="sng" algn="ctr">
          <a:solidFill>
            <a:schemeClr val="accent1">
              <a:shade val="90000"/>
              <a:hueOff val="140199"/>
              <a:satOff val="2886"/>
              <a:lumOff val="12346"/>
              <a:alphaOff val="0"/>
            </a:schemeClr>
          </a:solidFill>
          <a:prstDash val="dash"/>
        </a:ln>
        <a:effectLst/>
      </dsp:spPr>
      <dsp:style>
        <a:lnRef idx="1">
          <a:scrgbClr r="0" g="0" b="0"/>
        </a:lnRef>
        <a:fillRef idx="0">
          <a:scrgbClr r="0" g="0" b="0"/>
        </a:fillRef>
        <a:effectRef idx="0">
          <a:scrgbClr r="0" g="0" b="0"/>
        </a:effectRef>
        <a:fontRef idx="minor"/>
      </dsp:style>
    </dsp:sp>
    <dsp:sp modelId="{E1220EDB-B75C-43A5-B862-97E4C09130A7}">
      <dsp:nvSpPr>
        <dsp:cNvPr id="0" name=""/>
        <dsp:cNvSpPr/>
      </dsp:nvSpPr>
      <dsp:spPr>
        <a:xfrm>
          <a:off x="5478637" y="2289285"/>
          <a:ext cx="72675" cy="72675"/>
        </a:xfrm>
        <a:prstGeom prst="ellipse">
          <a:avLst/>
        </a:prstGeom>
        <a:solidFill>
          <a:schemeClr val="accent1">
            <a:shade val="80000"/>
            <a:hueOff val="223096"/>
            <a:satOff val="-4529"/>
            <a:lumOff val="1533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6B79CB-1A41-4F5C-BF91-58D94BF93913}">
      <dsp:nvSpPr>
        <dsp:cNvPr id="0" name=""/>
        <dsp:cNvSpPr/>
      </dsp:nvSpPr>
      <dsp:spPr>
        <a:xfrm rot="5400000">
          <a:off x="8338516" y="314278"/>
          <a:ext cx="363378" cy="3005230"/>
        </a:xfrm>
        <a:prstGeom prst="round2SameRect">
          <a:avLst/>
        </a:prstGeom>
        <a:solidFill>
          <a:schemeClr val="accent1">
            <a:shade val="80000"/>
            <a:hueOff val="446191"/>
            <a:satOff val="-9058"/>
            <a:lumOff val="30677"/>
            <a:alphaOff val="0"/>
          </a:schemeClr>
        </a:solidFill>
        <a:ln w="22225" cap="rnd" cmpd="sng" algn="ctr">
          <a:solidFill>
            <a:schemeClr val="accent1">
              <a:shade val="80000"/>
              <a:hueOff val="446191"/>
              <a:satOff val="-9058"/>
              <a:lumOff val="306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1">
          <a:noAutofit/>
        </a:bodyPr>
        <a:lstStyle/>
        <a:p>
          <a:pPr marL="0" lvl="0" indent="0" algn="ctr" defTabSz="488950">
            <a:lnSpc>
              <a:spcPct val="90000"/>
            </a:lnSpc>
            <a:spcBef>
              <a:spcPct val="0"/>
            </a:spcBef>
            <a:spcAft>
              <a:spcPct val="35000"/>
            </a:spcAft>
            <a:buNone/>
          </a:pPr>
          <a:r>
            <a:rPr lang="en-US" sz="1100" kern="1200" dirty="0"/>
            <a:t>2019</a:t>
          </a:r>
        </a:p>
      </dsp:txBody>
      <dsp:txXfrm rot="-5400000">
        <a:off x="7017591" y="1652943"/>
        <a:ext cx="2987491" cy="327900"/>
      </dsp:txXfrm>
    </dsp:sp>
    <dsp:sp modelId="{B4723E2A-4FF1-452A-BD25-8EC364F15A6F}">
      <dsp:nvSpPr>
        <dsp:cNvPr id="0" name=""/>
        <dsp:cNvSpPr/>
      </dsp:nvSpPr>
      <dsp:spPr>
        <a:xfrm>
          <a:off x="6015846" y="0"/>
          <a:ext cx="5008717" cy="1271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83820" numCol="1" spcCol="1270" anchor="b" anchorCtr="1">
          <a:noAutofit/>
        </a:bodyPr>
        <a:lstStyle/>
        <a:p>
          <a:pPr marL="0" lvl="0" indent="0" algn="ctr" defTabSz="488950">
            <a:lnSpc>
              <a:spcPct val="90000"/>
            </a:lnSpc>
            <a:spcBef>
              <a:spcPct val="0"/>
            </a:spcBef>
            <a:spcAft>
              <a:spcPct val="35000"/>
            </a:spcAft>
            <a:buNone/>
          </a:pPr>
          <a:r>
            <a:rPr lang="en-US" sz="1100" kern="1200" dirty="0"/>
            <a:t>Lorem ipsum dolor sit amet</a:t>
          </a:r>
        </a:p>
      </dsp:txBody>
      <dsp:txXfrm>
        <a:off x="6015846" y="0"/>
        <a:ext cx="5008717" cy="1271825"/>
      </dsp:txXfrm>
    </dsp:sp>
    <dsp:sp modelId="{440E9361-37D2-4157-AF38-7B49AD23708B}">
      <dsp:nvSpPr>
        <dsp:cNvPr id="0" name=""/>
        <dsp:cNvSpPr/>
      </dsp:nvSpPr>
      <dsp:spPr>
        <a:xfrm>
          <a:off x="8520205" y="1344501"/>
          <a:ext cx="0" cy="290702"/>
        </a:xfrm>
        <a:prstGeom prst="line">
          <a:avLst/>
        </a:prstGeom>
        <a:noFill/>
        <a:ln w="12700" cap="rnd" cmpd="sng" algn="ctr">
          <a:solidFill>
            <a:schemeClr val="accent1">
              <a:shade val="90000"/>
              <a:hueOff val="186931"/>
              <a:satOff val="3848"/>
              <a:lumOff val="16461"/>
              <a:alphaOff val="0"/>
            </a:schemeClr>
          </a:solidFill>
          <a:prstDash val="dash"/>
        </a:ln>
        <a:effectLst/>
      </dsp:spPr>
      <dsp:style>
        <a:lnRef idx="1">
          <a:scrgbClr r="0" g="0" b="0"/>
        </a:lnRef>
        <a:fillRef idx="0">
          <a:scrgbClr r="0" g="0" b="0"/>
        </a:fillRef>
        <a:effectRef idx="0">
          <a:scrgbClr r="0" g="0" b="0"/>
        </a:effectRef>
        <a:fontRef idx="minor"/>
      </dsp:style>
    </dsp:sp>
    <dsp:sp modelId="{C45E7B63-1C71-483E-A3A8-705CE86D4D8E}">
      <dsp:nvSpPr>
        <dsp:cNvPr id="0" name=""/>
        <dsp:cNvSpPr/>
      </dsp:nvSpPr>
      <dsp:spPr>
        <a:xfrm>
          <a:off x="8483867" y="1271825"/>
          <a:ext cx="72675" cy="72675"/>
        </a:xfrm>
        <a:prstGeom prst="ellipse">
          <a:avLst/>
        </a:prstGeom>
        <a:solidFill>
          <a:schemeClr val="accent1">
            <a:shade val="80000"/>
            <a:hueOff val="446191"/>
            <a:satOff val="-9058"/>
            <a:lumOff val="306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2/10/2021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2/10/2021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2/10/2021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2/10/2021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2/10/2021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2/10/2021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10/02/2021</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069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3604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10/02/2021</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11102656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23690648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10/02/2021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1761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10/02/2021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6124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10/02/2021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497537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10/02/2021</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60883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10/02/2021</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1999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918881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73975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a:extLst>
              <a:ext uri="{FF2B5EF4-FFF2-40B4-BE49-F238E27FC236}">
                <a16:creationId xmlns:a16="http://schemas.microsoft.com/office/drawing/2014/main" id="{AD4D0297-01E8-4F1A-86D9-7727C8AFC483}"/>
              </a:ext>
            </a:extLst>
          </p:cNvPr>
          <p:cNvSpPr>
            <a:spLocks noChangeShapeType="1"/>
          </p:cNvSpPr>
          <p:nvPr/>
        </p:nvSpPr>
        <p:spPr bwMode="auto">
          <a:xfrm>
            <a:off x="97536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grpSp>
        <p:nvGrpSpPr>
          <p:cNvPr id="5" name="Group 8">
            <a:extLst>
              <a:ext uri="{FF2B5EF4-FFF2-40B4-BE49-F238E27FC236}">
                <a16:creationId xmlns:a16="http://schemas.microsoft.com/office/drawing/2014/main" id="{59B620CA-B15A-4315-97C6-10F6C446D844}"/>
              </a:ext>
            </a:extLst>
          </p:cNvPr>
          <p:cNvGrpSpPr>
            <a:grpSpLocks/>
          </p:cNvGrpSpPr>
          <p:nvPr/>
        </p:nvGrpSpPr>
        <p:grpSpPr bwMode="auto">
          <a:xfrm>
            <a:off x="9990667" y="2992438"/>
            <a:ext cx="1784351" cy="2189162"/>
            <a:chOff x="4704" y="1885"/>
            <a:chExt cx="843" cy="1379"/>
          </a:xfrm>
        </p:grpSpPr>
        <p:sp>
          <p:nvSpPr>
            <p:cNvPr id="6" name="Oval 9">
              <a:extLst>
                <a:ext uri="{FF2B5EF4-FFF2-40B4-BE49-F238E27FC236}">
                  <a16:creationId xmlns:a16="http://schemas.microsoft.com/office/drawing/2014/main" id="{BFF2D670-D51B-413E-A1B1-D413158D0283}"/>
                </a:ext>
              </a:extLst>
            </p:cNvPr>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7" name="Oval 10">
              <a:extLst>
                <a:ext uri="{FF2B5EF4-FFF2-40B4-BE49-F238E27FC236}">
                  <a16:creationId xmlns:a16="http://schemas.microsoft.com/office/drawing/2014/main" id="{0EEA6F1A-408F-4F66-AE54-4EF08E8D2DDD}"/>
                </a:ext>
              </a:extLst>
            </p:cNvPr>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8" name="Oval 11">
              <a:extLst>
                <a:ext uri="{FF2B5EF4-FFF2-40B4-BE49-F238E27FC236}">
                  <a16:creationId xmlns:a16="http://schemas.microsoft.com/office/drawing/2014/main" id="{B72D9288-7F87-4247-9506-BD247942FBA4}"/>
                </a:ext>
              </a:extLst>
            </p:cNvPr>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9" name="Oval 12">
              <a:extLst>
                <a:ext uri="{FF2B5EF4-FFF2-40B4-BE49-F238E27FC236}">
                  <a16:creationId xmlns:a16="http://schemas.microsoft.com/office/drawing/2014/main" id="{616F8D08-9EC5-41D9-9904-8E9133A08EB0}"/>
                </a:ext>
              </a:extLst>
            </p:cNvPr>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 name="Oval 13">
              <a:extLst>
                <a:ext uri="{FF2B5EF4-FFF2-40B4-BE49-F238E27FC236}">
                  <a16:creationId xmlns:a16="http://schemas.microsoft.com/office/drawing/2014/main" id="{AA97CF71-0308-4A75-AB95-7BCA71F7A144}"/>
                </a:ext>
              </a:extLst>
            </p:cNvPr>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1" name="Oval 14">
              <a:extLst>
                <a:ext uri="{FF2B5EF4-FFF2-40B4-BE49-F238E27FC236}">
                  <a16:creationId xmlns:a16="http://schemas.microsoft.com/office/drawing/2014/main" id="{E8ADDF8B-8C1B-48CA-AA9E-9EABFB92088E}"/>
                </a:ext>
              </a:extLst>
            </p:cNvPr>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2" name="Oval 15">
              <a:extLst>
                <a:ext uri="{FF2B5EF4-FFF2-40B4-BE49-F238E27FC236}">
                  <a16:creationId xmlns:a16="http://schemas.microsoft.com/office/drawing/2014/main" id="{5CCBB1D4-1131-43D0-BA6E-39DDA1938660}"/>
                </a:ext>
              </a:extLst>
            </p:cNvPr>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3" name="Oval 16">
              <a:extLst>
                <a:ext uri="{FF2B5EF4-FFF2-40B4-BE49-F238E27FC236}">
                  <a16:creationId xmlns:a16="http://schemas.microsoft.com/office/drawing/2014/main" id="{F321A09C-C45E-4CED-AE5B-8A90BC011D95}"/>
                </a:ext>
              </a:extLst>
            </p:cNvPr>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4" name="Oval 17">
              <a:extLst>
                <a:ext uri="{FF2B5EF4-FFF2-40B4-BE49-F238E27FC236}">
                  <a16:creationId xmlns:a16="http://schemas.microsoft.com/office/drawing/2014/main" id="{BB0D00FE-C003-406E-881D-D561D35FBE55}"/>
                </a:ext>
              </a:extLst>
            </p:cNvPr>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5" name="Oval 18">
              <a:extLst>
                <a:ext uri="{FF2B5EF4-FFF2-40B4-BE49-F238E27FC236}">
                  <a16:creationId xmlns:a16="http://schemas.microsoft.com/office/drawing/2014/main" id="{B88DDE0D-83A7-4FA3-8792-32FDC82C2A3E}"/>
                </a:ext>
              </a:extLst>
            </p:cNvPr>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6" name="Oval 19">
              <a:extLst>
                <a:ext uri="{FF2B5EF4-FFF2-40B4-BE49-F238E27FC236}">
                  <a16:creationId xmlns:a16="http://schemas.microsoft.com/office/drawing/2014/main" id="{2F49DE2F-BF69-4186-B828-114E5463AC5B}"/>
                </a:ext>
              </a:extLst>
            </p:cNvPr>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7" name="Oval 20">
              <a:extLst>
                <a:ext uri="{FF2B5EF4-FFF2-40B4-BE49-F238E27FC236}">
                  <a16:creationId xmlns:a16="http://schemas.microsoft.com/office/drawing/2014/main" id="{06305538-6338-4102-BE98-0B6B748811B2}"/>
                </a:ext>
              </a:extLst>
            </p:cNvPr>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8" name="Oval 21">
              <a:extLst>
                <a:ext uri="{FF2B5EF4-FFF2-40B4-BE49-F238E27FC236}">
                  <a16:creationId xmlns:a16="http://schemas.microsoft.com/office/drawing/2014/main" id="{DAEF40E2-58CD-471A-8C8A-D20F60745E92}"/>
                </a:ext>
              </a:extLst>
            </p:cNvPr>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9" name="Oval 22">
              <a:extLst>
                <a:ext uri="{FF2B5EF4-FFF2-40B4-BE49-F238E27FC236}">
                  <a16:creationId xmlns:a16="http://schemas.microsoft.com/office/drawing/2014/main" id="{DCD5F0E5-8ED5-49C6-858C-18E31FD67B8D}"/>
                </a:ext>
              </a:extLst>
            </p:cNvPr>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0" name="Oval 23">
              <a:extLst>
                <a:ext uri="{FF2B5EF4-FFF2-40B4-BE49-F238E27FC236}">
                  <a16:creationId xmlns:a16="http://schemas.microsoft.com/office/drawing/2014/main" id="{C20EA5AC-D701-4223-929B-46A6D4A63401}"/>
                </a:ext>
              </a:extLst>
            </p:cNvPr>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1" name="Oval 24">
              <a:extLst>
                <a:ext uri="{FF2B5EF4-FFF2-40B4-BE49-F238E27FC236}">
                  <a16:creationId xmlns:a16="http://schemas.microsoft.com/office/drawing/2014/main" id="{1817A577-F676-4208-97A6-6E8B61A3D164}"/>
                </a:ext>
              </a:extLst>
            </p:cNvPr>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2" name="Oval 25">
              <a:extLst>
                <a:ext uri="{FF2B5EF4-FFF2-40B4-BE49-F238E27FC236}">
                  <a16:creationId xmlns:a16="http://schemas.microsoft.com/office/drawing/2014/main" id="{85E0335B-F75E-41F5-8DD5-F53A05A86501}"/>
                </a:ext>
              </a:extLst>
            </p:cNvPr>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3" name="Oval 26">
              <a:extLst>
                <a:ext uri="{FF2B5EF4-FFF2-40B4-BE49-F238E27FC236}">
                  <a16:creationId xmlns:a16="http://schemas.microsoft.com/office/drawing/2014/main" id="{67ED6C14-C15C-419D-A5B0-D94496EBCF55}"/>
                </a:ext>
              </a:extLst>
            </p:cNvPr>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4" name="Oval 27">
              <a:extLst>
                <a:ext uri="{FF2B5EF4-FFF2-40B4-BE49-F238E27FC236}">
                  <a16:creationId xmlns:a16="http://schemas.microsoft.com/office/drawing/2014/main" id="{8B4855B5-1841-44F5-B8C8-D4C1BD6D6329}"/>
                </a:ext>
              </a:extLst>
            </p:cNvPr>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5" name="Oval 28">
              <a:extLst>
                <a:ext uri="{FF2B5EF4-FFF2-40B4-BE49-F238E27FC236}">
                  <a16:creationId xmlns:a16="http://schemas.microsoft.com/office/drawing/2014/main" id="{347A785B-A212-4848-9DD1-F969F5058396}"/>
                </a:ext>
              </a:extLst>
            </p:cNvPr>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6" name="Oval 29">
              <a:extLst>
                <a:ext uri="{FF2B5EF4-FFF2-40B4-BE49-F238E27FC236}">
                  <a16:creationId xmlns:a16="http://schemas.microsoft.com/office/drawing/2014/main" id="{FB9A2E05-0CF6-4133-A57A-B61575EC0703}"/>
                </a:ext>
              </a:extLst>
            </p:cNvPr>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7" name="Oval 30">
              <a:extLst>
                <a:ext uri="{FF2B5EF4-FFF2-40B4-BE49-F238E27FC236}">
                  <a16:creationId xmlns:a16="http://schemas.microsoft.com/office/drawing/2014/main" id="{70E416EF-F890-4FB2-A8DF-0578218EA4AF}"/>
                </a:ext>
              </a:extLst>
            </p:cNvPr>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8" name="Oval 31">
              <a:extLst>
                <a:ext uri="{FF2B5EF4-FFF2-40B4-BE49-F238E27FC236}">
                  <a16:creationId xmlns:a16="http://schemas.microsoft.com/office/drawing/2014/main" id="{8BE1E89F-79F2-44CA-9CF5-26396E3AEACA}"/>
                </a:ext>
              </a:extLst>
            </p:cNvPr>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9" name="Oval 32">
              <a:extLst>
                <a:ext uri="{FF2B5EF4-FFF2-40B4-BE49-F238E27FC236}">
                  <a16:creationId xmlns:a16="http://schemas.microsoft.com/office/drawing/2014/main" id="{1F41BA11-C132-4424-86A6-38991D831B0F}"/>
                </a:ext>
              </a:extLst>
            </p:cNvPr>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0" name="Oval 33">
              <a:extLst>
                <a:ext uri="{FF2B5EF4-FFF2-40B4-BE49-F238E27FC236}">
                  <a16:creationId xmlns:a16="http://schemas.microsoft.com/office/drawing/2014/main" id="{8C514F2C-A4FD-41D9-824C-1FDCCFB2782B}"/>
                </a:ext>
              </a:extLst>
            </p:cNvPr>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1" name="Oval 34">
              <a:extLst>
                <a:ext uri="{FF2B5EF4-FFF2-40B4-BE49-F238E27FC236}">
                  <a16:creationId xmlns:a16="http://schemas.microsoft.com/office/drawing/2014/main" id="{02F2E1FA-DCBD-4A96-8713-ED00AC985B08}"/>
                </a:ext>
              </a:extLst>
            </p:cNvPr>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2" name="Oval 35">
              <a:extLst>
                <a:ext uri="{FF2B5EF4-FFF2-40B4-BE49-F238E27FC236}">
                  <a16:creationId xmlns:a16="http://schemas.microsoft.com/office/drawing/2014/main" id="{E5B84692-C3EF-47E3-8BC5-14F0813A1524}"/>
                </a:ext>
              </a:extLst>
            </p:cNvPr>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3" name="Oval 36">
              <a:extLst>
                <a:ext uri="{FF2B5EF4-FFF2-40B4-BE49-F238E27FC236}">
                  <a16:creationId xmlns:a16="http://schemas.microsoft.com/office/drawing/2014/main" id="{EDD92325-3028-4167-9610-9DC81690CD04}"/>
                </a:ext>
              </a:extLst>
            </p:cNvPr>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4" name="Oval 37">
              <a:extLst>
                <a:ext uri="{FF2B5EF4-FFF2-40B4-BE49-F238E27FC236}">
                  <a16:creationId xmlns:a16="http://schemas.microsoft.com/office/drawing/2014/main" id="{9C1FF226-58D3-4A2A-9690-632792275455}"/>
                </a:ext>
              </a:extLst>
            </p:cNvPr>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5" name="Oval 38">
              <a:extLst>
                <a:ext uri="{FF2B5EF4-FFF2-40B4-BE49-F238E27FC236}">
                  <a16:creationId xmlns:a16="http://schemas.microsoft.com/office/drawing/2014/main" id="{D6A585C1-5937-4246-A38E-C39B4B95E2A9}"/>
                </a:ext>
              </a:extLst>
            </p:cNvPr>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6" name="Oval 39">
              <a:extLst>
                <a:ext uri="{FF2B5EF4-FFF2-40B4-BE49-F238E27FC236}">
                  <a16:creationId xmlns:a16="http://schemas.microsoft.com/office/drawing/2014/main" id="{ED39BA3A-4C50-4E45-93D7-882E2AB3C832}"/>
                </a:ext>
              </a:extLst>
            </p:cNvPr>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
        <p:nvSpPr>
          <p:cNvPr id="37" name="Line 40">
            <a:extLst>
              <a:ext uri="{FF2B5EF4-FFF2-40B4-BE49-F238E27FC236}">
                <a16:creationId xmlns:a16="http://schemas.microsoft.com/office/drawing/2014/main" id="{328CB339-9958-46AF-B0FA-22A705C81DEF}"/>
              </a:ext>
            </a:extLst>
          </p:cNvPr>
          <p:cNvSpPr>
            <a:spLocks noChangeShapeType="1"/>
          </p:cNvSpPr>
          <p:nvPr/>
        </p:nvSpPr>
        <p:spPr bwMode="auto">
          <a:xfrm>
            <a:off x="406400" y="2819400"/>
            <a:ext cx="109728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22531" name="Rectangle 3"/>
          <p:cNvSpPr>
            <a:spLocks noGrp="1" noChangeArrowheads="1"/>
          </p:cNvSpPr>
          <p:nvPr>
            <p:ph type="ctrTitle"/>
          </p:nvPr>
        </p:nvSpPr>
        <p:spPr>
          <a:xfrm>
            <a:off x="421217" y="466725"/>
            <a:ext cx="9042400" cy="2133600"/>
          </a:xfrm>
        </p:spPr>
        <p:txBody>
          <a:bodyPr/>
          <a:lstStyle>
            <a:lvl1pPr algn="r">
              <a:defRPr sz="4800"/>
            </a:lvl1pPr>
          </a:lstStyle>
          <a:p>
            <a:pPr lvl="0"/>
            <a:r>
              <a:rPr lang="en-GB" altLang="en-US" noProof="0"/>
              <a:t>Click to edit Master title style</a:t>
            </a:r>
          </a:p>
        </p:txBody>
      </p:sp>
      <p:sp>
        <p:nvSpPr>
          <p:cNvPr id="22532" name="Rectangle 4"/>
          <p:cNvSpPr>
            <a:spLocks noGrp="1" noChangeArrowheads="1"/>
          </p:cNvSpPr>
          <p:nvPr>
            <p:ph type="subTitle" idx="1"/>
          </p:nvPr>
        </p:nvSpPr>
        <p:spPr>
          <a:xfrm>
            <a:off x="1132417" y="3049588"/>
            <a:ext cx="8331200" cy="2362200"/>
          </a:xfrm>
        </p:spPr>
        <p:txBody>
          <a:bodyPr/>
          <a:lstStyle>
            <a:lvl1pPr marL="0" indent="0" algn="r">
              <a:buFont typeface="Wingdings" panose="05000000000000000000" pitchFamily="2" charset="2"/>
              <a:buNone/>
              <a:defRPr sz="3200"/>
            </a:lvl1pPr>
          </a:lstStyle>
          <a:p>
            <a:pPr lvl="0"/>
            <a:r>
              <a:rPr lang="en-GB" altLang="en-US" noProof="0"/>
              <a:t>Click to edit Master subtitle style</a:t>
            </a:r>
          </a:p>
        </p:txBody>
      </p:sp>
      <p:sp>
        <p:nvSpPr>
          <p:cNvPr id="38" name="Rectangle 5">
            <a:extLst>
              <a:ext uri="{FF2B5EF4-FFF2-40B4-BE49-F238E27FC236}">
                <a16:creationId xmlns:a16="http://schemas.microsoft.com/office/drawing/2014/main" id="{AB367BA3-B002-4EE3-B4B8-E490B348C451}"/>
              </a:ext>
            </a:extLst>
          </p:cNvPr>
          <p:cNvSpPr>
            <a:spLocks noGrp="1" noChangeArrowheads="1"/>
          </p:cNvSpPr>
          <p:nvPr>
            <p:ph type="dt" sz="half" idx="10"/>
          </p:nvPr>
        </p:nvSpPr>
        <p:spPr/>
        <p:txBody>
          <a:bodyPr/>
          <a:lstStyle>
            <a:lvl1pPr>
              <a:defRPr/>
            </a:lvl1pPr>
          </a:lstStyle>
          <a:p>
            <a:pPr>
              <a:defRPr/>
            </a:pPr>
            <a:endParaRPr lang="en-GB" altLang="en-US"/>
          </a:p>
        </p:txBody>
      </p:sp>
      <p:sp>
        <p:nvSpPr>
          <p:cNvPr id="39" name="Rectangle 6">
            <a:extLst>
              <a:ext uri="{FF2B5EF4-FFF2-40B4-BE49-F238E27FC236}">
                <a16:creationId xmlns:a16="http://schemas.microsoft.com/office/drawing/2014/main" id="{FD2D1B52-D5D3-4DB3-A8EB-1A1356ECBC26}"/>
              </a:ext>
            </a:extLst>
          </p:cNvPr>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a:extLst>
              <a:ext uri="{FF2B5EF4-FFF2-40B4-BE49-F238E27FC236}">
                <a16:creationId xmlns:a16="http://schemas.microsoft.com/office/drawing/2014/main" id="{9B29C065-19AC-444B-8690-D069135B2191}"/>
              </a:ext>
            </a:extLst>
          </p:cNvPr>
          <p:cNvSpPr>
            <a:spLocks noGrp="1" noChangeArrowheads="1"/>
          </p:cNvSpPr>
          <p:nvPr>
            <p:ph type="sldNum" sz="quarter" idx="12"/>
          </p:nvPr>
        </p:nvSpPr>
        <p:spPr/>
        <p:txBody>
          <a:bodyPr/>
          <a:lstStyle>
            <a:lvl1pPr>
              <a:defRPr/>
            </a:lvl1pPr>
          </a:lstStyle>
          <a:p>
            <a:fld id="{3C8608EA-EAD6-4CD2-97B4-E6BC1BA83176}" type="slidenum">
              <a:rPr lang="en-GB" altLang="en-US"/>
              <a:pPr/>
              <a:t>‹#›</a:t>
            </a:fld>
            <a:endParaRPr lang="en-GB" altLang="en-US"/>
          </a:p>
        </p:txBody>
      </p:sp>
    </p:spTree>
    <p:extLst>
      <p:ext uri="{BB962C8B-B14F-4D97-AF65-F5344CB8AC3E}">
        <p14:creationId xmlns:p14="http://schemas.microsoft.com/office/powerpoint/2010/main" val="496462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0F68EED8-970D-45AB-900F-A38BCC390B5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2A305CCE-7F9D-4D34-BC71-31A9C5AAEEE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72A2F710-7620-4CE5-BC26-A54C0D0289ED}"/>
              </a:ext>
            </a:extLst>
          </p:cNvPr>
          <p:cNvSpPr>
            <a:spLocks noGrp="1" noChangeArrowheads="1"/>
          </p:cNvSpPr>
          <p:nvPr>
            <p:ph type="sldNum" sz="quarter" idx="12"/>
          </p:nvPr>
        </p:nvSpPr>
        <p:spPr>
          <a:ln/>
        </p:spPr>
        <p:txBody>
          <a:bodyPr/>
          <a:lstStyle>
            <a:lvl1pPr>
              <a:defRPr/>
            </a:lvl1pPr>
          </a:lstStyle>
          <a:p>
            <a:fld id="{CD9A9076-60F5-4B93-96E0-71D3447578A4}" type="slidenum">
              <a:rPr lang="en-GB" altLang="en-US"/>
              <a:pPr/>
              <a:t>‹#›</a:t>
            </a:fld>
            <a:endParaRPr lang="en-GB" altLang="en-US"/>
          </a:p>
        </p:txBody>
      </p:sp>
    </p:spTree>
    <p:extLst>
      <p:ext uri="{BB962C8B-B14F-4D97-AF65-F5344CB8AC3E}">
        <p14:creationId xmlns:p14="http://schemas.microsoft.com/office/powerpoint/2010/main" val="212011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a:extLst>
              <a:ext uri="{FF2B5EF4-FFF2-40B4-BE49-F238E27FC236}">
                <a16:creationId xmlns:a16="http://schemas.microsoft.com/office/drawing/2014/main" id="{30E959B4-F5C0-413D-9E75-236E6AC1C5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5FC17DC9-6B98-441C-8B85-C875254DF3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879E56-4675-4DCA-8B72-F2653CA32242}"/>
              </a:ext>
            </a:extLst>
          </p:cNvPr>
          <p:cNvSpPr>
            <a:spLocks noGrp="1" noChangeArrowheads="1"/>
          </p:cNvSpPr>
          <p:nvPr>
            <p:ph type="sldNum" sz="quarter" idx="12"/>
          </p:nvPr>
        </p:nvSpPr>
        <p:spPr>
          <a:ln/>
        </p:spPr>
        <p:txBody>
          <a:bodyPr/>
          <a:lstStyle>
            <a:lvl1pPr>
              <a:defRPr/>
            </a:lvl1pPr>
          </a:lstStyle>
          <a:p>
            <a:fld id="{E8750EC6-623E-4C3D-8382-9D97E44E2115}" type="slidenum">
              <a:rPr lang="en-GB" altLang="en-US"/>
              <a:pPr/>
              <a:t>‹#›</a:t>
            </a:fld>
            <a:endParaRPr lang="en-GB" altLang="en-US"/>
          </a:p>
        </p:txBody>
      </p:sp>
    </p:spTree>
    <p:extLst>
      <p:ext uri="{BB962C8B-B14F-4D97-AF65-F5344CB8AC3E}">
        <p14:creationId xmlns:p14="http://schemas.microsoft.com/office/powerpoint/2010/main" val="94038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a:extLst>
              <a:ext uri="{FF2B5EF4-FFF2-40B4-BE49-F238E27FC236}">
                <a16:creationId xmlns:a16="http://schemas.microsoft.com/office/drawing/2014/main" id="{60DB6EC6-5BCC-44DA-88DE-67C051E103F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91A2B6A-596D-400C-9900-6251FA8C29F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EA779E3B-D136-425E-914A-C0EB48F8559B}"/>
              </a:ext>
            </a:extLst>
          </p:cNvPr>
          <p:cNvSpPr>
            <a:spLocks noGrp="1" noChangeArrowheads="1"/>
          </p:cNvSpPr>
          <p:nvPr>
            <p:ph type="sldNum" sz="quarter" idx="12"/>
          </p:nvPr>
        </p:nvSpPr>
        <p:spPr>
          <a:ln/>
        </p:spPr>
        <p:txBody>
          <a:bodyPr/>
          <a:lstStyle>
            <a:lvl1pPr>
              <a:defRPr/>
            </a:lvl1pPr>
          </a:lstStyle>
          <a:p>
            <a:fld id="{849A8555-0EAF-400E-9799-C37EBA90C572}" type="slidenum">
              <a:rPr lang="en-GB" altLang="en-US"/>
              <a:pPr/>
              <a:t>‹#›</a:t>
            </a:fld>
            <a:endParaRPr lang="en-GB" altLang="en-US"/>
          </a:p>
        </p:txBody>
      </p:sp>
    </p:spTree>
    <p:extLst>
      <p:ext uri="{BB962C8B-B14F-4D97-AF65-F5344CB8AC3E}">
        <p14:creationId xmlns:p14="http://schemas.microsoft.com/office/powerpoint/2010/main" val="19422635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5">
            <a:extLst>
              <a:ext uri="{FF2B5EF4-FFF2-40B4-BE49-F238E27FC236}">
                <a16:creationId xmlns:a16="http://schemas.microsoft.com/office/drawing/2014/main" id="{D8EFC6A0-7193-4572-9B0C-C33A2EEFB55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6">
            <a:extLst>
              <a:ext uri="{FF2B5EF4-FFF2-40B4-BE49-F238E27FC236}">
                <a16:creationId xmlns:a16="http://schemas.microsoft.com/office/drawing/2014/main" id="{731A86E3-30BB-4519-9B68-CAAC9442D8C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a:extLst>
              <a:ext uri="{FF2B5EF4-FFF2-40B4-BE49-F238E27FC236}">
                <a16:creationId xmlns:a16="http://schemas.microsoft.com/office/drawing/2014/main" id="{2C2AF5BC-D3D1-42ED-95C4-6D9D26C3126B}"/>
              </a:ext>
            </a:extLst>
          </p:cNvPr>
          <p:cNvSpPr>
            <a:spLocks noGrp="1" noChangeArrowheads="1"/>
          </p:cNvSpPr>
          <p:nvPr>
            <p:ph type="sldNum" sz="quarter" idx="12"/>
          </p:nvPr>
        </p:nvSpPr>
        <p:spPr>
          <a:ln/>
        </p:spPr>
        <p:txBody>
          <a:bodyPr/>
          <a:lstStyle>
            <a:lvl1pPr>
              <a:defRPr/>
            </a:lvl1pPr>
          </a:lstStyle>
          <a:p>
            <a:fld id="{EB718CB4-4275-488F-92F5-F2687FB4D6D0}" type="slidenum">
              <a:rPr lang="en-GB" altLang="en-US"/>
              <a:pPr/>
              <a:t>‹#›</a:t>
            </a:fld>
            <a:endParaRPr lang="en-GB" altLang="en-US"/>
          </a:p>
        </p:txBody>
      </p:sp>
    </p:spTree>
    <p:extLst>
      <p:ext uri="{BB962C8B-B14F-4D97-AF65-F5344CB8AC3E}">
        <p14:creationId xmlns:p14="http://schemas.microsoft.com/office/powerpoint/2010/main" val="341512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5">
            <a:extLst>
              <a:ext uri="{FF2B5EF4-FFF2-40B4-BE49-F238E27FC236}">
                <a16:creationId xmlns:a16="http://schemas.microsoft.com/office/drawing/2014/main" id="{184EAE85-510F-4445-8994-9F03B4E031A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C7215287-4A02-4613-9B64-D5EFAC2BB0A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a:extLst>
              <a:ext uri="{FF2B5EF4-FFF2-40B4-BE49-F238E27FC236}">
                <a16:creationId xmlns:a16="http://schemas.microsoft.com/office/drawing/2014/main" id="{4513D128-5296-4123-8678-B98FAFA9E14E}"/>
              </a:ext>
            </a:extLst>
          </p:cNvPr>
          <p:cNvSpPr>
            <a:spLocks noGrp="1" noChangeArrowheads="1"/>
          </p:cNvSpPr>
          <p:nvPr>
            <p:ph type="sldNum" sz="quarter" idx="12"/>
          </p:nvPr>
        </p:nvSpPr>
        <p:spPr>
          <a:ln/>
        </p:spPr>
        <p:txBody>
          <a:bodyPr/>
          <a:lstStyle>
            <a:lvl1pPr>
              <a:defRPr/>
            </a:lvl1pPr>
          </a:lstStyle>
          <a:p>
            <a:fld id="{1070CB06-8B69-49E5-B025-BBF62B89FFD3}" type="slidenum">
              <a:rPr lang="en-GB" altLang="en-US"/>
              <a:pPr/>
              <a:t>‹#›</a:t>
            </a:fld>
            <a:endParaRPr lang="en-GB" altLang="en-US"/>
          </a:p>
        </p:txBody>
      </p:sp>
    </p:spTree>
    <p:extLst>
      <p:ext uri="{BB962C8B-B14F-4D97-AF65-F5344CB8AC3E}">
        <p14:creationId xmlns:p14="http://schemas.microsoft.com/office/powerpoint/2010/main" val="690080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525EA0A5-3486-4A8A-8DA9-FCAEB8D6F02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6">
            <a:extLst>
              <a:ext uri="{FF2B5EF4-FFF2-40B4-BE49-F238E27FC236}">
                <a16:creationId xmlns:a16="http://schemas.microsoft.com/office/drawing/2014/main" id="{E1356D0E-46F9-4007-B3FB-2E6BAA9C718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87492640-C5D7-4D21-A69E-1E1D54E38AD0}"/>
              </a:ext>
            </a:extLst>
          </p:cNvPr>
          <p:cNvSpPr>
            <a:spLocks noGrp="1" noChangeArrowheads="1"/>
          </p:cNvSpPr>
          <p:nvPr>
            <p:ph type="sldNum" sz="quarter" idx="12"/>
          </p:nvPr>
        </p:nvSpPr>
        <p:spPr>
          <a:ln/>
        </p:spPr>
        <p:txBody>
          <a:bodyPr/>
          <a:lstStyle>
            <a:lvl1pPr>
              <a:defRPr/>
            </a:lvl1pPr>
          </a:lstStyle>
          <a:p>
            <a:fld id="{795125E5-C2C5-4E70-9FFA-52EB6B8A07ED}" type="slidenum">
              <a:rPr lang="en-GB" altLang="en-US"/>
              <a:pPr/>
              <a:t>‹#›</a:t>
            </a:fld>
            <a:endParaRPr lang="en-GB" altLang="en-US"/>
          </a:p>
        </p:txBody>
      </p:sp>
    </p:spTree>
    <p:extLst>
      <p:ext uri="{BB962C8B-B14F-4D97-AF65-F5344CB8AC3E}">
        <p14:creationId xmlns:p14="http://schemas.microsoft.com/office/powerpoint/2010/main" val="33844129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CC432665-38AF-4E24-830D-FEF6B538E5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0CA2E3-8B1A-4072-AF68-CA4BCDD28A9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011EC4DC-F668-4D30-BC89-421279C3CCBA}"/>
              </a:ext>
            </a:extLst>
          </p:cNvPr>
          <p:cNvSpPr>
            <a:spLocks noGrp="1" noChangeArrowheads="1"/>
          </p:cNvSpPr>
          <p:nvPr>
            <p:ph type="sldNum" sz="quarter" idx="12"/>
          </p:nvPr>
        </p:nvSpPr>
        <p:spPr>
          <a:ln/>
        </p:spPr>
        <p:txBody>
          <a:bodyPr/>
          <a:lstStyle>
            <a:lvl1pPr>
              <a:defRPr/>
            </a:lvl1pPr>
          </a:lstStyle>
          <a:p>
            <a:fld id="{0556D546-E40B-4EE1-9116-5C6449609760}" type="slidenum">
              <a:rPr lang="en-GB" altLang="en-US"/>
              <a:pPr/>
              <a:t>‹#›</a:t>
            </a:fld>
            <a:endParaRPr lang="en-GB" altLang="en-US"/>
          </a:p>
        </p:txBody>
      </p:sp>
    </p:spTree>
    <p:extLst>
      <p:ext uri="{BB962C8B-B14F-4D97-AF65-F5344CB8AC3E}">
        <p14:creationId xmlns:p14="http://schemas.microsoft.com/office/powerpoint/2010/main" val="2673636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20FB2612-C35F-4EB7-BE01-3796ABFC524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372BD62-A050-44E5-BE1D-91A6BC5314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CC6E40BB-818B-4224-A2AE-94FCF7576CC1}"/>
              </a:ext>
            </a:extLst>
          </p:cNvPr>
          <p:cNvSpPr>
            <a:spLocks noGrp="1" noChangeArrowheads="1"/>
          </p:cNvSpPr>
          <p:nvPr>
            <p:ph type="sldNum" sz="quarter" idx="12"/>
          </p:nvPr>
        </p:nvSpPr>
        <p:spPr>
          <a:ln/>
        </p:spPr>
        <p:txBody>
          <a:bodyPr/>
          <a:lstStyle>
            <a:lvl1pPr>
              <a:defRPr/>
            </a:lvl1pPr>
          </a:lstStyle>
          <a:p>
            <a:fld id="{7BD6D25D-1A1B-4F68-B411-C14CA874F363}" type="slidenum">
              <a:rPr lang="en-GB" altLang="en-US"/>
              <a:pPr/>
              <a:t>‹#›</a:t>
            </a:fld>
            <a:endParaRPr lang="en-GB" altLang="en-US"/>
          </a:p>
        </p:txBody>
      </p:sp>
    </p:spTree>
    <p:extLst>
      <p:ext uri="{BB962C8B-B14F-4D97-AF65-F5344CB8AC3E}">
        <p14:creationId xmlns:p14="http://schemas.microsoft.com/office/powerpoint/2010/main" val="181166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2CEBEE0-89E3-4A6C-AE9A-BE55DA35394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3F1F7565-6DF9-4FFB-A8F3-AC85BA5142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E01400-ED62-4D84-A7BE-707A43E0E72E}"/>
              </a:ext>
            </a:extLst>
          </p:cNvPr>
          <p:cNvSpPr>
            <a:spLocks noGrp="1" noChangeArrowheads="1"/>
          </p:cNvSpPr>
          <p:nvPr>
            <p:ph type="sldNum" sz="quarter" idx="12"/>
          </p:nvPr>
        </p:nvSpPr>
        <p:spPr>
          <a:ln/>
        </p:spPr>
        <p:txBody>
          <a:bodyPr/>
          <a:lstStyle>
            <a:lvl1pPr>
              <a:defRPr/>
            </a:lvl1pPr>
          </a:lstStyle>
          <a:p>
            <a:fld id="{11CC0785-9245-4E5C-8B6F-CD22FEADE4B6}" type="slidenum">
              <a:rPr lang="en-GB" altLang="en-US"/>
              <a:pPr/>
              <a:t>‹#›</a:t>
            </a:fld>
            <a:endParaRPr lang="en-GB" altLang="en-US"/>
          </a:p>
        </p:txBody>
      </p:sp>
    </p:spTree>
    <p:extLst>
      <p:ext uri="{BB962C8B-B14F-4D97-AF65-F5344CB8AC3E}">
        <p14:creationId xmlns:p14="http://schemas.microsoft.com/office/powerpoint/2010/main" val="1493616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2239"/>
            <a:ext cx="2743200" cy="60086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122239"/>
            <a:ext cx="80264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D9E5DD9-3D3D-4887-AA40-8A0D0EC3A77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AD7DC5F9-EA7D-4234-9979-3C5676B282F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EBF430B2-B333-4B46-8F02-C07BA84A57A6}"/>
              </a:ext>
            </a:extLst>
          </p:cNvPr>
          <p:cNvSpPr>
            <a:spLocks noGrp="1" noChangeArrowheads="1"/>
          </p:cNvSpPr>
          <p:nvPr>
            <p:ph type="sldNum" sz="quarter" idx="12"/>
          </p:nvPr>
        </p:nvSpPr>
        <p:spPr>
          <a:ln/>
        </p:spPr>
        <p:txBody>
          <a:bodyPr/>
          <a:lstStyle>
            <a:lvl1pPr>
              <a:defRPr/>
            </a:lvl1pPr>
          </a:lstStyle>
          <a:p>
            <a:fld id="{57862A0E-AEE2-4FD8-8C21-5E5F264523C3}" type="slidenum">
              <a:rPr lang="en-GB" altLang="en-US"/>
              <a:pPr/>
              <a:t>‹#›</a:t>
            </a:fld>
            <a:endParaRPr lang="en-GB" altLang="en-US"/>
          </a:p>
        </p:txBody>
      </p:sp>
    </p:spTree>
    <p:extLst>
      <p:ext uri="{BB962C8B-B14F-4D97-AF65-F5344CB8AC3E}">
        <p14:creationId xmlns:p14="http://schemas.microsoft.com/office/powerpoint/2010/main" val="1069647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6283389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8947428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9748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8231071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10/02/2021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58702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10/02/2021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979935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10/02/2021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0506306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10370596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10/02/2021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36875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3061736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10/02/2021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280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2/10/2021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10/02/2021</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79693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a:extLst>
              <a:ext uri="{FF2B5EF4-FFF2-40B4-BE49-F238E27FC236}">
                <a16:creationId xmlns:a16="http://schemas.microsoft.com/office/drawing/2014/main" id="{64F6C188-881F-46AC-84E9-061BEE5E78F7}"/>
              </a:ext>
            </a:extLst>
          </p:cNvPr>
          <p:cNvSpPr>
            <a:spLocks noChangeShapeType="1"/>
          </p:cNvSpPr>
          <p:nvPr/>
        </p:nvSpPr>
        <p:spPr bwMode="auto">
          <a:xfrm>
            <a:off x="106172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1027" name="Rectangle 3">
            <a:extLst>
              <a:ext uri="{FF2B5EF4-FFF2-40B4-BE49-F238E27FC236}">
                <a16:creationId xmlns:a16="http://schemas.microsoft.com/office/drawing/2014/main" id="{5B93FE7F-65D8-45B5-9477-26B895A3230C}"/>
              </a:ext>
            </a:extLst>
          </p:cNvPr>
          <p:cNvSpPr>
            <a:spLocks noGrp="1" noChangeArrowheads="1"/>
          </p:cNvSpPr>
          <p:nvPr>
            <p:ph type="title"/>
          </p:nvPr>
        </p:nvSpPr>
        <p:spPr bwMode="auto">
          <a:xfrm>
            <a:off x="609600" y="122238"/>
            <a:ext cx="1005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a:extLst>
              <a:ext uri="{FF2B5EF4-FFF2-40B4-BE49-F238E27FC236}">
                <a16:creationId xmlns:a16="http://schemas.microsoft.com/office/drawing/2014/main" id="{E8DF64C4-42CE-4293-AAF7-93318194C572}"/>
              </a:ext>
            </a:extLst>
          </p:cNvPr>
          <p:cNvSpPr>
            <a:spLocks noGrp="1" noChangeArrowheads="1"/>
          </p:cNvSpPr>
          <p:nvPr>
            <p:ph type="body" idx="1"/>
          </p:nvPr>
        </p:nvSpPr>
        <p:spPr bwMode="auto">
          <a:xfrm>
            <a:off x="609600" y="1719263"/>
            <a:ext cx="109728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1509" name="Rectangle 5">
            <a:extLst>
              <a:ext uri="{FF2B5EF4-FFF2-40B4-BE49-F238E27FC236}">
                <a16:creationId xmlns:a16="http://schemas.microsoft.com/office/drawing/2014/main" id="{6F4F27F1-F0D4-4291-890C-A310E0D79F4D}"/>
              </a:ext>
            </a:extLst>
          </p:cNvPr>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pPr>
              <a:defRPr/>
            </a:pPr>
            <a:endParaRPr lang="en-GB" altLang="en-US"/>
          </a:p>
        </p:txBody>
      </p:sp>
      <p:sp>
        <p:nvSpPr>
          <p:cNvPr id="21510" name="Rectangle 6">
            <a:extLst>
              <a:ext uri="{FF2B5EF4-FFF2-40B4-BE49-F238E27FC236}">
                <a16:creationId xmlns:a16="http://schemas.microsoft.com/office/drawing/2014/main" id="{4341FBD8-6A3D-424A-BFDB-124468171E1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pPr>
              <a:defRPr/>
            </a:pPr>
            <a:endParaRPr lang="en-GB" altLang="en-US"/>
          </a:p>
        </p:txBody>
      </p:sp>
      <p:sp>
        <p:nvSpPr>
          <p:cNvPr id="21511" name="Rectangle 7">
            <a:extLst>
              <a:ext uri="{FF2B5EF4-FFF2-40B4-BE49-F238E27FC236}">
                <a16:creationId xmlns:a16="http://schemas.microsoft.com/office/drawing/2014/main" id="{ED129EBA-CEE6-4201-8891-A39E68E23F86}"/>
              </a:ext>
            </a:extLst>
          </p:cNvPr>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35232814-11C8-4A46-99EF-37EBC448EF4A}" type="slidenum">
              <a:rPr lang="en-GB" altLang="en-US"/>
              <a:pPr/>
              <a:t>‹#›</a:t>
            </a:fld>
            <a:endParaRPr lang="en-GB" altLang="en-US"/>
          </a:p>
        </p:txBody>
      </p:sp>
      <p:grpSp>
        <p:nvGrpSpPr>
          <p:cNvPr id="1032" name="Group 8">
            <a:extLst>
              <a:ext uri="{FF2B5EF4-FFF2-40B4-BE49-F238E27FC236}">
                <a16:creationId xmlns:a16="http://schemas.microsoft.com/office/drawing/2014/main" id="{5B763D4F-838E-4210-BC30-9DCC8C66FFE0}"/>
              </a:ext>
            </a:extLst>
          </p:cNvPr>
          <p:cNvGrpSpPr>
            <a:grpSpLocks/>
          </p:cNvGrpSpPr>
          <p:nvPr/>
        </p:nvGrpSpPr>
        <p:grpSpPr bwMode="auto">
          <a:xfrm>
            <a:off x="10871201" y="152400"/>
            <a:ext cx="1056217" cy="1295400"/>
            <a:chOff x="5136" y="960"/>
            <a:chExt cx="528" cy="864"/>
          </a:xfrm>
        </p:grpSpPr>
        <p:sp>
          <p:nvSpPr>
            <p:cNvPr id="1033" name="Oval 9">
              <a:extLst>
                <a:ext uri="{FF2B5EF4-FFF2-40B4-BE49-F238E27FC236}">
                  <a16:creationId xmlns:a16="http://schemas.microsoft.com/office/drawing/2014/main" id="{0F4ADDC2-47BE-4EAF-8300-2AB007A040FB}"/>
                </a:ext>
              </a:extLst>
            </p:cNvPr>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4" name="Oval 10">
              <a:extLst>
                <a:ext uri="{FF2B5EF4-FFF2-40B4-BE49-F238E27FC236}">
                  <a16:creationId xmlns:a16="http://schemas.microsoft.com/office/drawing/2014/main" id="{FFEBB60F-A3AA-42D4-9314-7BD4AAB97944}"/>
                </a:ext>
              </a:extLst>
            </p:cNvPr>
            <p:cNvSpPr>
              <a:spLocks noChangeArrowheads="1"/>
            </p:cNvSpPr>
            <p:nvPr/>
          </p:nvSpPr>
          <p:spPr bwMode="auto">
            <a:xfrm>
              <a:off x="5248" y="960"/>
              <a:ext cx="79"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5" name="Oval 11">
              <a:extLst>
                <a:ext uri="{FF2B5EF4-FFF2-40B4-BE49-F238E27FC236}">
                  <a16:creationId xmlns:a16="http://schemas.microsoft.com/office/drawing/2014/main" id="{9BABF25A-82D6-426A-B078-7224D5897700}"/>
                </a:ext>
              </a:extLst>
            </p:cNvPr>
            <p:cNvSpPr>
              <a:spLocks noChangeArrowheads="1"/>
            </p:cNvSpPr>
            <p:nvPr/>
          </p:nvSpPr>
          <p:spPr bwMode="auto">
            <a:xfrm>
              <a:off x="5360" y="960"/>
              <a:ext cx="76"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6" name="Oval 12">
              <a:extLst>
                <a:ext uri="{FF2B5EF4-FFF2-40B4-BE49-F238E27FC236}">
                  <a16:creationId xmlns:a16="http://schemas.microsoft.com/office/drawing/2014/main" id="{7285AB39-F600-4F44-B6FD-8CF828135BC7}"/>
                </a:ext>
              </a:extLst>
            </p:cNvPr>
            <p:cNvSpPr>
              <a:spLocks noChangeArrowheads="1"/>
            </p:cNvSpPr>
            <p:nvPr/>
          </p:nvSpPr>
          <p:spPr bwMode="auto">
            <a:xfrm>
              <a:off x="5136" y="1072"/>
              <a:ext cx="80"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7" name="Oval 13">
              <a:extLst>
                <a:ext uri="{FF2B5EF4-FFF2-40B4-BE49-F238E27FC236}">
                  <a16:creationId xmlns:a16="http://schemas.microsoft.com/office/drawing/2014/main" id="{C0433FB8-43B5-4974-883C-64CF4B0D23AF}"/>
                </a:ext>
              </a:extLst>
            </p:cNvPr>
            <p:cNvSpPr>
              <a:spLocks noChangeArrowheads="1"/>
            </p:cNvSpPr>
            <p:nvPr/>
          </p:nvSpPr>
          <p:spPr bwMode="auto">
            <a:xfrm>
              <a:off x="5248" y="1072"/>
              <a:ext cx="79"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8" name="Oval 14">
              <a:extLst>
                <a:ext uri="{FF2B5EF4-FFF2-40B4-BE49-F238E27FC236}">
                  <a16:creationId xmlns:a16="http://schemas.microsoft.com/office/drawing/2014/main" id="{823A0C88-A41D-4F91-80B1-928EBA42CFE2}"/>
                </a:ext>
              </a:extLst>
            </p:cNvPr>
            <p:cNvSpPr>
              <a:spLocks noChangeArrowheads="1"/>
            </p:cNvSpPr>
            <p:nvPr/>
          </p:nvSpPr>
          <p:spPr bwMode="auto">
            <a:xfrm>
              <a:off x="5360" y="1072"/>
              <a:ext cx="76"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9" name="Oval 15">
              <a:extLst>
                <a:ext uri="{FF2B5EF4-FFF2-40B4-BE49-F238E27FC236}">
                  <a16:creationId xmlns:a16="http://schemas.microsoft.com/office/drawing/2014/main" id="{3D043EF6-79F1-4F4B-9D98-156E36E14D43}"/>
                </a:ext>
              </a:extLst>
            </p:cNvPr>
            <p:cNvSpPr>
              <a:spLocks noChangeArrowheads="1"/>
            </p:cNvSpPr>
            <p:nvPr/>
          </p:nvSpPr>
          <p:spPr bwMode="auto">
            <a:xfrm>
              <a:off x="5472" y="1072"/>
              <a:ext cx="76" cy="7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0" name="Oval 16">
              <a:extLst>
                <a:ext uri="{FF2B5EF4-FFF2-40B4-BE49-F238E27FC236}">
                  <a16:creationId xmlns:a16="http://schemas.microsoft.com/office/drawing/2014/main" id="{8959E8CD-F050-4DB4-B7C3-FD330072D17C}"/>
                </a:ext>
              </a:extLst>
            </p:cNvPr>
            <p:cNvSpPr>
              <a:spLocks noChangeArrowheads="1"/>
            </p:cNvSpPr>
            <p:nvPr/>
          </p:nvSpPr>
          <p:spPr bwMode="auto">
            <a:xfrm>
              <a:off x="5136" y="1184"/>
              <a:ext cx="80"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1" name="Oval 17">
              <a:extLst>
                <a:ext uri="{FF2B5EF4-FFF2-40B4-BE49-F238E27FC236}">
                  <a16:creationId xmlns:a16="http://schemas.microsoft.com/office/drawing/2014/main" id="{80EFFF15-7C2F-4DFB-9414-422FB73C20EC}"/>
                </a:ext>
              </a:extLst>
            </p:cNvPr>
            <p:cNvSpPr>
              <a:spLocks noChangeArrowheads="1"/>
            </p:cNvSpPr>
            <p:nvPr/>
          </p:nvSpPr>
          <p:spPr bwMode="auto">
            <a:xfrm>
              <a:off x="5248" y="1184"/>
              <a:ext cx="79"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2" name="Oval 18">
              <a:extLst>
                <a:ext uri="{FF2B5EF4-FFF2-40B4-BE49-F238E27FC236}">
                  <a16:creationId xmlns:a16="http://schemas.microsoft.com/office/drawing/2014/main" id="{8B151001-D23E-405F-ABA8-22A002735325}"/>
                </a:ext>
              </a:extLst>
            </p:cNvPr>
            <p:cNvSpPr>
              <a:spLocks noChangeArrowheads="1"/>
            </p:cNvSpPr>
            <p:nvPr/>
          </p:nvSpPr>
          <p:spPr bwMode="auto">
            <a:xfrm>
              <a:off x="5360"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3" name="Oval 19">
              <a:extLst>
                <a:ext uri="{FF2B5EF4-FFF2-40B4-BE49-F238E27FC236}">
                  <a16:creationId xmlns:a16="http://schemas.microsoft.com/office/drawing/2014/main" id="{6A2C62A1-9C84-49EC-8E6D-F62A64D91D8F}"/>
                </a:ext>
              </a:extLst>
            </p:cNvPr>
            <p:cNvSpPr>
              <a:spLocks noChangeArrowheads="1"/>
            </p:cNvSpPr>
            <p:nvPr/>
          </p:nvSpPr>
          <p:spPr bwMode="auto">
            <a:xfrm>
              <a:off x="5472"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4" name="Oval 20">
              <a:extLst>
                <a:ext uri="{FF2B5EF4-FFF2-40B4-BE49-F238E27FC236}">
                  <a16:creationId xmlns:a16="http://schemas.microsoft.com/office/drawing/2014/main" id="{30D1DE2E-6F2B-4FD8-B0D7-15C9DFFD5F92}"/>
                </a:ext>
              </a:extLst>
            </p:cNvPr>
            <p:cNvSpPr>
              <a:spLocks noChangeArrowheads="1"/>
            </p:cNvSpPr>
            <p:nvPr/>
          </p:nvSpPr>
          <p:spPr bwMode="auto">
            <a:xfrm>
              <a:off x="5584" y="1184"/>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5" name="Oval 21">
              <a:extLst>
                <a:ext uri="{FF2B5EF4-FFF2-40B4-BE49-F238E27FC236}">
                  <a16:creationId xmlns:a16="http://schemas.microsoft.com/office/drawing/2014/main" id="{E1596C3C-BEE1-49A3-A76F-E8D1F6389270}"/>
                </a:ext>
              </a:extLst>
            </p:cNvPr>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6" name="Oval 22">
              <a:extLst>
                <a:ext uri="{FF2B5EF4-FFF2-40B4-BE49-F238E27FC236}">
                  <a16:creationId xmlns:a16="http://schemas.microsoft.com/office/drawing/2014/main" id="{BFC634F4-63EB-4EE2-9B90-7BBECF5E78D2}"/>
                </a:ext>
              </a:extLst>
            </p:cNvPr>
            <p:cNvSpPr>
              <a:spLocks noChangeArrowheads="1"/>
            </p:cNvSpPr>
            <p:nvPr/>
          </p:nvSpPr>
          <p:spPr bwMode="auto">
            <a:xfrm>
              <a:off x="5248" y="1296"/>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7" name="Oval 23">
              <a:extLst>
                <a:ext uri="{FF2B5EF4-FFF2-40B4-BE49-F238E27FC236}">
                  <a16:creationId xmlns:a16="http://schemas.microsoft.com/office/drawing/2014/main" id="{13630913-E912-4819-BD3C-1C57E67CA5EC}"/>
                </a:ext>
              </a:extLst>
            </p:cNvPr>
            <p:cNvSpPr>
              <a:spLocks noChangeArrowheads="1"/>
            </p:cNvSpPr>
            <p:nvPr/>
          </p:nvSpPr>
          <p:spPr bwMode="auto">
            <a:xfrm>
              <a:off x="5360" y="1296"/>
              <a:ext cx="76"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8" name="Oval 24">
              <a:extLst>
                <a:ext uri="{FF2B5EF4-FFF2-40B4-BE49-F238E27FC236}">
                  <a16:creationId xmlns:a16="http://schemas.microsoft.com/office/drawing/2014/main" id="{E84EFD6C-469D-489D-A1B3-025D93EE9345}"/>
                </a:ext>
              </a:extLst>
            </p:cNvPr>
            <p:cNvSpPr>
              <a:spLocks noChangeArrowheads="1"/>
            </p:cNvSpPr>
            <p:nvPr/>
          </p:nvSpPr>
          <p:spPr bwMode="auto">
            <a:xfrm>
              <a:off x="5472" y="1296"/>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9" name="Oval 25">
              <a:extLst>
                <a:ext uri="{FF2B5EF4-FFF2-40B4-BE49-F238E27FC236}">
                  <a16:creationId xmlns:a16="http://schemas.microsoft.com/office/drawing/2014/main" id="{26F75CEB-5AD3-4AD5-B55D-7E153D7DA359}"/>
                </a:ext>
              </a:extLst>
            </p:cNvPr>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0" name="Oval 26">
              <a:extLst>
                <a:ext uri="{FF2B5EF4-FFF2-40B4-BE49-F238E27FC236}">
                  <a16:creationId xmlns:a16="http://schemas.microsoft.com/office/drawing/2014/main" id="{69BCD88F-C37D-4CF2-A3FC-F02287C2261C}"/>
                </a:ext>
              </a:extLst>
            </p:cNvPr>
            <p:cNvSpPr>
              <a:spLocks noChangeArrowheads="1"/>
            </p:cNvSpPr>
            <p:nvPr/>
          </p:nvSpPr>
          <p:spPr bwMode="auto">
            <a:xfrm>
              <a:off x="5248" y="1408"/>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1" name="Oval 27">
              <a:extLst>
                <a:ext uri="{FF2B5EF4-FFF2-40B4-BE49-F238E27FC236}">
                  <a16:creationId xmlns:a16="http://schemas.microsoft.com/office/drawing/2014/main" id="{AE6AD97A-B8D2-4965-A2AA-896CCFD706AF}"/>
                </a:ext>
              </a:extLst>
            </p:cNvPr>
            <p:cNvSpPr>
              <a:spLocks noChangeArrowheads="1"/>
            </p:cNvSpPr>
            <p:nvPr/>
          </p:nvSpPr>
          <p:spPr bwMode="auto">
            <a:xfrm>
              <a:off x="5360"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2" name="Oval 28">
              <a:extLst>
                <a:ext uri="{FF2B5EF4-FFF2-40B4-BE49-F238E27FC236}">
                  <a16:creationId xmlns:a16="http://schemas.microsoft.com/office/drawing/2014/main" id="{FA7A0367-A24E-4F5C-B686-C01E9601153C}"/>
                </a:ext>
              </a:extLst>
            </p:cNvPr>
            <p:cNvSpPr>
              <a:spLocks noChangeArrowheads="1"/>
            </p:cNvSpPr>
            <p:nvPr/>
          </p:nvSpPr>
          <p:spPr bwMode="auto">
            <a:xfrm>
              <a:off x="5472"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3" name="Oval 29">
              <a:extLst>
                <a:ext uri="{FF2B5EF4-FFF2-40B4-BE49-F238E27FC236}">
                  <a16:creationId xmlns:a16="http://schemas.microsoft.com/office/drawing/2014/main" id="{1A3876EE-3795-470C-8B1C-C8D8D2642886}"/>
                </a:ext>
              </a:extLst>
            </p:cNvPr>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4" name="Oval 30">
              <a:extLst>
                <a:ext uri="{FF2B5EF4-FFF2-40B4-BE49-F238E27FC236}">
                  <a16:creationId xmlns:a16="http://schemas.microsoft.com/office/drawing/2014/main" id="{2520B236-9321-4555-878C-CCAF4AF7CD2D}"/>
                </a:ext>
              </a:extLst>
            </p:cNvPr>
            <p:cNvSpPr>
              <a:spLocks noChangeArrowheads="1"/>
            </p:cNvSpPr>
            <p:nvPr/>
          </p:nvSpPr>
          <p:spPr bwMode="auto">
            <a:xfrm>
              <a:off x="5136" y="1520"/>
              <a:ext cx="80" cy="79"/>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5" name="Oval 31">
              <a:extLst>
                <a:ext uri="{FF2B5EF4-FFF2-40B4-BE49-F238E27FC236}">
                  <a16:creationId xmlns:a16="http://schemas.microsoft.com/office/drawing/2014/main" id="{D4C865A0-8681-4E87-8F09-8C6BA56163E9}"/>
                </a:ext>
              </a:extLst>
            </p:cNvPr>
            <p:cNvSpPr>
              <a:spLocks noChangeArrowheads="1"/>
            </p:cNvSpPr>
            <p:nvPr/>
          </p:nvSpPr>
          <p:spPr bwMode="auto">
            <a:xfrm>
              <a:off x="5248" y="1520"/>
              <a:ext cx="79"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6" name="Oval 32">
              <a:extLst>
                <a:ext uri="{FF2B5EF4-FFF2-40B4-BE49-F238E27FC236}">
                  <a16:creationId xmlns:a16="http://schemas.microsoft.com/office/drawing/2014/main" id="{10DED462-0FF0-4932-9E88-B7AEB835982F}"/>
                </a:ext>
              </a:extLst>
            </p:cNvPr>
            <p:cNvSpPr>
              <a:spLocks noChangeArrowheads="1"/>
            </p:cNvSpPr>
            <p:nvPr/>
          </p:nvSpPr>
          <p:spPr bwMode="auto">
            <a:xfrm>
              <a:off x="5360" y="1520"/>
              <a:ext cx="76"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7" name="Oval 33">
              <a:extLst>
                <a:ext uri="{FF2B5EF4-FFF2-40B4-BE49-F238E27FC236}">
                  <a16:creationId xmlns:a16="http://schemas.microsoft.com/office/drawing/2014/main" id="{4BE7A006-EADD-4803-87FF-4C88008EF1A5}"/>
                </a:ext>
              </a:extLst>
            </p:cNvPr>
            <p:cNvSpPr>
              <a:spLocks noChangeArrowheads="1"/>
            </p:cNvSpPr>
            <p:nvPr/>
          </p:nvSpPr>
          <p:spPr bwMode="auto">
            <a:xfrm>
              <a:off x="5472" y="1520"/>
              <a:ext cx="76" cy="79"/>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8" name="Oval 34">
              <a:extLst>
                <a:ext uri="{FF2B5EF4-FFF2-40B4-BE49-F238E27FC236}">
                  <a16:creationId xmlns:a16="http://schemas.microsoft.com/office/drawing/2014/main" id="{ACA1723C-5FCE-4184-BE59-AD84FD69FFDE}"/>
                </a:ext>
              </a:extLst>
            </p:cNvPr>
            <p:cNvSpPr>
              <a:spLocks noChangeArrowheads="1"/>
            </p:cNvSpPr>
            <p:nvPr/>
          </p:nvSpPr>
          <p:spPr bwMode="auto">
            <a:xfrm>
              <a:off x="5136" y="1632"/>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9" name="Oval 35">
              <a:extLst>
                <a:ext uri="{FF2B5EF4-FFF2-40B4-BE49-F238E27FC236}">
                  <a16:creationId xmlns:a16="http://schemas.microsoft.com/office/drawing/2014/main" id="{008E5A10-7F1F-4F18-9BC1-872443B82378}"/>
                </a:ext>
              </a:extLst>
            </p:cNvPr>
            <p:cNvSpPr>
              <a:spLocks noChangeArrowheads="1"/>
            </p:cNvSpPr>
            <p:nvPr/>
          </p:nvSpPr>
          <p:spPr bwMode="auto">
            <a:xfrm>
              <a:off x="5248" y="1632"/>
              <a:ext cx="79"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0" name="Oval 36">
              <a:extLst>
                <a:ext uri="{FF2B5EF4-FFF2-40B4-BE49-F238E27FC236}">
                  <a16:creationId xmlns:a16="http://schemas.microsoft.com/office/drawing/2014/main" id="{71363CD9-7D5B-4EAF-9F59-EE7E81743D9E}"/>
                </a:ext>
              </a:extLst>
            </p:cNvPr>
            <p:cNvSpPr>
              <a:spLocks noChangeArrowheads="1"/>
            </p:cNvSpPr>
            <p:nvPr/>
          </p:nvSpPr>
          <p:spPr bwMode="auto">
            <a:xfrm>
              <a:off x="5360"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1" name="Oval 37">
              <a:extLst>
                <a:ext uri="{FF2B5EF4-FFF2-40B4-BE49-F238E27FC236}">
                  <a16:creationId xmlns:a16="http://schemas.microsoft.com/office/drawing/2014/main" id="{918733ED-9B3C-4038-80C5-FB6FFA0085EB}"/>
                </a:ext>
              </a:extLst>
            </p:cNvPr>
            <p:cNvSpPr>
              <a:spLocks noChangeArrowheads="1"/>
            </p:cNvSpPr>
            <p:nvPr/>
          </p:nvSpPr>
          <p:spPr bwMode="auto">
            <a:xfrm>
              <a:off x="5472"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2" name="Oval 38">
              <a:extLst>
                <a:ext uri="{FF2B5EF4-FFF2-40B4-BE49-F238E27FC236}">
                  <a16:creationId xmlns:a16="http://schemas.microsoft.com/office/drawing/2014/main" id="{49DA1EEC-F0CE-4F02-989D-524AE36A8AE0}"/>
                </a:ext>
              </a:extLst>
            </p:cNvPr>
            <p:cNvSpPr>
              <a:spLocks noChangeArrowheads="1"/>
            </p:cNvSpPr>
            <p:nvPr/>
          </p:nvSpPr>
          <p:spPr bwMode="auto">
            <a:xfrm>
              <a:off x="5248" y="1744"/>
              <a:ext cx="79"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3" name="Oval 39">
              <a:extLst>
                <a:ext uri="{FF2B5EF4-FFF2-40B4-BE49-F238E27FC236}">
                  <a16:creationId xmlns:a16="http://schemas.microsoft.com/office/drawing/2014/main" id="{FF95A54D-EDE3-49DC-8911-E2D75EF277A3}"/>
                </a:ext>
              </a:extLst>
            </p:cNvPr>
            <p:cNvSpPr>
              <a:spLocks noChangeArrowheads="1"/>
            </p:cNvSpPr>
            <p:nvPr/>
          </p:nvSpPr>
          <p:spPr bwMode="auto">
            <a:xfrm>
              <a:off x="5472" y="1744"/>
              <a:ext cx="76"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Tree>
    <p:extLst>
      <p:ext uri="{BB962C8B-B14F-4D97-AF65-F5344CB8AC3E}">
        <p14:creationId xmlns:p14="http://schemas.microsoft.com/office/powerpoint/2010/main" val="18070079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10/02/2021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3834755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Human resource management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25E4-C1F6-47EE-BDEB-71771C994D17}"/>
              </a:ext>
            </a:extLst>
          </p:cNvPr>
          <p:cNvSpPr>
            <a:spLocks noGrp="1"/>
          </p:cNvSpPr>
          <p:nvPr>
            <p:ph type="title"/>
          </p:nvPr>
        </p:nvSpPr>
        <p:spPr/>
        <p:txBody>
          <a:bodyPr/>
          <a:lstStyle/>
          <a:p>
            <a:r>
              <a:rPr lang="en-GB" dirty="0"/>
              <a:t>The modern approach to </a:t>
            </a:r>
            <a:r>
              <a:rPr lang="en-GB" dirty="0" err="1"/>
              <a:t>hrm</a:t>
            </a:r>
            <a:r>
              <a:rPr lang="en-GB" dirty="0"/>
              <a:t>…</a:t>
            </a:r>
          </a:p>
        </p:txBody>
      </p:sp>
      <p:sp>
        <p:nvSpPr>
          <p:cNvPr id="3" name="Content Placeholder 2">
            <a:extLst>
              <a:ext uri="{FF2B5EF4-FFF2-40B4-BE49-F238E27FC236}">
                <a16:creationId xmlns:a16="http://schemas.microsoft.com/office/drawing/2014/main" id="{EBBC9C6D-9DBE-4C5A-904C-03D571561874}"/>
              </a:ext>
            </a:extLst>
          </p:cNvPr>
          <p:cNvSpPr>
            <a:spLocks noGrp="1"/>
          </p:cNvSpPr>
          <p:nvPr>
            <p:ph idx="1"/>
          </p:nvPr>
        </p:nvSpPr>
        <p:spPr/>
        <p:txBody>
          <a:bodyPr/>
          <a:lstStyle/>
          <a:p>
            <a:r>
              <a:rPr lang="en-GB" dirty="0"/>
              <a:t>An organisations staff are their greatest cost, as the workplace has changed so has the key </a:t>
            </a:r>
            <a:r>
              <a:rPr lang="en-GB" dirty="0" err="1"/>
              <a:t>philisophes</a:t>
            </a:r>
            <a:r>
              <a:rPr lang="en-GB" dirty="0"/>
              <a:t> that underpin our attitudes to staff.  In its crudest form we have moved from approaching HRM with an attitude of ‘I’m paying you so you do what I tell you’ to viewing HRM as:</a:t>
            </a:r>
          </a:p>
          <a:p>
            <a:pPr marL="0" indent="0">
              <a:buNone/>
            </a:pPr>
            <a:r>
              <a:rPr lang="en-GB" dirty="0"/>
              <a:t>‘a strategic and coherent approach to the management of an organisations most values assets – the people working there who individually and collectively contribute to achievements of the objective of the business’ (Armstrong 2006: pg3)</a:t>
            </a:r>
          </a:p>
          <a:p>
            <a:r>
              <a:rPr lang="en-GB" dirty="0"/>
              <a:t>Looking specifically at healthcare </a:t>
            </a:r>
            <a:r>
              <a:rPr lang="en-GB" dirty="0" err="1"/>
              <a:t>Gopee</a:t>
            </a:r>
            <a:r>
              <a:rPr lang="en-GB" dirty="0"/>
              <a:t> and Galloway (2009: </a:t>
            </a:r>
            <a:r>
              <a:rPr lang="en-GB" dirty="0" err="1"/>
              <a:t>pg</a:t>
            </a:r>
            <a:r>
              <a:rPr lang="en-GB" dirty="0"/>
              <a:t> 132) say the following:</a:t>
            </a:r>
          </a:p>
          <a:p>
            <a:pPr marL="0" indent="0">
              <a:buNone/>
            </a:pPr>
            <a:r>
              <a:rPr lang="en-GB" dirty="0"/>
              <a:t>‘In healthcare HRM largely refers to ensuring that appropriate individuals are employed with the right skills in the right numbers at the time to ensure the health care organisations goals are achieved’  </a:t>
            </a:r>
          </a:p>
          <a:p>
            <a:pPr marL="0" indent="0">
              <a:buNone/>
            </a:pPr>
            <a:r>
              <a:rPr lang="en-GB" dirty="0"/>
              <a:t>‘</a:t>
            </a:r>
          </a:p>
        </p:txBody>
      </p:sp>
    </p:spTree>
    <p:extLst>
      <p:ext uri="{BB962C8B-B14F-4D97-AF65-F5344CB8AC3E}">
        <p14:creationId xmlns:p14="http://schemas.microsoft.com/office/powerpoint/2010/main" val="116413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9D0F-F939-4059-BBC6-9367F28514C9}"/>
              </a:ext>
            </a:extLst>
          </p:cNvPr>
          <p:cNvSpPr>
            <a:spLocks noGrp="1"/>
          </p:cNvSpPr>
          <p:nvPr>
            <p:ph idx="1"/>
          </p:nvPr>
        </p:nvSpPr>
        <p:spPr>
          <a:xfrm>
            <a:off x="581192" y="805343"/>
            <a:ext cx="11029615" cy="5170007"/>
          </a:xfrm>
        </p:spPr>
        <p:txBody>
          <a:bodyPr>
            <a:normAutofit/>
          </a:bodyPr>
          <a:lstStyle/>
          <a:p>
            <a:r>
              <a:rPr lang="en-GB" sz="2800" dirty="0"/>
              <a:t>By referring to staff as ‘human capital’ Armstrong (2006) is implying that staff should be treated as assets that are valued by ‘the organisation’.  Building on this concept </a:t>
            </a:r>
            <a:r>
              <a:rPr lang="en-GB" sz="2800" dirty="0" err="1"/>
              <a:t>Gopee</a:t>
            </a:r>
            <a:r>
              <a:rPr lang="en-GB" sz="2800" dirty="0"/>
              <a:t> and </a:t>
            </a:r>
            <a:r>
              <a:rPr lang="en-GB" sz="2800" dirty="0" err="1"/>
              <a:t>Galoway</a:t>
            </a:r>
            <a:r>
              <a:rPr lang="en-GB" sz="2800" dirty="0"/>
              <a:t> (2009: </a:t>
            </a:r>
            <a:r>
              <a:rPr lang="en-GB" sz="2800" dirty="0" err="1"/>
              <a:t>pg</a:t>
            </a:r>
            <a:r>
              <a:rPr lang="en-GB" sz="2800" dirty="0"/>
              <a:t> 132) say:</a:t>
            </a:r>
          </a:p>
          <a:p>
            <a:pPr marL="0" indent="0">
              <a:buNone/>
            </a:pPr>
            <a:endParaRPr lang="en-GB" sz="2800" dirty="0"/>
          </a:p>
          <a:p>
            <a:pPr marL="0" indent="0">
              <a:buNone/>
            </a:pPr>
            <a:r>
              <a:rPr lang="en-GB" sz="2800" dirty="0"/>
              <a:t>‘If this logic is followed then, in health services employees should be treated as there most valuable resources, who should be managed in appropriate ways to enable them to fulfil their roles in a way that is mutually beneficial’.</a:t>
            </a:r>
          </a:p>
          <a:p>
            <a:pPr marL="0" indent="0">
              <a:buNone/>
            </a:pPr>
            <a:endParaRPr lang="en-GB" sz="2800" dirty="0"/>
          </a:p>
        </p:txBody>
      </p:sp>
    </p:spTree>
    <p:extLst>
      <p:ext uri="{BB962C8B-B14F-4D97-AF65-F5344CB8AC3E}">
        <p14:creationId xmlns:p14="http://schemas.microsoft.com/office/powerpoint/2010/main" val="2795781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38264FC-B02F-45F2-8D65-295760BC91D8}"/>
              </a:ext>
            </a:extLst>
          </p:cNvPr>
          <p:cNvSpPr>
            <a:spLocks noGrp="1" noChangeArrowheads="1"/>
          </p:cNvSpPr>
          <p:nvPr>
            <p:ph type="title"/>
          </p:nvPr>
        </p:nvSpPr>
        <p:spPr>
          <a:xfrm>
            <a:off x="1981200" y="-171450"/>
            <a:ext cx="7543800" cy="1295400"/>
          </a:xfrm>
        </p:spPr>
        <p:txBody>
          <a:bodyPr/>
          <a:lstStyle/>
          <a:p>
            <a:pPr eaLnBrk="1" hangingPunct="1"/>
            <a:r>
              <a:rPr lang="en-GB" altLang="en-US" sz="2800" dirty="0" err="1"/>
              <a:t>McGregorsTheory</a:t>
            </a:r>
            <a:r>
              <a:rPr lang="en-GB" altLang="en-US" sz="2800" dirty="0"/>
              <a:t> of X and Y: </a:t>
            </a:r>
            <a:br>
              <a:rPr lang="en-GB" altLang="en-US" sz="2800" dirty="0"/>
            </a:br>
            <a:r>
              <a:rPr lang="en-GB" altLang="en-US" sz="2800" dirty="0"/>
              <a:t>Theory X, 1960!</a:t>
            </a:r>
          </a:p>
        </p:txBody>
      </p:sp>
      <p:sp>
        <p:nvSpPr>
          <p:cNvPr id="5123" name="Rectangle 3">
            <a:extLst>
              <a:ext uri="{FF2B5EF4-FFF2-40B4-BE49-F238E27FC236}">
                <a16:creationId xmlns:a16="http://schemas.microsoft.com/office/drawing/2014/main" id="{18FC1A1D-DDBE-43E5-B0D1-C3D9C3A3EFEF}"/>
              </a:ext>
            </a:extLst>
          </p:cNvPr>
          <p:cNvSpPr>
            <a:spLocks noGrp="1" noChangeArrowheads="1"/>
          </p:cNvSpPr>
          <p:nvPr>
            <p:ph type="body" idx="1"/>
          </p:nvPr>
        </p:nvSpPr>
        <p:spPr>
          <a:xfrm>
            <a:off x="1992313" y="1268414"/>
            <a:ext cx="8229600" cy="4967287"/>
          </a:xfrm>
        </p:spPr>
        <p:txBody>
          <a:bodyPr/>
          <a:lstStyle/>
          <a:p>
            <a:pPr eaLnBrk="1" hangingPunct="1">
              <a:lnSpc>
                <a:spcPct val="80000"/>
              </a:lnSpc>
            </a:pPr>
            <a:r>
              <a:rPr lang="en-GB" altLang="en-US" sz="2100"/>
              <a:t>Dislike working.</a:t>
            </a:r>
          </a:p>
          <a:p>
            <a:pPr eaLnBrk="1" hangingPunct="1">
              <a:lnSpc>
                <a:spcPct val="80000"/>
              </a:lnSpc>
              <a:buFont typeface="Wingdings" panose="05000000000000000000" pitchFamily="2" charset="2"/>
              <a:buNone/>
            </a:pPr>
            <a:endParaRPr lang="en-GB" altLang="en-US" sz="2100"/>
          </a:p>
          <a:p>
            <a:pPr eaLnBrk="1" hangingPunct="1">
              <a:lnSpc>
                <a:spcPct val="80000"/>
              </a:lnSpc>
            </a:pPr>
            <a:r>
              <a:rPr lang="en-GB" altLang="en-US" sz="2100"/>
              <a:t>Avoid responsibility and need to be directed.</a:t>
            </a:r>
          </a:p>
          <a:p>
            <a:pPr eaLnBrk="1" hangingPunct="1">
              <a:lnSpc>
                <a:spcPct val="80000"/>
              </a:lnSpc>
            </a:pPr>
            <a:endParaRPr lang="en-GB" altLang="en-US" sz="2100"/>
          </a:p>
          <a:p>
            <a:pPr eaLnBrk="1" hangingPunct="1">
              <a:lnSpc>
                <a:spcPct val="80000"/>
              </a:lnSpc>
            </a:pPr>
            <a:r>
              <a:rPr lang="en-GB" altLang="en-US" sz="2100"/>
              <a:t>Have to be controlled, forced, and threatened to deliver what's needed.</a:t>
            </a:r>
          </a:p>
          <a:p>
            <a:pPr eaLnBrk="1" hangingPunct="1">
              <a:lnSpc>
                <a:spcPct val="80000"/>
              </a:lnSpc>
            </a:pPr>
            <a:endParaRPr lang="en-GB" altLang="en-US" sz="2100"/>
          </a:p>
          <a:p>
            <a:pPr eaLnBrk="1" hangingPunct="1">
              <a:lnSpc>
                <a:spcPct val="80000"/>
              </a:lnSpc>
            </a:pPr>
            <a:r>
              <a:rPr lang="en-GB" altLang="en-US" sz="2100"/>
              <a:t>Individual goal orientated. </a:t>
            </a:r>
          </a:p>
          <a:p>
            <a:pPr eaLnBrk="1" hangingPunct="1">
              <a:lnSpc>
                <a:spcPct val="80000"/>
              </a:lnSpc>
            </a:pPr>
            <a:endParaRPr lang="en-GB" altLang="en-US" sz="2100"/>
          </a:p>
          <a:p>
            <a:pPr eaLnBrk="1" hangingPunct="1">
              <a:lnSpc>
                <a:spcPct val="80000"/>
              </a:lnSpc>
            </a:pPr>
            <a:r>
              <a:rPr lang="en-GB" altLang="en-US" sz="2100"/>
              <a:t>Need to be supervised at every step, with controls put in place.</a:t>
            </a:r>
          </a:p>
          <a:p>
            <a:pPr eaLnBrk="1" hangingPunct="1">
              <a:lnSpc>
                <a:spcPct val="80000"/>
              </a:lnSpc>
            </a:pPr>
            <a:endParaRPr lang="en-GB" altLang="en-US" sz="2100"/>
          </a:p>
          <a:p>
            <a:pPr eaLnBrk="1" hangingPunct="1">
              <a:lnSpc>
                <a:spcPct val="80000"/>
              </a:lnSpc>
            </a:pPr>
            <a:r>
              <a:rPr lang="en-GB" altLang="en-US" sz="2100"/>
              <a:t>Need to be enticed to produce results; otherwise they have no ambition or incentive to work.</a:t>
            </a:r>
          </a:p>
          <a:p>
            <a:pPr eaLnBrk="1" hangingPunct="1">
              <a:lnSpc>
                <a:spcPct val="80000"/>
              </a:lnSpc>
            </a:pPr>
            <a:endParaRPr lang="en-GB" altLang="en-US" sz="2100"/>
          </a:p>
          <a:p>
            <a:pPr eaLnBrk="1" hangingPunct="1">
              <a:lnSpc>
                <a:spcPct val="80000"/>
              </a:lnSpc>
            </a:pPr>
            <a:r>
              <a:rPr lang="en-GB" altLang="en-US" sz="2100"/>
              <a:t>X-Type organisations tend to be top heavy, with managers and supervisors required at every step to control workers. There is little delegation of authority and control remains firmly centralised.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A931CB-4D74-482E-8429-57BB9F799237}"/>
              </a:ext>
            </a:extLst>
          </p:cNvPr>
          <p:cNvSpPr>
            <a:spLocks noGrp="1" noChangeArrowheads="1"/>
          </p:cNvSpPr>
          <p:nvPr>
            <p:ph type="title"/>
          </p:nvPr>
        </p:nvSpPr>
        <p:spPr/>
        <p:txBody>
          <a:bodyPr/>
          <a:lstStyle/>
          <a:p>
            <a:pPr eaLnBrk="1" hangingPunct="1"/>
            <a:r>
              <a:rPr lang="en-GB" altLang="en-US"/>
              <a:t>Theory Y</a:t>
            </a:r>
          </a:p>
        </p:txBody>
      </p:sp>
      <p:sp>
        <p:nvSpPr>
          <p:cNvPr id="6147" name="Rectangle 3">
            <a:extLst>
              <a:ext uri="{FF2B5EF4-FFF2-40B4-BE49-F238E27FC236}">
                <a16:creationId xmlns:a16="http://schemas.microsoft.com/office/drawing/2014/main" id="{A9F35C77-EE46-4FBE-B890-020CCD4A96D4}"/>
              </a:ext>
            </a:extLst>
          </p:cNvPr>
          <p:cNvSpPr>
            <a:spLocks noGrp="1" noChangeArrowheads="1"/>
          </p:cNvSpPr>
          <p:nvPr>
            <p:ph type="body" idx="1"/>
          </p:nvPr>
        </p:nvSpPr>
        <p:spPr/>
        <p:txBody>
          <a:bodyPr/>
          <a:lstStyle/>
          <a:p>
            <a:pPr eaLnBrk="1" hangingPunct="1"/>
            <a:r>
              <a:rPr lang="en-GB" altLang="en-US"/>
              <a:t>Take responsibility and are motivated to fulfil the goals they are given.</a:t>
            </a:r>
          </a:p>
          <a:p>
            <a:pPr eaLnBrk="1" hangingPunct="1"/>
            <a:r>
              <a:rPr lang="en-GB" altLang="en-US"/>
              <a:t>Seek and accept responsibility and do not need much direction.</a:t>
            </a:r>
          </a:p>
          <a:p>
            <a:pPr eaLnBrk="1" hangingPunct="1"/>
            <a:r>
              <a:rPr lang="en-GB" altLang="en-US"/>
              <a:t>Consider work as a natural part of life and solve work problems imaginatively.</a:t>
            </a:r>
          </a:p>
          <a:p>
            <a:pPr eaLnBrk="1" hangingPunct="1"/>
            <a:endParaRPr lang="en-GB" altLang="en-US"/>
          </a:p>
          <a:p>
            <a:pPr eaLnBrk="1" hangingPunct="1">
              <a:buFont typeface="Wingdings" panose="05000000000000000000" pitchFamily="2" charset="2"/>
              <a:buNone/>
            </a:pPr>
            <a:r>
              <a:rPr lang="en-GB" altLang="en-US" sz="1500"/>
              <a:t>McGregor, D. (1960). </a:t>
            </a:r>
            <a:r>
              <a:rPr lang="en-GB" altLang="en-US" sz="1500" i="1"/>
              <a:t>The Human Side of Enterprise</a:t>
            </a:r>
            <a:r>
              <a:rPr lang="en-GB" altLang="en-US" sz="1500"/>
              <a:t>, New York, McGrawHill.</a:t>
            </a:r>
          </a:p>
          <a:p>
            <a:pPr eaLnBrk="1" hangingPunct="1"/>
            <a:endParaRPr lang="en-GB"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05C78-FC95-4CA6-8CDC-D5B833182F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AEF793-947D-4522-8893-A40D991271C2}"/>
              </a:ext>
            </a:extLst>
          </p:cNvPr>
          <p:cNvSpPr>
            <a:spLocks noGrp="1"/>
          </p:cNvSpPr>
          <p:nvPr>
            <p:ph idx="1"/>
          </p:nvPr>
        </p:nvSpPr>
        <p:spPr/>
        <p:txBody>
          <a:bodyPr/>
          <a:lstStyle/>
          <a:p>
            <a:r>
              <a:rPr lang="en-GB" dirty="0"/>
              <a:t>Nearpod…..</a:t>
            </a:r>
          </a:p>
        </p:txBody>
      </p:sp>
    </p:spTree>
    <p:extLst>
      <p:ext uri="{BB962C8B-B14F-4D97-AF65-F5344CB8AC3E}">
        <p14:creationId xmlns:p14="http://schemas.microsoft.com/office/powerpoint/2010/main" val="649601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75AD518-7245-4EED-B4B1-AF4E21D2190B}"/>
              </a:ext>
            </a:extLst>
          </p:cNvPr>
          <p:cNvSpPr>
            <a:spLocks noGrp="1" noChangeArrowheads="1"/>
          </p:cNvSpPr>
          <p:nvPr>
            <p:ph type="title"/>
          </p:nvPr>
        </p:nvSpPr>
        <p:spPr/>
        <p:txBody>
          <a:bodyPr/>
          <a:lstStyle/>
          <a:p>
            <a:pPr eaLnBrk="1" hangingPunct="1"/>
            <a:r>
              <a:rPr lang="en-GB" altLang="en-US" sz="3500"/>
              <a:t>Hard and Soft approaches to HRM</a:t>
            </a:r>
          </a:p>
        </p:txBody>
      </p:sp>
      <p:sp>
        <p:nvSpPr>
          <p:cNvPr id="4099" name="Rectangle 3">
            <a:extLst>
              <a:ext uri="{FF2B5EF4-FFF2-40B4-BE49-F238E27FC236}">
                <a16:creationId xmlns:a16="http://schemas.microsoft.com/office/drawing/2014/main" id="{3CCA45CE-9703-4E61-8D8A-F28D4A7286CB}"/>
              </a:ext>
            </a:extLst>
          </p:cNvPr>
          <p:cNvSpPr>
            <a:spLocks noGrp="1" noChangeArrowheads="1"/>
          </p:cNvSpPr>
          <p:nvPr>
            <p:ph type="body" idx="1"/>
          </p:nvPr>
        </p:nvSpPr>
        <p:spPr/>
        <p:txBody>
          <a:bodyPr/>
          <a:lstStyle/>
          <a:p>
            <a:pPr eaLnBrk="1" hangingPunct="1"/>
            <a:r>
              <a:rPr lang="en-GB" altLang="en-US" b="1"/>
              <a:t>Hard approach</a:t>
            </a:r>
            <a:r>
              <a:rPr lang="en-GB" altLang="en-US"/>
              <a:t>: based on strategic control through a wide range of systems, procedures and cultural norms.</a:t>
            </a:r>
          </a:p>
          <a:p>
            <a:pPr eaLnBrk="1" hangingPunct="1"/>
            <a:endParaRPr lang="en-GB" altLang="en-US"/>
          </a:p>
          <a:p>
            <a:pPr eaLnBrk="1" hangingPunct="1"/>
            <a:r>
              <a:rPr lang="en-GB" altLang="en-US" b="1"/>
              <a:t>Soft approach:</a:t>
            </a:r>
            <a:r>
              <a:rPr lang="en-GB" altLang="en-US"/>
              <a:t> based on control through commitment.</a:t>
            </a:r>
          </a:p>
          <a:p>
            <a:pPr eaLnBrk="1" hangingPunct="1"/>
            <a:endParaRPr lang="en-GB" altLang="en-US"/>
          </a:p>
          <a:p>
            <a:pPr eaLnBrk="1" hangingPunct="1">
              <a:buFont typeface="Wingdings" panose="05000000000000000000" pitchFamily="2" charset="2"/>
              <a:buNone/>
            </a:pPr>
            <a:r>
              <a:rPr lang="en-GB" altLang="en-US"/>
              <a:t> Is there a difference between rhetoric and</a:t>
            </a:r>
          </a:p>
          <a:p>
            <a:pPr eaLnBrk="1" hangingPunct="1">
              <a:buFont typeface="Wingdings" panose="05000000000000000000" pitchFamily="2" charset="2"/>
              <a:buNone/>
            </a:pPr>
            <a:r>
              <a:rPr lang="en-GB" altLang="en-US"/>
              <a:t> reality? </a:t>
            </a:r>
            <a:r>
              <a:rPr lang="en-GB" altLang="en-US" sz="1300"/>
              <a:t>(bailey and hope-haley file:///U:/Downloads/Soft_and_Hard_Models_of_Human_Resource_Management_.pdf)</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3A06C35-B1A5-4E72-BDEE-B187FA236FD5}"/>
              </a:ext>
            </a:extLst>
          </p:cNvPr>
          <p:cNvSpPr>
            <a:spLocks noGrp="1" noChangeArrowheads="1"/>
          </p:cNvSpPr>
          <p:nvPr>
            <p:ph type="title"/>
          </p:nvPr>
        </p:nvSpPr>
        <p:spPr>
          <a:xfrm>
            <a:off x="1919288" y="836613"/>
            <a:ext cx="8229600" cy="1143000"/>
          </a:xfrm>
        </p:spPr>
        <p:txBody>
          <a:bodyPr/>
          <a:lstStyle/>
          <a:p>
            <a:pPr eaLnBrk="1" hangingPunct="1"/>
            <a:r>
              <a:rPr lang="en-GB" altLang="en-US" sz="3500"/>
              <a:t>Difference between compliance and internalisation in an HRM setting?</a:t>
            </a:r>
          </a:p>
        </p:txBody>
      </p:sp>
      <p:sp>
        <p:nvSpPr>
          <p:cNvPr id="3075" name="Rectangle 3">
            <a:extLst>
              <a:ext uri="{FF2B5EF4-FFF2-40B4-BE49-F238E27FC236}">
                <a16:creationId xmlns:a16="http://schemas.microsoft.com/office/drawing/2014/main" id="{E5D81802-15AA-471E-BF5D-C2A67451665A}"/>
              </a:ext>
            </a:extLst>
          </p:cNvPr>
          <p:cNvSpPr>
            <a:spLocks noGrp="1" noChangeArrowheads="1"/>
          </p:cNvSpPr>
          <p:nvPr>
            <p:ph type="body" idx="1"/>
          </p:nvPr>
        </p:nvSpPr>
        <p:spPr>
          <a:xfrm>
            <a:off x="1919288" y="2636839"/>
            <a:ext cx="8229600" cy="3582987"/>
          </a:xfrm>
        </p:spPr>
        <p:txBody>
          <a:bodyPr/>
          <a:lstStyle/>
          <a:p>
            <a:pPr eaLnBrk="1" hangingPunct="1">
              <a:lnSpc>
                <a:spcPct val="90000"/>
              </a:lnSpc>
            </a:pPr>
            <a:r>
              <a:rPr lang="en-GB" altLang="en-US" sz="2500" b="1" dirty="0"/>
              <a:t>Compliance</a:t>
            </a:r>
            <a:r>
              <a:rPr lang="en-GB" altLang="en-US" sz="2500" dirty="0"/>
              <a:t>: changing your behaviour according to a set of rules or norms but your core values/principles/beliefs remain unchanged.</a:t>
            </a:r>
          </a:p>
          <a:p>
            <a:pPr eaLnBrk="1" hangingPunct="1">
              <a:lnSpc>
                <a:spcPct val="90000"/>
              </a:lnSpc>
              <a:buFont typeface="Wingdings" panose="05000000000000000000" pitchFamily="2" charset="2"/>
              <a:buNone/>
            </a:pPr>
            <a:endParaRPr lang="en-GB" altLang="en-US" sz="2500" dirty="0"/>
          </a:p>
          <a:p>
            <a:pPr eaLnBrk="1" hangingPunct="1">
              <a:lnSpc>
                <a:spcPct val="90000"/>
              </a:lnSpc>
            </a:pPr>
            <a:r>
              <a:rPr lang="en-GB" altLang="en-US" sz="2500" b="1" dirty="0"/>
              <a:t>Internalisation:</a:t>
            </a:r>
            <a:r>
              <a:rPr lang="en-GB" altLang="en-US" sz="2500" dirty="0"/>
              <a:t> to ‘take on’ external values/principles/beliefs. An individual's acceptance of a set of norms and values</a:t>
            </a:r>
          </a:p>
          <a:p>
            <a:pPr eaLnBrk="1" hangingPunct="1">
              <a:lnSpc>
                <a:spcPct val="90000"/>
              </a:lnSpc>
              <a:buFont typeface="Wingdings" panose="05000000000000000000" pitchFamily="2" charset="2"/>
              <a:buNone/>
            </a:pPr>
            <a:endParaRPr lang="en-GB" altLang="en-US" sz="25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28217B7-4751-4B12-8139-87E54713CE4C}"/>
              </a:ext>
            </a:extLst>
          </p:cNvPr>
          <p:cNvSpPr>
            <a:spLocks noGrp="1" noChangeArrowheads="1"/>
          </p:cNvSpPr>
          <p:nvPr>
            <p:ph type="title"/>
          </p:nvPr>
        </p:nvSpPr>
        <p:spPr/>
        <p:txBody>
          <a:bodyPr/>
          <a:lstStyle/>
          <a:p>
            <a:pPr algn="ctr" eaLnBrk="1" hangingPunct="1"/>
            <a:r>
              <a:rPr lang="en-GB" altLang="en-US"/>
              <a:t>Tools at your disposal</a:t>
            </a:r>
          </a:p>
        </p:txBody>
      </p:sp>
      <p:sp>
        <p:nvSpPr>
          <p:cNvPr id="3" name="Content Placeholder 2">
            <a:extLst>
              <a:ext uri="{FF2B5EF4-FFF2-40B4-BE49-F238E27FC236}">
                <a16:creationId xmlns:a16="http://schemas.microsoft.com/office/drawing/2014/main" id="{8EC41F35-C843-48D6-A006-E7849B183C56}"/>
              </a:ext>
            </a:extLst>
          </p:cNvPr>
          <p:cNvSpPr>
            <a:spLocks noGrp="1"/>
          </p:cNvSpPr>
          <p:nvPr>
            <p:ph idx="1"/>
          </p:nvPr>
        </p:nvSpPr>
        <p:spPr/>
        <p:txBody>
          <a:bodyPr/>
          <a:lstStyle/>
          <a:p>
            <a:pPr eaLnBrk="1" hangingPunct="1">
              <a:defRPr/>
            </a:pPr>
            <a:r>
              <a:rPr lang="en-GB" dirty="0"/>
              <a:t>Job design:</a:t>
            </a:r>
          </a:p>
          <a:p>
            <a:pPr eaLnBrk="1" hangingPunct="1">
              <a:defRPr/>
            </a:pPr>
            <a:endParaRPr lang="en-GB" dirty="0"/>
          </a:p>
          <a:p>
            <a:pPr marL="514350" indent="-514350" eaLnBrk="1" hangingPunct="1">
              <a:buFont typeface="+mj-lt"/>
              <a:buAutoNum type="arabicPeriod"/>
              <a:defRPr/>
            </a:pPr>
            <a:r>
              <a:rPr lang="en-GB" dirty="0"/>
              <a:t>Work groups and team work</a:t>
            </a:r>
          </a:p>
          <a:p>
            <a:pPr marL="0" indent="0" eaLnBrk="1" hangingPunct="1">
              <a:buNone/>
              <a:defRPr/>
            </a:pPr>
            <a:endParaRPr lang="en-GB" sz="1200" dirty="0"/>
          </a:p>
          <a:p>
            <a:pPr marL="0" indent="0" eaLnBrk="1" hangingPunct="1">
              <a:buNone/>
              <a:defRPr/>
            </a:pPr>
            <a:r>
              <a:rPr lang="en-GB" sz="2000" dirty="0"/>
              <a:t>‘having an arrangement whereby people work together isn’t the same thing as having an organisation that has converted to teamwork (Hayes 1997, pg2)</a:t>
            </a:r>
          </a:p>
          <a:p>
            <a:pPr marL="0" indent="0" eaLnBrk="1" hangingPunct="1">
              <a:buNone/>
              <a:defRPr/>
            </a:pPr>
            <a:endParaRPr lang="en-GB" sz="2000" dirty="0"/>
          </a:p>
          <a:p>
            <a:pPr eaLnBrk="1" hangingPunct="1">
              <a:buFontTx/>
              <a:buChar char="-"/>
              <a:defRPr/>
            </a:pPr>
            <a:r>
              <a:rPr lang="en-GB" sz="2000" dirty="0"/>
              <a:t>Manager led teams</a:t>
            </a:r>
          </a:p>
          <a:p>
            <a:pPr eaLnBrk="1" hangingPunct="1">
              <a:buFontTx/>
              <a:buChar char="-"/>
              <a:defRPr/>
            </a:pPr>
            <a:r>
              <a:rPr lang="en-GB" sz="2000" dirty="0"/>
              <a:t>Self managing teams</a:t>
            </a:r>
          </a:p>
          <a:p>
            <a:pPr eaLnBrk="1" hangingPunct="1">
              <a:buFontTx/>
              <a:buChar char="-"/>
              <a:defRPr/>
            </a:pPr>
            <a:r>
              <a:rPr lang="en-GB" sz="2000" dirty="0"/>
              <a:t>Self governing teams</a:t>
            </a:r>
          </a:p>
          <a:p>
            <a:pPr marL="0" indent="0" eaLnBrk="1" hangingPunct="1">
              <a:buNone/>
              <a:defRPr/>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98157D-6840-4C79-8AA2-FC93F2E65234}"/>
              </a:ext>
            </a:extLst>
          </p:cNvPr>
          <p:cNvSpPr>
            <a:spLocks noGrp="1" noChangeArrowheads="1"/>
          </p:cNvSpPr>
          <p:nvPr>
            <p:ph type="title"/>
          </p:nvPr>
        </p:nvSpPr>
        <p:spPr/>
        <p:txBody>
          <a:bodyPr/>
          <a:lstStyle/>
          <a:p>
            <a:pPr algn="ctr" eaLnBrk="1" hangingPunct="1"/>
            <a:r>
              <a:rPr lang="en-GB" altLang="en-US"/>
              <a:t>Empowerment</a:t>
            </a:r>
            <a:br>
              <a:rPr lang="en-GB" altLang="en-US"/>
            </a:br>
            <a:endParaRPr lang="en-GB" altLang="en-US"/>
          </a:p>
        </p:txBody>
      </p:sp>
      <p:sp>
        <p:nvSpPr>
          <p:cNvPr id="10243" name="Content Placeholder 2">
            <a:extLst>
              <a:ext uri="{FF2B5EF4-FFF2-40B4-BE49-F238E27FC236}">
                <a16:creationId xmlns:a16="http://schemas.microsoft.com/office/drawing/2014/main" id="{74F9DA70-3B09-4E91-982B-4271A8B03C8C}"/>
              </a:ext>
            </a:extLst>
          </p:cNvPr>
          <p:cNvSpPr>
            <a:spLocks noGrp="1" noChangeArrowheads="1"/>
          </p:cNvSpPr>
          <p:nvPr>
            <p:ph idx="1"/>
          </p:nvPr>
        </p:nvSpPr>
        <p:spPr/>
        <p:txBody>
          <a:bodyPr/>
          <a:lstStyle/>
          <a:p>
            <a:pPr eaLnBrk="1" hangingPunct="1"/>
            <a:r>
              <a:rPr lang="en-GB" altLang="en-US" sz="2400"/>
              <a:t>‘requires the creation of a culture which encourages people at all levels to feel they can make a difference and helps them to acquire the confidence and skills to do so’ (Clutterbuck 1994, 13)</a:t>
            </a:r>
          </a:p>
          <a:p>
            <a:pPr eaLnBrk="1" hangingPunct="1"/>
            <a:r>
              <a:rPr lang="en-GB" altLang="en-US" sz="2400"/>
              <a:t>‘too often ‘empowered workers’ have become disillusioned and cynical as a fear of losing authority and control causes management to retrench, as once effective teams have been split by rivalry, and as strategic coherence breaks down’ (Harrison 1997, 396)</a:t>
            </a:r>
          </a:p>
          <a:p>
            <a:pPr eaLnBrk="1" hangingPunct="1"/>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E56721B-97B5-4E7F-BE58-BB6D72B2BDA1}"/>
              </a:ext>
            </a:extLst>
          </p:cNvPr>
          <p:cNvSpPr>
            <a:spLocks noGrp="1" noChangeArrowheads="1"/>
          </p:cNvSpPr>
          <p:nvPr>
            <p:ph type="title"/>
          </p:nvPr>
        </p:nvSpPr>
        <p:spPr/>
        <p:txBody>
          <a:bodyPr/>
          <a:lstStyle/>
          <a:p>
            <a:pPr algn="ctr" eaLnBrk="1" hangingPunct="1"/>
            <a:r>
              <a:rPr lang="en-GB" altLang="en-US"/>
              <a:t>Job Satisfaction</a:t>
            </a:r>
          </a:p>
        </p:txBody>
      </p:sp>
      <p:sp>
        <p:nvSpPr>
          <p:cNvPr id="12291" name="Content Placeholder 2">
            <a:extLst>
              <a:ext uri="{FF2B5EF4-FFF2-40B4-BE49-F238E27FC236}">
                <a16:creationId xmlns:a16="http://schemas.microsoft.com/office/drawing/2014/main" id="{9C7E9A12-761E-4EE3-8AEA-2B887FE1B9B9}"/>
              </a:ext>
            </a:extLst>
          </p:cNvPr>
          <p:cNvSpPr>
            <a:spLocks noGrp="1" noChangeArrowheads="1"/>
          </p:cNvSpPr>
          <p:nvPr>
            <p:ph idx="1"/>
          </p:nvPr>
        </p:nvSpPr>
        <p:spPr/>
        <p:txBody>
          <a:bodyPr/>
          <a:lstStyle/>
          <a:p>
            <a:pPr eaLnBrk="1" hangingPunct="1"/>
            <a:r>
              <a:rPr lang="en-GB" altLang="en-US" sz="2400"/>
              <a:t>‘satisfaction is not the same as motivation.  Job satisfaction is more of an attitude, and internal state.  It could for example be associated with a personal feeling of achievement, either quantitative or qualitative’ (Mullins, 1993, 481)</a:t>
            </a:r>
          </a:p>
          <a:p>
            <a:pPr eaLnBrk="1" hangingPunct="1"/>
            <a:r>
              <a:rPr lang="en-GB" altLang="en-US"/>
              <a:t>Influenced by:</a:t>
            </a:r>
          </a:p>
          <a:p>
            <a:pPr eaLnBrk="1" hangingPunct="1">
              <a:buFontTx/>
              <a:buChar char="-"/>
            </a:pPr>
            <a:r>
              <a:rPr lang="en-GB" altLang="en-US" sz="1800"/>
              <a:t>Individual factors, personality, education, intelligence etc.</a:t>
            </a:r>
          </a:p>
          <a:p>
            <a:pPr eaLnBrk="1" hangingPunct="1">
              <a:buFontTx/>
              <a:buChar char="-"/>
            </a:pPr>
            <a:r>
              <a:rPr lang="en-GB" altLang="en-US" sz="1800"/>
              <a:t>Social factors, colleague relationships, group working, opportunities for interaction</a:t>
            </a:r>
          </a:p>
          <a:p>
            <a:pPr eaLnBrk="1" hangingPunct="1">
              <a:buFontTx/>
              <a:buChar char="-"/>
            </a:pPr>
            <a:r>
              <a:rPr lang="en-GB" altLang="en-US" sz="1800"/>
              <a:t>Organisational factors – nature and size, structure, procedures, culture.</a:t>
            </a:r>
          </a:p>
          <a:p>
            <a:pPr eaLnBrk="1" hangingPunct="1">
              <a:buFontTx/>
              <a:buChar char="-"/>
            </a:pPr>
            <a:r>
              <a:rPr lang="en-GB" altLang="en-US" sz="1800"/>
              <a:t>Environmental – economic, social and technical influences.</a:t>
            </a:r>
          </a:p>
          <a:p>
            <a:pPr eaLnBrk="1" hangingPunct="1">
              <a:buFontTx/>
              <a:buChar char="-"/>
            </a:pPr>
            <a:endParaRPr lang="en-GB" altLang="en-US" sz="1800"/>
          </a:p>
          <a:p>
            <a:pPr eaLnBrk="1" hangingPunct="1">
              <a:buFontTx/>
              <a:buChar char="-"/>
            </a:pPr>
            <a:endParaRPr lang="en-GB" altLang="en-US" sz="1800"/>
          </a:p>
          <a:p>
            <a:pPr eaLnBrk="1" hangingPunct="1">
              <a:buFontTx/>
              <a:buChar char="-"/>
            </a:pPr>
            <a:endParaRPr lang="en-GB" altLang="en-US"/>
          </a:p>
          <a:p>
            <a:pPr eaLnBrk="1" hangingPunct="1"/>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A9154-6AE9-4588-8A51-D333585621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AACB0E-A46E-4287-8609-C22A236416C3}"/>
              </a:ext>
            </a:extLst>
          </p:cNvPr>
          <p:cNvSpPr>
            <a:spLocks noGrp="1"/>
          </p:cNvSpPr>
          <p:nvPr>
            <p:ph idx="1"/>
          </p:nvPr>
        </p:nvSpPr>
        <p:spPr/>
        <p:txBody>
          <a:bodyPr/>
          <a:lstStyle/>
          <a:p>
            <a:r>
              <a:rPr lang="en-GB" dirty="0"/>
              <a:t>Nearpod….</a:t>
            </a:r>
          </a:p>
        </p:txBody>
      </p:sp>
    </p:spTree>
    <p:extLst>
      <p:ext uri="{BB962C8B-B14F-4D97-AF65-F5344CB8AC3E}">
        <p14:creationId xmlns:p14="http://schemas.microsoft.com/office/powerpoint/2010/main" val="1025144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A6D1BB-54A1-42BE-A9CF-1A6B8E87EDDC}"/>
              </a:ext>
            </a:extLst>
          </p:cNvPr>
          <p:cNvSpPr>
            <a:spLocks noGrp="1" noChangeArrowheads="1"/>
          </p:cNvSpPr>
          <p:nvPr>
            <p:ph type="title"/>
          </p:nvPr>
        </p:nvSpPr>
        <p:spPr/>
        <p:txBody>
          <a:bodyPr/>
          <a:lstStyle/>
          <a:p>
            <a:pPr algn="ctr" eaLnBrk="1" hangingPunct="1"/>
            <a:r>
              <a:rPr lang="en-GB" altLang="en-US"/>
              <a:t>Employee Development</a:t>
            </a:r>
          </a:p>
        </p:txBody>
      </p:sp>
      <p:sp>
        <p:nvSpPr>
          <p:cNvPr id="3" name="Content Placeholder 2">
            <a:extLst>
              <a:ext uri="{FF2B5EF4-FFF2-40B4-BE49-F238E27FC236}">
                <a16:creationId xmlns:a16="http://schemas.microsoft.com/office/drawing/2014/main" id="{534270E4-B383-4849-85B8-F42905814455}"/>
              </a:ext>
            </a:extLst>
          </p:cNvPr>
          <p:cNvSpPr>
            <a:spLocks noGrp="1"/>
          </p:cNvSpPr>
          <p:nvPr>
            <p:ph idx="1"/>
          </p:nvPr>
        </p:nvSpPr>
        <p:spPr/>
        <p:txBody>
          <a:bodyPr/>
          <a:lstStyle/>
          <a:p>
            <a:pPr eaLnBrk="1" hangingPunct="1">
              <a:defRPr/>
            </a:pPr>
            <a:r>
              <a:rPr lang="en-GB" dirty="0"/>
              <a:t>‘encouraging and developing each member at work is essential for individual and organisational health and is a major task of management’ (Mullins, 1993, 123)</a:t>
            </a:r>
          </a:p>
          <a:p>
            <a:pPr marL="0" indent="0" eaLnBrk="1" hangingPunct="1">
              <a:buNone/>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a:t>Performance Management</a:t>
            </a:r>
          </a:p>
        </p:txBody>
      </p:sp>
      <p:sp>
        <p:nvSpPr>
          <p:cNvPr id="24579" name="Rectangle 3"/>
          <p:cNvSpPr>
            <a:spLocks noGrp="1" noChangeArrowheads="1"/>
          </p:cNvSpPr>
          <p:nvPr>
            <p:ph type="body" idx="1"/>
          </p:nvPr>
        </p:nvSpPr>
        <p:spPr/>
        <p:txBody>
          <a:bodyPr/>
          <a:lstStyle/>
          <a:p>
            <a:pPr eaLnBrk="1" hangingPunct="1">
              <a:lnSpc>
                <a:spcPct val="80000"/>
              </a:lnSpc>
              <a:buFontTx/>
              <a:buNone/>
            </a:pPr>
            <a:r>
              <a:rPr lang="en-GB" altLang="en-US" sz="2400"/>
              <a:t>‘The process of performance management involves a continuous judgement on the behaviour and activities of staff’ (Mullins 2007 p493)</a:t>
            </a:r>
          </a:p>
          <a:p>
            <a:pPr eaLnBrk="1" hangingPunct="1">
              <a:lnSpc>
                <a:spcPct val="80000"/>
              </a:lnSpc>
              <a:buFontTx/>
              <a:buNone/>
            </a:pPr>
            <a:endParaRPr lang="en-GB" altLang="en-US" sz="2400"/>
          </a:p>
          <a:p>
            <a:pPr eaLnBrk="1" hangingPunct="1">
              <a:lnSpc>
                <a:spcPct val="80000"/>
              </a:lnSpc>
            </a:pPr>
            <a:r>
              <a:rPr lang="en-GB" altLang="en-US" sz="2400"/>
              <a:t>Overall objective is to improve the performance of employees, and this will benefit the organisation.</a:t>
            </a:r>
          </a:p>
          <a:p>
            <a:pPr eaLnBrk="1" hangingPunct="1">
              <a:lnSpc>
                <a:spcPct val="80000"/>
              </a:lnSpc>
            </a:pPr>
            <a:r>
              <a:rPr lang="en-GB" altLang="en-US" sz="2400"/>
              <a:t>2 way process.</a:t>
            </a:r>
          </a:p>
          <a:p>
            <a:pPr eaLnBrk="1" hangingPunct="1">
              <a:lnSpc>
                <a:spcPct val="80000"/>
              </a:lnSpc>
            </a:pPr>
            <a:r>
              <a:rPr lang="en-GB" altLang="en-US" sz="2400"/>
              <a:t>Involves some kind of structure.</a:t>
            </a:r>
          </a:p>
          <a:p>
            <a:pPr eaLnBrk="1" hangingPunct="1">
              <a:lnSpc>
                <a:spcPct val="80000"/>
              </a:lnSpc>
            </a:pPr>
            <a:r>
              <a:rPr lang="en-GB" altLang="en-US" sz="2400"/>
              <a:t>Uses quantitative and qualitative data.</a:t>
            </a:r>
          </a:p>
          <a:p>
            <a:pPr eaLnBrk="1" hangingPunct="1">
              <a:lnSpc>
                <a:spcPct val="80000"/>
              </a:lnSpc>
            </a:pPr>
            <a:r>
              <a:rPr lang="en-GB" altLang="en-US" sz="2400"/>
              <a:t>Usually takes place between an individual and their manager. </a:t>
            </a:r>
          </a:p>
          <a:p>
            <a:pPr eaLnBrk="1" hangingPunct="1">
              <a:lnSpc>
                <a:spcPct val="80000"/>
              </a:lnSpc>
            </a:pPr>
            <a:r>
              <a:rPr lang="en-GB" altLang="en-US" sz="2400"/>
              <a:t>Usually uses SMART objectives.</a:t>
            </a:r>
          </a:p>
          <a:p>
            <a:pPr eaLnBrk="1" hangingPunct="1">
              <a:lnSpc>
                <a:spcPct val="80000"/>
              </a:lnSpc>
            </a:pPr>
            <a:endParaRPr lang="en-GB" altLang="en-US" sz="2400"/>
          </a:p>
          <a:p>
            <a:pPr eaLnBrk="1" hangingPunct="1">
              <a:lnSpc>
                <a:spcPct val="80000"/>
              </a:lnSpc>
              <a:buFontTx/>
              <a:buNone/>
            </a:pPr>
            <a:endParaRPr lang="en-GB" altLang="en-US" sz="2400"/>
          </a:p>
        </p:txBody>
      </p:sp>
    </p:spTree>
    <p:extLst>
      <p:ext uri="{BB962C8B-B14F-4D97-AF65-F5344CB8AC3E}">
        <p14:creationId xmlns:p14="http://schemas.microsoft.com/office/powerpoint/2010/main" val="3364945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animEffect transition="in" filter="blinds(horizontal)">
                                      <p:cBhvr>
                                        <p:cTn id="7" dur="500"/>
                                        <p:tgtEl>
                                          <p:spTgt spid="24579">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579">
                                            <p:txEl>
                                              <p:pRg st="3" end="3"/>
                                            </p:txEl>
                                          </p:spTgt>
                                        </p:tgtEl>
                                        <p:attrNameLst>
                                          <p:attrName>style.visibility</p:attrName>
                                        </p:attrNameLst>
                                      </p:cBhvr>
                                      <p:to>
                                        <p:strVal val="visible"/>
                                      </p:to>
                                    </p:set>
                                    <p:animEffect transition="in" filter="blinds(horizontal)">
                                      <p:cBhvr>
                                        <p:cTn id="12" dur="500"/>
                                        <p:tgtEl>
                                          <p:spTgt spid="24579">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579">
                                            <p:txEl>
                                              <p:pRg st="4" end="4"/>
                                            </p:txEl>
                                          </p:spTgt>
                                        </p:tgtEl>
                                        <p:attrNameLst>
                                          <p:attrName>style.visibility</p:attrName>
                                        </p:attrNameLst>
                                      </p:cBhvr>
                                      <p:to>
                                        <p:strVal val="visible"/>
                                      </p:to>
                                    </p:set>
                                    <p:animEffect transition="in" filter="blinds(horizontal)">
                                      <p:cBhvr>
                                        <p:cTn id="17" dur="500"/>
                                        <p:tgtEl>
                                          <p:spTgt spid="24579">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579">
                                            <p:txEl>
                                              <p:pRg st="5" end="5"/>
                                            </p:txEl>
                                          </p:spTgt>
                                        </p:tgtEl>
                                        <p:attrNameLst>
                                          <p:attrName>style.visibility</p:attrName>
                                        </p:attrNameLst>
                                      </p:cBhvr>
                                      <p:to>
                                        <p:strVal val="visible"/>
                                      </p:to>
                                    </p:set>
                                    <p:animEffect transition="in" filter="blinds(horizontal)">
                                      <p:cBhvr>
                                        <p:cTn id="22" dur="500"/>
                                        <p:tgtEl>
                                          <p:spTgt spid="2457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4579">
                                            <p:txEl>
                                              <p:pRg st="6" end="6"/>
                                            </p:txEl>
                                          </p:spTgt>
                                        </p:tgtEl>
                                        <p:attrNameLst>
                                          <p:attrName>style.visibility</p:attrName>
                                        </p:attrNameLst>
                                      </p:cBhvr>
                                      <p:to>
                                        <p:strVal val="visible"/>
                                      </p:to>
                                    </p:set>
                                    <p:animEffect transition="in" filter="blinds(horizontal)">
                                      <p:cBhvr>
                                        <p:cTn id="27" dur="500"/>
                                        <p:tgtEl>
                                          <p:spTgt spid="24579">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4579">
                                            <p:txEl>
                                              <p:pRg st="7" end="7"/>
                                            </p:txEl>
                                          </p:spTgt>
                                        </p:tgtEl>
                                        <p:attrNameLst>
                                          <p:attrName>style.visibility</p:attrName>
                                        </p:attrNameLst>
                                      </p:cBhvr>
                                      <p:to>
                                        <p:strVal val="visible"/>
                                      </p:to>
                                    </p:set>
                                    <p:animEffect transition="in" filter="blinds(horizontal)">
                                      <p:cBhvr>
                                        <p:cTn id="32" dur="5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Typical appraisal structure</a:t>
            </a:r>
          </a:p>
        </p:txBody>
      </p:sp>
      <p:sp>
        <p:nvSpPr>
          <p:cNvPr id="16387" name="Rectangle 3"/>
          <p:cNvSpPr>
            <a:spLocks noGrp="1" noChangeArrowheads="1"/>
          </p:cNvSpPr>
          <p:nvPr>
            <p:ph type="body" idx="1"/>
          </p:nvPr>
        </p:nvSpPr>
        <p:spPr/>
        <p:txBody>
          <a:bodyPr/>
          <a:lstStyle/>
          <a:p>
            <a:pPr marL="609600" indent="-609600"/>
            <a:r>
              <a:rPr lang="en-GB" altLang="en-US"/>
              <a:t>Review of objectives since last appraisal.</a:t>
            </a:r>
          </a:p>
          <a:p>
            <a:pPr marL="609600" indent="-609600"/>
            <a:r>
              <a:rPr lang="en-GB" altLang="en-US"/>
              <a:t>Personal strengths/weaknesses</a:t>
            </a:r>
          </a:p>
          <a:p>
            <a:pPr marL="609600" indent="-609600"/>
            <a:r>
              <a:rPr lang="en-GB" altLang="en-US"/>
              <a:t>Development goals</a:t>
            </a:r>
          </a:p>
          <a:p>
            <a:pPr marL="609600" indent="-609600"/>
            <a:r>
              <a:rPr lang="en-GB" altLang="en-US"/>
              <a:t>Career aspirations</a:t>
            </a:r>
          </a:p>
          <a:p>
            <a:pPr marL="609600" indent="-609600"/>
            <a:r>
              <a:rPr lang="en-GB" altLang="en-US"/>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360 Degree Feedback	</a:t>
            </a:r>
          </a:p>
        </p:txBody>
      </p:sp>
      <p:sp>
        <p:nvSpPr>
          <p:cNvPr id="16387" name="Rectangle 3"/>
          <p:cNvSpPr>
            <a:spLocks noGrp="1" noChangeArrowheads="1"/>
          </p:cNvSpPr>
          <p:nvPr>
            <p:ph type="body" idx="1"/>
          </p:nvPr>
        </p:nvSpPr>
        <p:spPr/>
        <p:txBody>
          <a:bodyPr/>
          <a:lstStyle/>
          <a:p>
            <a:pPr eaLnBrk="1" hangingPunct="1"/>
            <a:r>
              <a:rPr lang="en-GB" altLang="en-US"/>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a:t>Gathers information from a wide range of sources.</a:t>
            </a:r>
          </a:p>
          <a:p>
            <a:pPr eaLnBrk="1" hangingPunct="1"/>
            <a:r>
              <a:rPr lang="en-GB" altLang="en-US"/>
              <a:t>Is an ‘upward’ process. </a:t>
            </a:r>
          </a:p>
          <a:p>
            <a:pPr eaLnBrk="1" hangingPunct="1"/>
            <a:r>
              <a:rPr lang="en-GB" altLang="en-US"/>
              <a:t>Works well electronically</a:t>
            </a:r>
          </a:p>
          <a:p>
            <a:pPr eaLnBrk="1" hangingPunct="1"/>
            <a:r>
              <a:rPr lang="en-GB" altLang="en-US"/>
              <a:t>You can buy a wide range of software</a:t>
            </a:r>
          </a:p>
          <a:p>
            <a:pPr eaLnBrk="1" hangingPunct="1"/>
            <a:r>
              <a:rPr lang="en-GB" altLang="en-US"/>
              <a:t>Can influence, or reaffirm, culture</a:t>
            </a:r>
          </a:p>
          <a:p>
            <a:pPr eaLnBrk="1" hangingPunct="1"/>
            <a:r>
              <a:rPr lang="en-GB" altLang="en-US"/>
              <a:t>Ideally need 8 – 10 people contributing.</a:t>
            </a:r>
          </a:p>
          <a:p>
            <a:pPr eaLnBrk="1" hangingPunct="1">
              <a:buFontTx/>
              <a:buNone/>
            </a:pPr>
            <a:r>
              <a:rPr lang="en-GB" altLang="en-US"/>
              <a:t> </a:t>
            </a:r>
          </a:p>
          <a:p>
            <a:pPr eaLnBrk="1" hangingPunct="1"/>
            <a:endParaRPr lang="en-GB" altLang="en-US"/>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Informal performance appraisal</a:t>
            </a:r>
          </a:p>
        </p:txBody>
      </p:sp>
      <p:sp>
        <p:nvSpPr>
          <p:cNvPr id="22531" name="Rectangle 3"/>
          <p:cNvSpPr>
            <a:spLocks noGrp="1" noChangeArrowheads="1"/>
          </p:cNvSpPr>
          <p:nvPr>
            <p:ph type="body" idx="1"/>
          </p:nvPr>
        </p:nvSpPr>
        <p:spPr/>
        <p:txBody>
          <a:bodyPr/>
          <a:lstStyle/>
          <a:p>
            <a:pPr eaLnBrk="1" hangingPunct="1">
              <a:lnSpc>
                <a:spcPct val="90000"/>
              </a:lnSpc>
            </a:pPr>
            <a:r>
              <a:rPr lang="en-GB" altLang="en-US" dirty="0"/>
              <a:t>Isn’t necessarily time specific.</a:t>
            </a:r>
          </a:p>
          <a:p>
            <a:pPr eaLnBrk="1" hangingPunct="1">
              <a:lnSpc>
                <a:spcPct val="90000"/>
              </a:lnSpc>
            </a:pPr>
            <a:r>
              <a:rPr lang="en-GB" altLang="en-US" dirty="0"/>
              <a:t>Comes from the point of view that you have to give employees the chance to talk, ‘quality conversation time with an individual employee is sacrosanct’ </a:t>
            </a:r>
            <a:r>
              <a:rPr lang="en-GB" altLang="en-US" sz="900" dirty="0"/>
              <a:t>(Tiplady 2016 </a:t>
            </a:r>
            <a:r>
              <a:rPr lang="en-GB" altLang="en-US" sz="900" dirty="0">
                <a:hlinkClick r:id="rId2"/>
              </a:rPr>
              <a:t>http://www.hrmagazine.co.uk/article-details/eight-ways-to-fix-the-appraisal-process</a:t>
            </a:r>
            <a:r>
              <a:rPr lang="en-GB" altLang="en-US" sz="900" dirty="0"/>
              <a:t>)</a:t>
            </a:r>
          </a:p>
          <a:p>
            <a:pPr eaLnBrk="1" hangingPunct="1">
              <a:lnSpc>
                <a:spcPct val="90000"/>
              </a:lnSpc>
            </a:pPr>
            <a:r>
              <a:rPr lang="en-GB" altLang="en-US" dirty="0"/>
              <a:t>Can still produce written action points.</a:t>
            </a:r>
          </a:p>
          <a:p>
            <a:pPr eaLnBrk="1" hangingPunct="1">
              <a:lnSpc>
                <a:spcPct val="90000"/>
              </a:lnSpc>
            </a:pPr>
            <a:r>
              <a:rPr lang="en-GB" altLang="en-US" dirty="0"/>
              <a:t>Sets a different tone for the meeting.</a:t>
            </a:r>
          </a:p>
          <a:p>
            <a:pPr eaLnBrk="1" hangingPunct="1">
              <a:lnSpc>
                <a:spcPct val="90000"/>
              </a:lnSpc>
            </a:pPr>
            <a:r>
              <a:rPr lang="en-GB" altLang="en-US" dirty="0"/>
              <a:t>Has to work with culture – rhetoric vs reality</a:t>
            </a:r>
          </a:p>
        </p:txBody>
      </p:sp>
    </p:spTree>
    <p:extLst>
      <p:ext uri="{BB962C8B-B14F-4D97-AF65-F5344CB8AC3E}">
        <p14:creationId xmlns:p14="http://schemas.microsoft.com/office/powerpoint/2010/main" val="41579730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blinds(horizontal)">
                                      <p:cBhvr>
                                        <p:cTn id="27" dur="500"/>
                                        <p:tgtEl>
                                          <p:spTgt spid="225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5255-DE51-4F47-BB84-A8DA47E11E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8233DF-ADE3-46ED-A887-62739B2131B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71180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dirty="0"/>
              <a:t>Title Lorem Ipsum Dolor Sit Amet</a:t>
            </a:r>
          </a:p>
        </p:txBody>
      </p:sp>
      <p:graphicFrame>
        <p:nvGraphicFramePr>
          <p:cNvPr id="4" name="Content Placeholder 2" descr="timeline">
            <a:extLst>
              <a:ext uri="{FF2B5EF4-FFF2-40B4-BE49-F238E27FC236}">
                <a16:creationId xmlns:a16="http://schemas.microsoft.com/office/drawing/2014/main" id="{FF3F0D82-0AA6-45C3-8367-955CBFA02ED6}"/>
              </a:ext>
            </a:extLst>
          </p:cNvPr>
          <p:cNvGraphicFramePr>
            <a:graphicFrameLocks noGrp="1"/>
          </p:cNvGraphicFramePr>
          <p:nvPr>
            <p:ph idx="1"/>
            <p:extLst>
              <p:ext uri="{D42A27DB-BD31-4B8C-83A1-F6EECF244321}">
                <p14:modId xmlns:p14="http://schemas.microsoft.com/office/powerpoint/2010/main" val="2834250016"/>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84652"/>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3.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{4A51D5B2-F460-4B20-AF6F-BD6265722CF6}tf33552983_win32</Template>
  <TotalTime>42</TotalTime>
  <Words>1746</Words>
  <Application>Microsoft Office PowerPoint</Application>
  <PresentationFormat>Widescreen</PresentationFormat>
  <Paragraphs>137</Paragraphs>
  <Slides>27</Slides>
  <Notes>0</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27</vt:i4>
      </vt:variant>
    </vt:vector>
  </HeadingPairs>
  <TitlesOfParts>
    <vt:vector size="40" baseType="lpstr">
      <vt:lpstr>Arial</vt:lpstr>
      <vt:lpstr>Calibri</vt:lpstr>
      <vt:lpstr>Calibri Light</vt:lpstr>
      <vt:lpstr>Franklin Gothic Book</vt:lpstr>
      <vt:lpstr>Franklin Gothic Demi</vt:lpstr>
      <vt:lpstr>Gill Sans MT</vt:lpstr>
      <vt:lpstr>Impact</vt:lpstr>
      <vt:lpstr>Wingdings</vt:lpstr>
      <vt:lpstr>Wingdings 2</vt:lpstr>
      <vt:lpstr>DividendVTI</vt:lpstr>
      <vt:lpstr>Badge</vt:lpstr>
      <vt:lpstr>Network</vt:lpstr>
      <vt:lpstr>Office Theme</vt:lpstr>
      <vt:lpstr>Human resource management</vt:lpstr>
      <vt:lpstr>The modern approach to hrm…</vt:lpstr>
      <vt:lpstr>Nhs staff survey 2019</vt:lpstr>
      <vt:lpstr>The kings fund interpretation of the results</vt:lpstr>
      <vt:lpstr>PowerPoint Presentation</vt:lpstr>
      <vt:lpstr>PowerPoint Presentation</vt:lpstr>
      <vt:lpstr>McGregorsTheory of X and Y:  Theory X, 1960!</vt:lpstr>
      <vt:lpstr>Theory Y</vt:lpstr>
      <vt:lpstr>PowerPoint Presentation</vt:lpstr>
      <vt:lpstr>Hard and Soft approaches to HRM</vt:lpstr>
      <vt:lpstr>Difference between compliance and internalisation in an HRM setting?</vt:lpstr>
      <vt:lpstr>Tools at your disposal</vt:lpstr>
      <vt:lpstr>Empowerment </vt:lpstr>
      <vt:lpstr>Job Satisfaction</vt:lpstr>
      <vt:lpstr>PowerPoint Presentation</vt:lpstr>
      <vt:lpstr>Employee Development</vt:lpstr>
      <vt:lpstr>Performance Management</vt:lpstr>
      <vt:lpstr>Performance appraisal</vt:lpstr>
      <vt:lpstr>Key elements of appraisal</vt:lpstr>
      <vt:lpstr>Typical appraisal structure</vt:lpstr>
      <vt:lpstr>360 Degree Feedback </vt:lpstr>
      <vt:lpstr>PowerPoint Presentation</vt:lpstr>
      <vt:lpstr>Challenges:</vt:lpstr>
      <vt:lpstr>PowerPoint Presentation</vt:lpstr>
      <vt:lpstr>Informal performance appraisal</vt:lpstr>
      <vt:lpstr>PowerPoint Presentation</vt:lpstr>
      <vt:lpstr>Title Lorem Ipsum Dolor Sit Amet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Neil Hapgood</dc:creator>
  <cp:lastModifiedBy>Neil Hapgood</cp:lastModifiedBy>
  <cp:revision>4</cp:revision>
  <dcterms:created xsi:type="dcterms:W3CDTF">2021-02-10T08:14:12Z</dcterms:created>
  <dcterms:modified xsi:type="dcterms:W3CDTF">2021-02-10T08:57:09Z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