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media/image3.jpg" ContentType="image/png"/>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7"/>
  </p:notesMasterIdLst>
  <p:handoutMasterIdLst>
    <p:handoutMasterId r:id="rId18"/>
  </p:handoutMasterIdLst>
  <p:sldIdLst>
    <p:sldId id="256" r:id="rId5"/>
    <p:sldId id="259" r:id="rId6"/>
    <p:sldId id="276" r:id="rId7"/>
    <p:sldId id="269" r:id="rId8"/>
    <p:sldId id="263" r:id="rId9"/>
    <p:sldId id="262" r:id="rId10"/>
    <p:sldId id="277" r:id="rId11"/>
    <p:sldId id="279" r:id="rId12"/>
    <p:sldId id="265" r:id="rId13"/>
    <p:sldId id="273" r:id="rId14"/>
    <p:sldId id="271" r:id="rId15"/>
    <p:sldId id="26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pos="597" userDrawn="1">
          <p15:clr>
            <a:srgbClr val="A4A3A4"/>
          </p15:clr>
        </p15:guide>
        <p15:guide id="4"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AB200"/>
    <a:srgbClr val="3F3F3F"/>
    <a:srgbClr val="014067"/>
    <a:srgbClr val="014E7D"/>
    <a:srgbClr val="013657"/>
    <a:srgbClr val="01456F"/>
    <a:srgbClr val="014B79"/>
    <a:srgbClr val="0937C9"/>
    <a:srgbClr val="002774"/>
    <a:srgbClr val="929A4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674" autoAdjust="0"/>
  </p:normalViewPr>
  <p:slideViewPr>
    <p:cSldViewPr snapToGrid="0" showGuides="1">
      <p:cViewPr varScale="1">
        <p:scale>
          <a:sx n="88" d="100"/>
          <a:sy n="88" d="100"/>
        </p:scale>
        <p:origin x="114" y="150"/>
      </p:cViewPr>
      <p:guideLst>
        <p:guide pos="3840"/>
        <p:guide pos="597"/>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BEDA40-91A9-49DC-B402-0EBE674AAEA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8CBB508-5589-42E7-A433-D119AC0FFB7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72BFC85-49E4-447A-A7E3-16153CB2FE2A}" type="datetimeFigureOut">
              <a:rPr lang="en-US" smtClean="0"/>
              <a:t>12/16/2019</a:t>
            </a:fld>
            <a:endParaRPr lang="en-US" dirty="0"/>
          </a:p>
        </p:txBody>
      </p:sp>
      <p:sp>
        <p:nvSpPr>
          <p:cNvPr id="4" name="Footer Placeholder 3">
            <a:extLst>
              <a:ext uri="{FF2B5EF4-FFF2-40B4-BE49-F238E27FC236}">
                <a16:creationId xmlns:a16="http://schemas.microsoft.com/office/drawing/2014/main" id="{E9232ABA-B33A-4B3B-8412-C1773FBF3DB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AB1832E-3B48-42CB-80A7-CD8E48D52DD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1072A3-100F-40A9-915F-8D2D9E6962D8}" type="slidenum">
              <a:rPr lang="en-US" smtClean="0"/>
              <a:t>‹#›</a:t>
            </a:fld>
            <a:endParaRPr lang="en-US" dirty="0"/>
          </a:p>
        </p:txBody>
      </p:sp>
    </p:spTree>
    <p:extLst>
      <p:ext uri="{BB962C8B-B14F-4D97-AF65-F5344CB8AC3E}">
        <p14:creationId xmlns:p14="http://schemas.microsoft.com/office/powerpoint/2010/main" val="51353712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71B50E-4C60-4F9E-B773-52059170945B}" type="datetimeFigureOut">
              <a:rPr lang="en-US" noProof="0" smtClean="0"/>
              <a:t>12/16/2019</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230CFA-805A-4FD3-B3A0-DAAA5993DA17}" type="slidenum">
              <a:rPr lang="en-US" noProof="0" smtClean="0"/>
              <a:t>‹#›</a:t>
            </a:fld>
            <a:endParaRPr lang="en-US" noProof="0" dirty="0"/>
          </a:p>
        </p:txBody>
      </p:sp>
    </p:spTree>
    <p:extLst>
      <p:ext uri="{BB962C8B-B14F-4D97-AF65-F5344CB8AC3E}">
        <p14:creationId xmlns:p14="http://schemas.microsoft.com/office/powerpoint/2010/main" val="798927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E1099AB-ABB9-4706-9E38-357EC2AB403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5" name="Picture Placeholder 24">
            <a:extLst>
              <a:ext uri="{FF2B5EF4-FFF2-40B4-BE49-F238E27FC236}">
                <a16:creationId xmlns:a16="http://schemas.microsoft.com/office/drawing/2014/main" id="{73B47EE6-EDE6-4881-B456-B37D9C1ADE3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bg2"/>
                </a:solidFill>
              </a:defRPr>
            </a:lvl1pPr>
          </a:lstStyle>
          <a:p>
            <a:r>
              <a:rPr lang="en-US" noProof="0"/>
              <a:t>Click icon to add picture</a:t>
            </a:r>
            <a:endParaRPr lang="en-US" noProof="0" dirty="0"/>
          </a:p>
        </p:txBody>
      </p: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tx1"/>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004501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7537" userDrawn="1">
          <p15:clr>
            <a:srgbClr val="FBAE40"/>
          </p15:clr>
        </p15:guide>
        <p15:guide id="3" pos="138" userDrawn="1">
          <p15:clr>
            <a:srgbClr val="FBAE40"/>
          </p15:clr>
        </p15:guide>
        <p15:guide id="4" orient="horz" pos="4178" userDrawn="1">
          <p15:clr>
            <a:srgbClr val="FBAE40"/>
          </p15:clr>
        </p15:guide>
        <p15:guide id="5" orient="horz" pos="142" userDrawn="1">
          <p15:clr>
            <a:srgbClr val="FBAE40"/>
          </p15:clr>
        </p15:guide>
        <p15:guide id="6" pos="2457" userDrawn="1">
          <p15:clr>
            <a:srgbClr val="FBAE40"/>
          </p15:clr>
        </p15:guide>
        <p15:guide id="7" pos="43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33B31A5E-1244-4689-B513-C78E3C4E53B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71D0E8AA-902F-440D-9C55-2A391C22396A}"/>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Parallelogram 16">
            <a:extLst>
              <a:ext uri="{FF2B5EF4-FFF2-40B4-BE49-F238E27FC236}">
                <a16:creationId xmlns:a16="http://schemas.microsoft.com/office/drawing/2014/main"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1" name="Text Placeholder 2" title="Subtitle">
            <a:extLst>
              <a:ext uri="{FF2B5EF4-FFF2-40B4-BE49-F238E27FC236}">
                <a16:creationId xmlns:a16="http://schemas.microsoft.com/office/drawing/2014/main"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tx1"/>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id="{E123A0CF-50D6-46EC-8BF6-43E38AFCD588}"/>
              </a:ext>
            </a:extLst>
          </p:cNvPr>
          <p:cNvSpPr/>
          <p:nvPr userDrawn="1"/>
        </p:nvSpPr>
        <p:spPr>
          <a:xfrm>
            <a:off x="7754112" y="0"/>
            <a:ext cx="2258568" cy="742819"/>
          </a:xfrm>
          <a:prstGeom prst="parallelogram">
            <a:avLst>
              <a:gd name="adj" fmla="val 19585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26" name="Straight Connector 25">
            <a:extLst>
              <a:ext uri="{FF2B5EF4-FFF2-40B4-BE49-F238E27FC236}">
                <a16:creationId xmlns:a16="http://schemas.microsoft.com/office/drawing/2014/main"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7" name="Picture Placeholder 26">
            <a:extLst>
              <a:ext uri="{FF2B5EF4-FFF2-40B4-BE49-F238E27FC236}">
                <a16:creationId xmlns:a16="http://schemas.microsoft.com/office/drawing/2014/main" id="{95572AA9-EFAE-4771-B1EE-47E36117377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bg2"/>
                </a:solidFill>
              </a:defRPr>
            </a:lvl1pPr>
          </a:lstStyle>
          <a:p>
            <a:r>
              <a:rPr lang="en-US" noProof="0"/>
              <a:t>Click icon to add picture</a:t>
            </a:r>
            <a:endParaRPr lang="en-US" noProof="0" dirty="0"/>
          </a:p>
        </p:txBody>
      </p:sp>
      <p:cxnSp>
        <p:nvCxnSpPr>
          <p:cNvPr id="16" name="Straight Connector 15">
            <a:extLst>
              <a:ext uri="{FF2B5EF4-FFF2-40B4-BE49-F238E27FC236}">
                <a16:creationId xmlns:a16="http://schemas.microsoft.com/office/drawing/2014/main"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id="{FC8C82F3-94EE-4B4F-A01D-993A41BC00B1}"/>
              </a:ext>
            </a:extLst>
          </p:cNvPr>
          <p:cNvSpPr/>
          <p:nvPr userDrawn="1"/>
        </p:nvSpPr>
        <p:spPr>
          <a:xfrm rot="19958790">
            <a:off x="-139035" y="3407045"/>
            <a:ext cx="1438399" cy="236580"/>
          </a:xfrm>
          <a:prstGeom prst="parallelogram">
            <a:avLst>
              <a:gd name="adj" fmla="val 53218"/>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23998309"/>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guide id="3" pos="143" userDrawn="1">
          <p15:clr>
            <a:srgbClr val="FBAE40"/>
          </p15:clr>
        </p15:guide>
        <p15:guide id="4" orient="horz" pos="4170" userDrawn="1">
          <p15:clr>
            <a:srgbClr val="FBAE40"/>
          </p15:clr>
        </p15:guide>
        <p15:guide id="5" pos="7537" userDrawn="1">
          <p15:clr>
            <a:srgbClr val="FBAE40"/>
          </p15:clr>
        </p15:guide>
        <p15:guide id="6" orient="horz" pos="14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xt Layout 01">
    <p:spTree>
      <p:nvGrpSpPr>
        <p:cNvPr id="1" name=""/>
        <p:cNvGrpSpPr/>
        <p:nvPr/>
      </p:nvGrpSpPr>
      <p:grpSpPr>
        <a:xfrm>
          <a:off x="0" y="0"/>
          <a:ext cx="0" cy="0"/>
          <a:chOff x="0" y="0"/>
          <a:chExt cx="0" cy="0"/>
        </a:xfrm>
      </p:grpSpPr>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29540"/>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Right Triangle 23">
            <a:extLst>
              <a:ext uri="{FF2B5EF4-FFF2-40B4-BE49-F238E27FC236}">
                <a16:creationId xmlns:a16="http://schemas.microsoft.com/office/drawing/2014/main" id="{BD6ACE60-499D-41AB-89C4-D537D7C3D22A}"/>
              </a:ext>
            </a:extLst>
          </p:cNvPr>
          <p:cNvSpPr/>
          <p:nvPr userDrawn="1"/>
        </p:nvSpPr>
        <p:spPr>
          <a:xfrm flipH="1" flipV="1">
            <a:off x="1839686" y="-6"/>
            <a:ext cx="10352314" cy="5638806"/>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6375400" y="5047077"/>
            <a:ext cx="1524574" cy="18034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496102"/>
            <a:ext cx="7342631" cy="608895"/>
          </a:xfrm>
          <a:prstGeom prst="rect">
            <a:avLst/>
          </a:prstGeom>
        </p:spPr>
        <p:txBody>
          <a:bodyPr/>
          <a:lstStyle>
            <a:lvl1pPr marL="0" indent="0">
              <a:buNone/>
              <a:defRPr sz="2000" spc="300">
                <a:solidFill>
                  <a:schemeClr val="bg2">
                    <a:lumMod val="50000"/>
                  </a:schemeClr>
                </a:solidFill>
              </a:defRPr>
            </a:lvl1pPr>
            <a:lvl2pPr marL="457200" indent="0">
              <a:buNone/>
              <a:defRPr/>
            </a:lvl2pPr>
          </a:lstStyle>
          <a:p>
            <a:pPr lvl="0"/>
            <a:r>
              <a:rPr lang="en-US" noProof="0"/>
              <a:t>CLICK TO SUBTITLE STYLE</a:t>
            </a:r>
          </a:p>
        </p:txBody>
      </p:sp>
      <p:sp>
        <p:nvSpPr>
          <p:cNvPr id="2" name="Title 1" title="Title ">
            <a:extLst>
              <a:ext uri="{FF2B5EF4-FFF2-40B4-BE49-F238E27FC236}">
                <a16:creationId xmlns:a16="http://schemas.microsoft.com/office/drawing/2014/main" id="{20237B57-91C6-4F8B-8AA0-18FA50B0FD1D}"/>
              </a:ext>
            </a:extLst>
          </p:cNvPr>
          <p:cNvSpPr>
            <a:spLocks noGrp="1"/>
          </p:cNvSpPr>
          <p:nvPr userDrawn="1">
            <p:ph type="title" hasCustomPrompt="1"/>
          </p:nvPr>
        </p:nvSpPr>
        <p:spPr>
          <a:xfrm>
            <a:off x="531378" y="1241109"/>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15" name="Picture Placeholder 14">
            <a:extLst>
              <a:ext uri="{FF2B5EF4-FFF2-40B4-BE49-F238E27FC236}">
                <a16:creationId xmlns:a16="http://schemas.microsoft.com/office/drawing/2014/main" id="{FE1FADFB-0A3D-40F7-9B40-368DECD971E1}"/>
              </a:ext>
            </a:extLst>
          </p:cNvPr>
          <p:cNvSpPr>
            <a:spLocks noGrp="1"/>
          </p:cNvSpPr>
          <p:nvPr>
            <p:ph type="pic" sz="quarter" idx="10"/>
          </p:nvPr>
        </p:nvSpPr>
        <p:spPr>
          <a:xfrm>
            <a:off x="6604000" y="0"/>
            <a:ext cx="5588000" cy="687224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solidFill>
            <a:schemeClr val="bg1">
              <a:lumMod val="85000"/>
            </a:schemeClr>
          </a:solidFill>
        </p:spPr>
        <p:txBody>
          <a:bodyPr wrap="square" anchor="ctr">
            <a:noAutofit/>
          </a:bodyPr>
          <a:lstStyle>
            <a:lvl1pPr marL="0" indent="0" algn="ctr">
              <a:buNone/>
              <a:defRPr>
                <a:solidFill>
                  <a:schemeClr val="bg1"/>
                </a:solidFill>
              </a:defRPr>
            </a:lvl1pPr>
          </a:lstStyle>
          <a:p>
            <a:r>
              <a:rPr lang="en-US" noProof="0"/>
              <a:t>Click icon to add picture</a:t>
            </a:r>
            <a:endParaRPr lang="en-US" noProof="0" dirty="0"/>
          </a:p>
        </p:txBody>
      </p:sp>
      <p:sp>
        <p:nvSpPr>
          <p:cNvPr id="4" name="Footer Placeholder 3">
            <a:extLst>
              <a:ext uri="{FF2B5EF4-FFF2-40B4-BE49-F238E27FC236}">
                <a16:creationId xmlns:a16="http://schemas.microsoft.com/office/drawing/2014/main" id="{5ADB14A5-A767-774C-85B8-68EF914689F6}"/>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D4B9B51B-EAA9-4B4D-A4F6-470CD95DAA79}"/>
              </a:ext>
            </a:extLst>
          </p:cNvPr>
          <p:cNvSpPr>
            <a:spLocks noGrp="1"/>
          </p:cNvSpPr>
          <p:nvPr>
            <p:ph type="sldNum" sz="quarter" idx="15"/>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3442230584"/>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415"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02">
    <p:spTree>
      <p:nvGrpSpPr>
        <p:cNvPr id="1" name=""/>
        <p:cNvGrpSpPr/>
        <p:nvPr/>
      </p:nvGrpSpPr>
      <p:grpSpPr>
        <a:xfrm>
          <a:off x="0" y="0"/>
          <a:ext cx="0" cy="0"/>
          <a:chOff x="0" y="0"/>
          <a:chExt cx="0" cy="0"/>
        </a:xfrm>
      </p:grpSpPr>
      <p:sp>
        <p:nvSpPr>
          <p:cNvPr id="35" name="Right Triangle 34">
            <a:extLst>
              <a:ext uri="{FF2B5EF4-FFF2-40B4-BE49-F238E27FC236}">
                <a16:creationId xmlns:a16="http://schemas.microsoft.com/office/drawing/2014/main" id="{805F1696-7D6B-4055-94C3-E4C179F63596}"/>
              </a:ext>
            </a:extLst>
          </p:cNvPr>
          <p:cNvSpPr/>
          <p:nvPr userDrawn="1"/>
        </p:nvSpPr>
        <p:spPr>
          <a:xfrm flipH="1" flipV="1">
            <a:off x="1839686" y="-6"/>
            <a:ext cx="10352314" cy="5638806"/>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Picture Placeholder 17">
            <a:extLst>
              <a:ext uri="{FF2B5EF4-FFF2-40B4-BE49-F238E27FC236}">
                <a16:creationId xmlns:a16="http://schemas.microsoft.com/office/drawing/2014/main" id="{8B9EC3A9-7039-403A-9414-429521308AE7}"/>
              </a:ext>
            </a:extLst>
          </p:cNvPr>
          <p:cNvSpPr>
            <a:spLocks noGrp="1"/>
          </p:cNvSpPr>
          <p:nvPr>
            <p:ph type="pic" sz="quarter" idx="14"/>
          </p:nvPr>
        </p:nvSpPr>
        <p:spPr>
          <a:xfrm>
            <a:off x="6170177" y="1435100"/>
            <a:ext cx="6021821" cy="5422900"/>
          </a:xfrm>
          <a:custGeom>
            <a:avLst/>
            <a:gdLst>
              <a:gd name="connsiteX0" fmla="*/ 6021821 w 6021821"/>
              <a:gd name="connsiteY0" fmla="*/ 0 h 5422900"/>
              <a:gd name="connsiteX1" fmla="*/ 6021821 w 6021821"/>
              <a:gd name="connsiteY1" fmla="*/ 5422900 h 5422900"/>
              <a:gd name="connsiteX2" fmla="*/ 0 w 6021821"/>
              <a:gd name="connsiteY2" fmla="*/ 5422900 h 5422900"/>
            </a:gdLst>
            <a:ahLst/>
            <a:cxnLst>
              <a:cxn ang="0">
                <a:pos x="connsiteX0" y="connsiteY0"/>
              </a:cxn>
              <a:cxn ang="0">
                <a:pos x="connsiteX1" y="connsiteY1"/>
              </a:cxn>
              <a:cxn ang="0">
                <a:pos x="connsiteX2" y="connsiteY2"/>
              </a:cxn>
            </a:cxnLst>
            <a:rect l="l" t="t" r="r" b="b"/>
            <a:pathLst>
              <a:path w="6021821" h="5422900">
                <a:moveTo>
                  <a:pt x="6021821" y="0"/>
                </a:moveTo>
                <a:lnTo>
                  <a:pt x="6021821" y="5422900"/>
                </a:lnTo>
                <a:lnTo>
                  <a:pt x="0" y="5422900"/>
                </a:lnTo>
                <a:close/>
              </a:path>
            </a:pathLst>
          </a:custGeom>
          <a:solidFill>
            <a:schemeClr val="bg1">
              <a:lumMod val="85000"/>
            </a:schemeClr>
          </a:solidFill>
        </p:spPr>
        <p:txBody>
          <a:bodyPr wrap="square" rIns="457200" anchor="ctr">
            <a:noAutofit/>
          </a:bodyPr>
          <a:lstStyle>
            <a:lvl1pPr marL="0" indent="0" algn="r">
              <a:buNone/>
              <a:defRPr>
                <a:solidFill>
                  <a:schemeClr val="tx1"/>
                </a:solidFill>
              </a:defRPr>
            </a:lvl1pPr>
          </a:lstStyle>
          <a:p>
            <a:r>
              <a:rPr lang="en-US" noProof="0"/>
              <a:t>Click icon to add picture</a:t>
            </a:r>
            <a:endParaRPr lang="en-US" noProof="0" dirty="0"/>
          </a:p>
        </p:txBody>
      </p:sp>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29540"/>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10352314" y="1185452"/>
            <a:ext cx="1839685" cy="1633948"/>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496102"/>
            <a:ext cx="7342621" cy="608895"/>
          </a:xfrm>
          <a:prstGeom prst="rect">
            <a:avLst/>
          </a:prstGeom>
        </p:spPr>
        <p:txBody>
          <a:bodyPr/>
          <a:lstStyle>
            <a:lvl1pPr marL="0" indent="0">
              <a:buNone/>
              <a:defRPr sz="2000" spc="300">
                <a:solidFill>
                  <a:schemeClr val="bg2">
                    <a:lumMod val="50000"/>
                  </a:schemeClr>
                </a:solidFill>
              </a:defRPr>
            </a:lvl1pPr>
            <a:lvl2pPr marL="457200" indent="0">
              <a:buNone/>
              <a:defRPr/>
            </a:lvl2pPr>
          </a:lstStyle>
          <a:p>
            <a:pPr lvl="0"/>
            <a:r>
              <a:rPr lang="en-US" noProof="0"/>
              <a:t>CLICK TO SUBTITLE STYLE</a:t>
            </a:r>
          </a:p>
        </p:txBody>
      </p:sp>
      <p:sp>
        <p:nvSpPr>
          <p:cNvPr id="19" name="Title 1" title="Title ">
            <a:extLst>
              <a:ext uri="{FF2B5EF4-FFF2-40B4-BE49-F238E27FC236}">
                <a16:creationId xmlns:a16="http://schemas.microsoft.com/office/drawing/2014/main" id="{2DB9D671-9FC8-4306-96B7-D9D585694B83}"/>
              </a:ext>
            </a:extLst>
          </p:cNvPr>
          <p:cNvSpPr>
            <a:spLocks noGrp="1"/>
          </p:cNvSpPr>
          <p:nvPr>
            <p:ph type="title" hasCustomPrompt="1"/>
          </p:nvPr>
        </p:nvSpPr>
        <p:spPr>
          <a:xfrm>
            <a:off x="531378" y="1241109"/>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2" name="Footer Placeholder 1">
            <a:extLst>
              <a:ext uri="{FF2B5EF4-FFF2-40B4-BE49-F238E27FC236}">
                <a16:creationId xmlns:a16="http://schemas.microsoft.com/office/drawing/2014/main" id="{6E55A0B9-F639-8643-9C4D-B93B8EE21A79}"/>
              </a:ext>
            </a:extLst>
          </p:cNvPr>
          <p:cNvSpPr>
            <a:spLocks noGrp="1"/>
          </p:cNvSpPr>
          <p:nvPr>
            <p:ph type="ftr" sz="quarter" idx="15"/>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D0C29282-8AC7-494D-9A8E-A26C7F69948F}"/>
              </a:ext>
            </a:extLst>
          </p:cNvPr>
          <p:cNvSpPr>
            <a:spLocks noGrp="1"/>
          </p:cNvSpPr>
          <p:nvPr>
            <p:ph type="sldNum" sz="quarter" idx="16"/>
          </p:nvPr>
        </p:nvSpPr>
        <p:spPr/>
        <p:txBody>
          <a:bodyPr/>
          <a:lstStyle/>
          <a:p>
            <a:fld id="{8699F50C-BE38-4BD0-BA84-9B090E1F2B9B}" type="slidenum">
              <a:rPr lang="en-US" noProof="0" smtClean="0"/>
              <a:t>‹#›</a:t>
            </a:fld>
            <a:endParaRPr lang="en-US" noProof="0" dirty="0"/>
          </a:p>
        </p:txBody>
      </p:sp>
      <p:sp>
        <p:nvSpPr>
          <p:cNvPr id="15" name="TextBox 14">
            <a:extLst>
              <a:ext uri="{FF2B5EF4-FFF2-40B4-BE49-F238E27FC236}">
                <a16:creationId xmlns:a16="http://schemas.microsoft.com/office/drawing/2014/main" id="{5E24A5A7-66A2-7F43-9A7A-5E13F74F8C0E}"/>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bg1"/>
                </a:solidFill>
                <a:latin typeface="Arial Black" panose="020B0A04020102020204" pitchFamily="34" charset="0"/>
              </a:rPr>
              <a:t>FR</a:t>
            </a:r>
          </a:p>
        </p:txBody>
      </p:sp>
    </p:spTree>
    <p:extLst>
      <p:ext uri="{BB962C8B-B14F-4D97-AF65-F5344CB8AC3E}">
        <p14:creationId xmlns:p14="http://schemas.microsoft.com/office/powerpoint/2010/main" val="4283110927"/>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415">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ion with Subtitle">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9111EB29-9262-4594-8717-356AB3816AA6}"/>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7" name="Text Placeholder 2">
            <a:extLst>
              <a:ext uri="{FF2B5EF4-FFF2-40B4-BE49-F238E27FC236}">
                <a16:creationId xmlns:a16="http://schemas.microsoft.com/office/drawing/2014/main" id="{B2E19FBD-2379-4B3B-910D-F51E007CB63F}"/>
              </a:ext>
            </a:extLst>
          </p:cNvPr>
          <p:cNvSpPr>
            <a:spLocks noGrp="1"/>
          </p:cNvSpPr>
          <p:nvPr userDrawn="1">
            <p:ph type="body" idx="1"/>
          </p:nvPr>
        </p:nvSpPr>
        <p:spPr>
          <a:xfrm>
            <a:off x="520698" y="2104888"/>
            <a:ext cx="5475290" cy="781188"/>
          </a:xfrm>
          <a:prstGeom prst="rect">
            <a:avLst/>
          </a:prstGeom>
        </p:spPr>
        <p:txBody>
          <a:bodyPr anchor="b">
            <a:normAutofit/>
          </a:bodyPr>
          <a:lstStyle>
            <a:lvl1pPr marL="0" indent="0">
              <a:lnSpc>
                <a:spcPct val="100000"/>
              </a:lnSpc>
              <a:spcBef>
                <a:spcPts val="0"/>
              </a:spcBef>
              <a:buNone/>
              <a:defRPr sz="2800" b="1">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8" name="Content Placeholder 3" title="Bullet Points">
            <a:extLst>
              <a:ext uri="{FF2B5EF4-FFF2-40B4-BE49-F238E27FC236}">
                <a16:creationId xmlns:a16="http://schemas.microsoft.com/office/drawing/2014/main" id="{8715E757-6584-4841-8154-C92E70E0CD6B}"/>
              </a:ext>
            </a:extLst>
          </p:cNvPr>
          <p:cNvSpPr>
            <a:spLocks noGrp="1"/>
          </p:cNvSpPr>
          <p:nvPr userDrawn="1">
            <p:ph sz="half" idx="13"/>
          </p:nvPr>
        </p:nvSpPr>
        <p:spPr>
          <a:xfrm>
            <a:off x="520698" y="2886076"/>
            <a:ext cx="5475290" cy="3232149"/>
          </a:xfrm>
          <a:prstGeom prst="rect">
            <a:avLst/>
          </a:prstGeom>
        </p:spPr>
        <p:txBody>
          <a:bodyPr>
            <a:normAutofit/>
          </a:bodyPr>
          <a:lstStyle>
            <a:lvl1pPr>
              <a:defRPr lang="en-US" dirty="0">
                <a:solidFill>
                  <a:schemeClr val="bg1"/>
                </a:solidFill>
              </a:defRPr>
            </a:lvl1pPr>
            <a:lvl2pPr>
              <a:defRPr lang="en-US" dirty="0">
                <a:solidFill>
                  <a:schemeClr val="bg1"/>
                </a:solidFill>
              </a:defRPr>
            </a:lvl2pPr>
            <a:lvl3pPr>
              <a:defRPr lang="en-US" dirty="0">
                <a:solidFill>
                  <a:schemeClr val="bg1"/>
                </a:solidFill>
              </a:defRPr>
            </a:lvl3pPr>
            <a:lvl4pPr>
              <a:defRPr lang="en-US" dirty="0">
                <a:solidFill>
                  <a:schemeClr val="bg1"/>
                </a:solidFill>
              </a:defRPr>
            </a:lvl4pPr>
            <a:lvl5pPr>
              <a:defRPr lang="en-IN" dirty="0">
                <a:solidFill>
                  <a:schemeClr val="bg1"/>
                </a:solidFill>
              </a:defRPr>
            </a:lvl5pPr>
          </a:lstStyle>
          <a:p>
            <a:pPr lvl="0">
              <a:buClr>
                <a:schemeClr val="accent2"/>
              </a:buClr>
            </a:pPr>
            <a:r>
              <a:rPr lang="en-US" noProof="0"/>
              <a:t>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19" name="Text Placeholder 4">
            <a:extLst>
              <a:ext uri="{FF2B5EF4-FFF2-40B4-BE49-F238E27FC236}">
                <a16:creationId xmlns:a16="http://schemas.microsoft.com/office/drawing/2014/main" id="{47CDC5A2-8836-4ED3-8E78-18C24853D882}"/>
              </a:ext>
            </a:extLst>
          </p:cNvPr>
          <p:cNvSpPr>
            <a:spLocks noGrp="1"/>
          </p:cNvSpPr>
          <p:nvPr userDrawn="1">
            <p:ph type="body" sz="quarter" idx="14"/>
          </p:nvPr>
        </p:nvSpPr>
        <p:spPr>
          <a:xfrm>
            <a:off x="6186713" y="2104888"/>
            <a:ext cx="5475600" cy="781188"/>
          </a:xfrm>
          <a:prstGeom prst="rect">
            <a:avLst/>
          </a:prstGeom>
        </p:spPr>
        <p:txBody>
          <a:bodyPr anchor="b">
            <a:normAutofit/>
          </a:bodyPr>
          <a:lstStyle>
            <a:lvl1pPr marL="0" indent="0">
              <a:lnSpc>
                <a:spcPct val="100000"/>
              </a:lnSpc>
              <a:buNone/>
              <a:defRPr sz="2800" b="1">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20" name="Content Placeholder 5" title="Bullet Points">
            <a:extLst>
              <a:ext uri="{FF2B5EF4-FFF2-40B4-BE49-F238E27FC236}">
                <a16:creationId xmlns:a16="http://schemas.microsoft.com/office/drawing/2014/main" id="{D957FBD7-2C3C-4DD1-954F-DF1E007BE590}"/>
              </a:ext>
            </a:extLst>
          </p:cNvPr>
          <p:cNvSpPr>
            <a:spLocks noGrp="1"/>
          </p:cNvSpPr>
          <p:nvPr userDrawn="1">
            <p:ph sz="quarter" idx="15"/>
          </p:nvPr>
        </p:nvSpPr>
        <p:spPr>
          <a:xfrm>
            <a:off x="6186713" y="2886076"/>
            <a:ext cx="5475600" cy="3232149"/>
          </a:xfrm>
          <a:prstGeom prst="rect">
            <a:avLst/>
          </a:prstGeom>
        </p:spPr>
        <p:txBody>
          <a:bodyPr>
            <a:normAutofit/>
          </a:bodyPr>
          <a:lstStyle>
            <a:lvl1pPr>
              <a:defRPr lang="en-US" dirty="0">
                <a:solidFill>
                  <a:schemeClr val="bg1"/>
                </a:solidFill>
              </a:defRPr>
            </a:lvl1pPr>
            <a:lvl2pPr>
              <a:defRPr lang="en-US" dirty="0">
                <a:solidFill>
                  <a:schemeClr val="bg1"/>
                </a:solidFill>
              </a:defRPr>
            </a:lvl2pPr>
            <a:lvl3pPr>
              <a:defRPr lang="en-US" dirty="0">
                <a:solidFill>
                  <a:schemeClr val="bg1"/>
                </a:solidFill>
              </a:defRPr>
            </a:lvl3pPr>
            <a:lvl4pPr>
              <a:defRPr lang="en-US" dirty="0">
                <a:solidFill>
                  <a:schemeClr val="bg1"/>
                </a:solidFill>
              </a:defRPr>
            </a:lvl4pPr>
            <a:lvl5pPr>
              <a:defRPr lang="en-IN" dirty="0">
                <a:solidFill>
                  <a:schemeClr val="bg1"/>
                </a:solidFill>
              </a:defRPr>
            </a:lvl5pPr>
          </a:lstStyle>
          <a:p>
            <a:pPr lvl="0">
              <a:buClr>
                <a:schemeClr val="accent2"/>
              </a:buClr>
            </a:pPr>
            <a:r>
              <a:rPr lang="en-US" noProof="0"/>
              <a:t>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24" name="Text Placeholder 4" title="Subtitle">
            <a:extLst>
              <a:ext uri="{FF2B5EF4-FFF2-40B4-BE49-F238E27FC236}">
                <a16:creationId xmlns:a16="http://schemas.microsoft.com/office/drawing/2014/main" id="{77DB65FF-A89E-4562-8251-2BB63EFDD28E}"/>
              </a:ext>
            </a:extLst>
          </p:cNvPr>
          <p:cNvSpPr>
            <a:spLocks noGrp="1"/>
          </p:cNvSpPr>
          <p:nvPr userDrawn="1">
            <p:ph type="body" sz="quarter" idx="16" hasCustomPrompt="1"/>
          </p:nvPr>
        </p:nvSpPr>
        <p:spPr>
          <a:xfrm>
            <a:off x="520493" y="1376932"/>
            <a:ext cx="7368596" cy="608895"/>
          </a:xfrm>
          <a:prstGeom prst="rect">
            <a:avLst/>
          </a:prstGeom>
        </p:spPr>
        <p:txBody>
          <a:bodyPr/>
          <a:lstStyle>
            <a:lvl1pPr marL="0" indent="0">
              <a:buNone/>
              <a:defRPr sz="2000" spc="300">
                <a:solidFill>
                  <a:schemeClr val="bg1"/>
                </a:solidFill>
              </a:defRPr>
            </a:lvl1pPr>
            <a:lvl2pPr marL="457200" indent="0">
              <a:buNone/>
              <a:defRPr/>
            </a:lvl2pPr>
          </a:lstStyle>
          <a:p>
            <a:pPr lvl="0"/>
            <a:r>
              <a:rPr lang="en-US" noProof="0"/>
              <a:t>CLICK TO SUBTITLE STYLE</a:t>
            </a:r>
          </a:p>
        </p:txBody>
      </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bg1"/>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userDrawn="1">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noProof="0"/>
              <a:t>Click to Edit Master Title Style </a:t>
            </a:r>
          </a:p>
        </p:txBody>
      </p:sp>
    </p:spTree>
    <p:extLst>
      <p:ext uri="{BB962C8B-B14F-4D97-AF65-F5344CB8AC3E}">
        <p14:creationId xmlns:p14="http://schemas.microsoft.com/office/powerpoint/2010/main" val="325654026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hart">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FB39FF5-7AF5-4963-9346-2640496A3302}"/>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TextBox 15">
            <a:extLst>
              <a:ext uri="{FF2B5EF4-FFF2-40B4-BE49-F238E27FC236}">
                <a16:creationId xmlns:a16="http://schemas.microsoft.com/office/drawing/2014/main" id="{A4F49194-9068-41AA-B460-962319BF96A4}"/>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bg1"/>
                </a:solidFill>
                <a:latin typeface="Arial Black" panose="020B0A04020102020204" pitchFamily="34" charset="0"/>
              </a:rPr>
              <a:t>FR</a:t>
            </a:r>
          </a:p>
        </p:txBody>
      </p:sp>
      <p:grpSp>
        <p:nvGrpSpPr>
          <p:cNvPr id="28" name="Group 27">
            <a:extLst>
              <a:ext uri="{FF2B5EF4-FFF2-40B4-BE49-F238E27FC236}">
                <a16:creationId xmlns:a16="http://schemas.microsoft.com/office/drawing/2014/main" id="{5806E656-313A-47B1-B381-D004200F7A01}"/>
              </a:ext>
            </a:extLst>
          </p:cNvPr>
          <p:cNvGrpSpPr/>
          <p:nvPr userDrawn="1"/>
        </p:nvGrpSpPr>
        <p:grpSpPr>
          <a:xfrm flipH="1">
            <a:off x="7561328" y="0"/>
            <a:ext cx="4831840" cy="3541007"/>
            <a:chOff x="-192127" y="-2"/>
            <a:chExt cx="4831840" cy="3367272"/>
          </a:xfrm>
        </p:grpSpPr>
        <p:sp>
          <p:nvSpPr>
            <p:cNvPr id="29" name="Diagonal Stripe 28">
              <a:extLst>
                <a:ext uri="{FF2B5EF4-FFF2-40B4-BE49-F238E27FC236}">
                  <a16:creationId xmlns:a16="http://schemas.microsoft.com/office/drawing/2014/main" id="{65F8E2DA-4BB4-4421-9172-A11AF38DFEF4}"/>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30" name="Straight Connector 29">
              <a:extLst>
                <a:ext uri="{FF2B5EF4-FFF2-40B4-BE49-F238E27FC236}">
                  <a16:creationId xmlns:a16="http://schemas.microsoft.com/office/drawing/2014/main" id="{6EDB47F2-B6A7-40B4-8A2C-06719F75C085}"/>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1" name="Parallelogram 30">
              <a:extLst>
                <a:ext uri="{FF2B5EF4-FFF2-40B4-BE49-F238E27FC236}">
                  <a16:creationId xmlns:a16="http://schemas.microsoft.com/office/drawing/2014/main" id="{B188E7A9-2351-4B68-98B8-10099CB39CD2}"/>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3" name="Parallelogram 32">
            <a:extLst>
              <a:ext uri="{FF2B5EF4-FFF2-40B4-BE49-F238E27FC236}">
                <a16:creationId xmlns:a16="http://schemas.microsoft.com/office/drawing/2014/main" id="{F088C182-BF10-45B2-B159-7702E00D31D4}"/>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4" name="Text Placeholder 4" title="Subtitle">
            <a:extLst>
              <a:ext uri="{FF2B5EF4-FFF2-40B4-BE49-F238E27FC236}">
                <a16:creationId xmlns:a16="http://schemas.microsoft.com/office/drawing/2014/main" id="{FB561B16-2788-452A-B7AF-A482256DCDF2}"/>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bg1"/>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id="{D6990C03-1647-2044-B335-6F5F19E4E5FC}"/>
              </a:ext>
            </a:extLst>
          </p:cNvPr>
          <p:cNvSpPr>
            <a:spLocks noGrp="1"/>
          </p:cNvSpPr>
          <p:nvPr>
            <p:ph type="ftr" sz="quarter" idx="17"/>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4F03A7CC-E6DC-1544-BE55-15EC1718B77C}"/>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7" name="Title 1" title="Title ">
            <a:extLst>
              <a:ext uri="{FF2B5EF4-FFF2-40B4-BE49-F238E27FC236}">
                <a16:creationId xmlns:a16="http://schemas.microsoft.com/office/drawing/2014/main" id="{BDEC780E-6412-1344-A62E-6B84E9CCB678}"/>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noProof="0"/>
              <a:t>Click to Edit Master Title Style </a:t>
            </a:r>
          </a:p>
        </p:txBody>
      </p:sp>
      <p:sp>
        <p:nvSpPr>
          <p:cNvPr id="5" name="Text Placeholder 4">
            <a:extLst>
              <a:ext uri="{FF2B5EF4-FFF2-40B4-BE49-F238E27FC236}">
                <a16:creationId xmlns:a16="http://schemas.microsoft.com/office/drawing/2014/main" id="{2C82AC85-33B6-2B49-8BF4-08414444375C}"/>
              </a:ext>
            </a:extLst>
          </p:cNvPr>
          <p:cNvSpPr>
            <a:spLocks noGrp="1"/>
          </p:cNvSpPr>
          <p:nvPr>
            <p:ph type="body" sz="quarter" idx="19" hasCustomPrompt="1"/>
          </p:nvPr>
        </p:nvSpPr>
        <p:spPr>
          <a:xfrm>
            <a:off x="531814" y="2005762"/>
            <a:ext cx="5225764" cy="4083888"/>
          </a:xfrm>
          <a:prstGeom prst="rect">
            <a:avLst/>
          </a:prstGeom>
        </p:spPr>
        <p:txBody>
          <a:bodyPr/>
          <a:lstStyle>
            <a:lvl1pPr marL="0" indent="0">
              <a:buNone/>
              <a:defRPr sz="2400">
                <a:solidFill>
                  <a:schemeClr val="bg1"/>
                </a:solidFill>
              </a:defRPr>
            </a:lvl1pPr>
            <a:lvl2pPr marL="457200" indent="0">
              <a:buNone/>
              <a:defRPr sz="2400">
                <a:solidFill>
                  <a:schemeClr val="bg1"/>
                </a:solidFill>
              </a:defRPr>
            </a:lvl2pPr>
            <a:lvl3pPr marL="914400" indent="0">
              <a:buNone/>
              <a:defRPr sz="2400">
                <a:solidFill>
                  <a:schemeClr val="bg1"/>
                </a:solidFill>
              </a:defRPr>
            </a:lvl3pPr>
            <a:lvl4pPr marL="1371600" indent="0">
              <a:buNone/>
              <a:defRPr sz="2400">
                <a:solidFill>
                  <a:schemeClr val="bg1"/>
                </a:solidFill>
              </a:defRPr>
            </a:lvl4pPr>
            <a:lvl5pPr marL="1828800" indent="0">
              <a:buNone/>
              <a:defRPr sz="2400">
                <a:solidFill>
                  <a:schemeClr val="bg1"/>
                </a:solidFill>
              </a:defRPr>
            </a:lvl5pPr>
          </a:lstStyle>
          <a:p>
            <a:pPr lvl="0"/>
            <a:r>
              <a:rPr lang="en-US" noProof="0"/>
              <a:t>Text here</a:t>
            </a:r>
          </a:p>
        </p:txBody>
      </p:sp>
      <p:sp>
        <p:nvSpPr>
          <p:cNvPr id="20" name="Chart Placeholder 2" title="Chart">
            <a:extLst>
              <a:ext uri="{FF2B5EF4-FFF2-40B4-BE49-F238E27FC236}">
                <a16:creationId xmlns:a16="http://schemas.microsoft.com/office/drawing/2014/main" id="{0EF0FD2A-B62A-4931-846D-2602DED26606}"/>
              </a:ext>
            </a:extLst>
          </p:cNvPr>
          <p:cNvSpPr>
            <a:spLocks noGrp="1"/>
          </p:cNvSpPr>
          <p:nvPr>
            <p:ph type="chart" sz="quarter" idx="10"/>
          </p:nvPr>
        </p:nvSpPr>
        <p:spPr>
          <a:xfrm>
            <a:off x="5796114" y="2005762"/>
            <a:ext cx="5719397" cy="4084470"/>
          </a:xfrm>
          <a:prstGeom prst="rect">
            <a:avLst/>
          </a:prstGeom>
        </p:spPr>
        <p:txBody>
          <a:bodyPr vert="horz" lIns="91420" tIns="45710" rIns="91420" bIns="45710">
            <a:noAutofit/>
          </a:bodyPr>
          <a:lstStyle>
            <a:lvl1pPr marL="0" indent="0" algn="ctr">
              <a:buNone/>
              <a:defRPr sz="2000" b="0" i="0">
                <a:solidFill>
                  <a:schemeClr val="bg1"/>
                </a:solidFill>
                <a:latin typeface="+mn-lt"/>
                <a:cs typeface="CiscoSans ExtraLight"/>
              </a:defRPr>
            </a:lvl1pPr>
          </a:lstStyle>
          <a:p>
            <a:pPr lvl="0"/>
            <a:r>
              <a:rPr lang="en-US" noProof="0"/>
              <a:t>Click icon to add chart</a:t>
            </a:r>
            <a:endParaRPr lang="en-US" noProof="0" dirty="0"/>
          </a:p>
        </p:txBody>
      </p:sp>
    </p:spTree>
    <p:extLst>
      <p:ext uri="{BB962C8B-B14F-4D97-AF65-F5344CB8AC3E}">
        <p14:creationId xmlns:p14="http://schemas.microsoft.com/office/powerpoint/2010/main" val="2200477079"/>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69EF72CE-34D2-4581-98D2-89218BC1B4E4}"/>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TextBox 15">
            <a:extLst>
              <a:ext uri="{FF2B5EF4-FFF2-40B4-BE49-F238E27FC236}">
                <a16:creationId xmlns:a16="http://schemas.microsoft.com/office/drawing/2014/main" id="{B84020D1-D35E-497E-97F1-84A6EA9D048E}"/>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bg1"/>
                </a:solidFill>
                <a:latin typeface="Arial Black" panose="020B0A04020102020204" pitchFamily="34" charset="0"/>
              </a:rPr>
              <a:t>FR</a:t>
            </a:r>
          </a:p>
        </p:txBody>
      </p:sp>
      <p:grpSp>
        <p:nvGrpSpPr>
          <p:cNvPr id="26" name="Group 25">
            <a:extLst>
              <a:ext uri="{FF2B5EF4-FFF2-40B4-BE49-F238E27FC236}">
                <a16:creationId xmlns:a16="http://schemas.microsoft.com/office/drawing/2014/main" id="{36C8A74F-FDDF-48E8-AC2B-A5BD59D7D6A3}"/>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2D5247F3-E6EB-4003-B1FD-F6200F0738E5}"/>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E9B7D995-9FB8-4461-8AAA-FA8B9A145B6B}"/>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3" name="Parallelogram 32">
              <a:extLst>
                <a:ext uri="{FF2B5EF4-FFF2-40B4-BE49-F238E27FC236}">
                  <a16:creationId xmlns:a16="http://schemas.microsoft.com/office/drawing/2014/main" id="{849B962F-68BC-4B89-B4D8-D862517534DF}"/>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6" name="Parallelogram 35">
            <a:extLst>
              <a:ext uri="{FF2B5EF4-FFF2-40B4-BE49-F238E27FC236}">
                <a16:creationId xmlns:a16="http://schemas.microsoft.com/office/drawing/2014/main" id="{8006416B-866C-47E5-8480-109B40F9EAA9}"/>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7" name="Text Placeholder 4" title="Subtitle">
            <a:extLst>
              <a:ext uri="{FF2B5EF4-FFF2-40B4-BE49-F238E27FC236}">
                <a16:creationId xmlns:a16="http://schemas.microsoft.com/office/drawing/2014/main" id="{FE79FAE9-2A8C-46BA-8738-44CBCF7294A9}"/>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bg1"/>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id="{5750A33E-CEFE-4D43-9554-513B01B1D3D9}"/>
              </a:ext>
            </a:extLst>
          </p:cNvPr>
          <p:cNvSpPr>
            <a:spLocks noGrp="1"/>
          </p:cNvSpPr>
          <p:nvPr>
            <p:ph type="ftr" sz="quarter" idx="17"/>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4A960C75-8FA7-5740-9388-2B5112B2C5B9}"/>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7" name="Title 1" title="Title ">
            <a:extLst>
              <a:ext uri="{FF2B5EF4-FFF2-40B4-BE49-F238E27FC236}">
                <a16:creationId xmlns:a16="http://schemas.microsoft.com/office/drawing/2014/main" id="{0F525D04-A814-7A4D-9732-11097EA76257}"/>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noProof="0"/>
              <a:t>Click to Edit Master Title Style </a:t>
            </a:r>
          </a:p>
        </p:txBody>
      </p:sp>
      <p:sp>
        <p:nvSpPr>
          <p:cNvPr id="15" name="Table Placeholder 11" title="Table">
            <a:extLst>
              <a:ext uri="{FF2B5EF4-FFF2-40B4-BE49-F238E27FC236}">
                <a16:creationId xmlns:a16="http://schemas.microsoft.com/office/drawing/2014/main" id="{7CD3E31F-0AF8-4EB8-B6FA-BD95A2EDA63B}"/>
              </a:ext>
            </a:extLst>
          </p:cNvPr>
          <p:cNvSpPr>
            <a:spLocks noGrp="1"/>
          </p:cNvSpPr>
          <p:nvPr>
            <p:ph type="tbl" sz="quarter" idx="12"/>
          </p:nvPr>
        </p:nvSpPr>
        <p:spPr>
          <a:xfrm>
            <a:off x="531378" y="2664803"/>
            <a:ext cx="10993375" cy="3433180"/>
          </a:xfrm>
          <a:prstGeom prst="rect">
            <a:avLst/>
          </a:prstGeom>
        </p:spPr>
        <p:txBody>
          <a:bodyPr lIns="91420" tIns="45710" rIns="91420" bIns="45710">
            <a:noAutofit/>
          </a:bodyPr>
          <a:lstStyle>
            <a:lvl1pPr marL="0" indent="0" algn="ctr">
              <a:buNone/>
              <a:defRPr sz="2000" baseline="0">
                <a:solidFill>
                  <a:schemeClr val="bg1"/>
                </a:solidFill>
                <a:latin typeface="+mn-lt"/>
              </a:defRPr>
            </a:lvl1pPr>
          </a:lstStyle>
          <a:p>
            <a:pPr lvl="0"/>
            <a:r>
              <a:rPr lang="en-US" noProof="0"/>
              <a:t>Click icon to add table</a:t>
            </a:r>
            <a:endParaRPr lang="en-US" noProof="0" dirty="0"/>
          </a:p>
        </p:txBody>
      </p:sp>
    </p:spTree>
    <p:extLst>
      <p:ext uri="{BB962C8B-B14F-4D97-AF65-F5344CB8AC3E}">
        <p14:creationId xmlns:p14="http://schemas.microsoft.com/office/powerpoint/2010/main" val="3415060917"/>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AFD81C-E6E5-4292-828B-BD147E6DEABE}"/>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Right Triangle 3">
            <a:extLst>
              <a:ext uri="{FF2B5EF4-FFF2-40B4-BE49-F238E27FC236}">
                <a16:creationId xmlns:a16="http://schemas.microsoft.com/office/drawing/2014/main" id="{79ED029D-F488-47E5-B064-0E35B31D23A5}"/>
              </a:ext>
            </a:extLst>
          </p:cNvPr>
          <p:cNvSpPr/>
          <p:nvPr userDrawn="1"/>
        </p:nvSpPr>
        <p:spPr>
          <a:xfrm flipV="1">
            <a:off x="0" y="-5"/>
            <a:ext cx="11747500" cy="6299203"/>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Picture Placeholder 31" title="Image">
            <a:extLst>
              <a:ext uri="{FF2B5EF4-FFF2-40B4-BE49-F238E27FC236}">
                <a16:creationId xmlns:a16="http://schemas.microsoft.com/office/drawing/2014/main" id="{D683190A-95C6-428D-AEE4-FC8350C3246D}"/>
              </a:ext>
            </a:extLst>
          </p:cNvPr>
          <p:cNvSpPr>
            <a:spLocks noGrp="1"/>
          </p:cNvSpPr>
          <p:nvPr>
            <p:ph type="pic" sz="quarter" idx="13" hasCustomPrompt="1"/>
          </p:nvPr>
        </p:nvSpPr>
        <p:spPr>
          <a:xfrm>
            <a:off x="359229" y="326570"/>
            <a:ext cx="11473542" cy="6204859"/>
          </a:xfrm>
          <a:prstGeom prst="rect">
            <a:avLst/>
          </a:prstGeom>
          <a:solidFill>
            <a:schemeClr val="bg1">
              <a:lumMod val="85000"/>
            </a:schemeClr>
          </a:solidFill>
        </p:spPr>
        <p:txBody>
          <a:bodyPr lIns="0" tIns="0" anchor="ctr"/>
          <a:lstStyle>
            <a:lvl1pPr marL="0" indent="0" algn="ctr">
              <a:buNone/>
              <a:defRPr sz="1100" i="1">
                <a:latin typeface="Times New Roman" panose="02020603050405020304" pitchFamily="18" charset="0"/>
                <a:cs typeface="Times New Roman" panose="02020603050405020304" pitchFamily="18" charset="0"/>
              </a:defRPr>
            </a:lvl1pPr>
          </a:lstStyle>
          <a:p>
            <a:r>
              <a:rPr lang="en-US" noProof="0" dirty="0"/>
              <a:t>Insert or Drag and Drop Image Here</a:t>
            </a:r>
          </a:p>
        </p:txBody>
      </p:sp>
      <p:cxnSp>
        <p:nvCxnSpPr>
          <p:cNvPr id="6" name="Straight Connector 5">
            <a:extLst>
              <a:ext uri="{FF2B5EF4-FFF2-40B4-BE49-F238E27FC236}">
                <a16:creationId xmlns:a16="http://schemas.microsoft.com/office/drawing/2014/main" id="{F78F4957-6DDE-40CE-9D33-00B1434FA085}"/>
              </a:ext>
            </a:extLst>
          </p:cNvPr>
          <p:cNvCxnSpPr>
            <a:cxnSpLocks/>
          </p:cNvCxnSpPr>
          <p:nvPr userDrawn="1"/>
        </p:nvCxnSpPr>
        <p:spPr>
          <a:xfrm flipV="1">
            <a:off x="0" y="5344886"/>
            <a:ext cx="2362200" cy="1240972"/>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9" name="Title 1" title="Title ">
            <a:extLst>
              <a:ext uri="{FF2B5EF4-FFF2-40B4-BE49-F238E27FC236}">
                <a16:creationId xmlns:a16="http://schemas.microsoft.com/office/drawing/2014/main" id="{D9A8085F-72C4-4DFB-813E-C5666B0CCF3A}"/>
              </a:ext>
            </a:extLst>
          </p:cNvPr>
          <p:cNvSpPr>
            <a:spLocks noGrp="1"/>
          </p:cNvSpPr>
          <p:nvPr>
            <p:ph type="title" hasCustomPrompt="1"/>
          </p:nvPr>
        </p:nvSpPr>
        <p:spPr>
          <a:xfrm>
            <a:off x="359229" y="558802"/>
            <a:ext cx="8333222" cy="939798"/>
          </a:xfrm>
          <a:prstGeom prst="rect">
            <a:avLst/>
          </a:prstGeom>
          <a:solidFill>
            <a:schemeClr val="bg1">
              <a:alpha val="90000"/>
            </a:schemeClr>
          </a:solidFill>
        </p:spPr>
        <p:txBody>
          <a:bodyPr lIns="288000" anchor="ctr">
            <a:normAutofit/>
          </a:bodyPr>
          <a:lstStyle>
            <a:lvl1pPr>
              <a:defRPr sz="3600" b="1">
                <a:solidFill>
                  <a:schemeClr val="tx1"/>
                </a:solidFill>
              </a:defRPr>
            </a:lvl1pPr>
          </a:lstStyle>
          <a:p>
            <a:r>
              <a:rPr lang="en-US" noProof="0"/>
              <a:t>Add Caption Here</a:t>
            </a:r>
          </a:p>
        </p:txBody>
      </p:sp>
    </p:spTree>
    <p:extLst>
      <p:ext uri="{BB962C8B-B14F-4D97-AF65-F5344CB8AC3E}">
        <p14:creationId xmlns:p14="http://schemas.microsoft.com/office/powerpoint/2010/main" val="423757677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40A6720D-B182-4290-BD91-1D1E4D930603}"/>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Text Placeholder 3">
            <a:extLst>
              <a:ext uri="{FF2B5EF4-FFF2-40B4-BE49-F238E27FC236}">
                <a16:creationId xmlns:a16="http://schemas.microsoft.com/office/drawing/2014/main" id="{A488AB73-8058-4FB5-9619-FCECCA9F3941}"/>
              </a:ext>
            </a:extLst>
          </p:cNvPr>
          <p:cNvSpPr>
            <a:spLocks noGrp="1"/>
          </p:cNvSpPr>
          <p:nvPr>
            <p:ph type="body" sz="quarter" idx="15" hasCustomPrompt="1"/>
          </p:nvPr>
        </p:nvSpPr>
        <p:spPr>
          <a:xfrm>
            <a:off x="6822929" y="3461163"/>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Name</a:t>
            </a:r>
          </a:p>
        </p:txBody>
      </p:sp>
      <p:sp>
        <p:nvSpPr>
          <p:cNvPr id="10" name="Text Placeholder 4">
            <a:extLst>
              <a:ext uri="{FF2B5EF4-FFF2-40B4-BE49-F238E27FC236}">
                <a16:creationId xmlns:a16="http://schemas.microsoft.com/office/drawing/2014/main" id="{359BE165-3EB5-4C11-8B53-6E98C0BC2E65}"/>
              </a:ext>
            </a:extLst>
          </p:cNvPr>
          <p:cNvSpPr>
            <a:spLocks noGrp="1"/>
          </p:cNvSpPr>
          <p:nvPr>
            <p:ph type="body" sz="quarter" idx="16" hasCustomPrompt="1"/>
          </p:nvPr>
        </p:nvSpPr>
        <p:spPr>
          <a:xfrm>
            <a:off x="6822929" y="3839451"/>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Phone Number</a:t>
            </a:r>
          </a:p>
        </p:txBody>
      </p:sp>
      <p:sp>
        <p:nvSpPr>
          <p:cNvPr id="11" name="Text Placeholder 5">
            <a:extLst>
              <a:ext uri="{FF2B5EF4-FFF2-40B4-BE49-F238E27FC236}">
                <a16:creationId xmlns:a16="http://schemas.microsoft.com/office/drawing/2014/main" id="{79D05293-35AD-495F-A7AE-942398090B15}"/>
              </a:ext>
            </a:extLst>
          </p:cNvPr>
          <p:cNvSpPr>
            <a:spLocks noGrp="1"/>
          </p:cNvSpPr>
          <p:nvPr>
            <p:ph type="body" sz="quarter" idx="17" hasCustomPrompt="1"/>
          </p:nvPr>
        </p:nvSpPr>
        <p:spPr>
          <a:xfrm>
            <a:off x="6822928" y="4216669"/>
            <a:ext cx="3445783" cy="289070"/>
          </a:xfrm>
          <a:prstGeom prst="rect">
            <a:avLst/>
          </a:prstGeom>
        </p:spPr>
        <p:txBody>
          <a:bodyPr/>
          <a:lstStyle>
            <a:lvl1pPr marL="0" indent="0">
              <a:buNone/>
              <a:defRPr sz="1800">
                <a:latin typeface="+mn-lt"/>
                <a:cs typeface="Calibri Light" panose="020F0302020204030204" pitchFamily="34" charset="0"/>
              </a:defRPr>
            </a:lvl1pPr>
          </a:lstStyle>
          <a:p>
            <a:r>
              <a:rPr lang="en-US" noProof="0"/>
              <a:t>Email </a:t>
            </a:r>
          </a:p>
        </p:txBody>
      </p:sp>
      <p:sp>
        <p:nvSpPr>
          <p:cNvPr id="13" name="Text Placeholder 21">
            <a:extLst>
              <a:ext uri="{FF2B5EF4-FFF2-40B4-BE49-F238E27FC236}">
                <a16:creationId xmlns:a16="http://schemas.microsoft.com/office/drawing/2014/main" id="{997A03F2-8D8A-4425-9F56-66DB33CE11A1}"/>
              </a:ext>
            </a:extLst>
          </p:cNvPr>
          <p:cNvSpPr>
            <a:spLocks noGrp="1"/>
          </p:cNvSpPr>
          <p:nvPr>
            <p:ph type="body" sz="quarter" idx="18" hasCustomPrompt="1"/>
          </p:nvPr>
        </p:nvSpPr>
        <p:spPr>
          <a:xfrm>
            <a:off x="6822929" y="4594957"/>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Company Website</a:t>
            </a:r>
          </a:p>
        </p:txBody>
      </p:sp>
      <p:sp>
        <p:nvSpPr>
          <p:cNvPr id="14" name="Shape 4157">
            <a:extLst>
              <a:ext uri="{FF2B5EF4-FFF2-40B4-BE49-F238E27FC236}">
                <a16:creationId xmlns:a16="http://schemas.microsoft.com/office/drawing/2014/main" id="{A30A8F28-98F4-425F-A750-78192A157DF4}"/>
              </a:ext>
            </a:extLst>
          </p:cNvPr>
          <p:cNvSpPr/>
          <p:nvPr userDrawn="1"/>
        </p:nvSpPr>
        <p:spPr>
          <a:xfrm>
            <a:off x="6458938" y="3505247"/>
            <a:ext cx="258875" cy="258875"/>
          </a:xfrm>
          <a:custGeom>
            <a:avLst/>
            <a:gdLst/>
            <a:ahLst/>
            <a:cxnLst>
              <a:cxn ang="0">
                <a:pos x="wd2" y="hd2"/>
              </a:cxn>
              <a:cxn ang="5400000">
                <a:pos x="wd2" y="hd2"/>
              </a:cxn>
              <a:cxn ang="10800000">
                <a:pos x="wd2" y="hd2"/>
              </a:cxn>
              <a:cxn ang="16200000">
                <a:pos x="wd2" y="hd2"/>
              </a:cxn>
            </a:cxnLst>
            <a:rect l="0" t="0" r="r" b="b"/>
            <a:pathLst>
              <a:path w="21600" h="21600" extrusionOk="0">
                <a:moveTo>
                  <a:pt x="17958" y="17505"/>
                </a:moveTo>
                <a:cubicBezTo>
                  <a:pt x="17372" y="16944"/>
                  <a:pt x="16242" y="15945"/>
                  <a:pt x="15117" y="15413"/>
                </a:cubicBezTo>
                <a:cubicBezTo>
                  <a:pt x="14189" y="14975"/>
                  <a:pt x="13657" y="14531"/>
                  <a:pt x="13491" y="14057"/>
                </a:cubicBezTo>
                <a:cubicBezTo>
                  <a:pt x="13377" y="13728"/>
                  <a:pt x="13428" y="13351"/>
                  <a:pt x="13649" y="12904"/>
                </a:cubicBezTo>
                <a:cubicBezTo>
                  <a:pt x="13815" y="12567"/>
                  <a:pt x="13972" y="12286"/>
                  <a:pt x="14117" y="12028"/>
                </a:cubicBezTo>
                <a:cubicBezTo>
                  <a:pt x="14730" y="10934"/>
                  <a:pt x="15203" y="10145"/>
                  <a:pt x="15203" y="7348"/>
                </a:cubicBezTo>
                <a:cubicBezTo>
                  <a:pt x="15203" y="3162"/>
                  <a:pt x="12787" y="2951"/>
                  <a:pt x="12309" y="2951"/>
                </a:cubicBezTo>
                <a:cubicBezTo>
                  <a:pt x="11917" y="2951"/>
                  <a:pt x="11672" y="3037"/>
                  <a:pt x="11435" y="3121"/>
                </a:cubicBezTo>
                <a:cubicBezTo>
                  <a:pt x="11175" y="3213"/>
                  <a:pt x="10907" y="3309"/>
                  <a:pt x="10296" y="3319"/>
                </a:cubicBezTo>
                <a:cubicBezTo>
                  <a:pt x="9190" y="3337"/>
                  <a:pt x="6873" y="3375"/>
                  <a:pt x="6873" y="7226"/>
                </a:cubicBezTo>
                <a:cubicBezTo>
                  <a:pt x="6873" y="9919"/>
                  <a:pt x="7574" y="11156"/>
                  <a:pt x="8125" y="12150"/>
                </a:cubicBezTo>
                <a:cubicBezTo>
                  <a:pt x="8266" y="12404"/>
                  <a:pt x="8399" y="12645"/>
                  <a:pt x="8505" y="12885"/>
                </a:cubicBezTo>
                <a:cubicBezTo>
                  <a:pt x="8973" y="13949"/>
                  <a:pt x="8631" y="14693"/>
                  <a:pt x="7426" y="15224"/>
                </a:cubicBezTo>
                <a:cubicBezTo>
                  <a:pt x="5905" y="15897"/>
                  <a:pt x="5188" y="16247"/>
                  <a:pt x="3693" y="17562"/>
                </a:cubicBezTo>
                <a:cubicBezTo>
                  <a:pt x="2017" y="15800"/>
                  <a:pt x="982" y="13423"/>
                  <a:pt x="982" y="10800"/>
                </a:cubicBezTo>
                <a:cubicBezTo>
                  <a:pt x="982" y="5377"/>
                  <a:pt x="5377" y="982"/>
                  <a:pt x="10800" y="982"/>
                </a:cubicBezTo>
                <a:cubicBezTo>
                  <a:pt x="16223" y="982"/>
                  <a:pt x="20618" y="5377"/>
                  <a:pt x="20618" y="10800"/>
                </a:cubicBezTo>
                <a:cubicBezTo>
                  <a:pt x="20618" y="13395"/>
                  <a:pt x="19603" y="15749"/>
                  <a:pt x="17958" y="17505"/>
                </a:cubicBezTo>
                <a:moveTo>
                  <a:pt x="10800" y="20618"/>
                </a:moveTo>
                <a:cubicBezTo>
                  <a:pt x="8356" y="20618"/>
                  <a:pt x="6125" y="19720"/>
                  <a:pt x="4407" y="18242"/>
                </a:cubicBezTo>
                <a:cubicBezTo>
                  <a:pt x="5730" y="17084"/>
                  <a:pt x="6362" y="16767"/>
                  <a:pt x="7823" y="16122"/>
                </a:cubicBezTo>
                <a:cubicBezTo>
                  <a:pt x="9515" y="15375"/>
                  <a:pt x="10091" y="14051"/>
                  <a:pt x="9403" y="12489"/>
                </a:cubicBezTo>
                <a:cubicBezTo>
                  <a:pt x="9279" y="12208"/>
                  <a:pt x="9136" y="11949"/>
                  <a:pt x="8984" y="11674"/>
                </a:cubicBezTo>
                <a:cubicBezTo>
                  <a:pt x="8461" y="10732"/>
                  <a:pt x="7855" y="9665"/>
                  <a:pt x="7855" y="7226"/>
                </a:cubicBezTo>
                <a:cubicBezTo>
                  <a:pt x="7855" y="4341"/>
                  <a:pt x="9224" y="4318"/>
                  <a:pt x="10312" y="4300"/>
                </a:cubicBezTo>
                <a:cubicBezTo>
                  <a:pt x="11084" y="4287"/>
                  <a:pt x="11461" y="4154"/>
                  <a:pt x="11763" y="4047"/>
                </a:cubicBezTo>
                <a:cubicBezTo>
                  <a:pt x="11964" y="3975"/>
                  <a:pt x="12086" y="3933"/>
                  <a:pt x="12309" y="3933"/>
                </a:cubicBezTo>
                <a:cubicBezTo>
                  <a:pt x="13218" y="3933"/>
                  <a:pt x="14221" y="4830"/>
                  <a:pt x="14221" y="7348"/>
                </a:cubicBezTo>
                <a:cubicBezTo>
                  <a:pt x="14221" y="9888"/>
                  <a:pt x="13840" y="10513"/>
                  <a:pt x="13261" y="11548"/>
                </a:cubicBezTo>
                <a:cubicBezTo>
                  <a:pt x="13108" y="11820"/>
                  <a:pt x="12943" y="12115"/>
                  <a:pt x="12768" y="12470"/>
                </a:cubicBezTo>
                <a:cubicBezTo>
                  <a:pt x="12430" y="13155"/>
                  <a:pt x="12362" y="13798"/>
                  <a:pt x="12565" y="14380"/>
                </a:cubicBezTo>
                <a:cubicBezTo>
                  <a:pt x="12825" y="15126"/>
                  <a:pt x="13502" y="15737"/>
                  <a:pt x="14696" y="16302"/>
                </a:cubicBezTo>
                <a:cubicBezTo>
                  <a:pt x="15675" y="16764"/>
                  <a:pt x="16700" y="17667"/>
                  <a:pt x="17251" y="18189"/>
                </a:cubicBezTo>
                <a:cubicBezTo>
                  <a:pt x="15525" y="19697"/>
                  <a:pt x="13272" y="20618"/>
                  <a:pt x="10800" y="20618"/>
                </a:cubicBezTo>
                <a:moveTo>
                  <a:pt x="10800" y="0"/>
                </a:moveTo>
                <a:cubicBezTo>
                  <a:pt x="4835" y="0"/>
                  <a:pt x="0" y="4835"/>
                  <a:pt x="0" y="10800"/>
                </a:cubicBezTo>
                <a:cubicBezTo>
                  <a:pt x="0" y="16764"/>
                  <a:pt x="4835" y="21600"/>
                  <a:pt x="10800" y="21600"/>
                </a:cubicBezTo>
                <a:cubicBezTo>
                  <a:pt x="16765" y="21600"/>
                  <a:pt x="21600" y="16764"/>
                  <a:pt x="21600" y="10800"/>
                </a:cubicBezTo>
                <a:cubicBezTo>
                  <a:pt x="21600" y="4835"/>
                  <a:pt x="16765"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15" name="Shape 4186">
            <a:extLst>
              <a:ext uri="{FF2B5EF4-FFF2-40B4-BE49-F238E27FC236}">
                <a16:creationId xmlns:a16="http://schemas.microsoft.com/office/drawing/2014/main" id="{2F84D399-8148-4E86-A1E4-BE7D1D81383A}"/>
              </a:ext>
            </a:extLst>
          </p:cNvPr>
          <p:cNvSpPr/>
          <p:nvPr userDrawn="1"/>
        </p:nvSpPr>
        <p:spPr>
          <a:xfrm>
            <a:off x="6507622" y="3897986"/>
            <a:ext cx="161507" cy="296095"/>
          </a:xfrm>
          <a:custGeom>
            <a:avLst/>
            <a:gdLst/>
            <a:ahLst/>
            <a:cxnLst>
              <a:cxn ang="0">
                <a:pos x="wd2" y="hd2"/>
              </a:cxn>
              <a:cxn ang="5400000">
                <a:pos x="wd2" y="hd2"/>
              </a:cxn>
              <a:cxn ang="10800000">
                <a:pos x="wd2" y="hd2"/>
              </a:cxn>
              <a:cxn ang="16200000">
                <a:pos x="wd2" y="hd2"/>
              </a:cxn>
            </a:cxnLst>
            <a:rect l="0" t="0" r="r" b="b"/>
            <a:pathLst>
              <a:path w="21600" h="21600" extrusionOk="0">
                <a:moveTo>
                  <a:pt x="11700" y="1473"/>
                </a:moveTo>
                <a:lnTo>
                  <a:pt x="9900" y="1473"/>
                </a:lnTo>
                <a:cubicBezTo>
                  <a:pt x="9403" y="1473"/>
                  <a:pt x="9000" y="1692"/>
                  <a:pt x="9000" y="1964"/>
                </a:cubicBezTo>
                <a:cubicBezTo>
                  <a:pt x="9000" y="2235"/>
                  <a:pt x="9403" y="2455"/>
                  <a:pt x="9900" y="2455"/>
                </a:cubicBezTo>
                <a:lnTo>
                  <a:pt x="11700" y="2455"/>
                </a:lnTo>
                <a:cubicBezTo>
                  <a:pt x="12197" y="2455"/>
                  <a:pt x="12600" y="2235"/>
                  <a:pt x="12600" y="1964"/>
                </a:cubicBezTo>
                <a:cubicBezTo>
                  <a:pt x="12600" y="1692"/>
                  <a:pt x="12197" y="1473"/>
                  <a:pt x="11700" y="1473"/>
                </a:cubicBezTo>
                <a:moveTo>
                  <a:pt x="19800" y="2945"/>
                </a:moveTo>
                <a:lnTo>
                  <a:pt x="1800" y="2945"/>
                </a:lnTo>
                <a:lnTo>
                  <a:pt x="1800" y="1964"/>
                </a:lnTo>
                <a:cubicBezTo>
                  <a:pt x="1800" y="1422"/>
                  <a:pt x="2605" y="982"/>
                  <a:pt x="3600" y="982"/>
                </a:cubicBezTo>
                <a:lnTo>
                  <a:pt x="18000" y="982"/>
                </a:lnTo>
                <a:cubicBezTo>
                  <a:pt x="18993" y="982"/>
                  <a:pt x="19800" y="1422"/>
                  <a:pt x="19800" y="1964"/>
                </a:cubicBezTo>
                <a:cubicBezTo>
                  <a:pt x="19800" y="1964"/>
                  <a:pt x="19800" y="2945"/>
                  <a:pt x="19800" y="2945"/>
                </a:cubicBezTo>
                <a:close/>
                <a:moveTo>
                  <a:pt x="19800" y="17673"/>
                </a:moveTo>
                <a:lnTo>
                  <a:pt x="1800" y="17673"/>
                </a:lnTo>
                <a:lnTo>
                  <a:pt x="1800" y="3927"/>
                </a:lnTo>
                <a:lnTo>
                  <a:pt x="19800" y="3927"/>
                </a:lnTo>
                <a:cubicBezTo>
                  <a:pt x="19800" y="3927"/>
                  <a:pt x="19800" y="17673"/>
                  <a:pt x="19800" y="17673"/>
                </a:cubicBezTo>
                <a:close/>
                <a:moveTo>
                  <a:pt x="19800" y="19636"/>
                </a:moveTo>
                <a:cubicBezTo>
                  <a:pt x="19800" y="20179"/>
                  <a:pt x="18993" y="20618"/>
                  <a:pt x="18000" y="20618"/>
                </a:cubicBezTo>
                <a:lnTo>
                  <a:pt x="3600" y="20618"/>
                </a:lnTo>
                <a:cubicBezTo>
                  <a:pt x="2605" y="20618"/>
                  <a:pt x="1800" y="20179"/>
                  <a:pt x="1800" y="19636"/>
                </a:cubicBezTo>
                <a:lnTo>
                  <a:pt x="1800" y="18655"/>
                </a:lnTo>
                <a:lnTo>
                  <a:pt x="19800" y="18655"/>
                </a:lnTo>
                <a:cubicBezTo>
                  <a:pt x="19800" y="18655"/>
                  <a:pt x="19800" y="19636"/>
                  <a:pt x="19800" y="19636"/>
                </a:cubicBezTo>
                <a:close/>
                <a:moveTo>
                  <a:pt x="18000" y="0"/>
                </a:moveTo>
                <a:lnTo>
                  <a:pt x="3600" y="0"/>
                </a:lnTo>
                <a:cubicBezTo>
                  <a:pt x="1612" y="0"/>
                  <a:pt x="0" y="879"/>
                  <a:pt x="0" y="1964"/>
                </a:cubicBezTo>
                <a:lnTo>
                  <a:pt x="0" y="19636"/>
                </a:lnTo>
                <a:cubicBezTo>
                  <a:pt x="0" y="20721"/>
                  <a:pt x="1612" y="21600"/>
                  <a:pt x="3600" y="21600"/>
                </a:cubicBezTo>
                <a:lnTo>
                  <a:pt x="18000" y="21600"/>
                </a:lnTo>
                <a:cubicBezTo>
                  <a:pt x="19988" y="21600"/>
                  <a:pt x="21600" y="20721"/>
                  <a:pt x="21600" y="19636"/>
                </a:cubicBezTo>
                <a:lnTo>
                  <a:pt x="21600" y="1964"/>
                </a:lnTo>
                <a:cubicBezTo>
                  <a:pt x="21600" y="879"/>
                  <a:pt x="19988" y="0"/>
                  <a:pt x="18000" y="0"/>
                </a:cubicBezTo>
                <a:moveTo>
                  <a:pt x="10800" y="20127"/>
                </a:moveTo>
                <a:cubicBezTo>
                  <a:pt x="11297" y="20127"/>
                  <a:pt x="11700" y="19908"/>
                  <a:pt x="11700" y="19636"/>
                </a:cubicBezTo>
                <a:cubicBezTo>
                  <a:pt x="11700" y="19366"/>
                  <a:pt x="11297" y="19145"/>
                  <a:pt x="10800" y="19145"/>
                </a:cubicBezTo>
                <a:cubicBezTo>
                  <a:pt x="10303" y="19145"/>
                  <a:pt x="9900" y="19366"/>
                  <a:pt x="9900" y="19636"/>
                </a:cubicBezTo>
                <a:cubicBezTo>
                  <a:pt x="9900" y="19908"/>
                  <a:pt x="10303" y="20127"/>
                  <a:pt x="10800" y="20127"/>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19" name="Shape 4379">
            <a:extLst>
              <a:ext uri="{FF2B5EF4-FFF2-40B4-BE49-F238E27FC236}">
                <a16:creationId xmlns:a16="http://schemas.microsoft.com/office/drawing/2014/main" id="{E4408FF8-E342-42F8-BBE9-1220822B5E99}"/>
              </a:ext>
            </a:extLst>
          </p:cNvPr>
          <p:cNvSpPr/>
          <p:nvPr userDrawn="1"/>
        </p:nvSpPr>
        <p:spPr>
          <a:xfrm>
            <a:off x="6458938" y="4327945"/>
            <a:ext cx="258875" cy="188273"/>
          </a:xfrm>
          <a:custGeom>
            <a:avLst/>
            <a:gdLst/>
            <a:ahLst/>
            <a:cxnLst>
              <a:cxn ang="0">
                <a:pos x="wd2" y="hd2"/>
              </a:cxn>
              <a:cxn ang="5400000">
                <a:pos x="wd2" y="hd2"/>
              </a:cxn>
              <a:cxn ang="10800000">
                <a:pos x="wd2" y="hd2"/>
              </a:cxn>
              <a:cxn ang="16200000">
                <a:pos x="wd2" y="hd2"/>
              </a:cxn>
            </a:cxnLst>
            <a:rect l="0" t="0" r="r" b="b"/>
            <a:pathLst>
              <a:path w="21600" h="21600" extrusionOk="0">
                <a:moveTo>
                  <a:pt x="20618" y="18900"/>
                </a:moveTo>
                <a:cubicBezTo>
                  <a:pt x="20618" y="18980"/>
                  <a:pt x="20611" y="19058"/>
                  <a:pt x="20601" y="19135"/>
                </a:cubicBezTo>
                <a:lnTo>
                  <a:pt x="14539" y="10800"/>
                </a:lnTo>
                <a:lnTo>
                  <a:pt x="20601" y="2465"/>
                </a:lnTo>
                <a:cubicBezTo>
                  <a:pt x="20611" y="2542"/>
                  <a:pt x="20618" y="2620"/>
                  <a:pt x="20618" y="2700"/>
                </a:cubicBezTo>
                <a:cubicBezTo>
                  <a:pt x="20618" y="2700"/>
                  <a:pt x="20618" y="18900"/>
                  <a:pt x="20618" y="18900"/>
                </a:cubicBezTo>
                <a:close/>
                <a:moveTo>
                  <a:pt x="19636" y="20250"/>
                </a:moveTo>
                <a:lnTo>
                  <a:pt x="1964" y="20250"/>
                </a:lnTo>
                <a:cubicBezTo>
                  <a:pt x="1849" y="20250"/>
                  <a:pt x="1739" y="20218"/>
                  <a:pt x="1637" y="20168"/>
                </a:cubicBezTo>
                <a:lnTo>
                  <a:pt x="7755" y="11754"/>
                </a:lnTo>
                <a:lnTo>
                  <a:pt x="9440" y="14072"/>
                </a:lnTo>
                <a:cubicBezTo>
                  <a:pt x="9816" y="14589"/>
                  <a:pt x="10308" y="14847"/>
                  <a:pt x="10800" y="14847"/>
                </a:cubicBezTo>
                <a:cubicBezTo>
                  <a:pt x="11292" y="14847"/>
                  <a:pt x="11784" y="14589"/>
                  <a:pt x="12159" y="14072"/>
                </a:cubicBezTo>
                <a:lnTo>
                  <a:pt x="13845" y="11754"/>
                </a:lnTo>
                <a:lnTo>
                  <a:pt x="19964" y="20168"/>
                </a:lnTo>
                <a:cubicBezTo>
                  <a:pt x="19861" y="20218"/>
                  <a:pt x="19752" y="20250"/>
                  <a:pt x="19636" y="20250"/>
                </a:cubicBezTo>
                <a:moveTo>
                  <a:pt x="982" y="18900"/>
                </a:moveTo>
                <a:lnTo>
                  <a:pt x="982" y="2700"/>
                </a:lnTo>
                <a:cubicBezTo>
                  <a:pt x="982" y="2620"/>
                  <a:pt x="989" y="2542"/>
                  <a:pt x="999" y="2465"/>
                </a:cubicBezTo>
                <a:lnTo>
                  <a:pt x="7061" y="10800"/>
                </a:lnTo>
                <a:lnTo>
                  <a:pt x="999" y="19135"/>
                </a:lnTo>
                <a:cubicBezTo>
                  <a:pt x="989" y="19058"/>
                  <a:pt x="982" y="18980"/>
                  <a:pt x="982" y="18900"/>
                </a:cubicBezTo>
                <a:moveTo>
                  <a:pt x="1964" y="1350"/>
                </a:moveTo>
                <a:lnTo>
                  <a:pt x="19636" y="1350"/>
                </a:lnTo>
                <a:cubicBezTo>
                  <a:pt x="19752" y="1350"/>
                  <a:pt x="19861" y="1382"/>
                  <a:pt x="19964" y="1433"/>
                </a:cubicBezTo>
                <a:lnTo>
                  <a:pt x="11465" y="13118"/>
                </a:lnTo>
                <a:cubicBezTo>
                  <a:pt x="11288" y="13362"/>
                  <a:pt x="11051" y="13497"/>
                  <a:pt x="10800" y="13497"/>
                </a:cubicBezTo>
                <a:cubicBezTo>
                  <a:pt x="10549" y="13497"/>
                  <a:pt x="10312" y="13362"/>
                  <a:pt x="10134" y="13118"/>
                </a:cubicBezTo>
                <a:lnTo>
                  <a:pt x="1637" y="1433"/>
                </a:lnTo>
                <a:cubicBezTo>
                  <a:pt x="1739" y="1382"/>
                  <a:pt x="1849" y="1350"/>
                  <a:pt x="1964" y="1350"/>
                </a:cubicBezTo>
                <a:moveTo>
                  <a:pt x="19636" y="0"/>
                </a:moveTo>
                <a:lnTo>
                  <a:pt x="1964" y="0"/>
                </a:lnTo>
                <a:cubicBezTo>
                  <a:pt x="879" y="0"/>
                  <a:pt x="0" y="1209"/>
                  <a:pt x="0" y="2700"/>
                </a:cubicBezTo>
                <a:lnTo>
                  <a:pt x="0" y="18900"/>
                </a:lnTo>
                <a:cubicBezTo>
                  <a:pt x="0" y="20391"/>
                  <a:pt x="879" y="21600"/>
                  <a:pt x="1964" y="21600"/>
                </a:cubicBezTo>
                <a:lnTo>
                  <a:pt x="19636" y="21600"/>
                </a:lnTo>
                <a:cubicBezTo>
                  <a:pt x="20721" y="21600"/>
                  <a:pt x="21600" y="20391"/>
                  <a:pt x="21600" y="18900"/>
                </a:cubicBezTo>
                <a:lnTo>
                  <a:pt x="21600" y="2700"/>
                </a:lnTo>
                <a:cubicBezTo>
                  <a:pt x="21600" y="1209"/>
                  <a:pt x="20721" y="0"/>
                  <a:pt x="19636"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20" name="Shape 4487">
            <a:extLst>
              <a:ext uri="{FF2B5EF4-FFF2-40B4-BE49-F238E27FC236}">
                <a16:creationId xmlns:a16="http://schemas.microsoft.com/office/drawing/2014/main" id="{11D27456-C005-4109-9E74-0B692200A0B3}"/>
              </a:ext>
            </a:extLst>
          </p:cNvPr>
          <p:cNvSpPr/>
          <p:nvPr userDrawn="1"/>
        </p:nvSpPr>
        <p:spPr>
          <a:xfrm>
            <a:off x="6471716" y="4650082"/>
            <a:ext cx="233318" cy="233318"/>
          </a:xfrm>
          <a:custGeom>
            <a:avLst/>
            <a:gdLst/>
            <a:ahLst/>
            <a:cxnLst>
              <a:cxn ang="0">
                <a:pos x="wd2" y="hd2"/>
              </a:cxn>
              <a:cxn ang="5400000">
                <a:pos x="wd2" y="hd2"/>
              </a:cxn>
              <a:cxn ang="10800000">
                <a:pos x="wd2" y="hd2"/>
              </a:cxn>
              <a:cxn ang="16200000">
                <a:pos x="wd2" y="hd2"/>
              </a:cxn>
            </a:cxnLst>
            <a:rect l="0" t="0" r="r" b="b"/>
            <a:pathLst>
              <a:path w="21600" h="21600" extrusionOk="0">
                <a:moveTo>
                  <a:pt x="17850" y="17620"/>
                </a:moveTo>
                <a:cubicBezTo>
                  <a:pt x="17270" y="17122"/>
                  <a:pt x="16604" y="16682"/>
                  <a:pt x="15855" y="16324"/>
                </a:cubicBezTo>
                <a:cubicBezTo>
                  <a:pt x="15868" y="16284"/>
                  <a:pt x="15882" y="16244"/>
                  <a:pt x="15896" y="16203"/>
                </a:cubicBezTo>
                <a:cubicBezTo>
                  <a:pt x="16131" y="15456"/>
                  <a:pt x="16320" y="14656"/>
                  <a:pt x="16454" y="13811"/>
                </a:cubicBezTo>
                <a:cubicBezTo>
                  <a:pt x="16471" y="13704"/>
                  <a:pt x="16484" y="13596"/>
                  <a:pt x="16499" y="13488"/>
                </a:cubicBezTo>
                <a:cubicBezTo>
                  <a:pt x="16544" y="13166"/>
                  <a:pt x="16581" y="12839"/>
                  <a:pt x="16610" y="12507"/>
                </a:cubicBezTo>
                <a:cubicBezTo>
                  <a:pt x="16621" y="12383"/>
                  <a:pt x="16632" y="12260"/>
                  <a:pt x="16641" y="12135"/>
                </a:cubicBezTo>
                <a:cubicBezTo>
                  <a:pt x="16660" y="11858"/>
                  <a:pt x="16664" y="11574"/>
                  <a:pt x="16673" y="11291"/>
                </a:cubicBezTo>
                <a:lnTo>
                  <a:pt x="20598" y="11291"/>
                </a:lnTo>
                <a:cubicBezTo>
                  <a:pt x="20476" y="13747"/>
                  <a:pt x="19450" y="15962"/>
                  <a:pt x="17850" y="17620"/>
                </a:cubicBezTo>
                <a:moveTo>
                  <a:pt x="13714" y="20178"/>
                </a:moveTo>
                <a:cubicBezTo>
                  <a:pt x="13925" y="19957"/>
                  <a:pt x="14127" y="19710"/>
                  <a:pt x="14321" y="19444"/>
                </a:cubicBezTo>
                <a:cubicBezTo>
                  <a:pt x="14339" y="19419"/>
                  <a:pt x="14357" y="19394"/>
                  <a:pt x="14375" y="19369"/>
                </a:cubicBezTo>
                <a:cubicBezTo>
                  <a:pt x="14764" y="18822"/>
                  <a:pt x="15116" y="18192"/>
                  <a:pt x="15420" y="17488"/>
                </a:cubicBezTo>
                <a:cubicBezTo>
                  <a:pt x="15436" y="17450"/>
                  <a:pt x="15451" y="17410"/>
                  <a:pt x="15467" y="17372"/>
                </a:cubicBezTo>
                <a:cubicBezTo>
                  <a:pt x="15485" y="17329"/>
                  <a:pt x="15499" y="17282"/>
                  <a:pt x="15517" y="17239"/>
                </a:cubicBezTo>
                <a:cubicBezTo>
                  <a:pt x="16123" y="17535"/>
                  <a:pt x="16665" y="17890"/>
                  <a:pt x="17142" y="18285"/>
                </a:cubicBezTo>
                <a:cubicBezTo>
                  <a:pt x="16149" y="19129"/>
                  <a:pt x="14989" y="19782"/>
                  <a:pt x="13714" y="20178"/>
                </a:cubicBezTo>
                <a:moveTo>
                  <a:pt x="11291" y="20569"/>
                </a:moveTo>
                <a:lnTo>
                  <a:pt x="11291" y="16221"/>
                </a:lnTo>
                <a:cubicBezTo>
                  <a:pt x="12498" y="16271"/>
                  <a:pt x="13638" y="16493"/>
                  <a:pt x="14652" y="16869"/>
                </a:cubicBezTo>
                <a:cubicBezTo>
                  <a:pt x="13850" y="18909"/>
                  <a:pt x="12654" y="20298"/>
                  <a:pt x="11291" y="20569"/>
                </a:cubicBezTo>
                <a:moveTo>
                  <a:pt x="11291" y="11291"/>
                </a:moveTo>
                <a:lnTo>
                  <a:pt x="15697" y="11291"/>
                </a:lnTo>
                <a:cubicBezTo>
                  <a:pt x="15655" y="12995"/>
                  <a:pt x="15392" y="14581"/>
                  <a:pt x="14971" y="15948"/>
                </a:cubicBezTo>
                <a:cubicBezTo>
                  <a:pt x="13855" y="15534"/>
                  <a:pt x="12608" y="15291"/>
                  <a:pt x="11291" y="15240"/>
                </a:cubicBezTo>
                <a:cubicBezTo>
                  <a:pt x="11291" y="15240"/>
                  <a:pt x="11291" y="11291"/>
                  <a:pt x="11291" y="11291"/>
                </a:cubicBezTo>
                <a:close/>
                <a:moveTo>
                  <a:pt x="11291" y="6360"/>
                </a:moveTo>
                <a:cubicBezTo>
                  <a:pt x="12608" y="6309"/>
                  <a:pt x="13855" y="6066"/>
                  <a:pt x="14971" y="5652"/>
                </a:cubicBezTo>
                <a:cubicBezTo>
                  <a:pt x="15392" y="7019"/>
                  <a:pt x="15655" y="8605"/>
                  <a:pt x="15697" y="10309"/>
                </a:cubicBezTo>
                <a:lnTo>
                  <a:pt x="11291" y="10309"/>
                </a:lnTo>
                <a:cubicBezTo>
                  <a:pt x="11291" y="10309"/>
                  <a:pt x="11291" y="6360"/>
                  <a:pt x="11291" y="6360"/>
                </a:cubicBezTo>
                <a:close/>
                <a:moveTo>
                  <a:pt x="11291" y="1031"/>
                </a:moveTo>
                <a:cubicBezTo>
                  <a:pt x="12654" y="1302"/>
                  <a:pt x="13850" y="2691"/>
                  <a:pt x="14652" y="4731"/>
                </a:cubicBezTo>
                <a:cubicBezTo>
                  <a:pt x="13638" y="5107"/>
                  <a:pt x="12498" y="5329"/>
                  <a:pt x="11291" y="5379"/>
                </a:cubicBezTo>
                <a:cubicBezTo>
                  <a:pt x="11291" y="5379"/>
                  <a:pt x="11291" y="1031"/>
                  <a:pt x="11291" y="1031"/>
                </a:cubicBezTo>
                <a:close/>
                <a:moveTo>
                  <a:pt x="17142" y="3315"/>
                </a:moveTo>
                <a:cubicBezTo>
                  <a:pt x="16665" y="3711"/>
                  <a:pt x="16123" y="4065"/>
                  <a:pt x="15517" y="4361"/>
                </a:cubicBezTo>
                <a:cubicBezTo>
                  <a:pt x="15499" y="4318"/>
                  <a:pt x="15485" y="4271"/>
                  <a:pt x="15467" y="4229"/>
                </a:cubicBezTo>
                <a:cubicBezTo>
                  <a:pt x="15451" y="4190"/>
                  <a:pt x="15436" y="4151"/>
                  <a:pt x="15420" y="4112"/>
                </a:cubicBezTo>
                <a:cubicBezTo>
                  <a:pt x="15116" y="3408"/>
                  <a:pt x="14764" y="2778"/>
                  <a:pt x="14375" y="2231"/>
                </a:cubicBezTo>
                <a:cubicBezTo>
                  <a:pt x="14357" y="2206"/>
                  <a:pt x="14339" y="2181"/>
                  <a:pt x="14321" y="2156"/>
                </a:cubicBezTo>
                <a:cubicBezTo>
                  <a:pt x="14127" y="1890"/>
                  <a:pt x="13925" y="1643"/>
                  <a:pt x="13714" y="1422"/>
                </a:cubicBezTo>
                <a:cubicBezTo>
                  <a:pt x="14989" y="1818"/>
                  <a:pt x="16149" y="2471"/>
                  <a:pt x="17142" y="3315"/>
                </a:cubicBezTo>
                <a:moveTo>
                  <a:pt x="20598" y="10309"/>
                </a:moveTo>
                <a:lnTo>
                  <a:pt x="16673" y="10309"/>
                </a:lnTo>
                <a:cubicBezTo>
                  <a:pt x="16664" y="10027"/>
                  <a:pt x="16660" y="9742"/>
                  <a:pt x="16641" y="9465"/>
                </a:cubicBezTo>
                <a:cubicBezTo>
                  <a:pt x="16632" y="9340"/>
                  <a:pt x="16621" y="9217"/>
                  <a:pt x="16610" y="9093"/>
                </a:cubicBezTo>
                <a:cubicBezTo>
                  <a:pt x="16581" y="8761"/>
                  <a:pt x="16544" y="8434"/>
                  <a:pt x="16499" y="8112"/>
                </a:cubicBezTo>
                <a:cubicBezTo>
                  <a:pt x="16484" y="8005"/>
                  <a:pt x="16471" y="7896"/>
                  <a:pt x="16454" y="7789"/>
                </a:cubicBezTo>
                <a:cubicBezTo>
                  <a:pt x="16320" y="6944"/>
                  <a:pt x="16131" y="6144"/>
                  <a:pt x="15896" y="5397"/>
                </a:cubicBezTo>
                <a:cubicBezTo>
                  <a:pt x="15882" y="5357"/>
                  <a:pt x="15868" y="5317"/>
                  <a:pt x="15855" y="5276"/>
                </a:cubicBezTo>
                <a:cubicBezTo>
                  <a:pt x="16604" y="4918"/>
                  <a:pt x="17270" y="4478"/>
                  <a:pt x="17850" y="3981"/>
                </a:cubicBezTo>
                <a:cubicBezTo>
                  <a:pt x="19450" y="5638"/>
                  <a:pt x="20476" y="7853"/>
                  <a:pt x="20598" y="10309"/>
                </a:cubicBezTo>
                <a:moveTo>
                  <a:pt x="10309" y="5379"/>
                </a:moveTo>
                <a:cubicBezTo>
                  <a:pt x="9101" y="5329"/>
                  <a:pt x="7961" y="5107"/>
                  <a:pt x="6947" y="4731"/>
                </a:cubicBezTo>
                <a:cubicBezTo>
                  <a:pt x="7749" y="2691"/>
                  <a:pt x="8945" y="1302"/>
                  <a:pt x="10309" y="1031"/>
                </a:cubicBezTo>
                <a:cubicBezTo>
                  <a:pt x="10309" y="1031"/>
                  <a:pt x="10309" y="5379"/>
                  <a:pt x="10309" y="5379"/>
                </a:cubicBezTo>
                <a:close/>
                <a:moveTo>
                  <a:pt x="10309" y="10309"/>
                </a:moveTo>
                <a:lnTo>
                  <a:pt x="5903" y="10309"/>
                </a:lnTo>
                <a:cubicBezTo>
                  <a:pt x="5945" y="8605"/>
                  <a:pt x="6207" y="7019"/>
                  <a:pt x="6629" y="5652"/>
                </a:cubicBezTo>
                <a:cubicBezTo>
                  <a:pt x="7745" y="6066"/>
                  <a:pt x="8991" y="6309"/>
                  <a:pt x="10309" y="6360"/>
                </a:cubicBezTo>
                <a:cubicBezTo>
                  <a:pt x="10309" y="6360"/>
                  <a:pt x="10309" y="10309"/>
                  <a:pt x="10309" y="10309"/>
                </a:cubicBezTo>
                <a:close/>
                <a:moveTo>
                  <a:pt x="10309" y="15240"/>
                </a:moveTo>
                <a:cubicBezTo>
                  <a:pt x="8991" y="15291"/>
                  <a:pt x="7745" y="15534"/>
                  <a:pt x="6629" y="15948"/>
                </a:cubicBezTo>
                <a:cubicBezTo>
                  <a:pt x="6207" y="14581"/>
                  <a:pt x="5945" y="12995"/>
                  <a:pt x="5903" y="11291"/>
                </a:cubicBezTo>
                <a:lnTo>
                  <a:pt x="10309" y="11291"/>
                </a:lnTo>
                <a:cubicBezTo>
                  <a:pt x="10309" y="11291"/>
                  <a:pt x="10309" y="15240"/>
                  <a:pt x="10309" y="15240"/>
                </a:cubicBezTo>
                <a:close/>
                <a:moveTo>
                  <a:pt x="10309" y="20569"/>
                </a:moveTo>
                <a:cubicBezTo>
                  <a:pt x="8945" y="20298"/>
                  <a:pt x="7749" y="18909"/>
                  <a:pt x="6947" y="16869"/>
                </a:cubicBezTo>
                <a:cubicBezTo>
                  <a:pt x="7961" y="16493"/>
                  <a:pt x="9101" y="16271"/>
                  <a:pt x="10309" y="16221"/>
                </a:cubicBezTo>
                <a:cubicBezTo>
                  <a:pt x="10309" y="16221"/>
                  <a:pt x="10309" y="20569"/>
                  <a:pt x="10309" y="20569"/>
                </a:cubicBezTo>
                <a:close/>
                <a:moveTo>
                  <a:pt x="4458" y="18285"/>
                </a:moveTo>
                <a:cubicBezTo>
                  <a:pt x="4934" y="17890"/>
                  <a:pt x="5476" y="17535"/>
                  <a:pt x="6083" y="17239"/>
                </a:cubicBezTo>
                <a:cubicBezTo>
                  <a:pt x="6100" y="17282"/>
                  <a:pt x="6115" y="17329"/>
                  <a:pt x="6132" y="17372"/>
                </a:cubicBezTo>
                <a:cubicBezTo>
                  <a:pt x="6149" y="17410"/>
                  <a:pt x="6163" y="17450"/>
                  <a:pt x="6180" y="17488"/>
                </a:cubicBezTo>
                <a:cubicBezTo>
                  <a:pt x="6484" y="18192"/>
                  <a:pt x="6835" y="18822"/>
                  <a:pt x="7224" y="19369"/>
                </a:cubicBezTo>
                <a:cubicBezTo>
                  <a:pt x="7242" y="19394"/>
                  <a:pt x="7261" y="19419"/>
                  <a:pt x="7279" y="19444"/>
                </a:cubicBezTo>
                <a:cubicBezTo>
                  <a:pt x="7472" y="19710"/>
                  <a:pt x="7674" y="19957"/>
                  <a:pt x="7886" y="20178"/>
                </a:cubicBezTo>
                <a:cubicBezTo>
                  <a:pt x="6610" y="19782"/>
                  <a:pt x="5451" y="19129"/>
                  <a:pt x="4458" y="18285"/>
                </a:cubicBezTo>
                <a:moveTo>
                  <a:pt x="1002" y="11291"/>
                </a:moveTo>
                <a:lnTo>
                  <a:pt x="4927" y="11291"/>
                </a:lnTo>
                <a:cubicBezTo>
                  <a:pt x="4935" y="11574"/>
                  <a:pt x="4940" y="11858"/>
                  <a:pt x="4958" y="12135"/>
                </a:cubicBezTo>
                <a:cubicBezTo>
                  <a:pt x="4967" y="12260"/>
                  <a:pt x="4979" y="12383"/>
                  <a:pt x="4989" y="12507"/>
                </a:cubicBezTo>
                <a:cubicBezTo>
                  <a:pt x="5018" y="12839"/>
                  <a:pt x="5055" y="13166"/>
                  <a:pt x="5100" y="13488"/>
                </a:cubicBezTo>
                <a:cubicBezTo>
                  <a:pt x="5116" y="13596"/>
                  <a:pt x="5129" y="13704"/>
                  <a:pt x="5146" y="13811"/>
                </a:cubicBezTo>
                <a:cubicBezTo>
                  <a:pt x="5280" y="14656"/>
                  <a:pt x="5468" y="15456"/>
                  <a:pt x="5704" y="16203"/>
                </a:cubicBezTo>
                <a:cubicBezTo>
                  <a:pt x="5718" y="16244"/>
                  <a:pt x="5731" y="16284"/>
                  <a:pt x="5744" y="16324"/>
                </a:cubicBezTo>
                <a:cubicBezTo>
                  <a:pt x="4996" y="16682"/>
                  <a:pt x="4330" y="17122"/>
                  <a:pt x="3749" y="17620"/>
                </a:cubicBezTo>
                <a:cubicBezTo>
                  <a:pt x="2150" y="15962"/>
                  <a:pt x="1123" y="13747"/>
                  <a:pt x="1002" y="11291"/>
                </a:cubicBezTo>
                <a:moveTo>
                  <a:pt x="3749" y="3981"/>
                </a:moveTo>
                <a:cubicBezTo>
                  <a:pt x="4330" y="4478"/>
                  <a:pt x="4996" y="4918"/>
                  <a:pt x="5744" y="5276"/>
                </a:cubicBezTo>
                <a:cubicBezTo>
                  <a:pt x="5731" y="5317"/>
                  <a:pt x="5718" y="5357"/>
                  <a:pt x="5704" y="5397"/>
                </a:cubicBezTo>
                <a:cubicBezTo>
                  <a:pt x="5469" y="6144"/>
                  <a:pt x="5280" y="6944"/>
                  <a:pt x="5146" y="7789"/>
                </a:cubicBezTo>
                <a:cubicBezTo>
                  <a:pt x="5129" y="7896"/>
                  <a:pt x="5116" y="8005"/>
                  <a:pt x="5100" y="8112"/>
                </a:cubicBezTo>
                <a:cubicBezTo>
                  <a:pt x="5055" y="8434"/>
                  <a:pt x="5018" y="8761"/>
                  <a:pt x="4989" y="9093"/>
                </a:cubicBezTo>
                <a:cubicBezTo>
                  <a:pt x="4979" y="9217"/>
                  <a:pt x="4967" y="9340"/>
                  <a:pt x="4958" y="9465"/>
                </a:cubicBezTo>
                <a:cubicBezTo>
                  <a:pt x="4940" y="9742"/>
                  <a:pt x="4935" y="10027"/>
                  <a:pt x="4927" y="10309"/>
                </a:cubicBezTo>
                <a:lnTo>
                  <a:pt x="1002" y="10309"/>
                </a:lnTo>
                <a:cubicBezTo>
                  <a:pt x="1123" y="7853"/>
                  <a:pt x="2150" y="5638"/>
                  <a:pt x="3749" y="3981"/>
                </a:cubicBezTo>
                <a:moveTo>
                  <a:pt x="7886" y="1422"/>
                </a:moveTo>
                <a:cubicBezTo>
                  <a:pt x="7674" y="1643"/>
                  <a:pt x="7472" y="1890"/>
                  <a:pt x="7279" y="2156"/>
                </a:cubicBezTo>
                <a:cubicBezTo>
                  <a:pt x="7261" y="2181"/>
                  <a:pt x="7242" y="2206"/>
                  <a:pt x="7224" y="2231"/>
                </a:cubicBezTo>
                <a:cubicBezTo>
                  <a:pt x="6835" y="2778"/>
                  <a:pt x="6484" y="3408"/>
                  <a:pt x="6180" y="4112"/>
                </a:cubicBezTo>
                <a:cubicBezTo>
                  <a:pt x="6163" y="4151"/>
                  <a:pt x="6149" y="4190"/>
                  <a:pt x="6132" y="4229"/>
                </a:cubicBezTo>
                <a:cubicBezTo>
                  <a:pt x="6115" y="4271"/>
                  <a:pt x="6100" y="4318"/>
                  <a:pt x="6083" y="4361"/>
                </a:cubicBezTo>
                <a:cubicBezTo>
                  <a:pt x="5476" y="4065"/>
                  <a:pt x="4934" y="3711"/>
                  <a:pt x="4458" y="3315"/>
                </a:cubicBezTo>
                <a:cubicBezTo>
                  <a:pt x="5451" y="2471"/>
                  <a:pt x="6610" y="1818"/>
                  <a:pt x="7886" y="1422"/>
                </a:cubicBezTo>
                <a:moveTo>
                  <a:pt x="10800" y="0"/>
                </a:moveTo>
                <a:cubicBezTo>
                  <a:pt x="4835" y="0"/>
                  <a:pt x="0" y="4835"/>
                  <a:pt x="0" y="10800"/>
                </a:cubicBezTo>
                <a:cubicBezTo>
                  <a:pt x="0" y="16765"/>
                  <a:pt x="4835" y="21600"/>
                  <a:pt x="10800" y="21600"/>
                </a:cubicBezTo>
                <a:cubicBezTo>
                  <a:pt x="16764" y="21600"/>
                  <a:pt x="21600" y="16765"/>
                  <a:pt x="21600" y="10800"/>
                </a:cubicBezTo>
                <a:cubicBezTo>
                  <a:pt x="21600" y="4835"/>
                  <a:pt x="16764"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21" name="Right Triangle 20">
            <a:extLst>
              <a:ext uri="{FF2B5EF4-FFF2-40B4-BE49-F238E27FC236}">
                <a16:creationId xmlns:a16="http://schemas.microsoft.com/office/drawing/2014/main" id="{FDDD2B84-3CB9-4567-8C91-C538E8A1C89F}"/>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2" name="Straight Connector 21">
            <a:extLst>
              <a:ext uri="{FF2B5EF4-FFF2-40B4-BE49-F238E27FC236}">
                <a16:creationId xmlns:a16="http://schemas.microsoft.com/office/drawing/2014/main" id="{34EF3020-1476-41B1-9FE7-B476A25C53D3}"/>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1B64EC3-B232-415D-8E27-EB3E24D13922}"/>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2261CE2F-F199-4242-AC6C-692676B81FF1}"/>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Picture Placeholder 24">
            <a:extLst>
              <a:ext uri="{FF2B5EF4-FFF2-40B4-BE49-F238E27FC236}">
                <a16:creationId xmlns:a16="http://schemas.microsoft.com/office/drawing/2014/main" id="{89C0506D-0CA6-4583-9D04-24E7F4D16AD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oAutofit/>
          </a:bodyPr>
          <a:lstStyle>
            <a:lvl1pPr marL="0" indent="0">
              <a:buNone/>
              <a:defRPr>
                <a:solidFill>
                  <a:schemeClr val="bg1"/>
                </a:solidFill>
              </a:defRPr>
            </a:lvl1pPr>
          </a:lstStyle>
          <a:p>
            <a:r>
              <a:rPr lang="en-US" noProof="0"/>
              <a:t>Click icon to add picture</a:t>
            </a:r>
            <a:endParaRPr lang="en-US" noProof="0" dirty="0"/>
          </a:p>
        </p:txBody>
      </p: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1821022"/>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Tree>
    <p:extLst>
      <p:ext uri="{BB962C8B-B14F-4D97-AF65-F5344CB8AC3E}">
        <p14:creationId xmlns:p14="http://schemas.microsoft.com/office/powerpoint/2010/main" val="3839051282"/>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E1099AB-ABB9-4706-9E38-357EC2AB403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tx1"/>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920470"/>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33B31A5E-1244-4689-B513-C78E3C4E53B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71D0E8AA-902F-440D-9C55-2A391C22396A}"/>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Parallelogram 16">
            <a:extLst>
              <a:ext uri="{FF2B5EF4-FFF2-40B4-BE49-F238E27FC236}">
                <a16:creationId xmlns:a16="http://schemas.microsoft.com/office/drawing/2014/main"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1" name="Text Placeholder 2" title="Subtitle">
            <a:extLst>
              <a:ext uri="{FF2B5EF4-FFF2-40B4-BE49-F238E27FC236}">
                <a16:creationId xmlns:a16="http://schemas.microsoft.com/office/drawing/2014/main"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tx1"/>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id="{E123A0CF-50D6-46EC-8BF6-43E38AFCD588}"/>
              </a:ext>
            </a:extLst>
          </p:cNvPr>
          <p:cNvSpPr/>
          <p:nvPr userDrawn="1"/>
        </p:nvSpPr>
        <p:spPr>
          <a:xfrm>
            <a:off x="7754112" y="0"/>
            <a:ext cx="2258568" cy="742819"/>
          </a:xfrm>
          <a:prstGeom prst="parallelogram">
            <a:avLst>
              <a:gd name="adj" fmla="val 19585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26" name="Straight Connector 25">
            <a:extLst>
              <a:ext uri="{FF2B5EF4-FFF2-40B4-BE49-F238E27FC236}">
                <a16:creationId xmlns:a16="http://schemas.microsoft.com/office/drawing/2014/main"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id="{FC8C82F3-94EE-4B4F-A01D-993A41BC00B1}"/>
              </a:ext>
            </a:extLst>
          </p:cNvPr>
          <p:cNvSpPr/>
          <p:nvPr userDrawn="1"/>
        </p:nvSpPr>
        <p:spPr>
          <a:xfrm rot="19958790">
            <a:off x="-139035" y="3407045"/>
            <a:ext cx="1438399" cy="236580"/>
          </a:xfrm>
          <a:prstGeom prst="parallelogram">
            <a:avLst>
              <a:gd name="adj" fmla="val 53218"/>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289179159"/>
      </p:ext>
    </p:extLst>
  </p:cSld>
  <p:clrMapOvr>
    <a:masterClrMapping/>
  </p:clrMapOvr>
  <p:extLst>
    <p:ext uri="{DCECCB84-F9BA-43D5-87BE-67443E8EF086}">
      <p15:sldGuideLst xmlns:p15="http://schemas.microsoft.com/office/powerpoint/2012/main">
        <p15:guide id="1" orient="horz" pos="2183">
          <p15:clr>
            <a:srgbClr val="FBAE40"/>
          </p15:clr>
        </p15:guide>
        <p15:guide id="2" pos="3840">
          <p15:clr>
            <a:srgbClr val="FBAE40"/>
          </p15:clr>
        </p15:guide>
        <p15:guide id="3" pos="143">
          <p15:clr>
            <a:srgbClr val="FBAE40"/>
          </p15:clr>
        </p15:guide>
        <p15:guide id="4" orient="horz" pos="4170">
          <p15:clr>
            <a:srgbClr val="FBAE40"/>
          </p15:clr>
        </p15:guide>
        <p15:guide id="5" pos="7537">
          <p15:clr>
            <a:srgbClr val="FBAE40"/>
          </p15:clr>
        </p15:guide>
        <p15:guide id="6" orient="horz" pos="14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9111EB29-9262-4594-8717-356AB3816AA6}"/>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bg1"/>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noProof="0"/>
              <a:t>Click to Edit Master Title Style </a:t>
            </a:r>
          </a:p>
        </p:txBody>
      </p:sp>
      <p:sp>
        <p:nvSpPr>
          <p:cNvPr id="29" name="Content Placeholder 2">
            <a:extLst>
              <a:ext uri="{FF2B5EF4-FFF2-40B4-BE49-F238E27FC236}">
                <a16:creationId xmlns:a16="http://schemas.microsoft.com/office/drawing/2014/main" id="{1FAE0C34-9220-45F0-9FC2-9FE7C994E7BD}"/>
              </a:ext>
            </a:extLst>
          </p:cNvPr>
          <p:cNvSpPr>
            <a:spLocks noGrp="1"/>
          </p:cNvSpPr>
          <p:nvPr>
            <p:ph idx="1"/>
          </p:nvPr>
        </p:nvSpPr>
        <p:spPr>
          <a:xfrm>
            <a:off x="518678" y="1671924"/>
            <a:ext cx="10835122" cy="4505039"/>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07459636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9111EB29-9262-4594-8717-356AB3816AA6}"/>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bg1"/>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noProof="0"/>
              <a:t>Click to Edit Master Title Style </a:t>
            </a:r>
          </a:p>
        </p:txBody>
      </p:sp>
      <p:sp>
        <p:nvSpPr>
          <p:cNvPr id="14" name="Content Placeholder 2">
            <a:extLst>
              <a:ext uri="{FF2B5EF4-FFF2-40B4-BE49-F238E27FC236}">
                <a16:creationId xmlns:a16="http://schemas.microsoft.com/office/drawing/2014/main" id="{217F9213-0142-420B-A84D-C5627A0C81E4}"/>
              </a:ext>
            </a:extLst>
          </p:cNvPr>
          <p:cNvSpPr>
            <a:spLocks noGrp="1"/>
          </p:cNvSpPr>
          <p:nvPr>
            <p:ph sz="half" idx="1"/>
          </p:nvPr>
        </p:nvSpPr>
        <p:spPr>
          <a:xfrm>
            <a:off x="529687" y="1651044"/>
            <a:ext cx="5181600" cy="4525919"/>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Content Placeholder 3">
            <a:extLst>
              <a:ext uri="{FF2B5EF4-FFF2-40B4-BE49-F238E27FC236}">
                <a16:creationId xmlns:a16="http://schemas.microsoft.com/office/drawing/2014/main" id="{8014328B-D576-4B5C-A4AE-CF98318929FE}"/>
              </a:ext>
            </a:extLst>
          </p:cNvPr>
          <p:cNvSpPr>
            <a:spLocks noGrp="1"/>
          </p:cNvSpPr>
          <p:nvPr>
            <p:ph sz="half" idx="2"/>
          </p:nvPr>
        </p:nvSpPr>
        <p:spPr>
          <a:xfrm>
            <a:off x="6172200" y="1651044"/>
            <a:ext cx="5181600" cy="4525919"/>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84737700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9111EB29-9262-4594-8717-356AB3816AA6}"/>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bg1"/>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noProof="0"/>
              <a:t>Click to Edit Master Title Style </a:t>
            </a:r>
          </a:p>
        </p:txBody>
      </p:sp>
      <p:sp>
        <p:nvSpPr>
          <p:cNvPr id="18" name="Text Placeholder 2">
            <a:extLst>
              <a:ext uri="{FF2B5EF4-FFF2-40B4-BE49-F238E27FC236}">
                <a16:creationId xmlns:a16="http://schemas.microsoft.com/office/drawing/2014/main" id="{82BFF385-445D-4DBB-9773-F99669415884}"/>
              </a:ext>
            </a:extLst>
          </p:cNvPr>
          <p:cNvSpPr>
            <a:spLocks noGrp="1"/>
          </p:cNvSpPr>
          <p:nvPr>
            <p:ph type="body" idx="1"/>
          </p:nvPr>
        </p:nvSpPr>
        <p:spPr>
          <a:xfrm>
            <a:off x="518678" y="1681163"/>
            <a:ext cx="5382501" cy="823912"/>
          </a:xfrm>
          <a:prstGeom prst="rect">
            <a:avLst/>
          </a:prstGeom>
        </p:spPr>
        <p:txBody>
          <a:bodyPr anchor="b"/>
          <a:lstStyle>
            <a:lvl1pPr marL="0" indent="0">
              <a:buNone/>
              <a:defRPr lang="en-US" b="1" dirty="0">
                <a:solidFill>
                  <a:schemeClr val="bg1"/>
                </a:solidFill>
              </a:defRPr>
            </a:lvl1pPr>
          </a:lstStyle>
          <a:p>
            <a:pPr marL="228600" lvl="0" indent="-228600"/>
            <a:r>
              <a:rPr lang="en-US" noProof="0"/>
              <a:t>Edit Master text styles</a:t>
            </a:r>
          </a:p>
        </p:txBody>
      </p:sp>
      <p:sp>
        <p:nvSpPr>
          <p:cNvPr id="20" name="Text Placeholder 4">
            <a:extLst>
              <a:ext uri="{FF2B5EF4-FFF2-40B4-BE49-F238E27FC236}">
                <a16:creationId xmlns:a16="http://schemas.microsoft.com/office/drawing/2014/main" id="{311B1CFE-1B35-4B5C-B40A-DC5ADF211B5C}"/>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21" name="Content Placeholder 5">
            <a:extLst>
              <a:ext uri="{FF2B5EF4-FFF2-40B4-BE49-F238E27FC236}">
                <a16:creationId xmlns:a16="http://schemas.microsoft.com/office/drawing/2014/main" id="{1CE840E8-D596-479D-AE97-E88F42DC1B13}"/>
              </a:ext>
            </a:extLst>
          </p:cNvPr>
          <p:cNvSpPr>
            <a:spLocks noGrp="1"/>
          </p:cNvSpPr>
          <p:nvPr>
            <p:ph sz="quarter" idx="4"/>
          </p:nvPr>
        </p:nvSpPr>
        <p:spPr>
          <a:xfrm>
            <a:off x="6172200" y="2505075"/>
            <a:ext cx="5183188" cy="3684588"/>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Content Placeholder 3">
            <a:extLst>
              <a:ext uri="{FF2B5EF4-FFF2-40B4-BE49-F238E27FC236}">
                <a16:creationId xmlns:a16="http://schemas.microsoft.com/office/drawing/2014/main" id="{B9A68D25-B19E-4E84-B65D-596EE8382DAD}"/>
              </a:ext>
            </a:extLst>
          </p:cNvPr>
          <p:cNvSpPr>
            <a:spLocks noGrp="1"/>
          </p:cNvSpPr>
          <p:nvPr>
            <p:ph sz="half" idx="2"/>
          </p:nvPr>
        </p:nvSpPr>
        <p:spPr>
          <a:xfrm>
            <a:off x="518678" y="2505075"/>
            <a:ext cx="5391749" cy="3684588"/>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86069503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E1099AB-ABB9-4706-9E38-357EC2AB403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4" name="Content Placeholder 2">
            <a:extLst>
              <a:ext uri="{FF2B5EF4-FFF2-40B4-BE49-F238E27FC236}">
                <a16:creationId xmlns:a16="http://schemas.microsoft.com/office/drawing/2014/main" id="{C9A1E80C-1A76-4D3E-92A1-846866867DE1}"/>
              </a:ext>
            </a:extLst>
          </p:cNvPr>
          <p:cNvSpPr>
            <a:spLocks noGrp="1"/>
          </p:cNvSpPr>
          <p:nvPr>
            <p:ph idx="1"/>
          </p:nvPr>
        </p:nvSpPr>
        <p:spPr>
          <a:xfrm>
            <a:off x="6161316" y="2290713"/>
            <a:ext cx="5803672" cy="4341862"/>
          </a:xfrm>
          <a:prstGeom prst="rect">
            <a:avLst/>
          </a:prstGeom>
        </p:spPr>
        <p:txBody>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700659753"/>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E1099AB-ABB9-4706-9E38-357EC2AB403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2" name="Picture Placeholder 2">
            <a:extLst>
              <a:ext uri="{FF2B5EF4-FFF2-40B4-BE49-F238E27FC236}">
                <a16:creationId xmlns:a16="http://schemas.microsoft.com/office/drawing/2014/main" id="{22728E0A-430E-4C6A-BF56-06FA8510F29F}"/>
              </a:ext>
            </a:extLst>
          </p:cNvPr>
          <p:cNvSpPr>
            <a:spLocks noGrp="1"/>
          </p:cNvSpPr>
          <p:nvPr>
            <p:ph type="pic" idx="1"/>
          </p:nvPr>
        </p:nvSpPr>
        <p:spPr>
          <a:xfrm>
            <a:off x="6249970" y="2271860"/>
            <a:ext cx="5715017" cy="436071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3390840366"/>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37A5C384-78D0-4088-9411-AB6790574770}"/>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TextBox 17">
            <a:extLst>
              <a:ext uri="{FF2B5EF4-FFF2-40B4-BE49-F238E27FC236}">
                <a16:creationId xmlns:a16="http://schemas.microsoft.com/office/drawing/2014/main" id="{CC52C5C1-EC33-44C1-9D54-A1058BBF1812}"/>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bg1"/>
                </a:solidFill>
                <a:latin typeface="Arial Black" panose="020B0A04020102020204" pitchFamily="34" charset="0"/>
              </a:rPr>
              <a:t>FR</a:t>
            </a:r>
          </a:p>
        </p:txBody>
      </p:sp>
      <p:grpSp>
        <p:nvGrpSpPr>
          <p:cNvPr id="26" name="Group 25">
            <a:extLst>
              <a:ext uri="{FF2B5EF4-FFF2-40B4-BE49-F238E27FC236}">
                <a16:creationId xmlns:a16="http://schemas.microsoft.com/office/drawing/2014/main" id="{8A0030CD-8C9E-4AA5-8C5D-F9B2EDB7E17A}"/>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872EE65E-EE50-4A3E-861E-1D6C241CB8EA}"/>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E76AD1EF-E06C-4D3C-9693-26844D01C83C}"/>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9" name="Parallelogram 28">
              <a:extLst>
                <a:ext uri="{FF2B5EF4-FFF2-40B4-BE49-F238E27FC236}">
                  <a16:creationId xmlns:a16="http://schemas.microsoft.com/office/drawing/2014/main" id="{57D44C42-44C0-420A-A125-9B1A979D4F56}"/>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Parallelogram 29">
            <a:extLst>
              <a:ext uri="{FF2B5EF4-FFF2-40B4-BE49-F238E27FC236}">
                <a16:creationId xmlns:a16="http://schemas.microsoft.com/office/drawing/2014/main" id="{406089BB-36DC-4E23-B215-527A8A18FCFB}"/>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578C43A6-50C6-704E-BADC-6D83BADE7316}"/>
              </a:ext>
            </a:extLst>
          </p:cNvPr>
          <p:cNvSpPr>
            <a:spLocks noGrp="1"/>
          </p:cNvSpPr>
          <p:nvPr>
            <p:ph type="ftr" sz="quarter" idx="10"/>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ED91439B-965F-3548-AF77-89501B24F600}"/>
              </a:ext>
            </a:extLst>
          </p:cNvPr>
          <p:cNvSpPr>
            <a:spLocks noGrp="1"/>
          </p:cNvSpPr>
          <p:nvPr>
            <p:ph type="sldNum" sz="quarter" idx="11"/>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3419906843"/>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5BB0367-1AFD-4191-AB6F-E9815D136F63}"/>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TextBox 20">
            <a:extLst>
              <a:ext uri="{FF2B5EF4-FFF2-40B4-BE49-F238E27FC236}">
                <a16:creationId xmlns:a16="http://schemas.microsoft.com/office/drawing/2014/main" id="{7E8A2C98-F26E-415A-B931-1B89CA46C1CF}"/>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bg1"/>
                </a:solidFill>
                <a:latin typeface="Arial Black" panose="020B0A04020102020204" pitchFamily="34" charset="0"/>
              </a:rPr>
              <a:t>FR</a:t>
            </a:r>
          </a:p>
        </p:txBody>
      </p:sp>
      <p:grpSp>
        <p:nvGrpSpPr>
          <p:cNvPr id="27" name="Group 26">
            <a:extLst>
              <a:ext uri="{FF2B5EF4-FFF2-40B4-BE49-F238E27FC236}">
                <a16:creationId xmlns:a16="http://schemas.microsoft.com/office/drawing/2014/main" id="{1B2FB48C-0C70-4DBE-B904-A134B6644DD3}"/>
              </a:ext>
            </a:extLst>
          </p:cNvPr>
          <p:cNvGrpSpPr/>
          <p:nvPr userDrawn="1"/>
        </p:nvGrpSpPr>
        <p:grpSpPr>
          <a:xfrm flipH="1">
            <a:off x="7561328" y="0"/>
            <a:ext cx="4831840" cy="3541007"/>
            <a:chOff x="-192127" y="-2"/>
            <a:chExt cx="4831840" cy="3367272"/>
          </a:xfrm>
        </p:grpSpPr>
        <p:sp>
          <p:nvSpPr>
            <p:cNvPr id="28" name="Diagonal Stripe 27">
              <a:extLst>
                <a:ext uri="{FF2B5EF4-FFF2-40B4-BE49-F238E27FC236}">
                  <a16:creationId xmlns:a16="http://schemas.microsoft.com/office/drawing/2014/main" id="{4F2E2158-1E6E-4E0D-BDAB-B20041C73615}"/>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9" name="Straight Connector 28">
              <a:extLst>
                <a:ext uri="{FF2B5EF4-FFF2-40B4-BE49-F238E27FC236}">
                  <a16:creationId xmlns:a16="http://schemas.microsoft.com/office/drawing/2014/main" id="{626D62DB-3A5A-4DA1-BFA4-D9E58676E86A}"/>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F5A729A7-3A5C-405C-AE06-180E7529E477}"/>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1" name="Parallelogram 30">
            <a:extLst>
              <a:ext uri="{FF2B5EF4-FFF2-40B4-BE49-F238E27FC236}">
                <a16:creationId xmlns:a16="http://schemas.microsoft.com/office/drawing/2014/main" id="{41E23981-B12A-4AC3-A030-337BBBA5E45B}"/>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CB69A007-934D-7A4B-9EFA-82044EF4DC33}"/>
              </a:ext>
            </a:extLst>
          </p:cNvPr>
          <p:cNvSpPr>
            <a:spLocks noGrp="1"/>
          </p:cNvSpPr>
          <p:nvPr>
            <p:ph type="ftr" sz="quarter" idx="10"/>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5A154DC2-98C7-4D4B-A17A-AA4731217F17}"/>
              </a:ext>
            </a:extLst>
          </p:cNvPr>
          <p:cNvSpPr>
            <a:spLocks noGrp="1"/>
          </p:cNvSpPr>
          <p:nvPr>
            <p:ph type="sldNum" sz="quarter" idx="11"/>
          </p:nvPr>
        </p:nvSpPr>
        <p:spPr/>
        <p:txBody>
          <a:bodyPr/>
          <a:lstStyle/>
          <a:p>
            <a:fld id="{8699F50C-BE38-4BD0-BA84-9B090E1F2B9B}" type="slidenum">
              <a:rPr lang="en-US" noProof="0" smtClean="0"/>
              <a:t>‹#›</a:t>
            </a:fld>
            <a:endParaRPr lang="en-US" noProof="0" dirty="0"/>
          </a:p>
        </p:txBody>
      </p:sp>
      <p:sp>
        <p:nvSpPr>
          <p:cNvPr id="4" name="Title 3">
            <a:extLst>
              <a:ext uri="{FF2B5EF4-FFF2-40B4-BE49-F238E27FC236}">
                <a16:creationId xmlns:a16="http://schemas.microsoft.com/office/drawing/2014/main" id="{64D604A2-C574-42DB-B0C4-99715CAA10A7}"/>
              </a:ext>
            </a:extLst>
          </p:cNvPr>
          <p:cNvSpPr>
            <a:spLocks noGrp="1"/>
          </p:cNvSpPr>
          <p:nvPr>
            <p:ph type="title"/>
          </p:nvPr>
        </p:nvSpPr>
        <p:spPr>
          <a:xfrm>
            <a:off x="518678" y="209029"/>
            <a:ext cx="8330184" cy="1147968"/>
          </a:xfrm>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658419099"/>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5BB0367-1AFD-4191-AB6F-E9815D136F63}"/>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TextBox 20">
            <a:extLst>
              <a:ext uri="{FF2B5EF4-FFF2-40B4-BE49-F238E27FC236}">
                <a16:creationId xmlns:a16="http://schemas.microsoft.com/office/drawing/2014/main" id="{7E8A2C98-F26E-415A-B931-1B89CA46C1CF}"/>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bg1"/>
                </a:solidFill>
                <a:latin typeface="Arial Black" panose="020B0A04020102020204" pitchFamily="34" charset="0"/>
              </a:rPr>
              <a:t>FR</a:t>
            </a:r>
          </a:p>
        </p:txBody>
      </p:sp>
      <p:grpSp>
        <p:nvGrpSpPr>
          <p:cNvPr id="27" name="Group 26">
            <a:extLst>
              <a:ext uri="{FF2B5EF4-FFF2-40B4-BE49-F238E27FC236}">
                <a16:creationId xmlns:a16="http://schemas.microsoft.com/office/drawing/2014/main" id="{1B2FB48C-0C70-4DBE-B904-A134B6644DD3}"/>
              </a:ext>
            </a:extLst>
          </p:cNvPr>
          <p:cNvGrpSpPr/>
          <p:nvPr userDrawn="1"/>
        </p:nvGrpSpPr>
        <p:grpSpPr>
          <a:xfrm flipH="1">
            <a:off x="7561328" y="0"/>
            <a:ext cx="4831840" cy="3541007"/>
            <a:chOff x="-192127" y="-2"/>
            <a:chExt cx="4831840" cy="3367272"/>
          </a:xfrm>
        </p:grpSpPr>
        <p:sp>
          <p:nvSpPr>
            <p:cNvPr id="28" name="Diagonal Stripe 27">
              <a:extLst>
                <a:ext uri="{FF2B5EF4-FFF2-40B4-BE49-F238E27FC236}">
                  <a16:creationId xmlns:a16="http://schemas.microsoft.com/office/drawing/2014/main" id="{4F2E2158-1E6E-4E0D-BDAB-B20041C73615}"/>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9" name="Straight Connector 28">
              <a:extLst>
                <a:ext uri="{FF2B5EF4-FFF2-40B4-BE49-F238E27FC236}">
                  <a16:creationId xmlns:a16="http://schemas.microsoft.com/office/drawing/2014/main" id="{626D62DB-3A5A-4DA1-BFA4-D9E58676E86A}"/>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F5A729A7-3A5C-405C-AE06-180E7529E477}"/>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1" name="Parallelogram 30">
            <a:extLst>
              <a:ext uri="{FF2B5EF4-FFF2-40B4-BE49-F238E27FC236}">
                <a16:creationId xmlns:a16="http://schemas.microsoft.com/office/drawing/2014/main" id="{41E23981-B12A-4AC3-A030-337BBBA5E45B}"/>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CB69A007-934D-7A4B-9EFA-82044EF4DC33}"/>
              </a:ext>
            </a:extLst>
          </p:cNvPr>
          <p:cNvSpPr>
            <a:spLocks noGrp="1"/>
          </p:cNvSpPr>
          <p:nvPr>
            <p:ph type="ftr" sz="quarter" idx="10"/>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5A154DC2-98C7-4D4B-A17A-AA4731217F17}"/>
              </a:ext>
            </a:extLst>
          </p:cNvPr>
          <p:cNvSpPr>
            <a:spLocks noGrp="1"/>
          </p:cNvSpPr>
          <p:nvPr>
            <p:ph type="sldNum" sz="quarter" idx="11"/>
          </p:nvPr>
        </p:nvSpPr>
        <p:spPr/>
        <p:txBody>
          <a:bodyPr/>
          <a:lstStyle/>
          <a:p>
            <a:fld id="{8699F50C-BE38-4BD0-BA84-9B090E1F2B9B}" type="slidenum">
              <a:rPr lang="en-US" noProof="0" smtClean="0"/>
              <a:t>‹#›</a:t>
            </a:fld>
            <a:endParaRPr lang="en-US" noProof="0" dirty="0"/>
          </a:p>
        </p:txBody>
      </p:sp>
      <p:sp>
        <p:nvSpPr>
          <p:cNvPr id="4" name="Title 3">
            <a:extLst>
              <a:ext uri="{FF2B5EF4-FFF2-40B4-BE49-F238E27FC236}">
                <a16:creationId xmlns:a16="http://schemas.microsoft.com/office/drawing/2014/main" id="{64D604A2-C574-42DB-B0C4-99715CAA10A7}"/>
              </a:ext>
            </a:extLst>
          </p:cNvPr>
          <p:cNvSpPr>
            <a:spLocks noGrp="1"/>
          </p:cNvSpPr>
          <p:nvPr>
            <p:ph type="title"/>
          </p:nvPr>
        </p:nvSpPr>
        <p:spPr>
          <a:xfrm>
            <a:off x="518678" y="209029"/>
            <a:ext cx="8330184" cy="1147968"/>
          </a:xfrm>
        </p:spPr>
        <p:txBody>
          <a:bodyPr/>
          <a:lstStyle>
            <a:lvl1pPr>
              <a:defRPr>
                <a:solidFill>
                  <a:schemeClr val="bg1"/>
                </a:solidFill>
              </a:defRPr>
            </a:lvl1pPr>
          </a:lstStyle>
          <a:p>
            <a:r>
              <a:rPr lang="en-US" noProof="0"/>
              <a:t>Click to edit Master title style</a:t>
            </a:r>
          </a:p>
        </p:txBody>
      </p:sp>
      <p:sp>
        <p:nvSpPr>
          <p:cNvPr id="6" name="Text Placeholder 5">
            <a:extLst>
              <a:ext uri="{FF2B5EF4-FFF2-40B4-BE49-F238E27FC236}">
                <a16:creationId xmlns:a16="http://schemas.microsoft.com/office/drawing/2014/main" id="{C0A2D954-332B-47D0-BE9F-0F2BDE7795D8}"/>
              </a:ext>
            </a:extLst>
          </p:cNvPr>
          <p:cNvSpPr>
            <a:spLocks noGrp="1"/>
          </p:cNvSpPr>
          <p:nvPr>
            <p:ph type="body" sz="quarter" idx="12"/>
          </p:nvPr>
        </p:nvSpPr>
        <p:spPr>
          <a:xfrm>
            <a:off x="1526131" y="1979613"/>
            <a:ext cx="9139738" cy="2898775"/>
          </a:xfrm>
          <a:prstGeom prst="rect">
            <a:avLst/>
          </a:prstGeom>
        </p:spPr>
        <p:txBody>
          <a:bodyPr anchor="ctr"/>
          <a:lstStyle>
            <a:lvl1pPr marL="0" indent="0" algn="ctr">
              <a:buNone/>
              <a:defRPr sz="6000">
                <a:solidFill>
                  <a:schemeClr val="bg1"/>
                </a:solidFill>
              </a:defRPr>
            </a:lvl1pPr>
            <a:lvl2pPr marL="457200" indent="0">
              <a:buNone/>
              <a:defRPr/>
            </a:lvl2pPr>
          </a:lstStyle>
          <a:p>
            <a:pPr lvl="0"/>
            <a:r>
              <a:rPr lang="en-US" noProof="0"/>
              <a:t>Edit Master text styles</a:t>
            </a:r>
          </a:p>
        </p:txBody>
      </p:sp>
    </p:spTree>
    <p:extLst>
      <p:ext uri="{BB962C8B-B14F-4D97-AF65-F5344CB8AC3E}">
        <p14:creationId xmlns:p14="http://schemas.microsoft.com/office/powerpoint/2010/main" val="665340804"/>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AB3FE-9015-40FD-A870-D81B5A86A5D9}"/>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658918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BDB16155-303B-403D-8B49-D4CEE47D6863}"/>
              </a:ext>
            </a:extLst>
          </p:cNvPr>
          <p:cNvSpPr>
            <a:spLocks noGrp="1"/>
          </p:cNvSpPr>
          <p:nvPr>
            <p:ph type="ftr" sz="quarter" idx="3"/>
          </p:nvPr>
        </p:nvSpPr>
        <p:spPr>
          <a:xfrm>
            <a:off x="338530" y="6356350"/>
            <a:ext cx="4114800" cy="365125"/>
          </a:xfrm>
          <a:prstGeom prst="rect">
            <a:avLst/>
          </a:prstGeom>
        </p:spPr>
        <p:txBody>
          <a:bodyPr vert="horz" lIns="91440" tIns="45720" rIns="91440" bIns="45720" rtlCol="0" anchor="ctr"/>
          <a:lstStyle>
            <a:lvl1pPr algn="l">
              <a:defRPr sz="1200">
                <a:solidFill>
                  <a:schemeClr val="bg2"/>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6B915EF5-4ABE-4759-AC09-679CD6083A55}"/>
              </a:ext>
            </a:extLst>
          </p:cNvPr>
          <p:cNvSpPr>
            <a:spLocks noGrp="1"/>
          </p:cNvSpPr>
          <p:nvPr>
            <p:ph type="sldNum" sz="quarter" idx="4"/>
          </p:nvPr>
        </p:nvSpPr>
        <p:spPr>
          <a:xfrm>
            <a:off x="11146971" y="6356350"/>
            <a:ext cx="740227" cy="365125"/>
          </a:xfrm>
          <a:prstGeom prst="rect">
            <a:avLst/>
          </a:prstGeom>
        </p:spPr>
        <p:txBody>
          <a:bodyPr vert="horz" lIns="91440" tIns="45720" rIns="91440" bIns="45720" rtlCol="0" anchor="ctr"/>
          <a:lstStyle>
            <a:lvl1pPr algn="r">
              <a:defRPr sz="1200">
                <a:solidFill>
                  <a:schemeClr val="bg2"/>
                </a:solidFill>
              </a:defRPr>
            </a:lvl1pPr>
          </a:lstStyle>
          <a:p>
            <a:fld id="{8699F50C-BE38-4BD0-BA84-9B090E1F2B9B}" type="slidenum">
              <a:rPr lang="en-US" noProof="0" smtClean="0"/>
              <a:pPr/>
              <a:t>‹#›</a:t>
            </a:fld>
            <a:endParaRPr lang="en-US" noProof="0" dirty="0"/>
          </a:p>
        </p:txBody>
      </p:sp>
      <p:sp>
        <p:nvSpPr>
          <p:cNvPr id="9" name="Title Placeholder 8">
            <a:extLst>
              <a:ext uri="{FF2B5EF4-FFF2-40B4-BE49-F238E27FC236}">
                <a16:creationId xmlns:a16="http://schemas.microsoft.com/office/drawing/2014/main" id="{AA2D2B61-D240-024D-AD60-4162EF1528B9}"/>
              </a:ext>
            </a:extLst>
          </p:cNvPr>
          <p:cNvSpPr>
            <a:spLocks noGrp="1"/>
          </p:cNvSpPr>
          <p:nvPr>
            <p:ph type="title"/>
          </p:nvPr>
        </p:nvSpPr>
        <p:spPr>
          <a:xfrm>
            <a:off x="518678" y="209029"/>
            <a:ext cx="10835122" cy="1147968"/>
          </a:xfrm>
          <a:prstGeom prst="rect">
            <a:avLst/>
          </a:prstGeom>
        </p:spPr>
        <p:txBody>
          <a:bodyPr vert="horz" lIns="91440" tIns="45720" rIns="91440" bIns="0" rtlCol="0" anchor="b">
            <a:normAutofit/>
          </a:bodyPr>
          <a:lstStyle/>
          <a:p>
            <a:r>
              <a:rPr lang="en-US" noProof="0"/>
              <a:t>Click to edit Master title style</a:t>
            </a:r>
          </a:p>
        </p:txBody>
      </p:sp>
    </p:spTree>
    <p:extLst>
      <p:ext uri="{BB962C8B-B14F-4D97-AF65-F5344CB8AC3E}">
        <p14:creationId xmlns:p14="http://schemas.microsoft.com/office/powerpoint/2010/main" val="1564885083"/>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85" r:id="rId3"/>
    <p:sldLayoutId id="2147483706" r:id="rId4"/>
    <p:sldLayoutId id="2147483708" r:id="rId5"/>
    <p:sldLayoutId id="2147483704" r:id="rId6"/>
    <p:sldLayoutId id="2147483689" r:id="rId7"/>
    <p:sldLayoutId id="2147483668" r:id="rId8"/>
    <p:sldLayoutId id="2147483707" r:id="rId9"/>
    <p:sldLayoutId id="2147483710" r:id="rId10"/>
    <p:sldLayoutId id="2147483709" r:id="rId11"/>
    <p:sldLayoutId id="2147483711" r:id="rId12"/>
    <p:sldLayoutId id="2147483712" r:id="rId13"/>
    <p:sldLayoutId id="2147483713" r:id="rId14"/>
    <p:sldLayoutId id="2147483714" r:id="rId15"/>
    <p:sldLayoutId id="2147483715" r:id="rId16"/>
    <p:sldLayoutId id="2147483692" r:id="rId17"/>
    <p:sldLayoutId id="2147483697" r:id="rId18"/>
    <p:sldLayoutId id="2147483716" r:id="rId19"/>
    <p:sldLayoutId id="2147483674" r:id="rId20"/>
  </p:sldLayoutIdLst>
  <p:hf hdr="0"/>
  <p:txStyles>
    <p:titleStyle>
      <a:lvl1pPr algn="l" defTabSz="914400" rtl="0" eaLnBrk="1" latinLnBrk="0" hangingPunct="1">
        <a:lnSpc>
          <a:spcPct val="90000"/>
        </a:lnSpc>
        <a:spcBef>
          <a:spcPct val="0"/>
        </a:spcBef>
        <a:buNone/>
        <a:defRPr lang="en-IN" sz="4400" b="1"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2E7A40"/>
        </a:buClr>
        <a:buFont typeface="Arial" panose="020B0604020202020204" pitchFamily="34" charset="0"/>
        <a:buChar char="•"/>
        <a:defRPr lang="en-US" sz="2400" kern="1200" dirty="0">
          <a:solidFill>
            <a:schemeClr val="tx1"/>
          </a:solidFill>
          <a:latin typeface="+mn-lt"/>
          <a:ea typeface="+mn-ea"/>
          <a:cs typeface="+mn-cs"/>
        </a:defRPr>
      </a:lvl1pPr>
      <a:lvl2pPr marL="685800" indent="-228600" algn="l" defTabSz="914400" rtl="0" eaLnBrk="1" latinLnBrk="0" hangingPunct="1">
        <a:lnSpc>
          <a:spcPct val="90000"/>
        </a:lnSpc>
        <a:spcBef>
          <a:spcPts val="500"/>
        </a:spcBef>
        <a:buClr>
          <a:srgbClr val="2E7A40"/>
        </a:buClr>
        <a:buFont typeface="Arial" panose="020B0604020202020204" pitchFamily="34" charset="0"/>
        <a:buChar char="•"/>
        <a:defRPr lang="en-US" sz="2000" kern="1200" dirty="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2E7A40"/>
        </a:buClr>
        <a:buFont typeface="Arial" panose="020B0604020202020204" pitchFamily="34" charset="0"/>
        <a:buChar char="•"/>
        <a:defRPr lang="en-US" sz="1800" kern="1200" dirty="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2E7A40"/>
        </a:buClr>
        <a:buFont typeface="Arial" panose="020B0604020202020204" pitchFamily="34" charset="0"/>
        <a:buChar char="•"/>
        <a:defRPr lang="en-US" sz="1600" kern="1200" dirty="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2E7A40"/>
        </a:buClr>
        <a:buFont typeface="Arial" panose="020B0604020202020204" pitchFamily="34" charset="0"/>
        <a:buChar char="•"/>
        <a:defRPr lang="en-IN" sz="16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descr="Building image">
            <a:extLst>
              <a:ext uri="{FF2B5EF4-FFF2-40B4-BE49-F238E27FC236}">
                <a16:creationId xmlns:a16="http://schemas.microsoft.com/office/drawing/2014/main" id="{257F6BCE-75BB-4ECD-BEA5-21C36A9CC0E9}"/>
              </a:ext>
              <a:ext uri="{C183D7F6-B498-43B3-948B-1728B52AA6E4}">
                <adec:decorative xmlns="" xmlns:adec="http://schemas.microsoft.com/office/drawing/2017/decorative" val="0"/>
              </a:ext>
            </a:extLst>
          </p:cNvPr>
          <p:cNvPicPr>
            <a:picLocks noGrp="1" noChangeAspect="1"/>
          </p:cNvPicPr>
          <p:nvPr>
            <p:ph type="pic" sz="quarter" idx="13"/>
          </p:nvPr>
        </p:nvPicPr>
        <p:blipFill>
          <a:blip r:embed="rId2"/>
          <a:srcRect l="20743" r="20743"/>
          <a:stretch>
            <a:fillRect/>
          </a:stretch>
        </p:blipFill>
        <p:spPr/>
      </p:pic>
      <p:sp>
        <p:nvSpPr>
          <p:cNvPr id="18" name="Hexagon 17">
            <a:extLst>
              <a:ext uri="{FF2B5EF4-FFF2-40B4-BE49-F238E27FC236}">
                <a16:creationId xmlns:a16="http://schemas.microsoft.com/office/drawing/2014/main" id="{0E6B042D-E9CB-40E0-AAE9-6AD11F53E044}"/>
              </a:ext>
              <a:ext uri="{C183D7F6-B498-43B3-948B-1728B52AA6E4}">
                <adec:decorative xmlns="" xmlns:adec="http://schemas.microsoft.com/office/drawing/2017/decorative" val="1"/>
              </a:ext>
            </a:extLst>
          </p:cNvPr>
          <p:cNvSpPr/>
          <p:nvPr/>
        </p:nvSpPr>
        <p:spPr>
          <a:xfrm rot="16200000">
            <a:off x="2679702" y="2388914"/>
            <a:ext cx="2412998" cy="2080172"/>
          </a:xfrm>
          <a:prstGeom prst="hexagon">
            <a:avLst/>
          </a:prstGeom>
          <a:solidFill>
            <a:srgbClr val="0019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descr="Company name and logo group of information&#10;">
            <a:extLst>
              <a:ext uri="{FF2B5EF4-FFF2-40B4-BE49-F238E27FC236}">
                <a16:creationId xmlns:a16="http://schemas.microsoft.com/office/drawing/2014/main" id="{5B07AEC6-55AE-4E18-BEEA-A226E87C7897}"/>
              </a:ext>
            </a:extLst>
          </p:cNvPr>
          <p:cNvGrpSpPr/>
          <p:nvPr/>
        </p:nvGrpSpPr>
        <p:grpSpPr>
          <a:xfrm>
            <a:off x="2955850" y="2855631"/>
            <a:ext cx="1730345" cy="1118752"/>
            <a:chOff x="2955850" y="2902286"/>
            <a:chExt cx="1730345" cy="1118752"/>
          </a:xfrm>
        </p:grpSpPr>
        <p:sp>
          <p:nvSpPr>
            <p:cNvPr id="20" name="TextBox 19">
              <a:extLst>
                <a:ext uri="{FF2B5EF4-FFF2-40B4-BE49-F238E27FC236}">
                  <a16:creationId xmlns:a16="http://schemas.microsoft.com/office/drawing/2014/main" id="{94DF2E04-7632-4FED-B0BF-8FB243D982A3}"/>
                </a:ext>
              </a:extLst>
            </p:cNvPr>
            <p:cNvSpPr txBox="1"/>
            <p:nvPr/>
          </p:nvSpPr>
          <p:spPr>
            <a:xfrm>
              <a:off x="3238428" y="2902286"/>
              <a:ext cx="1380506" cy="1015663"/>
            </a:xfrm>
            <a:prstGeom prst="rect">
              <a:avLst/>
            </a:prstGeom>
            <a:noFill/>
          </p:spPr>
          <p:txBody>
            <a:bodyPr wrap="none" rtlCol="0">
              <a:spAutoFit/>
            </a:bodyPr>
            <a:lstStyle/>
            <a:p>
              <a:r>
                <a:rPr lang="en-US" sz="6000" b="1" dirty="0">
                  <a:solidFill>
                    <a:schemeClr val="bg1"/>
                  </a:solidFill>
                  <a:latin typeface="Arial Black" panose="020B0A04020102020204" pitchFamily="34" charset="0"/>
                </a:rPr>
                <a:t>BC</a:t>
              </a:r>
            </a:p>
          </p:txBody>
        </p:sp>
        <p:sp>
          <p:nvSpPr>
            <p:cNvPr id="21" name="TextBox 20">
              <a:extLst>
                <a:ext uri="{FF2B5EF4-FFF2-40B4-BE49-F238E27FC236}">
                  <a16:creationId xmlns:a16="http://schemas.microsoft.com/office/drawing/2014/main" id="{FC9A1C71-347B-44A9-88B4-692D9731582D}"/>
                </a:ext>
              </a:extLst>
            </p:cNvPr>
            <p:cNvSpPr txBox="1"/>
            <p:nvPr/>
          </p:nvSpPr>
          <p:spPr>
            <a:xfrm>
              <a:off x="2955850" y="3713261"/>
              <a:ext cx="1730345" cy="307777"/>
            </a:xfrm>
            <a:prstGeom prst="rect">
              <a:avLst/>
            </a:prstGeom>
            <a:noFill/>
          </p:spPr>
          <p:txBody>
            <a:bodyPr wrap="none" rtlCol="0">
              <a:spAutoFit/>
            </a:bodyPr>
            <a:lstStyle/>
            <a:p>
              <a:r>
                <a:rPr lang="en-US" sz="1400" dirty="0">
                  <a:solidFill>
                    <a:schemeClr val="bg1"/>
                  </a:solidFill>
                  <a:latin typeface="Calibri Light" panose="020F0302020204030204" pitchFamily="34" charset="0"/>
                  <a:cs typeface="Calibri Light" panose="020F0302020204030204" pitchFamily="34" charset="0"/>
                </a:rPr>
                <a:t>Bradshaw Consulting</a:t>
              </a:r>
            </a:p>
          </p:txBody>
        </p:sp>
      </p:grpSp>
      <p:sp>
        <p:nvSpPr>
          <p:cNvPr id="2" name="Title 1">
            <a:extLst>
              <a:ext uri="{FF2B5EF4-FFF2-40B4-BE49-F238E27FC236}">
                <a16:creationId xmlns:a16="http://schemas.microsoft.com/office/drawing/2014/main" id="{3D638ACE-163E-40EB-A458-E794C67EA2A6}"/>
              </a:ext>
            </a:extLst>
          </p:cNvPr>
          <p:cNvSpPr>
            <a:spLocks noGrp="1"/>
          </p:cNvSpPr>
          <p:nvPr>
            <p:ph type="ctrTitle"/>
          </p:nvPr>
        </p:nvSpPr>
        <p:spPr/>
        <p:txBody>
          <a:bodyPr/>
          <a:lstStyle/>
          <a:p>
            <a:r>
              <a:rPr lang="en-US" dirty="0"/>
              <a:t>Presentation</a:t>
            </a:r>
            <a:endParaRPr lang="en-US" b="0" dirty="0"/>
          </a:p>
        </p:txBody>
      </p:sp>
      <p:sp>
        <p:nvSpPr>
          <p:cNvPr id="3" name="Subtitle 2">
            <a:extLst>
              <a:ext uri="{FF2B5EF4-FFF2-40B4-BE49-F238E27FC236}">
                <a16:creationId xmlns:a16="http://schemas.microsoft.com/office/drawing/2014/main" id="{5C9205DF-8F5E-49F7-B00E-6F58293F5130}"/>
              </a:ext>
            </a:extLst>
          </p:cNvPr>
          <p:cNvSpPr>
            <a:spLocks noGrp="1"/>
          </p:cNvSpPr>
          <p:nvPr>
            <p:ph type="subTitle" idx="1"/>
          </p:nvPr>
        </p:nvSpPr>
        <p:spPr/>
        <p:txBody>
          <a:bodyPr/>
          <a:lstStyle/>
          <a:p>
            <a:r>
              <a:rPr lang="en-US" dirty="0"/>
              <a:t>Effective Team Work &amp; Communication</a:t>
            </a:r>
          </a:p>
        </p:txBody>
      </p:sp>
      <p:sp>
        <p:nvSpPr>
          <p:cNvPr id="4" name="TextBox 3"/>
          <p:cNvSpPr txBox="1"/>
          <p:nvPr/>
        </p:nvSpPr>
        <p:spPr>
          <a:xfrm>
            <a:off x="6242063" y="4484914"/>
            <a:ext cx="5120640" cy="2031325"/>
          </a:xfrm>
          <a:prstGeom prst="rect">
            <a:avLst/>
          </a:prstGeom>
          <a:noFill/>
        </p:spPr>
        <p:txBody>
          <a:bodyPr wrap="square" rtlCol="0">
            <a:spAutoFit/>
          </a:bodyPr>
          <a:lstStyle/>
          <a:p>
            <a:pPr algn="ctr"/>
            <a:r>
              <a:rPr lang="en-US" dirty="0" smtClean="0"/>
              <a:t>Presented By</a:t>
            </a:r>
          </a:p>
          <a:p>
            <a:pPr marL="285750" indent="-285750">
              <a:buFont typeface="Wingdings" panose="05000000000000000000" pitchFamily="2" charset="2"/>
              <a:buChar char="Ø"/>
            </a:pPr>
            <a:r>
              <a:rPr lang="en-US" dirty="0" smtClean="0"/>
              <a:t>Mohammed Arif Khan – 1818579</a:t>
            </a:r>
          </a:p>
          <a:p>
            <a:pPr marL="285750" indent="-285750">
              <a:buFont typeface="Wingdings" panose="05000000000000000000" pitchFamily="2" charset="2"/>
              <a:buChar char="Ø"/>
            </a:pPr>
            <a:r>
              <a:rPr lang="en-US" dirty="0" smtClean="0"/>
              <a:t>Khudabaksh Rafique -   </a:t>
            </a:r>
          </a:p>
          <a:p>
            <a:pPr marL="285750" indent="-285750">
              <a:buFont typeface="Wingdings" panose="05000000000000000000" pitchFamily="2" charset="2"/>
              <a:buChar char="Ø"/>
            </a:pPr>
            <a:r>
              <a:rPr lang="en-US" dirty="0" smtClean="0"/>
              <a:t>Pinar Altintas – </a:t>
            </a:r>
          </a:p>
          <a:p>
            <a:pPr marL="285750" indent="-285750">
              <a:buFont typeface="Wingdings" panose="05000000000000000000" pitchFamily="2" charset="2"/>
              <a:buChar char="Ø"/>
            </a:pPr>
            <a:r>
              <a:rPr lang="en-US" dirty="0" smtClean="0"/>
              <a:t>Kemi Banjo –</a:t>
            </a:r>
          </a:p>
          <a:p>
            <a:endParaRPr lang="en-US" dirty="0" smtClean="0"/>
          </a:p>
          <a:p>
            <a:endParaRPr lang="en-GB" dirty="0"/>
          </a:p>
        </p:txBody>
      </p:sp>
    </p:spTree>
    <p:extLst>
      <p:ext uri="{BB962C8B-B14F-4D97-AF65-F5344CB8AC3E}">
        <p14:creationId xmlns:p14="http://schemas.microsoft.com/office/powerpoint/2010/main" val="3980699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ABE11BF-33A5-4653-A144-CCCBACF58C30}"/>
              </a:ext>
            </a:extLst>
          </p:cNvPr>
          <p:cNvSpPr>
            <a:spLocks noGrp="1"/>
          </p:cNvSpPr>
          <p:nvPr>
            <p:ph type="title"/>
          </p:nvPr>
        </p:nvSpPr>
        <p:spPr/>
        <p:txBody>
          <a:bodyPr/>
          <a:lstStyle/>
          <a:p>
            <a:r>
              <a:rPr lang="en-US" dirty="0"/>
              <a:t>Introduction</a:t>
            </a:r>
            <a:endParaRPr lang="en-US" b="0" dirty="0"/>
          </a:p>
        </p:txBody>
      </p:sp>
      <p:sp>
        <p:nvSpPr>
          <p:cNvPr id="7" name="Content Placeholder 6">
            <a:extLst>
              <a:ext uri="{FF2B5EF4-FFF2-40B4-BE49-F238E27FC236}">
                <a16:creationId xmlns:a16="http://schemas.microsoft.com/office/drawing/2014/main" id="{2482DBEC-EE72-4155-ACC5-87E80C5606A9}"/>
              </a:ext>
            </a:extLst>
          </p:cNvPr>
          <p:cNvSpPr>
            <a:spLocks noGrp="1"/>
          </p:cNvSpPr>
          <p:nvPr>
            <p:ph idx="1"/>
          </p:nvPr>
        </p:nvSpPr>
        <p:spPr>
          <a:xfrm>
            <a:off x="437791" y="3416350"/>
            <a:ext cx="4942829" cy="2958275"/>
          </a:xfrm>
        </p:spPr>
        <p:txBody>
          <a:bodyPr>
            <a:normAutofit fontScale="92500" lnSpcReduction="20000"/>
          </a:bodyPr>
          <a:lstStyle/>
          <a:p>
            <a:pPr lvl="0"/>
            <a:r>
              <a:rPr lang="en-US" dirty="0" smtClean="0"/>
              <a:t>What is a Team?</a:t>
            </a:r>
          </a:p>
          <a:p>
            <a:pPr lvl="0"/>
            <a:r>
              <a:rPr lang="en-US" dirty="0" smtClean="0"/>
              <a:t>Benefits </a:t>
            </a:r>
            <a:r>
              <a:rPr lang="en-US" dirty="0"/>
              <a:t>of </a:t>
            </a:r>
            <a:r>
              <a:rPr lang="en-US" dirty="0" smtClean="0"/>
              <a:t>Teamwork</a:t>
            </a:r>
          </a:p>
          <a:p>
            <a:r>
              <a:rPr lang="en-US" dirty="0"/>
              <a:t>Critical Stages of Effective Team Development</a:t>
            </a:r>
          </a:p>
          <a:p>
            <a:r>
              <a:rPr lang="en-US" dirty="0"/>
              <a:t>Bruce Tuckman's Theory</a:t>
            </a:r>
          </a:p>
          <a:p>
            <a:pPr lvl="0"/>
            <a:r>
              <a:rPr lang="en-US" dirty="0" smtClean="0"/>
              <a:t>Team Roles</a:t>
            </a:r>
            <a:endParaRPr lang="en-US" dirty="0"/>
          </a:p>
          <a:p>
            <a:pPr lvl="0"/>
            <a:r>
              <a:rPr lang="en-US" dirty="0" smtClean="0"/>
              <a:t>Managing Conflicts</a:t>
            </a:r>
            <a:endParaRPr lang="en-US" dirty="0"/>
          </a:p>
          <a:p>
            <a:pPr lvl="0"/>
            <a:r>
              <a:rPr lang="en-US" dirty="0" smtClean="0"/>
              <a:t>Q&amp;A</a:t>
            </a:r>
            <a:endParaRPr lang="en-US" dirty="0"/>
          </a:p>
          <a:p>
            <a:pPr lvl="0"/>
            <a:endParaRPr lang="en-US" dirty="0"/>
          </a:p>
        </p:txBody>
      </p:sp>
      <p:pic>
        <p:nvPicPr>
          <p:cNvPr id="13" name="Picture Placeholder 12" title="Skyline">
            <a:extLst>
              <a:ext uri="{FF2B5EF4-FFF2-40B4-BE49-F238E27FC236}">
                <a16:creationId xmlns:a16="http://schemas.microsoft.com/office/drawing/2014/main" id="{066FE296-3466-420F-AD6C-D3A37B973B7D}"/>
              </a:ext>
            </a:extLst>
          </p:cNvPr>
          <p:cNvPicPr>
            <a:picLocks noGrp="1" noChangeAspect="1"/>
          </p:cNvPicPr>
          <p:nvPr>
            <p:ph type="pic" sz="quarter" idx="10"/>
          </p:nvPr>
        </p:nvPicPr>
        <p:blipFill rotWithShape="1">
          <a:blip r:embed="rId2"/>
          <a:srcRect l="23313" r="23313"/>
          <a:stretch/>
        </p:blipFill>
        <p:spPr>
          <a:xfrm>
            <a:off x="6604000" y="0"/>
            <a:ext cx="5588000" cy="6872249"/>
          </a:xfrm>
        </p:spPr>
      </p:pic>
      <p:sp>
        <p:nvSpPr>
          <p:cNvPr id="12" name="Slide Number Placeholder 11">
            <a:extLst>
              <a:ext uri="{FF2B5EF4-FFF2-40B4-BE49-F238E27FC236}">
                <a16:creationId xmlns:a16="http://schemas.microsoft.com/office/drawing/2014/main" id="{FBA1BB58-7555-4382-B178-7ED04E137E77}"/>
              </a:ext>
            </a:extLst>
          </p:cNvPr>
          <p:cNvSpPr>
            <a:spLocks noGrp="1"/>
          </p:cNvSpPr>
          <p:nvPr>
            <p:ph type="sldNum" sz="quarter" idx="15"/>
          </p:nvPr>
        </p:nvSpPr>
        <p:spPr/>
        <p:txBody>
          <a:bodyPr/>
          <a:lstStyle/>
          <a:p>
            <a:fld id="{8699F50C-BE38-4BD0-BA84-9B090E1F2B9B}" type="slidenum">
              <a:rPr lang="en-US" smtClean="0"/>
              <a:pPr/>
              <a:t>2</a:t>
            </a:fld>
            <a:endParaRPr lang="en-US" dirty="0"/>
          </a:p>
        </p:txBody>
      </p:sp>
    </p:spTree>
    <p:extLst>
      <p:ext uri="{BB962C8B-B14F-4D97-AF65-F5344CB8AC3E}">
        <p14:creationId xmlns:p14="http://schemas.microsoft.com/office/powerpoint/2010/main" val="9720055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3"/>
          </p:nvPr>
        </p:nvSpPr>
        <p:spPr>
          <a:xfrm>
            <a:off x="520697" y="2886076"/>
            <a:ext cx="10312765" cy="3232149"/>
          </a:xfrm>
        </p:spPr>
        <p:txBody>
          <a:bodyPr>
            <a:normAutofit/>
          </a:bodyPr>
          <a:lstStyle/>
          <a:p>
            <a:r>
              <a:rPr lang="en-US" dirty="0" smtClean="0"/>
              <a:t>A Team can be defined as </a:t>
            </a:r>
            <a:r>
              <a:rPr lang="en-US" dirty="0"/>
              <a:t>a group of people working together on a key objective</a:t>
            </a:r>
          </a:p>
          <a:p>
            <a:r>
              <a:rPr lang="en-US" dirty="0"/>
              <a:t>Group of people working towards a common goal or on mutual task</a:t>
            </a:r>
          </a:p>
          <a:p>
            <a:r>
              <a:rPr lang="en-US" dirty="0"/>
              <a:t>Group of people managing and executing actions to achieve a successful outcome</a:t>
            </a:r>
          </a:p>
        </p:txBody>
      </p:sp>
      <p:sp>
        <p:nvSpPr>
          <p:cNvPr id="8" name="Slide Number Placeholder 7"/>
          <p:cNvSpPr>
            <a:spLocks noGrp="1"/>
          </p:cNvSpPr>
          <p:nvPr>
            <p:ph type="sldNum" sz="quarter" idx="18"/>
          </p:nvPr>
        </p:nvSpPr>
        <p:spPr/>
        <p:txBody>
          <a:bodyPr/>
          <a:lstStyle/>
          <a:p>
            <a:fld id="{8699F50C-BE38-4BD0-BA84-9B090E1F2B9B}" type="slidenum">
              <a:rPr lang="en-US" noProof="0" smtClean="0"/>
              <a:t>3</a:t>
            </a:fld>
            <a:endParaRPr lang="en-US" noProof="0" dirty="0"/>
          </a:p>
        </p:txBody>
      </p:sp>
      <p:sp>
        <p:nvSpPr>
          <p:cNvPr id="9" name="Title 8"/>
          <p:cNvSpPr>
            <a:spLocks noGrp="1"/>
          </p:cNvSpPr>
          <p:nvPr>
            <p:ph type="title"/>
          </p:nvPr>
        </p:nvSpPr>
        <p:spPr/>
        <p:txBody>
          <a:bodyPr/>
          <a:lstStyle/>
          <a:p>
            <a:pPr algn="ctr"/>
            <a:r>
              <a:rPr lang="en-US" dirty="0"/>
              <a:t>What is a team?</a:t>
            </a:r>
            <a:endParaRPr lang="en-GB" dirty="0"/>
          </a:p>
        </p:txBody>
      </p:sp>
      <p:sp>
        <p:nvSpPr>
          <p:cNvPr id="6" name="Rectangle 5"/>
          <p:cNvSpPr/>
          <p:nvPr/>
        </p:nvSpPr>
        <p:spPr>
          <a:xfrm>
            <a:off x="11112137" y="0"/>
            <a:ext cx="1079863" cy="1018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794456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E3E5EE03-FBF6-46F5-8085-716AC6CE1C8C}"/>
              </a:ext>
            </a:extLst>
          </p:cNvPr>
          <p:cNvSpPr>
            <a:spLocks noGrp="1"/>
          </p:cNvSpPr>
          <p:nvPr>
            <p:ph type="title"/>
          </p:nvPr>
        </p:nvSpPr>
        <p:spPr/>
        <p:txBody>
          <a:bodyPr/>
          <a:lstStyle/>
          <a:p>
            <a:r>
              <a:rPr lang="en-US" dirty="0"/>
              <a:t>Benefits of Teamwork</a:t>
            </a:r>
            <a:endParaRPr lang="en-US" b="0" dirty="0"/>
          </a:p>
        </p:txBody>
      </p:sp>
      <p:sp>
        <p:nvSpPr>
          <p:cNvPr id="21" name="Slide Number Placeholder 5">
            <a:extLst>
              <a:ext uri="{FF2B5EF4-FFF2-40B4-BE49-F238E27FC236}">
                <a16:creationId xmlns:a16="http://schemas.microsoft.com/office/drawing/2014/main" id="{C7C65DDB-24F2-44CF-AE02-F3A6C8B1858B}"/>
              </a:ext>
            </a:extLst>
          </p:cNvPr>
          <p:cNvSpPr>
            <a:spLocks noGrp="1"/>
          </p:cNvSpPr>
          <p:nvPr>
            <p:ph type="sldNum" sz="quarter" idx="18"/>
          </p:nvPr>
        </p:nvSpPr>
        <p:spPr/>
        <p:txBody>
          <a:bodyPr/>
          <a:lstStyle>
            <a:lvl1pPr algn="r">
              <a:defRPr sz="1200">
                <a:solidFill>
                  <a:schemeClr val="tx1">
                    <a:lumMod val="50000"/>
                    <a:lumOff val="50000"/>
                  </a:schemeClr>
                </a:solidFill>
              </a:defRPr>
            </a:lvl1pPr>
          </a:lstStyle>
          <a:p>
            <a:fld id="{8699F50C-BE38-4BD0-BA84-9B090E1F2B9B}" type="slidenum">
              <a:rPr lang="en-US" smtClean="0"/>
              <a:pPr/>
              <a:t>4</a:t>
            </a:fld>
            <a:endParaRPr lang="en-US" dirty="0"/>
          </a:p>
        </p:txBody>
      </p:sp>
      <p:sp>
        <p:nvSpPr>
          <p:cNvPr id="2" name="Content Placeholder 1"/>
          <p:cNvSpPr>
            <a:spLocks noGrp="1"/>
          </p:cNvSpPr>
          <p:nvPr>
            <p:ph sz="half" idx="13"/>
          </p:nvPr>
        </p:nvSpPr>
        <p:spPr>
          <a:xfrm>
            <a:off x="520698" y="2142310"/>
            <a:ext cx="5475290" cy="3975916"/>
          </a:xfrm>
        </p:spPr>
        <p:txBody>
          <a:bodyPr/>
          <a:lstStyle/>
          <a:p>
            <a:r>
              <a:rPr lang="en-US" dirty="0"/>
              <a:t>Understanding teams strengths and weaknesses</a:t>
            </a:r>
          </a:p>
          <a:p>
            <a:r>
              <a:rPr lang="en-US" dirty="0"/>
              <a:t>Helps team to learn new skills from each other</a:t>
            </a:r>
          </a:p>
          <a:p>
            <a:r>
              <a:rPr lang="en-US" dirty="0" smtClean="0"/>
              <a:t>Everyone </a:t>
            </a:r>
            <a:r>
              <a:rPr lang="en-US" dirty="0"/>
              <a:t>becomes a coach by learning from </a:t>
            </a:r>
            <a:r>
              <a:rPr lang="en-US" dirty="0" smtClean="0"/>
              <a:t>others</a:t>
            </a:r>
          </a:p>
          <a:p>
            <a:endParaRPr lang="en-US" dirty="0"/>
          </a:p>
          <a:p>
            <a:endParaRPr lang="en-GB" dirty="0"/>
          </a:p>
        </p:txBody>
      </p:sp>
      <p:sp>
        <p:nvSpPr>
          <p:cNvPr id="4" name="Content Placeholder 3"/>
          <p:cNvSpPr>
            <a:spLocks noGrp="1"/>
          </p:cNvSpPr>
          <p:nvPr>
            <p:ph sz="quarter" idx="15"/>
          </p:nvPr>
        </p:nvSpPr>
        <p:spPr>
          <a:xfrm>
            <a:off x="6238964" y="2142310"/>
            <a:ext cx="5475600" cy="1994261"/>
          </a:xfrm>
        </p:spPr>
        <p:txBody>
          <a:bodyPr>
            <a:normAutofit/>
          </a:bodyPr>
          <a:lstStyle/>
          <a:p>
            <a:r>
              <a:rPr lang="en-US" dirty="0"/>
              <a:t>Makes task ownership simple to understand</a:t>
            </a:r>
          </a:p>
          <a:p>
            <a:r>
              <a:rPr lang="en-US" dirty="0"/>
              <a:t>Creates trust amongst the team </a:t>
            </a:r>
            <a:r>
              <a:rPr lang="en-US" dirty="0" smtClean="0"/>
              <a:t>members</a:t>
            </a:r>
          </a:p>
          <a:p>
            <a:r>
              <a:rPr lang="en-US" dirty="0" smtClean="0"/>
              <a:t>Delegating Responsibility</a:t>
            </a:r>
          </a:p>
          <a:p>
            <a:pPr marL="0" indent="0">
              <a:buNone/>
            </a:pPr>
            <a:endParaRPr lang="en-US" dirty="0"/>
          </a:p>
          <a:p>
            <a:endParaRPr lang="en-GB" dirty="0"/>
          </a:p>
        </p:txBody>
      </p:sp>
      <p:sp>
        <p:nvSpPr>
          <p:cNvPr id="7" name="Rectangle 6"/>
          <p:cNvSpPr/>
          <p:nvPr/>
        </p:nvSpPr>
        <p:spPr>
          <a:xfrm>
            <a:off x="11112137" y="0"/>
            <a:ext cx="1079863" cy="1018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15161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3">
            <a:extLst>
              <a:ext uri="{FF2B5EF4-FFF2-40B4-BE49-F238E27FC236}">
                <a16:creationId xmlns:a16="http://schemas.microsoft.com/office/drawing/2014/main" id="{F64048FA-1C7E-4BEF-8273-A6490A2211F4}"/>
              </a:ext>
            </a:extLst>
          </p:cNvPr>
          <p:cNvSpPr>
            <a:spLocks noGrp="1"/>
          </p:cNvSpPr>
          <p:nvPr>
            <p:ph type="title"/>
          </p:nvPr>
        </p:nvSpPr>
        <p:spPr/>
        <p:txBody>
          <a:bodyPr>
            <a:normAutofit fontScale="90000"/>
          </a:bodyPr>
          <a:lstStyle/>
          <a:p>
            <a:pPr algn="ctr"/>
            <a:r>
              <a:rPr lang="en-US" dirty="0"/>
              <a:t>Critical Stages Of Teamwork Development</a:t>
            </a:r>
            <a:endParaRPr lang="en-US" b="0" dirty="0"/>
          </a:p>
        </p:txBody>
      </p:sp>
      <p:sp>
        <p:nvSpPr>
          <p:cNvPr id="4" name="Slide Number Placeholder 3">
            <a:extLst>
              <a:ext uri="{FF2B5EF4-FFF2-40B4-BE49-F238E27FC236}">
                <a16:creationId xmlns:a16="http://schemas.microsoft.com/office/drawing/2014/main" id="{7553D90E-F2EA-4BA1-ACBD-9D3D0EB22C8A}"/>
              </a:ext>
            </a:extLst>
          </p:cNvPr>
          <p:cNvSpPr>
            <a:spLocks noGrp="1"/>
          </p:cNvSpPr>
          <p:nvPr>
            <p:ph type="sldNum" sz="quarter" idx="18"/>
          </p:nvPr>
        </p:nvSpPr>
        <p:spPr/>
        <p:txBody>
          <a:bodyPr/>
          <a:lstStyle/>
          <a:p>
            <a:fld id="{8699F50C-BE38-4BD0-BA84-9B090E1F2B9B}" type="slidenum">
              <a:rPr lang="en-US" smtClean="0"/>
              <a:pPr/>
              <a:t>5</a:t>
            </a:fld>
            <a:endParaRPr lang="en-US" dirty="0"/>
          </a:p>
        </p:txBody>
      </p:sp>
      <p:sp>
        <p:nvSpPr>
          <p:cNvPr id="5" name="TextBox 4"/>
          <p:cNvSpPr txBox="1"/>
          <p:nvPr/>
        </p:nvSpPr>
        <p:spPr>
          <a:xfrm>
            <a:off x="355945" y="2028760"/>
            <a:ext cx="11435459" cy="3662541"/>
          </a:xfrm>
          <a:prstGeom prst="rect">
            <a:avLst/>
          </a:prstGeom>
          <a:noFill/>
        </p:spPr>
        <p:txBody>
          <a:bodyPr wrap="square" rtlCol="0">
            <a:spAutoFit/>
          </a:bodyPr>
          <a:lstStyle/>
          <a:p>
            <a:r>
              <a:rPr lang="en-US" sz="2800" dirty="0">
                <a:solidFill>
                  <a:schemeClr val="bg1"/>
                </a:solidFill>
              </a:rPr>
              <a:t>In the 21st century, companies face numerous difficulties from expanded globalization and quickly evolving advancements. While innovative progressions in the working environment keep on being the essential factor in keeping up an upper hand, organizations additionally perceive the need to address the specialized skills </a:t>
            </a:r>
            <a:r>
              <a:rPr lang="en-US" sz="2800" dirty="0" smtClean="0">
                <a:solidFill>
                  <a:schemeClr val="bg1"/>
                </a:solidFill>
              </a:rPr>
              <a:t>of </a:t>
            </a:r>
            <a:r>
              <a:rPr lang="en-US" sz="2800" dirty="0">
                <a:solidFill>
                  <a:schemeClr val="bg1"/>
                </a:solidFill>
              </a:rPr>
              <a:t>the workforce. This </a:t>
            </a:r>
            <a:r>
              <a:rPr lang="en-US" sz="2800" dirty="0" smtClean="0">
                <a:solidFill>
                  <a:schemeClr val="bg1"/>
                </a:solidFill>
              </a:rPr>
              <a:t>is </a:t>
            </a:r>
            <a:r>
              <a:rPr lang="en-US" sz="2800" dirty="0">
                <a:solidFill>
                  <a:schemeClr val="bg1"/>
                </a:solidFill>
              </a:rPr>
              <a:t>the crucial factor in which a team can be developed, the significance of identifying roles in a team is the foundations of successful team development. </a:t>
            </a:r>
          </a:p>
          <a:p>
            <a:endParaRPr lang="en-US" dirty="0">
              <a:solidFill>
                <a:schemeClr val="bg1"/>
              </a:solidFill>
            </a:endParaRPr>
          </a:p>
          <a:p>
            <a:endParaRPr lang="en-US" dirty="0">
              <a:solidFill>
                <a:schemeClr val="bg1"/>
              </a:solidFill>
            </a:endParaRPr>
          </a:p>
        </p:txBody>
      </p:sp>
      <p:sp>
        <p:nvSpPr>
          <p:cNvPr id="6" name="Rectangle 5"/>
          <p:cNvSpPr/>
          <p:nvPr/>
        </p:nvSpPr>
        <p:spPr>
          <a:xfrm>
            <a:off x="11112137" y="0"/>
            <a:ext cx="1079863" cy="1018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737076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3">
            <a:extLst>
              <a:ext uri="{FF2B5EF4-FFF2-40B4-BE49-F238E27FC236}">
                <a16:creationId xmlns:a16="http://schemas.microsoft.com/office/drawing/2014/main" id="{92896B42-4638-40D0-8887-7AB8D1D86B3D}"/>
              </a:ext>
            </a:extLst>
          </p:cNvPr>
          <p:cNvSpPr>
            <a:spLocks noGrp="1"/>
          </p:cNvSpPr>
          <p:nvPr>
            <p:ph type="title"/>
          </p:nvPr>
        </p:nvSpPr>
        <p:spPr>
          <a:xfrm>
            <a:off x="588346" y="97312"/>
            <a:ext cx="8041848" cy="921568"/>
          </a:xfrm>
        </p:spPr>
        <p:txBody>
          <a:bodyPr/>
          <a:lstStyle/>
          <a:p>
            <a:pPr algn="ctr"/>
            <a:r>
              <a:rPr lang="en-US" dirty="0" smtClean="0"/>
              <a:t>Bruce Tuckman’s Theory</a:t>
            </a:r>
            <a:endParaRPr lang="en-US" b="0" dirty="0"/>
          </a:p>
        </p:txBody>
      </p:sp>
      <p:sp>
        <p:nvSpPr>
          <p:cNvPr id="4" name="Slide Number Placeholder 3">
            <a:extLst>
              <a:ext uri="{FF2B5EF4-FFF2-40B4-BE49-F238E27FC236}">
                <a16:creationId xmlns:a16="http://schemas.microsoft.com/office/drawing/2014/main" id="{B2228214-87DB-4B3A-BD81-9A709A69BAAC}"/>
              </a:ext>
            </a:extLst>
          </p:cNvPr>
          <p:cNvSpPr>
            <a:spLocks noGrp="1"/>
          </p:cNvSpPr>
          <p:nvPr>
            <p:ph type="sldNum" sz="quarter" idx="18"/>
          </p:nvPr>
        </p:nvSpPr>
        <p:spPr/>
        <p:txBody>
          <a:bodyPr/>
          <a:lstStyle/>
          <a:p>
            <a:fld id="{8699F50C-BE38-4BD0-BA84-9B090E1F2B9B}" type="slidenum">
              <a:rPr lang="en-US" smtClean="0"/>
              <a:pPr/>
              <a:t>6</a:t>
            </a:fld>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1567" y="2371728"/>
            <a:ext cx="7733211" cy="3565976"/>
          </a:xfrm>
          <a:prstGeom prst="rect">
            <a:avLst/>
          </a:prstGeom>
        </p:spPr>
      </p:pic>
      <p:sp>
        <p:nvSpPr>
          <p:cNvPr id="7" name="Rectangle 6"/>
          <p:cNvSpPr/>
          <p:nvPr/>
        </p:nvSpPr>
        <p:spPr>
          <a:xfrm>
            <a:off x="11112137" y="0"/>
            <a:ext cx="1079863" cy="1018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65760" y="1018880"/>
            <a:ext cx="10755085" cy="923330"/>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chemeClr val="bg1"/>
                </a:solidFill>
              </a:rPr>
              <a:t>Tuckman's </a:t>
            </a:r>
            <a:r>
              <a:rPr lang="en-US" dirty="0" smtClean="0">
                <a:solidFill>
                  <a:schemeClr val="bg1"/>
                </a:solidFill>
              </a:rPr>
              <a:t>1965 theory </a:t>
            </a:r>
            <a:r>
              <a:rPr lang="en-US" dirty="0">
                <a:solidFill>
                  <a:schemeClr val="bg1"/>
                </a:solidFill>
              </a:rPr>
              <a:t>centers around the manner by which a group handles an </a:t>
            </a:r>
            <a:r>
              <a:rPr lang="en-US" dirty="0" smtClean="0">
                <a:solidFill>
                  <a:schemeClr val="bg1"/>
                </a:solidFill>
              </a:rPr>
              <a:t>task </a:t>
            </a:r>
            <a:r>
              <a:rPr lang="en-US" dirty="0">
                <a:solidFill>
                  <a:schemeClr val="bg1"/>
                </a:solidFill>
              </a:rPr>
              <a:t>from the underlying development of the group through to the finish of the </a:t>
            </a:r>
            <a:r>
              <a:rPr lang="en-US" dirty="0" smtClean="0">
                <a:solidFill>
                  <a:schemeClr val="bg1"/>
                </a:solidFill>
              </a:rPr>
              <a:t>task. </a:t>
            </a:r>
            <a:r>
              <a:rPr lang="en-US" dirty="0">
                <a:solidFill>
                  <a:schemeClr val="bg1"/>
                </a:solidFill>
              </a:rPr>
              <a:t>Tuckman later included a fifth stage; Adjourning and Transforming to cover the completing of an undertaking.</a:t>
            </a:r>
          </a:p>
        </p:txBody>
      </p:sp>
    </p:spTree>
    <p:extLst>
      <p:ext uri="{BB962C8B-B14F-4D97-AF65-F5344CB8AC3E}">
        <p14:creationId xmlns:p14="http://schemas.microsoft.com/office/powerpoint/2010/main" val="3100422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3"/>
          </p:nvPr>
        </p:nvSpPr>
        <p:spPr>
          <a:xfrm>
            <a:off x="518678" y="3262947"/>
            <a:ext cx="5475290" cy="3232149"/>
          </a:xfrm>
        </p:spPr>
        <p:txBody>
          <a:bodyPr>
            <a:normAutofit/>
          </a:bodyPr>
          <a:lstStyle/>
          <a:p>
            <a:r>
              <a:rPr lang="en-US" dirty="0"/>
              <a:t>At the point when a team is performing at its best, you'll for the most part witness that each colleague has clear roles. Similarly as critically, you'll see that each job expected to accomplish the group's objective is being performed completely and well.</a:t>
            </a:r>
            <a:endParaRPr lang="en-GB" dirty="0"/>
          </a:p>
          <a:p>
            <a:endParaRPr lang="en-GB" dirty="0"/>
          </a:p>
          <a:p>
            <a:endParaRPr lang="en-GB" dirty="0"/>
          </a:p>
        </p:txBody>
      </p:sp>
      <p:sp>
        <p:nvSpPr>
          <p:cNvPr id="8" name="Slide Number Placeholder 7"/>
          <p:cNvSpPr>
            <a:spLocks noGrp="1"/>
          </p:cNvSpPr>
          <p:nvPr>
            <p:ph type="sldNum" sz="quarter" idx="18"/>
          </p:nvPr>
        </p:nvSpPr>
        <p:spPr/>
        <p:txBody>
          <a:bodyPr/>
          <a:lstStyle/>
          <a:p>
            <a:fld id="{8699F50C-BE38-4BD0-BA84-9B090E1F2B9B}" type="slidenum">
              <a:rPr lang="en-US" noProof="0" smtClean="0"/>
              <a:t>7</a:t>
            </a:fld>
            <a:endParaRPr lang="en-US" noProof="0" dirty="0"/>
          </a:p>
        </p:txBody>
      </p:sp>
      <p:sp>
        <p:nvSpPr>
          <p:cNvPr id="9" name="Title 8"/>
          <p:cNvSpPr>
            <a:spLocks noGrp="1"/>
          </p:cNvSpPr>
          <p:nvPr>
            <p:ph type="title"/>
          </p:nvPr>
        </p:nvSpPr>
        <p:spPr/>
        <p:txBody>
          <a:bodyPr/>
          <a:lstStyle/>
          <a:p>
            <a:pPr algn="ctr"/>
            <a:r>
              <a:rPr lang="en-US" dirty="0" smtClean="0"/>
              <a:t>Belbin’s Theory on Team </a:t>
            </a:r>
            <a:r>
              <a:rPr lang="en-US" dirty="0"/>
              <a:t>Roles</a:t>
            </a:r>
            <a:endParaRPr lang="en-GB" dirty="0"/>
          </a:p>
        </p:txBody>
      </p:sp>
      <p:sp>
        <p:nvSpPr>
          <p:cNvPr id="6" name="Rectangle 5"/>
          <p:cNvSpPr/>
          <p:nvPr/>
        </p:nvSpPr>
        <p:spPr>
          <a:xfrm>
            <a:off x="11112137" y="0"/>
            <a:ext cx="1079863" cy="1018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34964" y="3144240"/>
            <a:ext cx="3352234" cy="3469562"/>
          </a:xfrm>
          <a:prstGeom prst="rect">
            <a:avLst/>
          </a:prstGeom>
        </p:spPr>
      </p:pic>
      <p:sp>
        <p:nvSpPr>
          <p:cNvPr id="2" name="TextBox 1"/>
          <p:cNvSpPr txBox="1"/>
          <p:nvPr/>
        </p:nvSpPr>
        <p:spPr>
          <a:xfrm>
            <a:off x="797352" y="1405351"/>
            <a:ext cx="8116389" cy="1631216"/>
          </a:xfrm>
          <a:prstGeom prst="rect">
            <a:avLst/>
          </a:prstGeom>
          <a:noFill/>
        </p:spPr>
        <p:txBody>
          <a:bodyPr wrap="square" rtlCol="0">
            <a:spAutoFit/>
          </a:bodyPr>
          <a:lstStyle/>
          <a:p>
            <a:r>
              <a:rPr lang="en-US" sz="2000" dirty="0">
                <a:solidFill>
                  <a:schemeClr val="bg1"/>
                </a:solidFill>
              </a:rPr>
              <a:t>Dr Meredith Belbin studied team work for a long time, and he broadly saw that individuals in groups will in general accept diverse "specific roles." He characterized a role as "an inclination to carry on, contribute and interrelate with others with a certain goal in mind" and named nine such group jobs that underlie group achievement.</a:t>
            </a:r>
            <a:endParaRPr lang="en-GB" sz="2000" dirty="0">
              <a:solidFill>
                <a:schemeClr val="bg1"/>
              </a:solidFill>
            </a:endParaRPr>
          </a:p>
        </p:txBody>
      </p:sp>
    </p:spTree>
    <p:extLst>
      <p:ext uri="{BB962C8B-B14F-4D97-AF65-F5344CB8AC3E}">
        <p14:creationId xmlns:p14="http://schemas.microsoft.com/office/powerpoint/2010/main" val="22001722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0"/>
          </p:nvPr>
        </p:nvSpPr>
        <p:spPr/>
        <p:txBody>
          <a:bodyPr/>
          <a:lstStyle/>
          <a:p>
            <a:r>
              <a:rPr lang="en-US" noProof="0" smtClean="0"/>
              <a:t>Add a footer</a:t>
            </a:r>
            <a:endParaRPr lang="en-US" noProof="0" dirty="0"/>
          </a:p>
        </p:txBody>
      </p:sp>
      <p:sp>
        <p:nvSpPr>
          <p:cNvPr id="3" name="Slide Number Placeholder 2"/>
          <p:cNvSpPr>
            <a:spLocks noGrp="1"/>
          </p:cNvSpPr>
          <p:nvPr>
            <p:ph type="sldNum" sz="quarter" idx="11"/>
          </p:nvPr>
        </p:nvSpPr>
        <p:spPr/>
        <p:txBody>
          <a:bodyPr/>
          <a:lstStyle/>
          <a:p>
            <a:fld id="{8699F50C-BE38-4BD0-BA84-9B090E1F2B9B}" type="slidenum">
              <a:rPr lang="en-US" noProof="0" smtClean="0"/>
              <a:t>8</a:t>
            </a:fld>
            <a:endParaRPr lang="en-US" noProof="0" dirty="0"/>
          </a:p>
        </p:txBody>
      </p:sp>
      <p:sp>
        <p:nvSpPr>
          <p:cNvPr id="4" name="Title 3"/>
          <p:cNvSpPr>
            <a:spLocks noGrp="1"/>
          </p:cNvSpPr>
          <p:nvPr>
            <p:ph type="title"/>
          </p:nvPr>
        </p:nvSpPr>
        <p:spPr>
          <a:xfrm>
            <a:off x="2220685" y="206829"/>
            <a:ext cx="6509657" cy="1150169"/>
          </a:xfrm>
        </p:spPr>
        <p:txBody>
          <a:bodyPr>
            <a:normAutofit fontScale="90000"/>
          </a:bodyPr>
          <a:lstStyle/>
          <a:p>
            <a:pPr algn="ct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a:t/>
            </a:r>
            <a:br>
              <a:rPr lang="en-GB" dirty="0"/>
            </a:br>
            <a:r>
              <a:rPr lang="en-GB" dirty="0" smtClean="0">
                <a:solidFill>
                  <a:srgbClr val="FFFFFF"/>
                </a:solidFill>
              </a:rPr>
              <a:t>Managing Conflict</a:t>
            </a:r>
            <a:endParaRPr lang="en-GB" dirty="0"/>
          </a:p>
        </p:txBody>
      </p:sp>
      <p:sp>
        <p:nvSpPr>
          <p:cNvPr id="5" name="Text Placeholder 4"/>
          <p:cNvSpPr>
            <a:spLocks noGrp="1"/>
          </p:cNvSpPr>
          <p:nvPr>
            <p:ph type="body" sz="quarter" idx="12"/>
          </p:nvPr>
        </p:nvSpPr>
        <p:spPr>
          <a:xfrm>
            <a:off x="1393371" y="1458687"/>
            <a:ext cx="9272498" cy="4582884"/>
          </a:xfrm>
        </p:spPr>
        <p:txBody>
          <a:bodyPr/>
          <a:lstStyle/>
          <a:p>
            <a:r>
              <a:rPr lang="en-GB" sz="3200" dirty="0"/>
              <a:t>When individuals come together in teams, their differences can create conflict. This is because we are dealing with people’s lives, jobs, ego, pride and values. </a:t>
            </a:r>
          </a:p>
          <a:p>
            <a:r>
              <a:rPr lang="en-GB" sz="3200" dirty="0"/>
              <a:t>To avoid the negative effects of such conflict, action should be taken promptly.</a:t>
            </a:r>
          </a:p>
          <a:p>
            <a:endParaRPr lang="en-GB" dirty="0"/>
          </a:p>
        </p:txBody>
      </p:sp>
    </p:spTree>
    <p:extLst>
      <p:ext uri="{BB962C8B-B14F-4D97-AF65-F5344CB8AC3E}">
        <p14:creationId xmlns:p14="http://schemas.microsoft.com/office/powerpoint/2010/main" val="40753853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69D4BCF2-C773-495F-A4D5-860FB6A2FA91}"/>
              </a:ext>
            </a:extLst>
          </p:cNvPr>
          <p:cNvSpPr>
            <a:spLocks noGrp="1"/>
          </p:cNvSpPr>
          <p:nvPr>
            <p:ph type="ctrTitle"/>
          </p:nvPr>
        </p:nvSpPr>
        <p:spPr>
          <a:xfrm>
            <a:off x="1045028" y="381000"/>
            <a:ext cx="9590315" cy="1001486"/>
          </a:xfrm>
        </p:spPr>
        <p:txBody>
          <a:bodyPr>
            <a:normAutofit/>
          </a:bodyPr>
          <a:lstStyle/>
          <a:p>
            <a:pPr algn="ctr"/>
            <a:r>
              <a:rPr lang="en-US" dirty="0" smtClean="0">
                <a:solidFill>
                  <a:srgbClr val="EAB200"/>
                </a:solidFill>
                <a:latin typeface="Calibri Light" panose="020F0302020204030204" pitchFamily="34" charset="0"/>
                <a:cs typeface="Calibri Light" panose="020F0302020204030204" pitchFamily="34" charset="0"/>
              </a:rPr>
              <a:t>How Can you manage conflict in a team </a:t>
            </a:r>
            <a:endParaRPr lang="en-US" dirty="0">
              <a:solidFill>
                <a:srgbClr val="EAB200"/>
              </a:solidFill>
              <a:latin typeface="Calibri Light" panose="020F0302020204030204" pitchFamily="34" charset="0"/>
              <a:cs typeface="Calibri Light" panose="020F0302020204030204" pitchFamily="34"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2714" y="4350359"/>
            <a:ext cx="5354538" cy="1967933"/>
          </a:xfrm>
          <a:prstGeom prst="rect">
            <a:avLst/>
          </a:prstGeom>
        </p:spPr>
      </p:pic>
      <p:sp>
        <p:nvSpPr>
          <p:cNvPr id="3" name="TextBox 2"/>
          <p:cNvSpPr txBox="1"/>
          <p:nvPr/>
        </p:nvSpPr>
        <p:spPr>
          <a:xfrm>
            <a:off x="3997235" y="4165693"/>
            <a:ext cx="7985760" cy="369332"/>
          </a:xfrm>
          <a:prstGeom prst="rect">
            <a:avLst/>
          </a:prstGeom>
          <a:noFill/>
        </p:spPr>
        <p:txBody>
          <a:bodyPr wrap="square" rtlCol="0">
            <a:spAutoFit/>
          </a:bodyPr>
          <a:lstStyle/>
          <a:p>
            <a:endParaRPr lang="en-GB" dirty="0"/>
          </a:p>
        </p:txBody>
      </p:sp>
      <p:sp>
        <p:nvSpPr>
          <p:cNvPr id="4" name="TextBox 3"/>
          <p:cNvSpPr txBox="1"/>
          <p:nvPr/>
        </p:nvSpPr>
        <p:spPr>
          <a:xfrm>
            <a:off x="6291943" y="2198914"/>
            <a:ext cx="5691052" cy="4247317"/>
          </a:xfrm>
          <a:prstGeom prst="rect">
            <a:avLst/>
          </a:prstGeom>
          <a:noFill/>
        </p:spPr>
        <p:txBody>
          <a:bodyPr wrap="square" rtlCol="0">
            <a:spAutoFit/>
          </a:bodyPr>
          <a:lstStyle/>
          <a:p>
            <a:pPr marL="285750" indent="-285750">
              <a:buFont typeface="Wingdings" panose="05000000000000000000" pitchFamily="2" charset="2"/>
              <a:buChar char="v"/>
            </a:pPr>
            <a:r>
              <a:rPr lang="en-GB" b="1" dirty="0"/>
              <a:t>Talk with the other person. ... </a:t>
            </a:r>
            <a:endParaRPr lang="en-GB" b="1" dirty="0" smtClean="0"/>
          </a:p>
          <a:p>
            <a:endParaRPr lang="en-GB" b="1" dirty="0"/>
          </a:p>
          <a:p>
            <a:pPr marL="285750" indent="-285750">
              <a:buFont typeface="Wingdings" panose="05000000000000000000" pitchFamily="2" charset="2"/>
              <a:buChar char="v"/>
            </a:pPr>
            <a:r>
              <a:rPr lang="en-GB" b="1" dirty="0"/>
              <a:t>Focus on </a:t>
            </a:r>
            <a:r>
              <a:rPr lang="en-GB" b="1" dirty="0" smtClean="0"/>
              <a:t>behaviour </a:t>
            </a:r>
            <a:r>
              <a:rPr lang="en-GB" b="1" dirty="0"/>
              <a:t>and events, not on personalities. ... </a:t>
            </a:r>
            <a:endParaRPr lang="en-GB" b="1" dirty="0" smtClean="0"/>
          </a:p>
          <a:p>
            <a:endParaRPr lang="en-GB" b="1" dirty="0"/>
          </a:p>
          <a:p>
            <a:pPr marL="285750" indent="-285750">
              <a:buFont typeface="Wingdings" panose="05000000000000000000" pitchFamily="2" charset="2"/>
              <a:buChar char="v"/>
            </a:pPr>
            <a:r>
              <a:rPr lang="en-GB" b="1" dirty="0"/>
              <a:t>Listen carefully. ... </a:t>
            </a:r>
            <a:endParaRPr lang="en-GB" b="1" dirty="0" smtClean="0"/>
          </a:p>
          <a:p>
            <a:endParaRPr lang="en-GB" b="1" dirty="0"/>
          </a:p>
          <a:p>
            <a:pPr marL="285750" indent="-285750">
              <a:buFont typeface="Wingdings" panose="05000000000000000000" pitchFamily="2" charset="2"/>
              <a:buChar char="v"/>
            </a:pPr>
            <a:r>
              <a:rPr lang="en-GB" b="1" dirty="0"/>
              <a:t>Identify points of agreement and disagreement. ... </a:t>
            </a:r>
            <a:endParaRPr lang="en-GB" b="1" dirty="0" smtClean="0"/>
          </a:p>
          <a:p>
            <a:pPr marL="285750" indent="-285750">
              <a:buFont typeface="Wingdings" panose="05000000000000000000" pitchFamily="2" charset="2"/>
              <a:buChar char="v"/>
            </a:pPr>
            <a:endParaRPr lang="en-GB" b="1" dirty="0"/>
          </a:p>
          <a:p>
            <a:pPr marL="285750" indent="-285750">
              <a:buFont typeface="Wingdings" panose="05000000000000000000" pitchFamily="2" charset="2"/>
              <a:buChar char="v"/>
            </a:pPr>
            <a:r>
              <a:rPr lang="en-GB" b="1" dirty="0"/>
              <a:t>Prioritize the areas of conflict. ... </a:t>
            </a:r>
            <a:endParaRPr lang="en-GB" b="1" dirty="0" smtClean="0"/>
          </a:p>
          <a:p>
            <a:endParaRPr lang="en-GB" b="1" dirty="0"/>
          </a:p>
          <a:p>
            <a:pPr marL="285750" indent="-285750">
              <a:buFont typeface="Wingdings" panose="05000000000000000000" pitchFamily="2" charset="2"/>
              <a:buChar char="v"/>
            </a:pPr>
            <a:r>
              <a:rPr lang="en-GB" b="1" dirty="0"/>
              <a:t>Develop a plan to work on each conflict. ... </a:t>
            </a:r>
            <a:endParaRPr lang="en-GB" b="1" dirty="0" smtClean="0"/>
          </a:p>
          <a:p>
            <a:endParaRPr lang="en-GB" b="1" dirty="0"/>
          </a:p>
          <a:p>
            <a:pPr marL="285750" indent="-285750">
              <a:buFont typeface="Wingdings" panose="05000000000000000000" pitchFamily="2" charset="2"/>
              <a:buChar char="v"/>
            </a:pPr>
            <a:r>
              <a:rPr lang="en-GB" b="1" dirty="0"/>
              <a:t>Follow through on your plan. ... </a:t>
            </a:r>
            <a:endParaRPr lang="en-GB" b="1" dirty="0" smtClean="0"/>
          </a:p>
          <a:p>
            <a:endParaRPr lang="en-GB" b="1" dirty="0"/>
          </a:p>
          <a:p>
            <a:pPr marL="285750" indent="-285750">
              <a:buFont typeface="Wingdings" panose="05000000000000000000" pitchFamily="2" charset="2"/>
              <a:buChar char="v"/>
            </a:pPr>
            <a:r>
              <a:rPr lang="en-GB" b="1" dirty="0"/>
              <a:t>Build on your success.</a:t>
            </a:r>
          </a:p>
        </p:txBody>
      </p:sp>
    </p:spTree>
    <p:extLst>
      <p:ext uri="{BB962C8B-B14F-4D97-AF65-F5344CB8AC3E}">
        <p14:creationId xmlns:p14="http://schemas.microsoft.com/office/powerpoint/2010/main" val="20092240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8699F50C-BE38-4BD0-BA84-9B090E1F2B9B}" type="slidenum">
              <a:rPr lang="en-US" noProof="0" smtClean="0"/>
              <a:t>10</a:t>
            </a:fld>
            <a:endParaRPr lang="en-US" noProof="0" dirty="0"/>
          </a:p>
        </p:txBody>
      </p:sp>
      <p:sp>
        <p:nvSpPr>
          <p:cNvPr id="4" name="Title 3"/>
          <p:cNvSpPr>
            <a:spLocks noGrp="1"/>
          </p:cNvSpPr>
          <p:nvPr>
            <p:ph type="title"/>
          </p:nvPr>
        </p:nvSpPr>
        <p:spPr/>
        <p:txBody>
          <a:bodyPr/>
          <a:lstStyle/>
          <a:p>
            <a:pPr algn="ctr"/>
            <a:r>
              <a:rPr lang="en-US" dirty="0"/>
              <a:t>References</a:t>
            </a:r>
            <a:endParaRPr lang="en-GB" dirty="0"/>
          </a:p>
        </p:txBody>
      </p:sp>
      <p:sp>
        <p:nvSpPr>
          <p:cNvPr id="5" name="Text Placeholder 4"/>
          <p:cNvSpPr>
            <a:spLocks noGrp="1"/>
          </p:cNvSpPr>
          <p:nvPr>
            <p:ph type="body" sz="quarter" idx="12"/>
          </p:nvPr>
        </p:nvSpPr>
        <p:spPr>
          <a:xfrm>
            <a:off x="217715" y="1356997"/>
            <a:ext cx="11386456" cy="5120003"/>
          </a:xfrm>
        </p:spPr>
        <p:txBody>
          <a:bodyPr/>
          <a:lstStyle/>
          <a:p>
            <a:pPr marL="285750" indent="-285750" algn="l">
              <a:buFont typeface="Wingdings" panose="05000000000000000000" pitchFamily="2" charset="2"/>
              <a:buChar char="v"/>
            </a:pPr>
            <a:endParaRPr lang="en-US" sz="1800" dirty="0" smtClean="0"/>
          </a:p>
          <a:p>
            <a:pPr marL="285750" indent="-285750" algn="l">
              <a:buFont typeface="Wingdings" panose="05000000000000000000" pitchFamily="2" charset="2"/>
              <a:buChar char="v"/>
            </a:pPr>
            <a:r>
              <a:rPr lang="en-US" sz="1800" dirty="0"/>
              <a:t>Belbin, R.M. (2010</a:t>
            </a:r>
            <a:r>
              <a:rPr lang="en-US" sz="1800" i="1" dirty="0"/>
              <a:t>) Team Roles at Work 2</a:t>
            </a:r>
            <a:r>
              <a:rPr lang="en-US" sz="1800" i="1" baseline="30000" dirty="0"/>
              <a:t>nd</a:t>
            </a:r>
            <a:r>
              <a:rPr lang="en-US" sz="1800" i="1" dirty="0"/>
              <a:t> Edition. Elsevier, USA.</a:t>
            </a:r>
          </a:p>
          <a:p>
            <a:pPr marL="285750" indent="-285750" algn="l">
              <a:buFont typeface="Wingdings" panose="05000000000000000000" pitchFamily="2" charset="2"/>
              <a:buChar char="v"/>
            </a:pPr>
            <a:r>
              <a:rPr lang="en-US" sz="1800" dirty="0"/>
              <a:t>Cook, S. (2009)</a:t>
            </a:r>
            <a:r>
              <a:rPr lang="en-US" sz="1800" i="1" dirty="0"/>
              <a:t> Building a high performance team, IT Governance Publishing, London.</a:t>
            </a:r>
          </a:p>
          <a:p>
            <a:pPr marL="285750" indent="-285750" algn="l">
              <a:buFont typeface="Wingdings" panose="05000000000000000000" pitchFamily="2" charset="2"/>
              <a:buChar char="v"/>
            </a:pPr>
            <a:r>
              <a:rPr lang="en-US" sz="1800" dirty="0"/>
              <a:t>Chester S.L. and </a:t>
            </a:r>
            <a:r>
              <a:rPr lang="en-US" sz="1800" dirty="0" err="1"/>
              <a:t>Egolf</a:t>
            </a:r>
            <a:r>
              <a:rPr lang="en-US" sz="1800" dirty="0"/>
              <a:t> D.B. (2013) </a:t>
            </a:r>
            <a:r>
              <a:rPr lang="en-US" sz="1800" i="1" dirty="0" err="1"/>
              <a:t>Sucessful</a:t>
            </a:r>
            <a:r>
              <a:rPr lang="en-US" sz="1800" i="1" dirty="0"/>
              <a:t> Communication in groups and teams </a:t>
            </a:r>
            <a:r>
              <a:rPr lang="en-US" sz="1800" i="1" dirty="0" err="1"/>
              <a:t>iUniverse</a:t>
            </a:r>
            <a:r>
              <a:rPr lang="en-US" sz="1800" i="1" dirty="0"/>
              <a:t> Inc. USA.</a:t>
            </a:r>
          </a:p>
          <a:p>
            <a:pPr marL="285750" indent="-285750" algn="l">
              <a:buFont typeface="Wingdings" panose="05000000000000000000" pitchFamily="2" charset="2"/>
              <a:buChar char="v"/>
            </a:pPr>
            <a:r>
              <a:rPr lang="en-US" sz="1800" dirty="0"/>
              <a:t>Carson, K. And Isaac, M. (2016) </a:t>
            </a:r>
            <a:r>
              <a:rPr lang="en-US" sz="1800" i="1" dirty="0"/>
              <a:t>A Guide To Belbin Team Roles: How to Increase Personal and Team performance. Bridge Publishing, USA</a:t>
            </a:r>
            <a:r>
              <a:rPr lang="en-US" sz="1800" i="1" dirty="0" smtClean="0"/>
              <a:t>.</a:t>
            </a:r>
            <a:endParaRPr lang="en-US" sz="1800" dirty="0" smtClean="0"/>
          </a:p>
          <a:p>
            <a:pPr marL="285750" indent="-285750" algn="l">
              <a:buFont typeface="Wingdings" panose="05000000000000000000" pitchFamily="2" charset="2"/>
              <a:buChar char="v"/>
            </a:pPr>
            <a:r>
              <a:rPr lang="en-US" sz="1800" dirty="0" smtClean="0"/>
              <a:t>Leitch</a:t>
            </a:r>
            <a:r>
              <a:rPr lang="en-US" sz="1800" dirty="0"/>
              <a:t>, C. (2016). </a:t>
            </a:r>
            <a:r>
              <a:rPr lang="en-US" sz="1800" i="1" dirty="0"/>
              <a:t>10 Benefits of Teamwork in the Workplace</a:t>
            </a:r>
            <a:r>
              <a:rPr lang="en-US" sz="1800" dirty="0"/>
              <a:t>. [online] Careeraddict.com. Available at: https://www.careeraddict.com/5-benefits-of-teamwork-in-the-workplace [Accessed 24 Nov. 2019</a:t>
            </a:r>
            <a:r>
              <a:rPr lang="en-US" sz="1800" dirty="0" smtClean="0"/>
              <a:t>].</a:t>
            </a:r>
          </a:p>
          <a:p>
            <a:pPr marL="285750" indent="-285750" algn="l">
              <a:buFont typeface="Wingdings" panose="05000000000000000000" pitchFamily="2" charset="2"/>
              <a:buChar char="v"/>
            </a:pPr>
            <a:r>
              <a:rPr lang="en-US" sz="1800" dirty="0" err="1" smtClean="0"/>
              <a:t>Proksch</a:t>
            </a:r>
            <a:r>
              <a:rPr lang="en-US" sz="1800" dirty="0" smtClean="0"/>
              <a:t>, S . (2016)</a:t>
            </a:r>
            <a:r>
              <a:rPr lang="en-US" sz="1800" i="1" dirty="0"/>
              <a:t> Conflict Management, Springer </a:t>
            </a:r>
            <a:r>
              <a:rPr lang="en-US" sz="1800" i="1" dirty="0" smtClean="0"/>
              <a:t>London</a:t>
            </a:r>
          </a:p>
          <a:p>
            <a:pPr marL="285750" indent="-285750" algn="l">
              <a:buFont typeface="Wingdings" panose="05000000000000000000" pitchFamily="2" charset="2"/>
              <a:buChar char="v"/>
            </a:pPr>
            <a:r>
              <a:rPr lang="en-GB" sz="1800" i="1" dirty="0"/>
              <a:t>Thomas, K. W., and </a:t>
            </a:r>
            <a:r>
              <a:rPr lang="en-GB" sz="1800" i="1" dirty="0" err="1"/>
              <a:t>Kilmann</a:t>
            </a:r>
            <a:r>
              <a:rPr lang="en-GB" sz="1800" i="1" dirty="0"/>
              <a:t>, R. H. The Thomas-</a:t>
            </a:r>
            <a:r>
              <a:rPr lang="en-GB" sz="1800" i="1" dirty="0" err="1"/>
              <a:t>Kilmann</a:t>
            </a:r>
            <a:r>
              <a:rPr lang="en-GB" sz="1800" i="1" dirty="0"/>
              <a:t> Conflict Mode Instrument (Mountain View, CA: CPP, Inc., 1974</a:t>
            </a:r>
            <a:r>
              <a:rPr lang="en-GB" sz="1800" i="1" dirty="0" smtClean="0"/>
              <a:t>).</a:t>
            </a:r>
            <a:endParaRPr lang="en-US" sz="1800" i="1" dirty="0" smtClean="0"/>
          </a:p>
          <a:p>
            <a:pPr marL="285750" indent="-285750" algn="l">
              <a:buFont typeface="Wingdings" panose="05000000000000000000" pitchFamily="2" charset="2"/>
              <a:buChar char="v"/>
            </a:pPr>
            <a:r>
              <a:rPr lang="en-US" sz="1800" dirty="0"/>
              <a:t>West, M.A. (2012) </a:t>
            </a:r>
            <a:r>
              <a:rPr lang="en-US" sz="1800" i="1" dirty="0"/>
              <a:t>Effective Teamwork, 3</a:t>
            </a:r>
            <a:r>
              <a:rPr lang="en-US" sz="1800" i="1" baseline="30000" dirty="0"/>
              <a:t>rd</a:t>
            </a:r>
            <a:r>
              <a:rPr lang="en-US" sz="1800" i="1" dirty="0"/>
              <a:t> Edition, BPS </a:t>
            </a:r>
            <a:r>
              <a:rPr lang="en-US" sz="1800" i="1" dirty="0" err="1"/>
              <a:t>Blackwall</a:t>
            </a:r>
            <a:r>
              <a:rPr lang="en-US" sz="1800" i="1" dirty="0"/>
              <a:t>, </a:t>
            </a:r>
            <a:r>
              <a:rPr lang="en-US" sz="1800" i="1" dirty="0" smtClean="0"/>
              <a:t>London</a:t>
            </a:r>
          </a:p>
          <a:p>
            <a:pPr algn="l"/>
            <a:endParaRPr lang="en-US" sz="1800" i="1" dirty="0" smtClean="0"/>
          </a:p>
          <a:p>
            <a:pPr algn="l"/>
            <a:endParaRPr lang="en-US" sz="1800" dirty="0"/>
          </a:p>
          <a:p>
            <a:pPr marL="285750" indent="-285750" algn="l">
              <a:buFont typeface="Wingdings" panose="05000000000000000000" pitchFamily="2" charset="2"/>
              <a:buChar char="v"/>
            </a:pPr>
            <a:endParaRPr lang="en-US" sz="1800" dirty="0" smtClean="0"/>
          </a:p>
          <a:p>
            <a:pPr algn="l"/>
            <a:endParaRPr lang="en-GB" sz="1800" dirty="0"/>
          </a:p>
        </p:txBody>
      </p:sp>
      <p:sp>
        <p:nvSpPr>
          <p:cNvPr id="6" name="Rectangle 5"/>
          <p:cNvSpPr/>
          <p:nvPr/>
        </p:nvSpPr>
        <p:spPr>
          <a:xfrm>
            <a:off x="11112137" y="0"/>
            <a:ext cx="1079863" cy="1018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672558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t="9378" b="9378"/>
          <a:stretch>
            <a:fillRect/>
          </a:stretch>
        </p:blipFill>
        <p:spPr>
          <a:xfrm>
            <a:off x="306978" y="283028"/>
            <a:ext cx="11473542" cy="6204859"/>
          </a:xfrm>
        </p:spPr>
      </p:pic>
      <p:sp>
        <p:nvSpPr>
          <p:cNvPr id="3" name="Title 2"/>
          <p:cNvSpPr>
            <a:spLocks noGrp="1"/>
          </p:cNvSpPr>
          <p:nvPr>
            <p:ph type="title"/>
          </p:nvPr>
        </p:nvSpPr>
        <p:spPr>
          <a:xfrm>
            <a:off x="1944190" y="550093"/>
            <a:ext cx="8427718" cy="2036353"/>
          </a:xfrm>
          <a:solidFill>
            <a:schemeClr val="bg1">
              <a:alpha val="41000"/>
            </a:schemeClr>
          </a:solidFill>
        </p:spPr>
        <p:txBody>
          <a:bodyPr>
            <a:noAutofit/>
          </a:bodyPr>
          <a:lstStyle/>
          <a:p>
            <a:pPr algn="ctr"/>
            <a:r>
              <a:rPr lang="en-US" sz="11500" dirty="0">
                <a:solidFill>
                  <a:srgbClr val="3F3F3F"/>
                </a:solidFill>
              </a:rPr>
              <a:t>Q &amp; A</a:t>
            </a:r>
            <a:endParaRPr lang="en-GB" sz="11500" dirty="0">
              <a:solidFill>
                <a:srgbClr val="3F3F3F"/>
              </a:solidFill>
            </a:endParaRPr>
          </a:p>
        </p:txBody>
      </p:sp>
    </p:spTree>
    <p:extLst>
      <p:ext uri="{BB962C8B-B14F-4D97-AF65-F5344CB8AC3E}">
        <p14:creationId xmlns:p14="http://schemas.microsoft.com/office/powerpoint/2010/main" val="35059595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6" title="Building image">
            <a:extLst>
              <a:ext uri="{FF2B5EF4-FFF2-40B4-BE49-F238E27FC236}">
                <a16:creationId xmlns:a16="http://schemas.microsoft.com/office/drawing/2014/main" id="{BA026684-ED32-4C82-8EFB-03E9E047EA33}"/>
              </a:ext>
              <a:ext uri="{C183D7F6-B498-43B3-948B-1728B52AA6E4}">
                <adec:decorative xmlns="" xmlns:adec="http://schemas.microsoft.com/office/drawing/2017/decorative" val="0"/>
              </a:ext>
            </a:extLst>
          </p:cNvPr>
          <p:cNvPicPr>
            <a:picLocks noGrp="1" noChangeAspect="1"/>
          </p:cNvPicPr>
          <p:nvPr>
            <p:ph type="pic" sz="quarter" idx="13"/>
          </p:nvPr>
        </p:nvPicPr>
        <p:blipFill>
          <a:blip r:embed="rId2"/>
          <a:srcRect l="20743" r="20743"/>
          <a:stretch>
            <a:fillRect/>
          </a:stretch>
        </p:blipFill>
        <p:spPr/>
      </p:pic>
      <p:sp>
        <p:nvSpPr>
          <p:cNvPr id="19" name="Hexagon 18">
            <a:extLst>
              <a:ext uri="{FF2B5EF4-FFF2-40B4-BE49-F238E27FC236}">
                <a16:creationId xmlns:a16="http://schemas.microsoft.com/office/drawing/2014/main" id="{7CE8B54A-D8B2-498F-ACFB-31AC2DEB83FA}"/>
              </a:ext>
              <a:ext uri="{C183D7F6-B498-43B3-948B-1728B52AA6E4}">
                <adec:decorative xmlns="" xmlns:adec="http://schemas.microsoft.com/office/drawing/2017/decorative" val="1"/>
              </a:ext>
            </a:extLst>
          </p:cNvPr>
          <p:cNvSpPr/>
          <p:nvPr/>
        </p:nvSpPr>
        <p:spPr>
          <a:xfrm rot="16200000">
            <a:off x="2679702" y="2388914"/>
            <a:ext cx="2412998" cy="2080172"/>
          </a:xfrm>
          <a:prstGeom prst="hexagon">
            <a:avLst/>
          </a:prstGeom>
          <a:solidFill>
            <a:srgbClr val="0019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8B6C5EAB-81FF-4827-A160-22F4363C611A}"/>
              </a:ext>
            </a:extLst>
          </p:cNvPr>
          <p:cNvSpPr>
            <a:spLocks noGrp="1"/>
          </p:cNvSpPr>
          <p:nvPr>
            <p:ph type="ctrTitle"/>
          </p:nvPr>
        </p:nvSpPr>
        <p:spPr>
          <a:xfrm>
            <a:off x="7141029" y="2015662"/>
            <a:ext cx="4853573" cy="1616252"/>
          </a:xfrm>
        </p:spPr>
        <p:txBody>
          <a:bodyPr/>
          <a:lstStyle/>
          <a:p>
            <a:r>
              <a:rPr lang="en-US" dirty="0"/>
              <a:t>Thank You</a:t>
            </a:r>
            <a:r>
              <a:rPr lang="en-US" b="0" dirty="0"/>
              <a:t>.</a:t>
            </a:r>
          </a:p>
        </p:txBody>
      </p:sp>
      <p:grpSp>
        <p:nvGrpSpPr>
          <p:cNvPr id="12" name="Group 11" descr="Company name and logo group of information&#10;">
            <a:extLst>
              <a:ext uri="{FF2B5EF4-FFF2-40B4-BE49-F238E27FC236}">
                <a16:creationId xmlns:a16="http://schemas.microsoft.com/office/drawing/2014/main" id="{5B07AEC6-55AE-4E18-BEEA-A226E87C7897}"/>
              </a:ext>
            </a:extLst>
          </p:cNvPr>
          <p:cNvGrpSpPr/>
          <p:nvPr/>
        </p:nvGrpSpPr>
        <p:grpSpPr>
          <a:xfrm>
            <a:off x="2955850" y="2823788"/>
            <a:ext cx="1730345" cy="1150595"/>
            <a:chOff x="2955850" y="2870443"/>
            <a:chExt cx="1730345" cy="1150595"/>
          </a:xfrm>
        </p:grpSpPr>
        <p:sp>
          <p:nvSpPr>
            <p:cNvPr id="13" name="TextBox 12">
              <a:extLst>
                <a:ext uri="{FF2B5EF4-FFF2-40B4-BE49-F238E27FC236}">
                  <a16:creationId xmlns:a16="http://schemas.microsoft.com/office/drawing/2014/main" id="{94DF2E04-7632-4FED-B0BF-8FB243D982A3}"/>
                </a:ext>
              </a:extLst>
            </p:cNvPr>
            <p:cNvSpPr txBox="1"/>
            <p:nvPr/>
          </p:nvSpPr>
          <p:spPr>
            <a:xfrm>
              <a:off x="3130769" y="2870443"/>
              <a:ext cx="1380506" cy="1015663"/>
            </a:xfrm>
            <a:prstGeom prst="rect">
              <a:avLst/>
            </a:prstGeom>
            <a:noFill/>
          </p:spPr>
          <p:txBody>
            <a:bodyPr wrap="none" rtlCol="0">
              <a:spAutoFit/>
            </a:bodyPr>
            <a:lstStyle/>
            <a:p>
              <a:r>
                <a:rPr lang="en-US" sz="6000" b="1" dirty="0">
                  <a:solidFill>
                    <a:schemeClr val="bg1"/>
                  </a:solidFill>
                  <a:latin typeface="Arial Black" panose="020B0A04020102020204" pitchFamily="34" charset="0"/>
                </a:rPr>
                <a:t>BC</a:t>
              </a:r>
            </a:p>
          </p:txBody>
        </p:sp>
        <p:sp>
          <p:nvSpPr>
            <p:cNvPr id="16" name="TextBox 15">
              <a:extLst>
                <a:ext uri="{FF2B5EF4-FFF2-40B4-BE49-F238E27FC236}">
                  <a16:creationId xmlns:a16="http://schemas.microsoft.com/office/drawing/2014/main" id="{FC9A1C71-347B-44A9-88B4-692D9731582D}"/>
                </a:ext>
              </a:extLst>
            </p:cNvPr>
            <p:cNvSpPr txBox="1"/>
            <p:nvPr/>
          </p:nvSpPr>
          <p:spPr>
            <a:xfrm>
              <a:off x="2955850" y="3713261"/>
              <a:ext cx="1730345" cy="307777"/>
            </a:xfrm>
            <a:prstGeom prst="rect">
              <a:avLst/>
            </a:prstGeom>
            <a:noFill/>
          </p:spPr>
          <p:txBody>
            <a:bodyPr wrap="none" rtlCol="0">
              <a:spAutoFit/>
            </a:bodyPr>
            <a:lstStyle/>
            <a:p>
              <a:r>
                <a:rPr lang="en-US" sz="1400" dirty="0">
                  <a:solidFill>
                    <a:schemeClr val="bg1"/>
                  </a:solidFill>
                  <a:latin typeface="Calibri Light" panose="020F0302020204030204" pitchFamily="34" charset="0"/>
                  <a:cs typeface="Calibri Light" panose="020F0302020204030204" pitchFamily="34" charset="0"/>
                </a:rPr>
                <a:t>Bradshaw Consulting</a:t>
              </a:r>
            </a:p>
          </p:txBody>
        </p:sp>
      </p:grpSp>
      <p:sp>
        <p:nvSpPr>
          <p:cNvPr id="6" name="Rectangle 5"/>
          <p:cNvSpPr/>
          <p:nvPr/>
        </p:nvSpPr>
        <p:spPr>
          <a:xfrm>
            <a:off x="6375721" y="3437274"/>
            <a:ext cx="765308" cy="1866246"/>
          </a:xfrm>
          <a:prstGeom prst="rect">
            <a:avLst/>
          </a:prstGeom>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60955757"/>
      </p:ext>
    </p:extLst>
  </p:cSld>
  <p:clrMapOvr>
    <a:masterClrMapping/>
  </p:clrMapOvr>
</p:sld>
</file>

<file path=ppt/theme/theme1.xml><?xml version="1.0" encoding="utf-8"?>
<a:theme xmlns:a="http://schemas.openxmlformats.org/drawingml/2006/main" name="Office Theme">
  <a:themeElements>
    <a:clrScheme name="Custom 13">
      <a:dk1>
        <a:srgbClr val="3F3F3F"/>
      </a:dk1>
      <a:lt1>
        <a:srgbClr val="FFFFFF"/>
      </a:lt1>
      <a:dk2>
        <a:srgbClr val="F2F2F2"/>
      </a:dk2>
      <a:lt2>
        <a:srgbClr val="A5A5A5"/>
      </a:lt2>
      <a:accent1>
        <a:srgbClr val="00194C"/>
      </a:accent1>
      <a:accent2>
        <a:srgbClr val="EAB200"/>
      </a:accent2>
      <a:accent3>
        <a:srgbClr val="F2F2F2"/>
      </a:accent3>
      <a:accent4>
        <a:srgbClr val="954F72"/>
      </a:accent4>
      <a:accent5>
        <a:srgbClr val="00843B"/>
      </a:accent5>
      <a:accent6>
        <a:srgbClr val="014067"/>
      </a:accent6>
      <a:hlink>
        <a:srgbClr val="00194C"/>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89027928_Hexagon presentation dark_AAS_v4" id="{00715B48-F6B0-4FD0-BA2D-34714F23D55A}" vid="{445656DE-313E-4A78-B834-A775A8573BF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B759597-1FA4-4F46-9BA8-01240C56026E}">
  <ds:schemaRefs>
    <ds:schemaRef ds:uri="http://schemas.microsoft.com/sharepoint/v3/contenttype/forms"/>
  </ds:schemaRefs>
</ds:datastoreItem>
</file>

<file path=customXml/itemProps2.xml><?xml version="1.0" encoding="utf-8"?>
<ds:datastoreItem xmlns:ds="http://schemas.openxmlformats.org/officeDocument/2006/customXml" ds:itemID="{2940343A-75DB-4E03-95EA-4A75BA0D7FF2}">
  <ds:schemaRefs>
    <ds:schemaRef ds:uri="http://schemas.openxmlformats.org/package/2006/metadata/core-properties"/>
    <ds:schemaRef ds:uri="16c05727-aa75-4e4a-9b5f-8a80a1165891"/>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purl.org/dc/terms/"/>
    <ds:schemaRef ds:uri="71af3243-3dd4-4a8d-8c0d-dd76da1f02a5"/>
    <ds:schemaRef ds:uri="http://www.w3.org/XML/1998/namespace"/>
  </ds:schemaRefs>
</ds:datastoreItem>
</file>

<file path=customXml/itemProps3.xml><?xml version="1.0" encoding="utf-8"?>
<ds:datastoreItem xmlns:ds="http://schemas.openxmlformats.org/officeDocument/2006/customXml" ds:itemID="{C9C3589D-EF2D-4AF3-8B55-088F4B14D6E1}">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Hexagon presentation dark</Template>
  <TotalTime>0</TotalTime>
  <Words>698</Words>
  <Application>Microsoft Office PowerPoint</Application>
  <PresentationFormat>Widescreen</PresentationFormat>
  <Paragraphs>79</Paragraphs>
  <Slides>12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Arial</vt:lpstr>
      <vt:lpstr>Arial Black</vt:lpstr>
      <vt:lpstr>Calibri</vt:lpstr>
      <vt:lpstr>Calibri Light</vt:lpstr>
      <vt:lpstr>CiscoSans ExtraLight</vt:lpstr>
      <vt:lpstr>Gill Sans SemiBold</vt:lpstr>
      <vt:lpstr>Times New Roman</vt:lpstr>
      <vt:lpstr>Wingdings</vt:lpstr>
      <vt:lpstr>Office Theme</vt:lpstr>
      <vt:lpstr>Presentation</vt:lpstr>
      <vt:lpstr>Introduction</vt:lpstr>
      <vt:lpstr>What is a team?</vt:lpstr>
      <vt:lpstr>Benefits of Teamwork</vt:lpstr>
      <vt:lpstr>Critical Stages Of Teamwork Development</vt:lpstr>
      <vt:lpstr>Bruce Tuckman’s Theory</vt:lpstr>
      <vt:lpstr>Belbin’s Theory on Team Roles</vt:lpstr>
      <vt:lpstr>     Managing Conflict</vt:lpstr>
      <vt:lpstr>How Can you manage conflict in a team </vt:lpstr>
      <vt:lpstr>References</vt:lpstr>
      <vt:lpstr>Q &amp; A</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
  <cp:lastModifiedBy/>
  <cp:revision>2</cp:revision>
  <dcterms:created xsi:type="dcterms:W3CDTF">2019-11-20T14:04:07Z</dcterms:created>
  <dcterms:modified xsi:type="dcterms:W3CDTF">2019-12-16T15:35:05Z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