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56" r:id="rId2"/>
    <p:sldId id="257" r:id="rId3"/>
    <p:sldId id="260" r:id="rId4"/>
    <p:sldId id="258" r:id="rId5"/>
    <p:sldId id="259" r:id="rId6"/>
    <p:sldId id="261" r:id="rId7"/>
  </p:sldIdLst>
  <p:sldSz cx="6858000" cy="12192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03B323B-BEC6-464D-BCE9-DF008D7A2463}" v="4" dt="2019-01-11T18:20:06.74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anah Cooney (1350433)" userId="S::1350433@student.uwtsd.ac.uk::3cd18362-5b66-4964-871f-d6e35ac99631" providerId="AD" clId="Web-{E55DA5EF-3F68-4672-84D6-CBCCE8CB0ADF}"/>
    <pc:docChg chg="mod addSld modSld modMainMaster setSldSz">
      <pc:chgData name="Alanah Cooney (1350433)" userId="S::1350433@student.uwtsd.ac.uk::3cd18362-5b66-4964-871f-d6e35ac99631" providerId="AD" clId="Web-{E55DA5EF-3F68-4672-84D6-CBCCE8CB0ADF}" dt="2019-01-11T17:24:57.097" v="306" actId="1076"/>
      <pc:docMkLst>
        <pc:docMk/>
      </pc:docMkLst>
      <pc:sldChg chg="addSp delSp modSp mod setBg delDesignElem">
        <pc:chgData name="Alanah Cooney (1350433)" userId="S::1350433@student.uwtsd.ac.uk::3cd18362-5b66-4964-871f-d6e35ac99631" providerId="AD" clId="Web-{E55DA5EF-3F68-4672-84D6-CBCCE8CB0ADF}" dt="2019-01-11T16:54:24.351" v="142" actId="20577"/>
        <pc:sldMkLst>
          <pc:docMk/>
          <pc:sldMk cId="109857222" sldId="256"/>
        </pc:sldMkLst>
        <pc:spChg chg="del">
          <ac:chgData name="Alanah Cooney (1350433)" userId="S::1350433@student.uwtsd.ac.uk::3cd18362-5b66-4964-871f-d6e35ac99631" providerId="AD" clId="Web-{E55DA5EF-3F68-4672-84D6-CBCCE8CB0ADF}" dt="2019-01-11T16:35:22.426" v="0"/>
          <ac:spMkLst>
            <pc:docMk/>
            <pc:sldMk cId="109857222" sldId="256"/>
            <ac:spMk id="3" creationId="{00000000-0000-0000-0000-000000000000}"/>
          </ac:spMkLst>
        </pc:spChg>
        <pc:spChg chg="add">
          <ac:chgData name="Alanah Cooney (1350433)" userId="S::1350433@student.uwtsd.ac.uk::3cd18362-5b66-4964-871f-d6e35ac99631" providerId="AD" clId="Web-{E55DA5EF-3F68-4672-84D6-CBCCE8CB0ADF}" dt="2019-01-11T16:36:35.893" v="7"/>
          <ac:spMkLst>
            <pc:docMk/>
            <pc:sldMk cId="109857222" sldId="256"/>
            <ac:spMk id="6" creationId="{B9FF99BD-075F-4761-A995-6FC574BD25EA}"/>
          </ac:spMkLst>
        </pc:spChg>
        <pc:spChg chg="add">
          <ac:chgData name="Alanah Cooney (1350433)" userId="S::1350433@student.uwtsd.ac.uk::3cd18362-5b66-4964-871f-d6e35ac99631" providerId="AD" clId="Web-{E55DA5EF-3F68-4672-84D6-CBCCE8CB0ADF}" dt="2019-01-11T16:36:35.893" v="7"/>
          <ac:spMkLst>
            <pc:docMk/>
            <pc:sldMk cId="109857222" sldId="256"/>
            <ac:spMk id="7" creationId="{A7B21A54-9BA3-4EA9-B460-5A829ADD9051}"/>
          </ac:spMkLst>
        </pc:spChg>
        <pc:spChg chg="add del">
          <ac:chgData name="Alanah Cooney (1350433)" userId="S::1350433@student.uwtsd.ac.uk::3cd18362-5b66-4964-871f-d6e35ac99631" providerId="AD" clId="Web-{E55DA5EF-3F68-4672-84D6-CBCCE8CB0ADF}" dt="2019-01-11T16:36:35.862" v="6"/>
          <ac:spMkLst>
            <pc:docMk/>
            <pc:sldMk cId="109857222" sldId="256"/>
            <ac:spMk id="9" creationId="{A2509F26-B5DC-4BA7-B476-4CB044237A2E}"/>
          </ac:spMkLst>
        </pc:spChg>
        <pc:spChg chg="add del">
          <ac:chgData name="Alanah Cooney (1350433)" userId="S::1350433@student.uwtsd.ac.uk::3cd18362-5b66-4964-871f-d6e35ac99631" providerId="AD" clId="Web-{E55DA5EF-3F68-4672-84D6-CBCCE8CB0ADF}" dt="2019-01-11T16:36:35.862" v="6"/>
          <ac:spMkLst>
            <pc:docMk/>
            <pc:sldMk cId="109857222" sldId="256"/>
            <ac:spMk id="11" creationId="{DB103EB1-B135-4526-B883-33228FC27FF1}"/>
          </ac:spMkLst>
        </pc:spChg>
        <pc:spChg chg="add mod">
          <ac:chgData name="Alanah Cooney (1350433)" userId="S::1350433@student.uwtsd.ac.uk::3cd18362-5b66-4964-871f-d6e35ac99631" providerId="AD" clId="Web-{E55DA5EF-3F68-4672-84D6-CBCCE8CB0ADF}" dt="2019-01-11T16:52:55.133" v="127" actId="1076"/>
          <ac:spMkLst>
            <pc:docMk/>
            <pc:sldMk cId="109857222" sldId="256"/>
            <ac:spMk id="12" creationId="{DC0B56EA-FF47-4274-8530-25055E26780E}"/>
          </ac:spMkLst>
        </pc:spChg>
        <pc:spChg chg="add">
          <ac:chgData name="Alanah Cooney (1350433)" userId="S::1350433@student.uwtsd.ac.uk::3cd18362-5b66-4964-871f-d6e35ac99631" providerId="AD" clId="Web-{E55DA5EF-3F68-4672-84D6-CBCCE8CB0ADF}" dt="2019-01-11T16:36:35.893" v="7"/>
          <ac:spMkLst>
            <pc:docMk/>
            <pc:sldMk cId="109857222" sldId="256"/>
            <ac:spMk id="13" creationId="{6FA8F714-B9D8-488A-8CCA-E9948FF913A9}"/>
          </ac:spMkLst>
        </pc:spChg>
        <pc:spChg chg="add mod">
          <ac:chgData name="Alanah Cooney (1350433)" userId="S::1350433@student.uwtsd.ac.uk::3cd18362-5b66-4964-871f-d6e35ac99631" providerId="AD" clId="Web-{E55DA5EF-3F68-4672-84D6-CBCCE8CB0ADF}" dt="2019-01-11T16:54:01.679" v="137" actId="1076"/>
          <ac:spMkLst>
            <pc:docMk/>
            <pc:sldMk cId="109857222" sldId="256"/>
            <ac:spMk id="14" creationId="{14F42185-2097-464F-BDE8-FBE0DB1EB116}"/>
          </ac:spMkLst>
        </pc:spChg>
        <pc:spChg chg="add mod">
          <ac:chgData name="Alanah Cooney (1350433)" userId="S::1350433@student.uwtsd.ac.uk::3cd18362-5b66-4964-871f-d6e35ac99631" providerId="AD" clId="Web-{E55DA5EF-3F68-4672-84D6-CBCCE8CB0ADF}" dt="2019-01-11T16:52:28.696" v="125" actId="20577"/>
          <ac:spMkLst>
            <pc:docMk/>
            <pc:sldMk cId="109857222" sldId="256"/>
            <ac:spMk id="16" creationId="{7011F41F-9D62-41A1-831B-335A387F8A63}"/>
          </ac:spMkLst>
        </pc:spChg>
        <pc:spChg chg="add mod">
          <ac:chgData name="Alanah Cooney (1350433)" userId="S::1350433@student.uwtsd.ac.uk::3cd18362-5b66-4964-871f-d6e35ac99631" providerId="AD" clId="Web-{E55DA5EF-3F68-4672-84D6-CBCCE8CB0ADF}" dt="2019-01-11T16:54:24.351" v="142" actId="20577"/>
          <ac:spMkLst>
            <pc:docMk/>
            <pc:sldMk cId="109857222" sldId="256"/>
            <ac:spMk id="17" creationId="{AEC94F6B-98D8-4985-8EBD-6DA751435295}"/>
          </ac:spMkLst>
        </pc:spChg>
        <pc:picChg chg="add del mod modCrop">
          <ac:chgData name="Alanah Cooney (1350433)" userId="S::1350433@student.uwtsd.ac.uk::3cd18362-5b66-4964-871f-d6e35ac99631" providerId="AD" clId="Web-{E55DA5EF-3F68-4672-84D6-CBCCE8CB0ADF}" dt="2019-01-11T16:39:35.142" v="17"/>
          <ac:picMkLst>
            <pc:docMk/>
            <pc:sldMk cId="109857222" sldId="256"/>
            <ac:picMk id="4" creationId="{394C9876-25E7-4E0C-8C97-99546BE70870}"/>
          </ac:picMkLst>
        </pc:picChg>
        <pc:picChg chg="add mod modCrop">
          <ac:chgData name="Alanah Cooney (1350433)" userId="S::1350433@student.uwtsd.ac.uk::3cd18362-5b66-4964-871f-d6e35ac99631" providerId="AD" clId="Web-{E55DA5EF-3F68-4672-84D6-CBCCE8CB0ADF}" dt="2019-01-11T16:45:47.372" v="56" actId="1076"/>
          <ac:picMkLst>
            <pc:docMk/>
            <pc:sldMk cId="109857222" sldId="256"/>
            <ac:picMk id="8" creationId="{094B4E27-EE76-4CBE-84D6-10D81FD621C4}"/>
          </ac:picMkLst>
        </pc:picChg>
        <pc:cxnChg chg="add mod">
          <ac:chgData name="Alanah Cooney (1350433)" userId="S::1350433@student.uwtsd.ac.uk::3cd18362-5b66-4964-871f-d6e35ac99631" providerId="AD" clId="Web-{E55DA5EF-3F68-4672-84D6-CBCCE8CB0ADF}" dt="2019-01-11T16:49:21.026" v="83" actId="14100"/>
          <ac:cxnSpMkLst>
            <pc:docMk/>
            <pc:sldMk cId="109857222" sldId="256"/>
            <ac:cxnSpMk id="15" creationId="{CDC08B5A-4A56-4E62-B2F5-CC89EFA9044E}"/>
          </ac:cxnSpMkLst>
        </pc:cxnChg>
      </pc:sldChg>
      <pc:sldChg chg="addSp delSp modSp add replId">
        <pc:chgData name="Alanah Cooney (1350433)" userId="S::1350433@student.uwtsd.ac.uk::3cd18362-5b66-4964-871f-d6e35ac99631" providerId="AD" clId="Web-{E55DA5EF-3F68-4672-84D6-CBCCE8CB0ADF}" dt="2019-01-11T17:16:06.743" v="212" actId="1076"/>
        <pc:sldMkLst>
          <pc:docMk/>
          <pc:sldMk cId="829201300" sldId="257"/>
        </pc:sldMkLst>
        <pc:spChg chg="add del mod">
          <ac:chgData name="Alanah Cooney (1350433)" userId="S::1350433@student.uwtsd.ac.uk::3cd18362-5b66-4964-871f-d6e35ac99631" providerId="AD" clId="Web-{E55DA5EF-3F68-4672-84D6-CBCCE8CB0ADF}" dt="2019-01-11T16:59:56.316" v="193"/>
          <ac:spMkLst>
            <pc:docMk/>
            <pc:sldMk cId="829201300" sldId="257"/>
            <ac:spMk id="2" creationId="{D0D7BB97-4D8B-4388-8D3F-0B7727A33F85}"/>
          </ac:spMkLst>
        </pc:spChg>
        <pc:spChg chg="add mod">
          <ac:chgData name="Alanah Cooney (1350433)" userId="S::1350433@student.uwtsd.ac.uk::3cd18362-5b66-4964-871f-d6e35ac99631" providerId="AD" clId="Web-{E55DA5EF-3F68-4672-84D6-CBCCE8CB0ADF}" dt="2019-01-11T17:00:12.081" v="194" actId="1076"/>
          <ac:spMkLst>
            <pc:docMk/>
            <pc:sldMk cId="829201300" sldId="257"/>
            <ac:spMk id="3" creationId="{3CE82A2B-41B1-4981-AB91-64A620C9C2EB}"/>
          </ac:spMkLst>
        </pc:spChg>
        <pc:spChg chg="add mod">
          <ac:chgData name="Alanah Cooney (1350433)" userId="S::1350433@student.uwtsd.ac.uk::3cd18362-5b66-4964-871f-d6e35ac99631" providerId="AD" clId="Web-{E55DA5EF-3F68-4672-84D6-CBCCE8CB0ADF}" dt="2019-01-11T17:16:06.743" v="212" actId="1076"/>
          <ac:spMkLst>
            <pc:docMk/>
            <pc:sldMk cId="829201300" sldId="257"/>
            <ac:spMk id="4" creationId="{A3CE53C7-4E38-471D-819E-9662C1ACD79C}"/>
          </ac:spMkLst>
        </pc:spChg>
        <pc:spChg chg="mod">
          <ac:chgData name="Alanah Cooney (1350433)" userId="S::1350433@student.uwtsd.ac.uk::3cd18362-5b66-4964-871f-d6e35ac99631" providerId="AD" clId="Web-{E55DA5EF-3F68-4672-84D6-CBCCE8CB0ADF}" dt="2019-01-11T17:00:57.237" v="197" actId="1076"/>
          <ac:spMkLst>
            <pc:docMk/>
            <pc:sldMk cId="829201300" sldId="257"/>
            <ac:spMk id="12" creationId="{DC0B56EA-FF47-4274-8530-25055E26780E}"/>
          </ac:spMkLst>
        </pc:spChg>
        <pc:spChg chg="del">
          <ac:chgData name="Alanah Cooney (1350433)" userId="S::1350433@student.uwtsd.ac.uk::3cd18362-5b66-4964-871f-d6e35ac99631" providerId="AD" clId="Web-{E55DA5EF-3F68-4672-84D6-CBCCE8CB0ADF}" dt="2019-01-11T16:55:56.272" v="159"/>
          <ac:spMkLst>
            <pc:docMk/>
            <pc:sldMk cId="829201300" sldId="257"/>
            <ac:spMk id="14" creationId="{14F42185-2097-464F-BDE8-FBE0DB1EB116}"/>
          </ac:spMkLst>
        </pc:spChg>
        <pc:spChg chg="del">
          <ac:chgData name="Alanah Cooney (1350433)" userId="S::1350433@student.uwtsd.ac.uk::3cd18362-5b66-4964-871f-d6e35ac99631" providerId="AD" clId="Web-{E55DA5EF-3F68-4672-84D6-CBCCE8CB0ADF}" dt="2019-01-11T16:55:32.272" v="155"/>
          <ac:spMkLst>
            <pc:docMk/>
            <pc:sldMk cId="829201300" sldId="257"/>
            <ac:spMk id="16" creationId="{7011F41F-9D62-41A1-831B-335A387F8A63}"/>
          </ac:spMkLst>
        </pc:spChg>
        <pc:cxnChg chg="mod">
          <ac:chgData name="Alanah Cooney (1350433)" userId="S::1350433@student.uwtsd.ac.uk::3cd18362-5b66-4964-871f-d6e35ac99631" providerId="AD" clId="Web-{E55DA5EF-3F68-4672-84D6-CBCCE8CB0ADF}" dt="2019-01-11T17:00:39.956" v="195" actId="1076"/>
          <ac:cxnSpMkLst>
            <pc:docMk/>
            <pc:sldMk cId="829201300" sldId="257"/>
            <ac:cxnSpMk id="15" creationId="{CDC08B5A-4A56-4E62-B2F5-CC89EFA9044E}"/>
          </ac:cxnSpMkLst>
        </pc:cxnChg>
      </pc:sldChg>
      <pc:sldChg chg="modSp add replId">
        <pc:chgData name="Alanah Cooney (1350433)" userId="S::1350433@student.uwtsd.ac.uk::3cd18362-5b66-4964-871f-d6e35ac99631" providerId="AD" clId="Web-{E55DA5EF-3F68-4672-84D6-CBCCE8CB0ADF}" dt="2019-01-11T17:20:50.584" v="251" actId="20577"/>
        <pc:sldMkLst>
          <pc:docMk/>
          <pc:sldMk cId="2841143850" sldId="258"/>
        </pc:sldMkLst>
        <pc:spChg chg="mod">
          <ac:chgData name="Alanah Cooney (1350433)" userId="S::1350433@student.uwtsd.ac.uk::3cd18362-5b66-4964-871f-d6e35ac99631" providerId="AD" clId="Web-{E55DA5EF-3F68-4672-84D6-CBCCE8CB0ADF}" dt="2019-01-11T17:20:50.584" v="251" actId="20577"/>
          <ac:spMkLst>
            <pc:docMk/>
            <pc:sldMk cId="2841143850" sldId="258"/>
            <ac:spMk id="3" creationId="{3CE82A2B-41B1-4981-AB91-64A620C9C2EB}"/>
          </ac:spMkLst>
        </pc:spChg>
        <pc:spChg chg="mod">
          <ac:chgData name="Alanah Cooney (1350433)" userId="S::1350433@student.uwtsd.ac.uk::3cd18362-5b66-4964-871f-d6e35ac99631" providerId="AD" clId="Web-{E55DA5EF-3F68-4672-84D6-CBCCE8CB0ADF}" dt="2019-01-11T17:19:51.288" v="244" actId="20577"/>
          <ac:spMkLst>
            <pc:docMk/>
            <pc:sldMk cId="2841143850" sldId="258"/>
            <ac:spMk id="4" creationId="{A3CE53C7-4E38-471D-819E-9662C1ACD79C}"/>
          </ac:spMkLst>
        </pc:spChg>
        <pc:spChg chg="mod">
          <ac:chgData name="Alanah Cooney (1350433)" userId="S::1350433@student.uwtsd.ac.uk::3cd18362-5b66-4964-871f-d6e35ac99631" providerId="AD" clId="Web-{E55DA5EF-3F68-4672-84D6-CBCCE8CB0ADF}" dt="2019-01-11T17:19:30.741" v="241" actId="1076"/>
          <ac:spMkLst>
            <pc:docMk/>
            <pc:sldMk cId="2841143850" sldId="258"/>
            <ac:spMk id="12" creationId="{DC0B56EA-FF47-4274-8530-25055E26780E}"/>
          </ac:spMkLst>
        </pc:spChg>
        <pc:picChg chg="mod">
          <ac:chgData name="Alanah Cooney (1350433)" userId="S::1350433@student.uwtsd.ac.uk::3cd18362-5b66-4964-871f-d6e35ac99631" providerId="AD" clId="Web-{E55DA5EF-3F68-4672-84D6-CBCCE8CB0ADF}" dt="2019-01-11T17:18:54.507" v="233" actId="1076"/>
          <ac:picMkLst>
            <pc:docMk/>
            <pc:sldMk cId="2841143850" sldId="258"/>
            <ac:picMk id="8" creationId="{094B4E27-EE76-4CBE-84D6-10D81FD621C4}"/>
          </ac:picMkLst>
        </pc:picChg>
      </pc:sldChg>
      <pc:sldChg chg="addSp delSp modSp add replId">
        <pc:chgData name="Alanah Cooney (1350433)" userId="S::1350433@student.uwtsd.ac.uk::3cd18362-5b66-4964-871f-d6e35ac99631" providerId="AD" clId="Web-{E55DA5EF-3F68-4672-84D6-CBCCE8CB0ADF}" dt="2019-01-11T17:24:57.097" v="306" actId="1076"/>
        <pc:sldMkLst>
          <pc:docMk/>
          <pc:sldMk cId="521720240" sldId="259"/>
        </pc:sldMkLst>
        <pc:spChg chg="add mod">
          <ac:chgData name="Alanah Cooney (1350433)" userId="S::1350433@student.uwtsd.ac.uk::3cd18362-5b66-4964-871f-d6e35ac99631" providerId="AD" clId="Web-{E55DA5EF-3F68-4672-84D6-CBCCE8CB0ADF}" dt="2019-01-11T17:24:48.956" v="303" actId="20577"/>
          <ac:spMkLst>
            <pc:docMk/>
            <pc:sldMk cId="521720240" sldId="259"/>
            <ac:spMk id="2" creationId="{0AC703CA-9CF1-4503-9634-1430C455CEA8}"/>
          </ac:spMkLst>
        </pc:spChg>
        <pc:spChg chg="mod">
          <ac:chgData name="Alanah Cooney (1350433)" userId="S::1350433@student.uwtsd.ac.uk::3cd18362-5b66-4964-871f-d6e35ac99631" providerId="AD" clId="Web-{E55DA5EF-3F68-4672-84D6-CBCCE8CB0ADF}" dt="2019-01-11T17:24:57.097" v="306" actId="1076"/>
          <ac:spMkLst>
            <pc:docMk/>
            <pc:sldMk cId="521720240" sldId="259"/>
            <ac:spMk id="3" creationId="{3CE82A2B-41B1-4981-AB91-64A620C9C2EB}"/>
          </ac:spMkLst>
        </pc:spChg>
        <pc:spChg chg="mod">
          <ac:chgData name="Alanah Cooney (1350433)" userId="S::1350433@student.uwtsd.ac.uk::3cd18362-5b66-4964-871f-d6e35ac99631" providerId="AD" clId="Web-{E55DA5EF-3F68-4672-84D6-CBCCE8CB0ADF}" dt="2019-01-11T17:22:11.474" v="271" actId="20577"/>
          <ac:spMkLst>
            <pc:docMk/>
            <pc:sldMk cId="521720240" sldId="259"/>
            <ac:spMk id="4" creationId="{A3CE53C7-4E38-471D-819E-9662C1ACD79C}"/>
          </ac:spMkLst>
        </pc:spChg>
        <pc:spChg chg="del mod">
          <ac:chgData name="Alanah Cooney (1350433)" userId="S::1350433@student.uwtsd.ac.uk::3cd18362-5b66-4964-871f-d6e35ac99631" providerId="AD" clId="Web-{E55DA5EF-3F68-4672-84D6-CBCCE8CB0ADF}" dt="2019-01-11T17:21:52.817" v="265"/>
          <ac:spMkLst>
            <pc:docMk/>
            <pc:sldMk cId="521720240" sldId="259"/>
            <ac:spMk id="12" creationId="{DC0B56EA-FF47-4274-8530-25055E26780E}"/>
          </ac:spMkLst>
        </pc:spChg>
      </pc:sldChg>
      <pc:sldMasterChg chg="modSp modSldLayout">
        <pc:chgData name="Alanah Cooney (1350433)" userId="S::1350433@student.uwtsd.ac.uk::3cd18362-5b66-4964-871f-d6e35ac99631" providerId="AD" clId="Web-{E55DA5EF-3F68-4672-84D6-CBCCE8CB0ADF}" dt="2019-01-11T16:41:43.125" v="29"/>
        <pc:sldMasterMkLst>
          <pc:docMk/>
          <pc:sldMasterMk cId="2078022863" sldId="2147483672"/>
        </pc:sldMasterMkLst>
        <pc:spChg chg="mod">
          <ac:chgData name="Alanah Cooney (1350433)" userId="S::1350433@student.uwtsd.ac.uk::3cd18362-5b66-4964-871f-d6e35ac99631" providerId="AD" clId="Web-{E55DA5EF-3F68-4672-84D6-CBCCE8CB0ADF}" dt="2019-01-11T16:41:43.125" v="29"/>
          <ac:spMkLst>
            <pc:docMk/>
            <pc:sldMasterMk cId="2078022863" sldId="2147483672"/>
            <ac:spMk id="2" creationId="{00000000-0000-0000-0000-000000000000}"/>
          </ac:spMkLst>
        </pc:spChg>
        <pc:spChg chg="mod">
          <ac:chgData name="Alanah Cooney (1350433)" userId="S::1350433@student.uwtsd.ac.uk::3cd18362-5b66-4964-871f-d6e35ac99631" providerId="AD" clId="Web-{E55DA5EF-3F68-4672-84D6-CBCCE8CB0ADF}" dt="2019-01-11T16:41:43.125" v="29"/>
          <ac:spMkLst>
            <pc:docMk/>
            <pc:sldMasterMk cId="2078022863" sldId="2147483672"/>
            <ac:spMk id="3" creationId="{00000000-0000-0000-0000-000000000000}"/>
          </ac:spMkLst>
        </pc:spChg>
        <pc:spChg chg="mod">
          <ac:chgData name="Alanah Cooney (1350433)" userId="S::1350433@student.uwtsd.ac.uk::3cd18362-5b66-4964-871f-d6e35ac99631" providerId="AD" clId="Web-{E55DA5EF-3F68-4672-84D6-CBCCE8CB0ADF}" dt="2019-01-11T16:41:43.125" v="29"/>
          <ac:spMkLst>
            <pc:docMk/>
            <pc:sldMasterMk cId="2078022863" sldId="2147483672"/>
            <ac:spMk id="4" creationId="{00000000-0000-0000-0000-000000000000}"/>
          </ac:spMkLst>
        </pc:spChg>
        <pc:spChg chg="mod">
          <ac:chgData name="Alanah Cooney (1350433)" userId="S::1350433@student.uwtsd.ac.uk::3cd18362-5b66-4964-871f-d6e35ac99631" providerId="AD" clId="Web-{E55DA5EF-3F68-4672-84D6-CBCCE8CB0ADF}" dt="2019-01-11T16:41:43.125" v="29"/>
          <ac:spMkLst>
            <pc:docMk/>
            <pc:sldMasterMk cId="2078022863" sldId="2147483672"/>
            <ac:spMk id="5" creationId="{00000000-0000-0000-0000-000000000000}"/>
          </ac:spMkLst>
        </pc:spChg>
        <pc:spChg chg="mod">
          <ac:chgData name="Alanah Cooney (1350433)" userId="S::1350433@student.uwtsd.ac.uk::3cd18362-5b66-4964-871f-d6e35ac99631" providerId="AD" clId="Web-{E55DA5EF-3F68-4672-84D6-CBCCE8CB0ADF}" dt="2019-01-11T16:41:43.125" v="29"/>
          <ac:spMkLst>
            <pc:docMk/>
            <pc:sldMasterMk cId="2078022863" sldId="2147483672"/>
            <ac:spMk id="6" creationId="{00000000-0000-0000-0000-000000000000}"/>
          </ac:spMkLst>
        </pc:spChg>
        <pc:sldLayoutChg chg="modSp">
          <pc:chgData name="Alanah Cooney (1350433)" userId="S::1350433@student.uwtsd.ac.uk::3cd18362-5b66-4964-871f-d6e35ac99631" providerId="AD" clId="Web-{E55DA5EF-3F68-4672-84D6-CBCCE8CB0ADF}" dt="2019-01-11T16:41:43.125" v="29"/>
          <pc:sldLayoutMkLst>
            <pc:docMk/>
            <pc:sldMasterMk cId="2078022863" sldId="2147483672"/>
            <pc:sldLayoutMk cId="900222415" sldId="2147483673"/>
          </pc:sldLayoutMkLst>
          <pc:spChg chg="mod">
            <ac:chgData name="Alanah Cooney (1350433)" userId="S::1350433@student.uwtsd.ac.uk::3cd18362-5b66-4964-871f-d6e35ac99631" providerId="AD" clId="Web-{E55DA5EF-3F68-4672-84D6-CBCCE8CB0ADF}" dt="2019-01-11T16:41:43.125" v="29"/>
            <ac:spMkLst>
              <pc:docMk/>
              <pc:sldMasterMk cId="2078022863" sldId="2147483672"/>
              <pc:sldLayoutMk cId="900222415" sldId="2147483673"/>
              <ac:spMk id="2" creationId="{00000000-0000-0000-0000-000000000000}"/>
            </ac:spMkLst>
          </pc:spChg>
          <pc:spChg chg="mod">
            <ac:chgData name="Alanah Cooney (1350433)" userId="S::1350433@student.uwtsd.ac.uk::3cd18362-5b66-4964-871f-d6e35ac99631" providerId="AD" clId="Web-{E55DA5EF-3F68-4672-84D6-CBCCE8CB0ADF}" dt="2019-01-11T16:41:43.125" v="29"/>
            <ac:spMkLst>
              <pc:docMk/>
              <pc:sldMasterMk cId="2078022863" sldId="2147483672"/>
              <pc:sldLayoutMk cId="900222415" sldId="2147483673"/>
              <ac:spMk id="3" creationId="{00000000-0000-0000-0000-000000000000}"/>
            </ac:spMkLst>
          </pc:spChg>
        </pc:sldLayoutChg>
        <pc:sldLayoutChg chg="modSp">
          <pc:chgData name="Alanah Cooney (1350433)" userId="S::1350433@student.uwtsd.ac.uk::3cd18362-5b66-4964-871f-d6e35ac99631" providerId="AD" clId="Web-{E55DA5EF-3F68-4672-84D6-CBCCE8CB0ADF}" dt="2019-01-11T16:41:43.125" v="29"/>
          <pc:sldLayoutMkLst>
            <pc:docMk/>
            <pc:sldMasterMk cId="2078022863" sldId="2147483672"/>
            <pc:sldLayoutMk cId="3682665446" sldId="2147483675"/>
          </pc:sldLayoutMkLst>
          <pc:spChg chg="mod">
            <ac:chgData name="Alanah Cooney (1350433)" userId="S::1350433@student.uwtsd.ac.uk::3cd18362-5b66-4964-871f-d6e35ac99631" providerId="AD" clId="Web-{E55DA5EF-3F68-4672-84D6-CBCCE8CB0ADF}" dt="2019-01-11T16:41:43.125" v="29"/>
            <ac:spMkLst>
              <pc:docMk/>
              <pc:sldMasterMk cId="2078022863" sldId="2147483672"/>
              <pc:sldLayoutMk cId="3682665446" sldId="2147483675"/>
              <ac:spMk id="2" creationId="{00000000-0000-0000-0000-000000000000}"/>
            </ac:spMkLst>
          </pc:spChg>
          <pc:spChg chg="mod">
            <ac:chgData name="Alanah Cooney (1350433)" userId="S::1350433@student.uwtsd.ac.uk::3cd18362-5b66-4964-871f-d6e35ac99631" providerId="AD" clId="Web-{E55DA5EF-3F68-4672-84D6-CBCCE8CB0ADF}" dt="2019-01-11T16:41:43.125" v="29"/>
            <ac:spMkLst>
              <pc:docMk/>
              <pc:sldMasterMk cId="2078022863" sldId="2147483672"/>
              <pc:sldLayoutMk cId="3682665446" sldId="2147483675"/>
              <ac:spMk id="3" creationId="{00000000-0000-0000-0000-000000000000}"/>
            </ac:spMkLst>
          </pc:spChg>
        </pc:sldLayoutChg>
        <pc:sldLayoutChg chg="modSp">
          <pc:chgData name="Alanah Cooney (1350433)" userId="S::1350433@student.uwtsd.ac.uk::3cd18362-5b66-4964-871f-d6e35ac99631" providerId="AD" clId="Web-{E55DA5EF-3F68-4672-84D6-CBCCE8CB0ADF}" dt="2019-01-11T16:41:43.125" v="29"/>
          <pc:sldLayoutMkLst>
            <pc:docMk/>
            <pc:sldMasterMk cId="2078022863" sldId="2147483672"/>
            <pc:sldLayoutMk cId="1215087863" sldId="2147483676"/>
          </pc:sldLayoutMkLst>
          <pc:spChg chg="mod">
            <ac:chgData name="Alanah Cooney (1350433)" userId="S::1350433@student.uwtsd.ac.uk::3cd18362-5b66-4964-871f-d6e35ac99631" providerId="AD" clId="Web-{E55DA5EF-3F68-4672-84D6-CBCCE8CB0ADF}" dt="2019-01-11T16:41:43.125" v="29"/>
            <ac:spMkLst>
              <pc:docMk/>
              <pc:sldMasterMk cId="2078022863" sldId="2147483672"/>
              <pc:sldLayoutMk cId="1215087863" sldId="2147483676"/>
              <ac:spMk id="3" creationId="{00000000-0000-0000-0000-000000000000}"/>
            </ac:spMkLst>
          </pc:spChg>
          <pc:spChg chg="mod">
            <ac:chgData name="Alanah Cooney (1350433)" userId="S::1350433@student.uwtsd.ac.uk::3cd18362-5b66-4964-871f-d6e35ac99631" providerId="AD" clId="Web-{E55DA5EF-3F68-4672-84D6-CBCCE8CB0ADF}" dt="2019-01-11T16:41:43.125" v="29"/>
            <ac:spMkLst>
              <pc:docMk/>
              <pc:sldMasterMk cId="2078022863" sldId="2147483672"/>
              <pc:sldLayoutMk cId="1215087863" sldId="2147483676"/>
              <ac:spMk id="4" creationId="{00000000-0000-0000-0000-000000000000}"/>
            </ac:spMkLst>
          </pc:spChg>
        </pc:sldLayoutChg>
        <pc:sldLayoutChg chg="modSp">
          <pc:chgData name="Alanah Cooney (1350433)" userId="S::1350433@student.uwtsd.ac.uk::3cd18362-5b66-4964-871f-d6e35ac99631" providerId="AD" clId="Web-{E55DA5EF-3F68-4672-84D6-CBCCE8CB0ADF}" dt="2019-01-11T16:41:43.125" v="29"/>
          <pc:sldLayoutMkLst>
            <pc:docMk/>
            <pc:sldMasterMk cId="2078022863" sldId="2147483672"/>
            <pc:sldLayoutMk cId="1521727283" sldId="2147483677"/>
          </pc:sldLayoutMkLst>
          <pc:spChg chg="mod">
            <ac:chgData name="Alanah Cooney (1350433)" userId="S::1350433@student.uwtsd.ac.uk::3cd18362-5b66-4964-871f-d6e35ac99631" providerId="AD" clId="Web-{E55DA5EF-3F68-4672-84D6-CBCCE8CB0ADF}" dt="2019-01-11T16:41:43.125" v="29"/>
            <ac:spMkLst>
              <pc:docMk/>
              <pc:sldMasterMk cId="2078022863" sldId="2147483672"/>
              <pc:sldLayoutMk cId="1521727283" sldId="2147483677"/>
              <ac:spMk id="2" creationId="{00000000-0000-0000-0000-000000000000}"/>
            </ac:spMkLst>
          </pc:spChg>
          <pc:spChg chg="mod">
            <ac:chgData name="Alanah Cooney (1350433)" userId="S::1350433@student.uwtsd.ac.uk::3cd18362-5b66-4964-871f-d6e35ac99631" providerId="AD" clId="Web-{E55DA5EF-3F68-4672-84D6-CBCCE8CB0ADF}" dt="2019-01-11T16:41:43.125" v="29"/>
            <ac:spMkLst>
              <pc:docMk/>
              <pc:sldMasterMk cId="2078022863" sldId="2147483672"/>
              <pc:sldLayoutMk cId="1521727283" sldId="2147483677"/>
              <ac:spMk id="3" creationId="{00000000-0000-0000-0000-000000000000}"/>
            </ac:spMkLst>
          </pc:spChg>
          <pc:spChg chg="mod">
            <ac:chgData name="Alanah Cooney (1350433)" userId="S::1350433@student.uwtsd.ac.uk::3cd18362-5b66-4964-871f-d6e35ac99631" providerId="AD" clId="Web-{E55DA5EF-3F68-4672-84D6-CBCCE8CB0ADF}" dt="2019-01-11T16:41:43.125" v="29"/>
            <ac:spMkLst>
              <pc:docMk/>
              <pc:sldMasterMk cId="2078022863" sldId="2147483672"/>
              <pc:sldLayoutMk cId="1521727283" sldId="2147483677"/>
              <ac:spMk id="4" creationId="{00000000-0000-0000-0000-000000000000}"/>
            </ac:spMkLst>
          </pc:spChg>
          <pc:spChg chg="mod">
            <ac:chgData name="Alanah Cooney (1350433)" userId="S::1350433@student.uwtsd.ac.uk::3cd18362-5b66-4964-871f-d6e35ac99631" providerId="AD" clId="Web-{E55DA5EF-3F68-4672-84D6-CBCCE8CB0ADF}" dt="2019-01-11T16:41:43.125" v="29"/>
            <ac:spMkLst>
              <pc:docMk/>
              <pc:sldMasterMk cId="2078022863" sldId="2147483672"/>
              <pc:sldLayoutMk cId="1521727283" sldId="2147483677"/>
              <ac:spMk id="5" creationId="{00000000-0000-0000-0000-000000000000}"/>
            </ac:spMkLst>
          </pc:spChg>
          <pc:spChg chg="mod">
            <ac:chgData name="Alanah Cooney (1350433)" userId="S::1350433@student.uwtsd.ac.uk::3cd18362-5b66-4964-871f-d6e35ac99631" providerId="AD" clId="Web-{E55DA5EF-3F68-4672-84D6-CBCCE8CB0ADF}" dt="2019-01-11T16:41:43.125" v="29"/>
            <ac:spMkLst>
              <pc:docMk/>
              <pc:sldMasterMk cId="2078022863" sldId="2147483672"/>
              <pc:sldLayoutMk cId="1521727283" sldId="2147483677"/>
              <ac:spMk id="6" creationId="{00000000-0000-0000-0000-000000000000}"/>
            </ac:spMkLst>
          </pc:spChg>
        </pc:sldLayoutChg>
        <pc:sldLayoutChg chg="modSp">
          <pc:chgData name="Alanah Cooney (1350433)" userId="S::1350433@student.uwtsd.ac.uk::3cd18362-5b66-4964-871f-d6e35ac99631" providerId="AD" clId="Web-{E55DA5EF-3F68-4672-84D6-CBCCE8CB0ADF}" dt="2019-01-11T16:41:43.125" v="29"/>
          <pc:sldLayoutMkLst>
            <pc:docMk/>
            <pc:sldMasterMk cId="2078022863" sldId="2147483672"/>
            <pc:sldLayoutMk cId="3603769566" sldId="2147483680"/>
          </pc:sldLayoutMkLst>
          <pc:spChg chg="mod">
            <ac:chgData name="Alanah Cooney (1350433)" userId="S::1350433@student.uwtsd.ac.uk::3cd18362-5b66-4964-871f-d6e35ac99631" providerId="AD" clId="Web-{E55DA5EF-3F68-4672-84D6-CBCCE8CB0ADF}" dt="2019-01-11T16:41:43.125" v="29"/>
            <ac:spMkLst>
              <pc:docMk/>
              <pc:sldMasterMk cId="2078022863" sldId="2147483672"/>
              <pc:sldLayoutMk cId="3603769566" sldId="2147483680"/>
              <ac:spMk id="2" creationId="{00000000-0000-0000-0000-000000000000}"/>
            </ac:spMkLst>
          </pc:spChg>
          <pc:spChg chg="mod">
            <ac:chgData name="Alanah Cooney (1350433)" userId="S::1350433@student.uwtsd.ac.uk::3cd18362-5b66-4964-871f-d6e35ac99631" providerId="AD" clId="Web-{E55DA5EF-3F68-4672-84D6-CBCCE8CB0ADF}" dt="2019-01-11T16:41:43.125" v="29"/>
            <ac:spMkLst>
              <pc:docMk/>
              <pc:sldMasterMk cId="2078022863" sldId="2147483672"/>
              <pc:sldLayoutMk cId="3603769566" sldId="2147483680"/>
              <ac:spMk id="3" creationId="{00000000-0000-0000-0000-000000000000}"/>
            </ac:spMkLst>
          </pc:spChg>
          <pc:spChg chg="mod">
            <ac:chgData name="Alanah Cooney (1350433)" userId="S::1350433@student.uwtsd.ac.uk::3cd18362-5b66-4964-871f-d6e35ac99631" providerId="AD" clId="Web-{E55DA5EF-3F68-4672-84D6-CBCCE8CB0ADF}" dt="2019-01-11T16:41:43.125" v="29"/>
            <ac:spMkLst>
              <pc:docMk/>
              <pc:sldMasterMk cId="2078022863" sldId="2147483672"/>
              <pc:sldLayoutMk cId="3603769566" sldId="2147483680"/>
              <ac:spMk id="4" creationId="{00000000-0000-0000-0000-000000000000}"/>
            </ac:spMkLst>
          </pc:spChg>
        </pc:sldLayoutChg>
        <pc:sldLayoutChg chg="modSp">
          <pc:chgData name="Alanah Cooney (1350433)" userId="S::1350433@student.uwtsd.ac.uk::3cd18362-5b66-4964-871f-d6e35ac99631" providerId="AD" clId="Web-{E55DA5EF-3F68-4672-84D6-CBCCE8CB0ADF}" dt="2019-01-11T16:41:43.125" v="29"/>
          <pc:sldLayoutMkLst>
            <pc:docMk/>
            <pc:sldMasterMk cId="2078022863" sldId="2147483672"/>
            <pc:sldLayoutMk cId="3711989977" sldId="2147483681"/>
          </pc:sldLayoutMkLst>
          <pc:spChg chg="mod">
            <ac:chgData name="Alanah Cooney (1350433)" userId="S::1350433@student.uwtsd.ac.uk::3cd18362-5b66-4964-871f-d6e35ac99631" providerId="AD" clId="Web-{E55DA5EF-3F68-4672-84D6-CBCCE8CB0ADF}" dt="2019-01-11T16:41:43.125" v="29"/>
            <ac:spMkLst>
              <pc:docMk/>
              <pc:sldMasterMk cId="2078022863" sldId="2147483672"/>
              <pc:sldLayoutMk cId="3711989977" sldId="2147483681"/>
              <ac:spMk id="2" creationId="{00000000-0000-0000-0000-000000000000}"/>
            </ac:spMkLst>
          </pc:spChg>
          <pc:spChg chg="mod">
            <ac:chgData name="Alanah Cooney (1350433)" userId="S::1350433@student.uwtsd.ac.uk::3cd18362-5b66-4964-871f-d6e35ac99631" providerId="AD" clId="Web-{E55DA5EF-3F68-4672-84D6-CBCCE8CB0ADF}" dt="2019-01-11T16:41:43.125" v="29"/>
            <ac:spMkLst>
              <pc:docMk/>
              <pc:sldMasterMk cId="2078022863" sldId="2147483672"/>
              <pc:sldLayoutMk cId="3711989977" sldId="2147483681"/>
              <ac:spMk id="3" creationId="{00000000-0000-0000-0000-000000000000}"/>
            </ac:spMkLst>
          </pc:spChg>
          <pc:spChg chg="mod">
            <ac:chgData name="Alanah Cooney (1350433)" userId="S::1350433@student.uwtsd.ac.uk::3cd18362-5b66-4964-871f-d6e35ac99631" providerId="AD" clId="Web-{E55DA5EF-3F68-4672-84D6-CBCCE8CB0ADF}" dt="2019-01-11T16:41:43.125" v="29"/>
            <ac:spMkLst>
              <pc:docMk/>
              <pc:sldMasterMk cId="2078022863" sldId="2147483672"/>
              <pc:sldLayoutMk cId="3711989977" sldId="2147483681"/>
              <ac:spMk id="4" creationId="{00000000-0000-0000-0000-000000000000}"/>
            </ac:spMkLst>
          </pc:spChg>
        </pc:sldLayoutChg>
        <pc:sldLayoutChg chg="modSp">
          <pc:chgData name="Alanah Cooney (1350433)" userId="S::1350433@student.uwtsd.ac.uk::3cd18362-5b66-4964-871f-d6e35ac99631" providerId="AD" clId="Web-{E55DA5EF-3F68-4672-84D6-CBCCE8CB0ADF}" dt="2019-01-11T16:41:43.125" v="29"/>
          <pc:sldLayoutMkLst>
            <pc:docMk/>
            <pc:sldMasterMk cId="2078022863" sldId="2147483672"/>
            <pc:sldLayoutMk cId="2055716175" sldId="2147483683"/>
          </pc:sldLayoutMkLst>
          <pc:spChg chg="mod">
            <ac:chgData name="Alanah Cooney (1350433)" userId="S::1350433@student.uwtsd.ac.uk::3cd18362-5b66-4964-871f-d6e35ac99631" providerId="AD" clId="Web-{E55DA5EF-3F68-4672-84D6-CBCCE8CB0ADF}" dt="2019-01-11T16:41:43.125" v="29"/>
            <ac:spMkLst>
              <pc:docMk/>
              <pc:sldMasterMk cId="2078022863" sldId="2147483672"/>
              <pc:sldLayoutMk cId="2055716175" sldId="2147483683"/>
              <ac:spMk id="2" creationId="{00000000-0000-0000-0000-000000000000}"/>
            </ac:spMkLst>
          </pc:spChg>
          <pc:spChg chg="mod">
            <ac:chgData name="Alanah Cooney (1350433)" userId="S::1350433@student.uwtsd.ac.uk::3cd18362-5b66-4964-871f-d6e35ac99631" providerId="AD" clId="Web-{E55DA5EF-3F68-4672-84D6-CBCCE8CB0ADF}" dt="2019-01-11T16:41:43.125" v="29"/>
            <ac:spMkLst>
              <pc:docMk/>
              <pc:sldMasterMk cId="2078022863" sldId="2147483672"/>
              <pc:sldLayoutMk cId="2055716175" sldId="2147483683"/>
              <ac:spMk id="3" creationId="{00000000-0000-0000-0000-000000000000}"/>
            </ac:spMkLst>
          </pc:spChg>
        </pc:sldLayoutChg>
      </pc:sldMasterChg>
    </pc:docChg>
  </pc:docChgLst>
  <pc:docChgLst>
    <pc:chgData name="Alanah Cooney (1350433)" userId="S::1350433@student.uwtsd.ac.uk::3cd18362-5b66-4964-871f-d6e35ac99631" providerId="AD" clId="Web-{D03B323B-BEC6-464D-BCE9-DF008D7A2463}"/>
    <pc:docChg chg="addSld modSld modMainMaster">
      <pc:chgData name="Alanah Cooney (1350433)" userId="S::1350433@student.uwtsd.ac.uk::3cd18362-5b66-4964-871f-d6e35ac99631" providerId="AD" clId="Web-{D03B323B-BEC6-464D-BCE9-DF008D7A2463}" dt="2019-01-11T19:11:56.803" v="289" actId="1076"/>
      <pc:docMkLst>
        <pc:docMk/>
      </pc:docMkLst>
      <pc:sldChg chg="addSp modSp mod setBg">
        <pc:chgData name="Alanah Cooney (1350433)" userId="S::1350433@student.uwtsd.ac.uk::3cd18362-5b66-4964-871f-d6e35ac99631" providerId="AD" clId="Web-{D03B323B-BEC6-464D-BCE9-DF008D7A2463}" dt="2019-01-11T18:57:57.071" v="247" actId="20577"/>
        <pc:sldMkLst>
          <pc:docMk/>
          <pc:sldMk cId="109857222" sldId="256"/>
        </pc:sldMkLst>
        <pc:spChg chg="mod">
          <ac:chgData name="Alanah Cooney (1350433)" userId="S::1350433@student.uwtsd.ac.uk::3cd18362-5b66-4964-871f-d6e35ac99631" providerId="AD" clId="Web-{D03B323B-BEC6-464D-BCE9-DF008D7A2463}" dt="2019-01-11T18:54:20.697" v="213" actId="20577"/>
          <ac:spMkLst>
            <pc:docMk/>
            <pc:sldMk cId="109857222" sldId="256"/>
            <ac:spMk id="12" creationId="{DC0B56EA-FF47-4274-8530-25055E26780E}"/>
          </ac:spMkLst>
        </pc:spChg>
        <pc:spChg chg="mod">
          <ac:chgData name="Alanah Cooney (1350433)" userId="S::1350433@student.uwtsd.ac.uk::3cd18362-5b66-4964-871f-d6e35ac99631" providerId="AD" clId="Web-{D03B323B-BEC6-464D-BCE9-DF008D7A2463}" dt="2019-01-11T18:56:37.681" v="243" actId="1076"/>
          <ac:spMkLst>
            <pc:docMk/>
            <pc:sldMk cId="109857222" sldId="256"/>
            <ac:spMk id="14" creationId="{14F42185-2097-464F-BDE8-FBE0DB1EB116}"/>
          </ac:spMkLst>
        </pc:spChg>
        <pc:spChg chg="mod">
          <ac:chgData name="Alanah Cooney (1350433)" userId="S::1350433@student.uwtsd.ac.uk::3cd18362-5b66-4964-871f-d6e35ac99631" providerId="AD" clId="Web-{D03B323B-BEC6-464D-BCE9-DF008D7A2463}" dt="2019-01-11T18:55:50.790" v="225" actId="20577"/>
          <ac:spMkLst>
            <pc:docMk/>
            <pc:sldMk cId="109857222" sldId="256"/>
            <ac:spMk id="16" creationId="{7011F41F-9D62-41A1-831B-335A387F8A63}"/>
          </ac:spMkLst>
        </pc:spChg>
        <pc:spChg chg="mod">
          <ac:chgData name="Alanah Cooney (1350433)" userId="S::1350433@student.uwtsd.ac.uk::3cd18362-5b66-4964-871f-d6e35ac99631" providerId="AD" clId="Web-{D03B323B-BEC6-464D-BCE9-DF008D7A2463}" dt="2019-01-11T18:57:57.071" v="247" actId="20577"/>
          <ac:spMkLst>
            <pc:docMk/>
            <pc:sldMk cId="109857222" sldId="256"/>
            <ac:spMk id="17" creationId="{AEC94F6B-98D8-4985-8EBD-6DA751435295}"/>
          </ac:spMkLst>
        </pc:spChg>
        <pc:picChg chg="add mod">
          <ac:chgData name="Alanah Cooney (1350433)" userId="S::1350433@student.uwtsd.ac.uk::3cd18362-5b66-4964-871f-d6e35ac99631" providerId="AD" clId="Web-{D03B323B-BEC6-464D-BCE9-DF008D7A2463}" dt="2019-01-11T18:56:33.353" v="242" actId="14100"/>
          <ac:picMkLst>
            <pc:docMk/>
            <pc:sldMk cId="109857222" sldId="256"/>
            <ac:picMk id="2" creationId="{4DD74547-963B-4D76-B70E-6E82D0CB23F5}"/>
          </ac:picMkLst>
        </pc:picChg>
      </pc:sldChg>
      <pc:sldChg chg="addSp modSp mod">
        <pc:chgData name="Alanah Cooney (1350433)" userId="S::1350433@student.uwtsd.ac.uk::3cd18362-5b66-4964-871f-d6e35ac99631" providerId="AD" clId="Web-{D03B323B-BEC6-464D-BCE9-DF008D7A2463}" dt="2019-01-11T19:02:04.822" v="259" actId="20577"/>
        <pc:sldMkLst>
          <pc:docMk/>
          <pc:sldMk cId="829201300" sldId="257"/>
        </pc:sldMkLst>
        <pc:spChg chg="mod">
          <ac:chgData name="Alanah Cooney (1350433)" userId="S::1350433@student.uwtsd.ac.uk::3cd18362-5b66-4964-871f-d6e35ac99631" providerId="AD" clId="Web-{D03B323B-BEC6-464D-BCE9-DF008D7A2463}" dt="2019-01-11T19:02:04.822" v="259" actId="20577"/>
          <ac:spMkLst>
            <pc:docMk/>
            <pc:sldMk cId="829201300" sldId="257"/>
            <ac:spMk id="12" creationId="{DC0B56EA-FF47-4274-8530-25055E26780E}"/>
          </ac:spMkLst>
        </pc:spChg>
        <pc:picChg chg="add mod">
          <ac:chgData name="Alanah Cooney (1350433)" userId="S::1350433@student.uwtsd.ac.uk::3cd18362-5b66-4964-871f-d6e35ac99631" providerId="AD" clId="Web-{D03B323B-BEC6-464D-BCE9-DF008D7A2463}" dt="2019-01-11T18:38:33.798" v="97" actId="1076"/>
          <ac:picMkLst>
            <pc:docMk/>
            <pc:sldMk cId="829201300" sldId="257"/>
            <ac:picMk id="2" creationId="{7292F551-C337-4E3C-BCB7-DE2B0FEE23E1}"/>
          </ac:picMkLst>
        </pc:picChg>
      </pc:sldChg>
      <pc:sldChg chg="addSp delSp modSp mod">
        <pc:chgData name="Alanah Cooney (1350433)" userId="S::1350433@student.uwtsd.ac.uk::3cd18362-5b66-4964-871f-d6e35ac99631" providerId="AD" clId="Web-{D03B323B-BEC6-464D-BCE9-DF008D7A2463}" dt="2019-01-11T19:09:05.742" v="281" actId="20577"/>
        <pc:sldMkLst>
          <pc:docMk/>
          <pc:sldMk cId="2841143850" sldId="258"/>
        </pc:sldMkLst>
        <pc:spChg chg="mod">
          <ac:chgData name="Alanah Cooney (1350433)" userId="S::1350433@student.uwtsd.ac.uk::3cd18362-5b66-4964-871f-d6e35ac99631" providerId="AD" clId="Web-{D03B323B-BEC6-464D-BCE9-DF008D7A2463}" dt="2019-01-11T18:15:07.321" v="33" actId="20577"/>
          <ac:spMkLst>
            <pc:docMk/>
            <pc:sldMk cId="2841143850" sldId="258"/>
            <ac:spMk id="3" creationId="{3CE82A2B-41B1-4981-AB91-64A620C9C2EB}"/>
          </ac:spMkLst>
        </pc:spChg>
        <pc:spChg chg="mod">
          <ac:chgData name="Alanah Cooney (1350433)" userId="S::1350433@student.uwtsd.ac.uk::3cd18362-5b66-4964-871f-d6e35ac99631" providerId="AD" clId="Web-{D03B323B-BEC6-464D-BCE9-DF008D7A2463}" dt="2019-01-11T19:09:05.742" v="281" actId="20577"/>
          <ac:spMkLst>
            <pc:docMk/>
            <pc:sldMk cId="2841143850" sldId="258"/>
            <ac:spMk id="4" creationId="{A3CE53C7-4E38-471D-819E-9662C1ACD79C}"/>
          </ac:spMkLst>
        </pc:spChg>
        <pc:picChg chg="add mod">
          <ac:chgData name="Alanah Cooney (1350433)" userId="S::1350433@student.uwtsd.ac.uk::3cd18362-5b66-4964-871f-d6e35ac99631" providerId="AD" clId="Web-{D03B323B-BEC6-464D-BCE9-DF008D7A2463}" dt="2019-01-11T18:31:22.879" v="88" actId="1076"/>
          <ac:picMkLst>
            <pc:docMk/>
            <pc:sldMk cId="2841143850" sldId="258"/>
            <ac:picMk id="2" creationId="{6CB2B43C-BA0D-40FE-8A2A-05CECB7186DE}"/>
          </ac:picMkLst>
        </pc:picChg>
        <pc:picChg chg="add mod">
          <ac:chgData name="Alanah Cooney (1350433)" userId="S::1350433@student.uwtsd.ac.uk::3cd18362-5b66-4964-871f-d6e35ac99631" providerId="AD" clId="Web-{D03B323B-BEC6-464D-BCE9-DF008D7A2463}" dt="2019-01-11T18:31:16.410" v="87" actId="1076"/>
          <ac:picMkLst>
            <pc:docMk/>
            <pc:sldMk cId="2841143850" sldId="258"/>
            <ac:picMk id="6" creationId="{291AB59A-4877-4022-9773-7A03C6F9755A}"/>
          </ac:picMkLst>
        </pc:picChg>
        <pc:picChg chg="add mod">
          <ac:chgData name="Alanah Cooney (1350433)" userId="S::1350433@student.uwtsd.ac.uk::3cd18362-5b66-4964-871f-d6e35ac99631" providerId="AD" clId="Web-{D03B323B-BEC6-464D-BCE9-DF008D7A2463}" dt="2019-01-11T18:32:27.394" v="93" actId="14100"/>
          <ac:picMkLst>
            <pc:docMk/>
            <pc:sldMk cId="2841143850" sldId="258"/>
            <ac:picMk id="9" creationId="{D744AC04-26D3-41A6-8AA5-800E28A4DF9F}"/>
          </ac:picMkLst>
        </pc:picChg>
        <pc:picChg chg="add del">
          <ac:chgData name="Alanah Cooney (1350433)" userId="S::1350433@student.uwtsd.ac.uk::3cd18362-5b66-4964-871f-d6e35ac99631" providerId="AD" clId="Web-{D03B323B-BEC6-464D-BCE9-DF008D7A2463}" dt="2019-01-11T18:35:22.815" v="95"/>
          <ac:picMkLst>
            <pc:docMk/>
            <pc:sldMk cId="2841143850" sldId="258"/>
            <ac:picMk id="13" creationId="{25AE9A53-7FEB-4F27-BABD-36CC3EBE10F0}"/>
          </ac:picMkLst>
        </pc:picChg>
      </pc:sldChg>
      <pc:sldChg chg="modSp mod">
        <pc:chgData name="Alanah Cooney (1350433)" userId="S::1350433@student.uwtsd.ac.uk::3cd18362-5b66-4964-871f-d6e35ac99631" providerId="AD" clId="Web-{D03B323B-BEC6-464D-BCE9-DF008D7A2463}" dt="2019-01-11T19:11:56.803" v="289" actId="1076"/>
        <pc:sldMkLst>
          <pc:docMk/>
          <pc:sldMk cId="521720240" sldId="259"/>
        </pc:sldMkLst>
        <pc:spChg chg="mod">
          <ac:chgData name="Alanah Cooney (1350433)" userId="S::1350433@student.uwtsd.ac.uk::3cd18362-5b66-4964-871f-d6e35ac99631" providerId="AD" clId="Web-{D03B323B-BEC6-464D-BCE9-DF008D7A2463}" dt="2019-01-11T19:11:56.803" v="289" actId="1076"/>
          <ac:spMkLst>
            <pc:docMk/>
            <pc:sldMk cId="521720240" sldId="259"/>
            <ac:spMk id="3" creationId="{3CE82A2B-41B1-4981-AB91-64A620C9C2EB}"/>
          </ac:spMkLst>
        </pc:spChg>
        <pc:spChg chg="mod">
          <ac:chgData name="Alanah Cooney (1350433)" userId="S::1350433@student.uwtsd.ac.uk::3cd18362-5b66-4964-871f-d6e35ac99631" providerId="AD" clId="Web-{D03B323B-BEC6-464D-BCE9-DF008D7A2463}" dt="2019-01-11T19:11:50.757" v="287" actId="20577"/>
          <ac:spMkLst>
            <pc:docMk/>
            <pc:sldMk cId="521720240" sldId="259"/>
            <ac:spMk id="4" creationId="{A3CE53C7-4E38-471D-819E-9662C1ACD79C}"/>
          </ac:spMkLst>
        </pc:spChg>
      </pc:sldChg>
      <pc:sldChg chg="addSp delSp modSp add mod replId">
        <pc:chgData name="Alanah Cooney (1350433)" userId="S::1350433@student.uwtsd.ac.uk::3cd18362-5b66-4964-871f-d6e35ac99631" providerId="AD" clId="Web-{D03B323B-BEC6-464D-BCE9-DF008D7A2463}" dt="2019-01-11T19:06:32.836" v="263" actId="20577"/>
        <pc:sldMkLst>
          <pc:docMk/>
          <pc:sldMk cId="3506461142" sldId="260"/>
        </pc:sldMkLst>
        <pc:spChg chg="add mod">
          <ac:chgData name="Alanah Cooney (1350433)" userId="S::1350433@student.uwtsd.ac.uk::3cd18362-5b66-4964-871f-d6e35ac99631" providerId="AD" clId="Web-{D03B323B-BEC6-464D-BCE9-DF008D7A2463}" dt="2019-01-11T18:12:12.164" v="27" actId="1076"/>
          <ac:spMkLst>
            <pc:docMk/>
            <pc:sldMk cId="3506461142" sldId="260"/>
            <ac:spMk id="2" creationId="{B69480C9-EBBF-4181-BA10-2B948DD3D611}"/>
          </ac:spMkLst>
        </pc:spChg>
        <pc:spChg chg="mod">
          <ac:chgData name="Alanah Cooney (1350433)" userId="S::1350433@student.uwtsd.ac.uk::3cd18362-5b66-4964-871f-d6e35ac99631" providerId="AD" clId="Web-{D03B323B-BEC6-464D-BCE9-DF008D7A2463}" dt="2019-01-11T18:04:09.243" v="12" actId="20577"/>
          <ac:spMkLst>
            <pc:docMk/>
            <pc:sldMk cId="3506461142" sldId="260"/>
            <ac:spMk id="3" creationId="{3CE82A2B-41B1-4981-AB91-64A620C9C2EB}"/>
          </ac:spMkLst>
        </pc:spChg>
        <pc:spChg chg="del">
          <ac:chgData name="Alanah Cooney (1350433)" userId="S::1350433@student.uwtsd.ac.uk::3cd18362-5b66-4964-871f-d6e35ac99631" providerId="AD" clId="Web-{D03B323B-BEC6-464D-BCE9-DF008D7A2463}" dt="2019-01-11T18:03:05.087" v="1"/>
          <ac:spMkLst>
            <pc:docMk/>
            <pc:sldMk cId="3506461142" sldId="260"/>
            <ac:spMk id="4" creationId="{A3CE53C7-4E38-471D-819E-9662C1ACD79C}"/>
          </ac:spMkLst>
        </pc:spChg>
        <pc:spChg chg="mod">
          <ac:chgData name="Alanah Cooney (1350433)" userId="S::1350433@student.uwtsd.ac.uk::3cd18362-5b66-4964-871f-d6e35ac99631" providerId="AD" clId="Web-{D03B323B-BEC6-464D-BCE9-DF008D7A2463}" dt="2019-01-11T19:06:32.836" v="263" actId="20577"/>
          <ac:spMkLst>
            <pc:docMk/>
            <pc:sldMk cId="3506461142" sldId="260"/>
            <ac:spMk id="12" creationId="{DC0B56EA-FF47-4274-8530-25055E26780E}"/>
          </ac:spMkLst>
        </pc:spChg>
        <pc:picChg chg="add mod">
          <ac:chgData name="Alanah Cooney (1350433)" userId="S::1350433@student.uwtsd.ac.uk::3cd18362-5b66-4964-871f-d6e35ac99631" providerId="AD" clId="Web-{D03B323B-BEC6-464D-BCE9-DF008D7A2463}" dt="2019-01-11T18:45:43.560" v="102" actId="14100"/>
          <ac:picMkLst>
            <pc:docMk/>
            <pc:sldMk cId="3506461142" sldId="260"/>
            <ac:picMk id="5" creationId="{224EBF94-D332-4BE5-998A-D30F53A100B1}"/>
          </ac:picMkLst>
        </pc:picChg>
      </pc:sldChg>
      <pc:sldChg chg="modSp new mod">
        <pc:chgData name="Alanah Cooney (1350433)" userId="S::1350433@student.uwtsd.ac.uk::3cd18362-5b66-4964-871f-d6e35ac99631" providerId="AD" clId="Web-{D03B323B-BEC6-464D-BCE9-DF008D7A2463}" dt="2019-01-11T18:21:36.164" v="69"/>
        <pc:sldMkLst>
          <pc:docMk/>
          <pc:sldMk cId="764529278" sldId="261"/>
        </pc:sldMkLst>
        <pc:spChg chg="mod">
          <ac:chgData name="Alanah Cooney (1350433)" userId="S::1350433@student.uwtsd.ac.uk::3cd18362-5b66-4964-871f-d6e35ac99631" providerId="AD" clId="Web-{D03B323B-BEC6-464D-BCE9-DF008D7A2463}" dt="2019-01-11T18:19:05.304" v="54" actId="14100"/>
          <ac:spMkLst>
            <pc:docMk/>
            <pc:sldMk cId="764529278" sldId="261"/>
            <ac:spMk id="2" creationId="{2237D99F-CA15-4FF3-A72C-05FF3E6AF422}"/>
          </ac:spMkLst>
        </pc:spChg>
        <pc:spChg chg="mod">
          <ac:chgData name="Alanah Cooney (1350433)" userId="S::1350433@student.uwtsd.ac.uk::3cd18362-5b66-4964-871f-d6e35ac99631" providerId="AD" clId="Web-{D03B323B-BEC6-464D-BCE9-DF008D7A2463}" dt="2019-01-11T18:19:15.509" v="56" actId="14100"/>
          <ac:spMkLst>
            <pc:docMk/>
            <pc:sldMk cId="764529278" sldId="261"/>
            <ac:spMk id="3" creationId="{0DC53BE8-ED49-4C09-A96B-1B962265B3CA}"/>
          </ac:spMkLst>
        </pc:spChg>
      </pc:sldChg>
      <pc:sldMasterChg chg="mod setBg modSldLayout">
        <pc:chgData name="Alanah Cooney (1350433)" userId="S::1350433@student.uwtsd.ac.uk::3cd18362-5b66-4964-871f-d6e35ac99631" providerId="AD" clId="Web-{D03B323B-BEC6-464D-BCE9-DF008D7A2463}" dt="2019-01-11T18:21:36.164" v="69"/>
        <pc:sldMasterMkLst>
          <pc:docMk/>
          <pc:sldMasterMk cId="3739171418" sldId="2147483684"/>
        </pc:sldMasterMkLst>
        <pc:sldLayoutChg chg="mod setBg">
          <pc:chgData name="Alanah Cooney (1350433)" userId="S::1350433@student.uwtsd.ac.uk::3cd18362-5b66-4964-871f-d6e35ac99631" providerId="AD" clId="Web-{D03B323B-BEC6-464D-BCE9-DF008D7A2463}" dt="2019-01-11T18:21:36.164" v="69"/>
          <pc:sldLayoutMkLst>
            <pc:docMk/>
            <pc:sldMasterMk cId="3739171418" sldId="2147483684"/>
            <pc:sldLayoutMk cId="3539599423" sldId="2147483685"/>
          </pc:sldLayoutMkLst>
        </pc:sldLayoutChg>
        <pc:sldLayoutChg chg="mod setBg">
          <pc:chgData name="Alanah Cooney (1350433)" userId="S::1350433@student.uwtsd.ac.uk::3cd18362-5b66-4964-871f-d6e35ac99631" providerId="AD" clId="Web-{D03B323B-BEC6-464D-BCE9-DF008D7A2463}" dt="2019-01-11T18:21:36.164" v="69"/>
          <pc:sldLayoutMkLst>
            <pc:docMk/>
            <pc:sldMasterMk cId="3739171418" sldId="2147483684"/>
            <pc:sldLayoutMk cId="2070819611" sldId="2147483686"/>
          </pc:sldLayoutMkLst>
        </pc:sldLayoutChg>
        <pc:sldLayoutChg chg="mod setBg">
          <pc:chgData name="Alanah Cooney (1350433)" userId="S::1350433@student.uwtsd.ac.uk::3cd18362-5b66-4964-871f-d6e35ac99631" providerId="AD" clId="Web-{D03B323B-BEC6-464D-BCE9-DF008D7A2463}" dt="2019-01-11T18:21:36.164" v="69"/>
          <pc:sldLayoutMkLst>
            <pc:docMk/>
            <pc:sldMasterMk cId="3739171418" sldId="2147483684"/>
            <pc:sldLayoutMk cId="1484591199" sldId="2147483687"/>
          </pc:sldLayoutMkLst>
        </pc:sldLayoutChg>
        <pc:sldLayoutChg chg="mod setBg">
          <pc:chgData name="Alanah Cooney (1350433)" userId="S::1350433@student.uwtsd.ac.uk::3cd18362-5b66-4964-871f-d6e35ac99631" providerId="AD" clId="Web-{D03B323B-BEC6-464D-BCE9-DF008D7A2463}" dt="2019-01-11T18:21:36.164" v="69"/>
          <pc:sldLayoutMkLst>
            <pc:docMk/>
            <pc:sldMasterMk cId="3739171418" sldId="2147483684"/>
            <pc:sldLayoutMk cId="1912916858" sldId="2147483688"/>
          </pc:sldLayoutMkLst>
        </pc:sldLayoutChg>
        <pc:sldLayoutChg chg="mod setBg">
          <pc:chgData name="Alanah Cooney (1350433)" userId="S::1350433@student.uwtsd.ac.uk::3cd18362-5b66-4964-871f-d6e35ac99631" providerId="AD" clId="Web-{D03B323B-BEC6-464D-BCE9-DF008D7A2463}" dt="2019-01-11T18:21:36.164" v="69"/>
          <pc:sldLayoutMkLst>
            <pc:docMk/>
            <pc:sldMasterMk cId="3739171418" sldId="2147483684"/>
            <pc:sldLayoutMk cId="2235695107" sldId="2147483689"/>
          </pc:sldLayoutMkLst>
        </pc:sldLayoutChg>
        <pc:sldLayoutChg chg="mod setBg">
          <pc:chgData name="Alanah Cooney (1350433)" userId="S::1350433@student.uwtsd.ac.uk::3cd18362-5b66-4964-871f-d6e35ac99631" providerId="AD" clId="Web-{D03B323B-BEC6-464D-BCE9-DF008D7A2463}" dt="2019-01-11T18:21:36.164" v="69"/>
          <pc:sldLayoutMkLst>
            <pc:docMk/>
            <pc:sldMasterMk cId="3739171418" sldId="2147483684"/>
            <pc:sldLayoutMk cId="2782620198" sldId="2147483690"/>
          </pc:sldLayoutMkLst>
        </pc:sldLayoutChg>
        <pc:sldLayoutChg chg="mod setBg">
          <pc:chgData name="Alanah Cooney (1350433)" userId="S::1350433@student.uwtsd.ac.uk::3cd18362-5b66-4964-871f-d6e35ac99631" providerId="AD" clId="Web-{D03B323B-BEC6-464D-BCE9-DF008D7A2463}" dt="2019-01-11T18:21:36.164" v="69"/>
          <pc:sldLayoutMkLst>
            <pc:docMk/>
            <pc:sldMasterMk cId="3739171418" sldId="2147483684"/>
            <pc:sldLayoutMk cId="3932008458" sldId="2147483691"/>
          </pc:sldLayoutMkLst>
        </pc:sldLayoutChg>
        <pc:sldLayoutChg chg="mod setBg">
          <pc:chgData name="Alanah Cooney (1350433)" userId="S::1350433@student.uwtsd.ac.uk::3cd18362-5b66-4964-871f-d6e35ac99631" providerId="AD" clId="Web-{D03B323B-BEC6-464D-BCE9-DF008D7A2463}" dt="2019-01-11T18:21:36.164" v="69"/>
          <pc:sldLayoutMkLst>
            <pc:docMk/>
            <pc:sldMasterMk cId="3739171418" sldId="2147483684"/>
            <pc:sldLayoutMk cId="1026603834" sldId="2147483692"/>
          </pc:sldLayoutMkLst>
        </pc:sldLayoutChg>
        <pc:sldLayoutChg chg="mod setBg">
          <pc:chgData name="Alanah Cooney (1350433)" userId="S::1350433@student.uwtsd.ac.uk::3cd18362-5b66-4964-871f-d6e35ac99631" providerId="AD" clId="Web-{D03B323B-BEC6-464D-BCE9-DF008D7A2463}" dt="2019-01-11T18:21:36.164" v="69"/>
          <pc:sldLayoutMkLst>
            <pc:docMk/>
            <pc:sldMasterMk cId="3739171418" sldId="2147483684"/>
            <pc:sldLayoutMk cId="1167524505" sldId="2147483693"/>
          </pc:sldLayoutMkLst>
        </pc:sldLayoutChg>
        <pc:sldLayoutChg chg="mod setBg">
          <pc:chgData name="Alanah Cooney (1350433)" userId="S::1350433@student.uwtsd.ac.uk::3cd18362-5b66-4964-871f-d6e35ac99631" providerId="AD" clId="Web-{D03B323B-BEC6-464D-BCE9-DF008D7A2463}" dt="2019-01-11T18:21:36.164" v="69"/>
          <pc:sldLayoutMkLst>
            <pc:docMk/>
            <pc:sldMasterMk cId="3739171418" sldId="2147483684"/>
            <pc:sldLayoutMk cId="160060920" sldId="2147483694"/>
          </pc:sldLayoutMkLst>
        </pc:sldLayoutChg>
        <pc:sldLayoutChg chg="mod setBg">
          <pc:chgData name="Alanah Cooney (1350433)" userId="S::1350433@student.uwtsd.ac.uk::3cd18362-5b66-4964-871f-d6e35ac99631" providerId="AD" clId="Web-{D03B323B-BEC6-464D-BCE9-DF008D7A2463}" dt="2019-01-11T18:21:36.164" v="69"/>
          <pc:sldLayoutMkLst>
            <pc:docMk/>
            <pc:sldMasterMk cId="3739171418" sldId="2147483684"/>
            <pc:sldLayoutMk cId="1177977602" sldId="2147483695"/>
          </pc:sldLayoutMkLst>
        </pc:sldLayoutChg>
      </pc:sldMasterChg>
    </pc:docChg>
  </pc:docChgLst>
  <pc:docChgLst>
    <pc:chgData clId="Web-{E55DA5EF-3F68-4672-84D6-CBCCE8CB0ADF}"/>
    <pc:docChg chg="modSld">
      <pc:chgData name="" userId="" providerId="" clId="Web-{E55DA5EF-3F68-4672-84D6-CBCCE8CB0ADF}" dt="2019-01-11T16:35:19.644" v="0"/>
      <pc:docMkLst>
        <pc:docMk/>
      </pc:docMkLst>
      <pc:sldChg chg="delSp">
        <pc:chgData name="" userId="" providerId="" clId="Web-{E55DA5EF-3F68-4672-84D6-CBCCE8CB0ADF}" dt="2019-01-11T16:35:19.644" v="0"/>
        <pc:sldMkLst>
          <pc:docMk/>
          <pc:sldMk cId="109857222" sldId="256"/>
        </pc:sldMkLst>
        <pc:spChg chg="del">
          <ac:chgData name="" userId="" providerId="" clId="Web-{E55DA5EF-3F68-4672-84D6-CBCCE8CB0ADF}" dt="2019-01-11T16:35:19.644" v="0"/>
          <ac:spMkLst>
            <pc:docMk/>
            <pc:sldMk cId="109857222" sldId="256"/>
            <ac:spMk id="2" creationId="{00000000-0000-0000-0000-000000000000}"/>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514350" y="1995312"/>
            <a:ext cx="5829300" cy="4244622"/>
          </a:xfrm>
        </p:spPr>
        <p:txBody>
          <a:bodyPr anchor="b"/>
          <a:lstStyle>
            <a:lvl1pPr algn="ctr">
              <a:defRPr sz="4500"/>
            </a:lvl1pPr>
          </a:lstStyle>
          <a:p>
            <a:r>
              <a:rPr lang="en-US" dirty="0"/>
              <a:t>Click to edit Master title style</a:t>
            </a:r>
          </a:p>
        </p:txBody>
      </p:sp>
      <p:sp>
        <p:nvSpPr>
          <p:cNvPr id="3" name="Subtitle 2"/>
          <p:cNvSpPr>
            <a:spLocks noGrp="1"/>
          </p:cNvSpPr>
          <p:nvPr>
            <p:ph type="subTitle" idx="1"/>
          </p:nvPr>
        </p:nvSpPr>
        <p:spPr>
          <a:xfrm>
            <a:off x="857250" y="6403623"/>
            <a:ext cx="5143500" cy="2943577"/>
          </a:xfrm>
        </p:spPr>
        <p:txBody>
          <a:bodyPr/>
          <a:lstStyle>
            <a:lvl1pPr marL="0" indent="0" algn="ctr">
              <a:buNone/>
              <a:defRPr sz="1800"/>
            </a:lvl1pPr>
            <a:lvl2pPr marL="342900" indent="0" algn="ctr">
              <a:buNone/>
              <a:defRPr sz="1500"/>
            </a:lvl2pPr>
            <a:lvl3pPr marL="685800" indent="0" algn="ctr">
              <a:buNone/>
              <a:defRPr sz="140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dirty="0"/>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11/01/2019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5395994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11/01/2019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0708196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67916" y="3039537"/>
            <a:ext cx="5915025" cy="5071532"/>
          </a:xfrm>
        </p:spPr>
        <p:txBody>
          <a:bodyPr anchor="b"/>
          <a:lstStyle>
            <a:lvl1pPr>
              <a:defRPr sz="4500"/>
            </a:lvl1pPr>
          </a:lstStyle>
          <a:p>
            <a:r>
              <a:rPr lang="en-US" dirty="0"/>
              <a:t>Click to edit Master title style</a:t>
            </a:r>
          </a:p>
        </p:txBody>
      </p:sp>
      <p:sp>
        <p:nvSpPr>
          <p:cNvPr id="3" name="Text Placeholder 2"/>
          <p:cNvSpPr>
            <a:spLocks noGrp="1"/>
          </p:cNvSpPr>
          <p:nvPr>
            <p:ph type="body" idx="1"/>
          </p:nvPr>
        </p:nvSpPr>
        <p:spPr>
          <a:xfrm>
            <a:off x="467916" y="8159048"/>
            <a:ext cx="5915025" cy="2666999"/>
          </a:xfrm>
        </p:spPr>
        <p:txBody>
          <a:bodyPr/>
          <a:lstStyle>
            <a:lvl1pPr marL="0" indent="0">
              <a:buNone/>
              <a:defRPr sz="1800">
                <a:solidFill>
                  <a:schemeClr val="tx1"/>
                </a:solidFill>
              </a:defRPr>
            </a:lvl1pPr>
            <a:lvl2pPr marL="342900" indent="0">
              <a:buNone/>
              <a:defRPr sz="1500">
                <a:solidFill>
                  <a:schemeClr val="tx1">
                    <a:tint val="75000"/>
                  </a:schemeClr>
                </a:solidFill>
              </a:defRPr>
            </a:lvl2pPr>
            <a:lvl3pPr marL="685800" indent="0">
              <a:buNone/>
              <a:defRPr sz="140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11/01/2019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4845911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471488" y="3245556"/>
            <a:ext cx="2914650" cy="773571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3471863" y="3245556"/>
            <a:ext cx="2914650" cy="773571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11/01/2019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9129168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72381" y="649114"/>
            <a:ext cx="5915025" cy="2356556"/>
          </a:xfrm>
        </p:spPr>
        <p:txBody>
          <a:bodyPr/>
          <a:lstStyle/>
          <a:p>
            <a:r>
              <a:rPr lang="en-US" dirty="0"/>
              <a:t>Click to edit Master title style</a:t>
            </a:r>
          </a:p>
        </p:txBody>
      </p:sp>
      <p:sp>
        <p:nvSpPr>
          <p:cNvPr id="3" name="Text Placeholder 2"/>
          <p:cNvSpPr>
            <a:spLocks noGrp="1"/>
          </p:cNvSpPr>
          <p:nvPr>
            <p:ph type="body" idx="1"/>
          </p:nvPr>
        </p:nvSpPr>
        <p:spPr>
          <a:xfrm>
            <a:off x="472381" y="2988734"/>
            <a:ext cx="2901255" cy="1464732"/>
          </a:xfrm>
        </p:spPr>
        <p:txBody>
          <a:bodyPr anchor="b"/>
          <a:lstStyle>
            <a:lvl1pPr marL="0" indent="0">
              <a:buNone/>
              <a:defRPr sz="1800" b="1"/>
            </a:lvl1pPr>
            <a:lvl2pPr marL="342900" indent="0">
              <a:buNone/>
              <a:defRPr sz="1500" b="1"/>
            </a:lvl2pPr>
            <a:lvl3pPr marL="685800" indent="0">
              <a:buNone/>
              <a:defRPr sz="140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dirty="0"/>
              <a:t>Click to edit Master text styles</a:t>
            </a:r>
          </a:p>
        </p:txBody>
      </p:sp>
      <p:sp>
        <p:nvSpPr>
          <p:cNvPr id="4" name="Content Placeholder 3"/>
          <p:cNvSpPr>
            <a:spLocks noGrp="1"/>
          </p:cNvSpPr>
          <p:nvPr>
            <p:ph sz="half" idx="2"/>
          </p:nvPr>
        </p:nvSpPr>
        <p:spPr>
          <a:xfrm>
            <a:off x="472381" y="4453467"/>
            <a:ext cx="2901255" cy="6550379"/>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3471863" y="2988734"/>
            <a:ext cx="2915543" cy="1464732"/>
          </a:xfrm>
        </p:spPr>
        <p:txBody>
          <a:bodyPr anchor="b"/>
          <a:lstStyle>
            <a:lvl1pPr marL="0" indent="0">
              <a:buNone/>
              <a:defRPr sz="1800" b="1"/>
            </a:lvl1pPr>
            <a:lvl2pPr marL="342900" indent="0">
              <a:buNone/>
              <a:defRPr sz="1500" b="1"/>
            </a:lvl2pPr>
            <a:lvl3pPr marL="685800" indent="0">
              <a:buNone/>
              <a:defRPr sz="140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dirty="0"/>
              <a:t>Click to edit Master text styles</a:t>
            </a:r>
          </a:p>
        </p:txBody>
      </p:sp>
      <p:sp>
        <p:nvSpPr>
          <p:cNvPr id="6" name="Content Placeholder 5"/>
          <p:cNvSpPr>
            <a:spLocks noGrp="1"/>
          </p:cNvSpPr>
          <p:nvPr>
            <p:ph sz="quarter" idx="4"/>
          </p:nvPr>
        </p:nvSpPr>
        <p:spPr>
          <a:xfrm>
            <a:off x="3471863" y="4453467"/>
            <a:ext cx="2915543" cy="6550379"/>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11/01/2019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356951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11/01/2019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7826201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solidFill>
          <a:schemeClr val="bg1"/>
        </a:solidFill>
        <a:effectLst/>
      </p:bgPr>
    </p:bg>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11/01/2019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9320084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72381" y="812800"/>
            <a:ext cx="2211884" cy="2844800"/>
          </a:xfrm>
        </p:spPr>
        <p:txBody>
          <a:bodyPr anchor="b"/>
          <a:lstStyle>
            <a:lvl1pPr>
              <a:defRPr sz="2400"/>
            </a:lvl1pPr>
          </a:lstStyle>
          <a:p>
            <a:r>
              <a:rPr lang="en-US" dirty="0"/>
              <a:t>Click to edit Master title style</a:t>
            </a:r>
          </a:p>
        </p:txBody>
      </p:sp>
      <p:sp>
        <p:nvSpPr>
          <p:cNvPr id="3" name="Content Placeholder 2"/>
          <p:cNvSpPr>
            <a:spLocks noGrp="1"/>
          </p:cNvSpPr>
          <p:nvPr>
            <p:ph idx="1"/>
          </p:nvPr>
        </p:nvSpPr>
        <p:spPr>
          <a:xfrm>
            <a:off x="2915543" y="1755425"/>
            <a:ext cx="3471863" cy="8664222"/>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472381" y="3657600"/>
            <a:ext cx="2211884" cy="6776156"/>
          </a:xfrm>
        </p:spPr>
        <p:txBody>
          <a:bodyPr/>
          <a:lstStyle>
            <a:lvl1pPr marL="0" indent="0">
              <a:buNone/>
              <a:defRPr sz="1200"/>
            </a:lvl1pPr>
            <a:lvl2pPr marL="342900" indent="0">
              <a:buNone/>
              <a:defRPr sz="1100"/>
            </a:lvl2pPr>
            <a:lvl3pPr marL="685800" indent="0">
              <a:buNone/>
              <a:defRPr sz="900"/>
            </a:lvl3pPr>
            <a:lvl4pPr marL="1028700" indent="0">
              <a:buNone/>
              <a:defRPr sz="800"/>
            </a:lvl4pPr>
            <a:lvl5pPr marL="1371600" indent="0">
              <a:buNone/>
              <a:defRPr sz="800"/>
            </a:lvl5pPr>
            <a:lvl6pPr marL="1714500" indent="0">
              <a:buNone/>
              <a:defRPr sz="800"/>
            </a:lvl6pPr>
            <a:lvl7pPr marL="2057400" indent="0">
              <a:buNone/>
              <a:defRPr sz="800"/>
            </a:lvl7pPr>
            <a:lvl8pPr marL="2400300" indent="0">
              <a:buNone/>
              <a:defRPr sz="800"/>
            </a:lvl8pPr>
            <a:lvl9pPr marL="2743200" indent="0">
              <a:buNone/>
              <a:defRPr sz="8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11/01/2019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0266038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72381" y="812800"/>
            <a:ext cx="2211884" cy="2844800"/>
          </a:xfrm>
        </p:spPr>
        <p:txBody>
          <a:bodyPr anchor="b"/>
          <a:lstStyle>
            <a:lvl1pPr>
              <a:defRPr sz="2400"/>
            </a:lvl1pPr>
          </a:lstStyle>
          <a:p>
            <a:r>
              <a:rPr lang="en-US" dirty="0"/>
              <a:t>Click to edit Master title style</a:t>
            </a:r>
          </a:p>
        </p:txBody>
      </p:sp>
      <p:sp>
        <p:nvSpPr>
          <p:cNvPr id="3" name="Picture Placeholder 2"/>
          <p:cNvSpPr>
            <a:spLocks noGrp="1" noChangeAspect="1"/>
          </p:cNvSpPr>
          <p:nvPr>
            <p:ph type="pic" idx="1"/>
          </p:nvPr>
        </p:nvSpPr>
        <p:spPr>
          <a:xfrm>
            <a:off x="2915543" y="1755425"/>
            <a:ext cx="3471863" cy="8664222"/>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US" dirty="0"/>
          </a:p>
        </p:txBody>
      </p:sp>
      <p:sp>
        <p:nvSpPr>
          <p:cNvPr id="4" name="Text Placeholder 3"/>
          <p:cNvSpPr>
            <a:spLocks noGrp="1"/>
          </p:cNvSpPr>
          <p:nvPr>
            <p:ph type="body" sz="half" idx="2"/>
          </p:nvPr>
        </p:nvSpPr>
        <p:spPr>
          <a:xfrm>
            <a:off x="472381" y="3657600"/>
            <a:ext cx="2211884" cy="6776156"/>
          </a:xfrm>
        </p:spPr>
        <p:txBody>
          <a:bodyPr/>
          <a:lstStyle>
            <a:lvl1pPr marL="0" indent="0">
              <a:buNone/>
              <a:defRPr sz="1200"/>
            </a:lvl1pPr>
            <a:lvl2pPr marL="342900" indent="0">
              <a:buNone/>
              <a:defRPr sz="1100"/>
            </a:lvl2pPr>
            <a:lvl3pPr marL="685800" indent="0">
              <a:buNone/>
              <a:defRPr sz="900"/>
            </a:lvl3pPr>
            <a:lvl4pPr marL="1028700" indent="0">
              <a:buNone/>
              <a:defRPr sz="800"/>
            </a:lvl4pPr>
            <a:lvl5pPr marL="1371600" indent="0">
              <a:buNone/>
              <a:defRPr sz="800"/>
            </a:lvl5pPr>
            <a:lvl6pPr marL="1714500" indent="0">
              <a:buNone/>
              <a:defRPr sz="800"/>
            </a:lvl6pPr>
            <a:lvl7pPr marL="2057400" indent="0">
              <a:buNone/>
              <a:defRPr sz="800"/>
            </a:lvl7pPr>
            <a:lvl8pPr marL="2400300" indent="0">
              <a:buNone/>
              <a:defRPr sz="800"/>
            </a:lvl8pPr>
            <a:lvl9pPr marL="2743200" indent="0">
              <a:buNone/>
              <a:defRPr sz="8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11/01/2019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1675245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11/01/2019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600609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solidFill>
          <a:schemeClr val="bg1"/>
        </a:solidFill>
        <a:effectLst/>
      </p:bgPr>
    </p:bg>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4907757" y="649111"/>
            <a:ext cx="1478756" cy="10332156"/>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471488" y="649111"/>
            <a:ext cx="4350544" cy="10332156"/>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11/01/2019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1779776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71488" y="649114"/>
            <a:ext cx="5915025" cy="2356556"/>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471488" y="3245556"/>
            <a:ext cx="5915025" cy="7735712"/>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471488" y="11300181"/>
            <a:ext cx="1543050" cy="649111"/>
          </a:xfrm>
          <a:prstGeom prst="rect">
            <a:avLst/>
          </a:prstGeom>
        </p:spPr>
        <p:txBody>
          <a:bodyPr vert="horz" lIns="91440" tIns="45720" rIns="91440" bIns="45720" rtlCol="0" anchor="ctr"/>
          <a:lstStyle>
            <a:lvl1pPr algn="l">
              <a:defRPr sz="900">
                <a:solidFill>
                  <a:schemeClr val="tx1">
                    <a:tint val="75000"/>
                  </a:schemeClr>
                </a:solidFill>
              </a:defRPr>
            </a:lvl1pPr>
          </a:lstStyle>
          <a:p>
            <a:fld id="{846CE7D5-CF57-46EF-B807-FDD0502418D4}" type="datetimeFigureOut">
              <a:rPr lang="en-GB" smtClean="0"/>
              <a:t>11/01/2019</a:t>
            </a:fld>
            <a:endParaRPr lang="en-GB"/>
          </a:p>
        </p:txBody>
      </p:sp>
      <p:sp>
        <p:nvSpPr>
          <p:cNvPr id="5" name="Footer Placeholder 4"/>
          <p:cNvSpPr>
            <a:spLocks noGrp="1"/>
          </p:cNvSpPr>
          <p:nvPr>
            <p:ph type="ftr" sz="quarter" idx="3"/>
          </p:nvPr>
        </p:nvSpPr>
        <p:spPr>
          <a:xfrm>
            <a:off x="2271713" y="11300181"/>
            <a:ext cx="2314575" cy="649111"/>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43463" y="11300181"/>
            <a:ext cx="1543050" cy="649111"/>
          </a:xfrm>
          <a:prstGeom prst="rect">
            <a:avLst/>
          </a:prstGeom>
        </p:spPr>
        <p:txBody>
          <a:bodyPr vert="horz" lIns="91440" tIns="45720" rIns="91440" bIns="45720" rtlCol="0" anchor="ctr"/>
          <a:lstStyle>
            <a:lvl1pPr algn="r">
              <a:defRPr sz="9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3739171418"/>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40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40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40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40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40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685800" rtl="0" eaLnBrk="1" latinLnBrk="0" hangingPunct="1">
        <a:defRPr sz="1400" kern="1200">
          <a:solidFill>
            <a:schemeClr val="tx1"/>
          </a:solidFill>
          <a:latin typeface="+mn-lt"/>
          <a:ea typeface="+mn-ea"/>
          <a:cs typeface="+mn-cs"/>
        </a:defRPr>
      </a:lvl1pPr>
      <a:lvl2pPr marL="342900" algn="l" defTabSz="685800" rtl="0" eaLnBrk="1" latinLnBrk="0" hangingPunct="1">
        <a:defRPr sz="1400" kern="1200">
          <a:solidFill>
            <a:schemeClr val="tx1"/>
          </a:solidFill>
          <a:latin typeface="+mn-lt"/>
          <a:ea typeface="+mn-ea"/>
          <a:cs typeface="+mn-cs"/>
        </a:defRPr>
      </a:lvl2pPr>
      <a:lvl3pPr marL="685800" algn="l" defTabSz="685800" rtl="0" eaLnBrk="1" latinLnBrk="0" hangingPunct="1">
        <a:defRPr sz="1400" kern="1200">
          <a:solidFill>
            <a:schemeClr val="tx1"/>
          </a:solidFill>
          <a:latin typeface="+mn-lt"/>
          <a:ea typeface="+mn-ea"/>
          <a:cs typeface="+mn-cs"/>
        </a:defRPr>
      </a:lvl3pPr>
      <a:lvl4pPr marL="1028700" algn="l" defTabSz="685800" rtl="0" eaLnBrk="1" latinLnBrk="0" hangingPunct="1">
        <a:defRPr sz="1400" kern="1200">
          <a:solidFill>
            <a:schemeClr val="tx1"/>
          </a:solidFill>
          <a:latin typeface="+mn-lt"/>
          <a:ea typeface="+mn-ea"/>
          <a:cs typeface="+mn-cs"/>
        </a:defRPr>
      </a:lvl4pPr>
      <a:lvl5pPr marL="1371600" algn="l" defTabSz="685800" rtl="0" eaLnBrk="1" latinLnBrk="0" hangingPunct="1">
        <a:defRPr sz="1400" kern="1200">
          <a:solidFill>
            <a:schemeClr val="tx1"/>
          </a:solidFill>
          <a:latin typeface="+mn-lt"/>
          <a:ea typeface="+mn-ea"/>
          <a:cs typeface="+mn-cs"/>
        </a:defRPr>
      </a:lvl5pPr>
      <a:lvl6pPr marL="1714500" algn="l" defTabSz="685800" rtl="0" eaLnBrk="1" latinLnBrk="0" hangingPunct="1">
        <a:defRPr sz="1400" kern="1200">
          <a:solidFill>
            <a:schemeClr val="tx1"/>
          </a:solidFill>
          <a:latin typeface="+mn-lt"/>
          <a:ea typeface="+mn-ea"/>
          <a:cs typeface="+mn-cs"/>
        </a:defRPr>
      </a:lvl6pPr>
      <a:lvl7pPr marL="2057400" algn="l" defTabSz="685800" rtl="0" eaLnBrk="1" latinLnBrk="0" hangingPunct="1">
        <a:defRPr sz="1400" kern="1200">
          <a:solidFill>
            <a:schemeClr val="tx1"/>
          </a:solidFill>
          <a:latin typeface="+mn-lt"/>
          <a:ea typeface="+mn-ea"/>
          <a:cs typeface="+mn-cs"/>
        </a:defRPr>
      </a:lvl7pPr>
      <a:lvl8pPr marL="2400300" algn="l" defTabSz="685800" rtl="0" eaLnBrk="1" latinLnBrk="0" hangingPunct="1">
        <a:defRPr sz="1400" kern="1200">
          <a:solidFill>
            <a:schemeClr val="tx1"/>
          </a:solidFill>
          <a:latin typeface="+mn-lt"/>
          <a:ea typeface="+mn-ea"/>
          <a:cs typeface="+mn-cs"/>
        </a:defRPr>
      </a:lvl8pPr>
      <a:lvl9pPr marL="2743200" algn="l" defTabSz="685800" rtl="0" eaLnBrk="1" latinLnBrk="0" hangingPunct="1">
        <a:defRPr sz="14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1.jpeg"/><Relationship Id="rId1" Type="http://schemas.openxmlformats.org/officeDocument/2006/relationships/slideLayout" Target="../slideLayouts/slideLayout1.xml"/><Relationship Id="rId5" Type="http://schemas.openxmlformats.org/officeDocument/2006/relationships/image" Target="../media/image7.jpeg"/><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hyperlink" Target="https://childreninscotland.org.uk/wp-content/uploads/2017/09/Report_Bullying_June_2017.pdf" TargetMode="External"/><Relationship Id="rId2" Type="http://schemas.openxmlformats.org/officeDocument/2006/relationships/hyperlink" Target="https://search.proquest.com/docview/1316871236?accountid=130472" TargetMode="External"/><Relationship Id="rId1" Type="http://schemas.openxmlformats.org/officeDocument/2006/relationships/slideLayout" Target="../slideLayouts/slideLayout2.xml"/><Relationship Id="rId5" Type="http://schemas.openxmlformats.org/officeDocument/2006/relationships/hyperlink" Target="https://learning.nspcc.org.uk/child-abuse-and-neglect/bullying/#heading-top" TargetMode="External"/><Relationship Id="rId4" Type="http://schemas.openxmlformats.org/officeDocument/2006/relationships/hyperlink" Target="https://www.childcomwales.org.uk/wp-content/uploads/2017/07/Sams-Story.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pic>
        <p:nvPicPr>
          <p:cNvPr id="8" name="Picture 9" descr="A close up of a piece of paper&#10;&#10;Description generated with high confidence">
            <a:extLst>
              <a:ext uri="{FF2B5EF4-FFF2-40B4-BE49-F238E27FC236}">
                <a16:creationId xmlns:a16="http://schemas.microsoft.com/office/drawing/2014/main" id="{094B4E27-EE76-4CBE-84D6-10D81FD621C4}"/>
              </a:ext>
            </a:extLst>
          </p:cNvPr>
          <p:cNvPicPr>
            <a:picLocks noChangeAspect="1"/>
          </p:cNvPicPr>
          <p:nvPr/>
        </p:nvPicPr>
        <p:blipFill rotWithShape="1">
          <a:blip r:embed="rId2"/>
          <a:srcRect l="-217" t="206" r="6724" b="206"/>
          <a:stretch/>
        </p:blipFill>
        <p:spPr>
          <a:xfrm rot="10800000">
            <a:off x="679" y="246263"/>
            <a:ext cx="6867234" cy="12296645"/>
          </a:xfrm>
          <a:prstGeom prst="rect">
            <a:avLst/>
          </a:prstGeom>
        </p:spPr>
      </p:pic>
      <p:sp>
        <p:nvSpPr>
          <p:cNvPr id="12" name="TextBox 11">
            <a:extLst>
              <a:ext uri="{FF2B5EF4-FFF2-40B4-BE49-F238E27FC236}">
                <a16:creationId xmlns:a16="http://schemas.microsoft.com/office/drawing/2014/main" id="{DC0B56EA-FF47-4274-8530-25055E26780E}"/>
              </a:ext>
            </a:extLst>
          </p:cNvPr>
          <p:cNvSpPr txBox="1"/>
          <p:nvPr/>
        </p:nvSpPr>
        <p:spPr>
          <a:xfrm>
            <a:off x="816076" y="1664109"/>
            <a:ext cx="2743200" cy="1877437"/>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latin typeface="Times New Roman"/>
                <a:cs typeface="Times New Roman"/>
              </a:rPr>
              <a:t>Bullying can happen in many ways such as physically, verbal, emotionally and online</a:t>
            </a:r>
            <a:r>
              <a:rPr lang="en-GB" sz="2000" dirty="0">
                <a:latin typeface="Times New Roman"/>
                <a:cs typeface="Times New Roman"/>
              </a:rPr>
              <a:t>.</a:t>
            </a:r>
            <a:endParaRPr lang="en-US" sz="2000" dirty="0">
              <a:latin typeface="Times New Roman"/>
              <a:cs typeface="Times New Roman"/>
            </a:endParaRPr>
          </a:p>
          <a:p>
            <a:endParaRPr lang="en-US" dirty="0">
              <a:cs typeface="Calibri"/>
            </a:endParaRPr>
          </a:p>
          <a:p>
            <a:pPr algn="l"/>
            <a:endParaRPr lang="en-US" dirty="0">
              <a:cs typeface="Calibri"/>
            </a:endParaRPr>
          </a:p>
        </p:txBody>
      </p:sp>
      <p:sp>
        <p:nvSpPr>
          <p:cNvPr id="14" name="TextBox 13">
            <a:extLst>
              <a:ext uri="{FF2B5EF4-FFF2-40B4-BE49-F238E27FC236}">
                <a16:creationId xmlns:a16="http://schemas.microsoft.com/office/drawing/2014/main" id="{14F42185-2097-464F-BDE8-FBE0DB1EB116}"/>
              </a:ext>
            </a:extLst>
          </p:cNvPr>
          <p:cNvSpPr txBox="1"/>
          <p:nvPr/>
        </p:nvSpPr>
        <p:spPr>
          <a:xfrm>
            <a:off x="3569109" y="3085830"/>
            <a:ext cx="2743200" cy="3785652"/>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solidFill>
                  <a:srgbClr val="FF0000"/>
                </a:solidFill>
                <a:latin typeface="Times New Roman"/>
                <a:cs typeface="Times New Roman"/>
              </a:rPr>
              <a:t>Bullying can happen anytime, anywhere and any place. Many parents would think that when their child</a:t>
            </a:r>
            <a:endParaRPr lang="en-US" sz="2000" b="1" dirty="0">
              <a:solidFill>
                <a:srgbClr val="FF0000"/>
              </a:solidFill>
              <a:latin typeface="Times New Roman"/>
              <a:cs typeface="Times New Roman"/>
            </a:endParaRPr>
          </a:p>
          <a:p>
            <a:r>
              <a:rPr lang="en-GB" sz="2000" b="1" dirty="0">
                <a:solidFill>
                  <a:srgbClr val="FF0000"/>
                </a:solidFill>
                <a:latin typeface="Times New Roman"/>
                <a:cs typeface="Times New Roman"/>
              </a:rPr>
              <a:t>is home from school, they are away from a bullying environment but there not! Bullying can even happen through technology (cyber bullying)!</a:t>
            </a:r>
            <a:endParaRPr lang="en-US" sz="2000" b="1">
              <a:solidFill>
                <a:srgbClr val="FF0000"/>
              </a:solidFill>
              <a:latin typeface="Times New Roman"/>
              <a:cs typeface="Times New Roman"/>
            </a:endParaRPr>
          </a:p>
        </p:txBody>
      </p:sp>
      <p:cxnSp>
        <p:nvCxnSpPr>
          <p:cNvPr id="15" name="Straight Arrow Connector 14">
            <a:extLst>
              <a:ext uri="{FF2B5EF4-FFF2-40B4-BE49-F238E27FC236}">
                <a16:creationId xmlns:a16="http://schemas.microsoft.com/office/drawing/2014/main" id="{CDC08B5A-4A56-4E62-B2F5-CC89EFA9044E}"/>
              </a:ext>
            </a:extLst>
          </p:cNvPr>
          <p:cNvCxnSpPr/>
          <p:nvPr/>
        </p:nvCxnSpPr>
        <p:spPr>
          <a:xfrm>
            <a:off x="3549443" y="1681317"/>
            <a:ext cx="29499" cy="9419302"/>
          </a:xfrm>
          <a:prstGeom prst="straightConnector1">
            <a:avLst/>
          </a:prstGeom>
        </p:spPr>
        <p:style>
          <a:lnRef idx="1">
            <a:schemeClr val="dk1"/>
          </a:lnRef>
          <a:fillRef idx="0">
            <a:schemeClr val="dk1"/>
          </a:fillRef>
          <a:effectRef idx="0">
            <a:schemeClr val="dk1"/>
          </a:effectRef>
          <a:fontRef idx="minor">
            <a:schemeClr val="tx1"/>
          </a:fontRef>
        </p:style>
      </p:cxnSp>
      <p:sp>
        <p:nvSpPr>
          <p:cNvPr id="16" name="TextBox 15">
            <a:extLst>
              <a:ext uri="{FF2B5EF4-FFF2-40B4-BE49-F238E27FC236}">
                <a16:creationId xmlns:a16="http://schemas.microsoft.com/office/drawing/2014/main" id="{7011F41F-9D62-41A1-831B-335A387F8A63}"/>
              </a:ext>
            </a:extLst>
          </p:cNvPr>
          <p:cNvSpPr txBox="1"/>
          <p:nvPr/>
        </p:nvSpPr>
        <p:spPr>
          <a:xfrm>
            <a:off x="816077" y="4195915"/>
            <a:ext cx="2743200" cy="7448193"/>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solidFill>
                  <a:schemeClr val="accent2"/>
                </a:solidFill>
                <a:latin typeface="Times New Roman"/>
                <a:cs typeface="Times New Roman"/>
              </a:rPr>
              <a:t>How can bullying affect my child?</a:t>
            </a:r>
            <a:endParaRPr lang="en-US" sz="2000" b="1">
              <a:solidFill>
                <a:schemeClr val="accent2"/>
              </a:solidFill>
              <a:latin typeface="Times New Roman"/>
              <a:cs typeface="Times New Roman"/>
            </a:endParaRPr>
          </a:p>
          <a:p>
            <a:r>
              <a:rPr lang="en-GB" sz="2000" b="1" dirty="0">
                <a:solidFill>
                  <a:schemeClr val="accent2"/>
                </a:solidFill>
                <a:latin typeface="Times New Roman"/>
                <a:cs typeface="Times New Roman"/>
              </a:rPr>
              <a:t>You may notice your child becoming anxious and/or depressed</a:t>
            </a:r>
            <a:endParaRPr lang="en-US" sz="2000" b="1">
              <a:solidFill>
                <a:schemeClr val="accent2"/>
              </a:solidFill>
              <a:latin typeface="Times New Roman"/>
              <a:cs typeface="Times New Roman"/>
            </a:endParaRPr>
          </a:p>
          <a:p>
            <a:r>
              <a:rPr lang="en-GB" sz="2000" b="1" dirty="0">
                <a:solidFill>
                  <a:schemeClr val="accent2"/>
                </a:solidFill>
                <a:latin typeface="Times New Roman"/>
                <a:cs typeface="Times New Roman"/>
              </a:rPr>
              <a:t>You may notice your child being sad.</a:t>
            </a:r>
            <a:endParaRPr lang="en-US" sz="2000" b="1" dirty="0">
              <a:solidFill>
                <a:schemeClr val="accent2"/>
              </a:solidFill>
              <a:latin typeface="Times New Roman"/>
              <a:cs typeface="Times New Roman"/>
            </a:endParaRPr>
          </a:p>
          <a:p>
            <a:r>
              <a:rPr lang="en-GB" sz="2000" b="1" dirty="0">
                <a:solidFill>
                  <a:schemeClr val="accent2"/>
                </a:solidFill>
                <a:latin typeface="Times New Roman"/>
                <a:cs typeface="Times New Roman"/>
              </a:rPr>
              <a:t>In severe cases your child may self-harm or have suicidal thoughts (Bainbridge, Ross &amp; Woodhouse, 2017).</a:t>
            </a:r>
            <a:endParaRPr lang="en-US" sz="2000" b="1" dirty="0">
              <a:solidFill>
                <a:schemeClr val="accent2"/>
              </a:solidFill>
              <a:latin typeface="Times New Roman"/>
              <a:cs typeface="Times New Roman"/>
            </a:endParaRPr>
          </a:p>
          <a:p>
            <a:r>
              <a:rPr lang="en-GB" sz="2000" b="1" dirty="0">
                <a:solidFill>
                  <a:schemeClr val="accent2"/>
                </a:solidFill>
                <a:latin typeface="Times New Roman"/>
                <a:cs typeface="Times New Roman"/>
              </a:rPr>
              <a:t>No parent would ever want to think their child is going through something like this and feel like they cannot talk to anyone, so it is very important to stay as calm as possible to provide the best support for your child (NSPCC, 2018).</a:t>
            </a:r>
            <a:endParaRPr lang="en-US" sz="2000" b="1" dirty="0">
              <a:solidFill>
                <a:schemeClr val="accent2"/>
              </a:solidFill>
              <a:latin typeface="Times New Roman"/>
              <a:cs typeface="Times New Roman"/>
            </a:endParaRPr>
          </a:p>
          <a:p>
            <a:pPr algn="l"/>
            <a:endParaRPr lang="en-US" dirty="0">
              <a:cs typeface="Calibri"/>
            </a:endParaRPr>
          </a:p>
        </p:txBody>
      </p:sp>
      <p:sp>
        <p:nvSpPr>
          <p:cNvPr id="17" name="TextBox 16">
            <a:extLst>
              <a:ext uri="{FF2B5EF4-FFF2-40B4-BE49-F238E27FC236}">
                <a16:creationId xmlns:a16="http://schemas.microsoft.com/office/drawing/2014/main" id="{AEC94F6B-98D8-4985-8EBD-6DA751435295}"/>
              </a:ext>
            </a:extLst>
          </p:cNvPr>
          <p:cNvSpPr txBox="1"/>
          <p:nvPr/>
        </p:nvSpPr>
        <p:spPr>
          <a:xfrm>
            <a:off x="3569109" y="7272119"/>
            <a:ext cx="2743200" cy="4524315"/>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latin typeface="Times New Roman"/>
                <a:cs typeface="Times New Roman"/>
              </a:rPr>
              <a:t>Why are children bullying?</a:t>
            </a:r>
            <a:endParaRPr lang="en-US" b="1">
              <a:latin typeface="Times New Roman"/>
              <a:cs typeface="Times New Roman"/>
            </a:endParaRPr>
          </a:p>
          <a:p>
            <a:r>
              <a:rPr lang="en-GB" b="1" dirty="0">
                <a:latin typeface="Times New Roman"/>
                <a:cs typeface="Times New Roman"/>
              </a:rPr>
              <a:t>*They may have a lack of social and communication skills, so they do not understand that they are affecting their victim in a negative way.</a:t>
            </a:r>
            <a:endParaRPr lang="en-US" b="1" dirty="0">
              <a:latin typeface="Times New Roman"/>
              <a:cs typeface="Times New Roman"/>
            </a:endParaRPr>
          </a:p>
          <a:p>
            <a:r>
              <a:rPr lang="en-GB" b="1" dirty="0">
                <a:latin typeface="Times New Roman"/>
                <a:cs typeface="Times New Roman"/>
              </a:rPr>
              <a:t>There may be a social group that the child wants to be accepted in so will bully through peer pressure. </a:t>
            </a:r>
            <a:endParaRPr lang="en-US" b="1">
              <a:latin typeface="Times New Roman"/>
              <a:cs typeface="Times New Roman"/>
            </a:endParaRPr>
          </a:p>
          <a:p>
            <a:r>
              <a:rPr lang="en-GB" b="1" dirty="0">
                <a:latin typeface="Times New Roman"/>
                <a:cs typeface="Times New Roman"/>
              </a:rPr>
              <a:t>The child may have been bullied themselves.</a:t>
            </a:r>
            <a:endParaRPr lang="en-US" b="1" dirty="0">
              <a:latin typeface="Times New Roman"/>
              <a:cs typeface="Times New Roman"/>
            </a:endParaRPr>
          </a:p>
          <a:p>
            <a:pPr algn="l"/>
            <a:endParaRPr lang="en-US" dirty="0">
              <a:cs typeface="Calibri"/>
            </a:endParaRPr>
          </a:p>
        </p:txBody>
      </p:sp>
      <p:pic>
        <p:nvPicPr>
          <p:cNvPr id="2" name="Picture 2" descr="A close up of a sign&#10;&#10;Description generated with very high confidence">
            <a:extLst>
              <a:ext uri="{FF2B5EF4-FFF2-40B4-BE49-F238E27FC236}">
                <a16:creationId xmlns:a16="http://schemas.microsoft.com/office/drawing/2014/main" id="{4DD74547-963B-4D76-B70E-6E82D0CB23F5}"/>
              </a:ext>
            </a:extLst>
          </p:cNvPr>
          <p:cNvPicPr>
            <a:picLocks noChangeAspect="1"/>
          </p:cNvPicPr>
          <p:nvPr/>
        </p:nvPicPr>
        <p:blipFill>
          <a:blip r:embed="rId3"/>
          <a:stretch>
            <a:fillRect/>
          </a:stretch>
        </p:blipFill>
        <p:spPr>
          <a:xfrm>
            <a:off x="3852333" y="1405467"/>
            <a:ext cx="1725961" cy="1676813"/>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9" descr="A close up of a piece of paper&#10;&#10;Description generated with high confidence">
            <a:extLst>
              <a:ext uri="{FF2B5EF4-FFF2-40B4-BE49-F238E27FC236}">
                <a16:creationId xmlns:a16="http://schemas.microsoft.com/office/drawing/2014/main" id="{094B4E27-EE76-4CBE-84D6-10D81FD621C4}"/>
              </a:ext>
            </a:extLst>
          </p:cNvPr>
          <p:cNvPicPr>
            <a:picLocks noChangeAspect="1"/>
          </p:cNvPicPr>
          <p:nvPr/>
        </p:nvPicPr>
        <p:blipFill rotWithShape="1">
          <a:blip r:embed="rId2"/>
          <a:srcRect l="-217" t="206" r="6724" b="206"/>
          <a:stretch/>
        </p:blipFill>
        <p:spPr>
          <a:xfrm rot="10800000">
            <a:off x="679" y="246263"/>
            <a:ext cx="6867234" cy="12296645"/>
          </a:xfrm>
          <a:prstGeom prst="rect">
            <a:avLst/>
          </a:prstGeom>
        </p:spPr>
      </p:pic>
      <p:sp>
        <p:nvSpPr>
          <p:cNvPr id="12" name="TextBox 11">
            <a:extLst>
              <a:ext uri="{FF2B5EF4-FFF2-40B4-BE49-F238E27FC236}">
                <a16:creationId xmlns:a16="http://schemas.microsoft.com/office/drawing/2014/main" id="{DC0B56EA-FF47-4274-8530-25055E26780E}"/>
              </a:ext>
            </a:extLst>
          </p:cNvPr>
          <p:cNvSpPr txBox="1"/>
          <p:nvPr/>
        </p:nvSpPr>
        <p:spPr>
          <a:xfrm>
            <a:off x="668592" y="1688689"/>
            <a:ext cx="2743200" cy="6186309"/>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latin typeface="Times New Roman"/>
                <a:cs typeface="Times New Roman"/>
              </a:rPr>
              <a:t>A child who is deemed ‘different’ to others maybe a reason as to why they are being bullied. This may include your child’s sexuality, faith, academic ability, appearance or gender identity. Children with learning difficulties or disabilities can be a cause for bullying as they may seem as an easy target for bullies as they may find it difficult to defend for themselves.</a:t>
            </a:r>
            <a:endParaRPr lang="en-US" b="1" dirty="0"/>
          </a:p>
          <a:p>
            <a:endParaRPr lang="en-US" dirty="0">
              <a:cs typeface="Calibri"/>
            </a:endParaRPr>
          </a:p>
          <a:p>
            <a:pPr algn="l"/>
            <a:endParaRPr lang="en-US" dirty="0">
              <a:cs typeface="Calibri"/>
            </a:endParaRPr>
          </a:p>
        </p:txBody>
      </p:sp>
      <p:cxnSp>
        <p:nvCxnSpPr>
          <p:cNvPr id="15" name="Straight Arrow Connector 14">
            <a:extLst>
              <a:ext uri="{FF2B5EF4-FFF2-40B4-BE49-F238E27FC236}">
                <a16:creationId xmlns:a16="http://schemas.microsoft.com/office/drawing/2014/main" id="{CDC08B5A-4A56-4E62-B2F5-CC89EFA9044E}"/>
              </a:ext>
            </a:extLst>
          </p:cNvPr>
          <p:cNvCxnSpPr/>
          <p:nvPr/>
        </p:nvCxnSpPr>
        <p:spPr>
          <a:xfrm>
            <a:off x="3401959" y="1681317"/>
            <a:ext cx="29499" cy="9419302"/>
          </a:xfrm>
          <a:prstGeom prst="straightConnector1">
            <a:avLst/>
          </a:prstGeom>
        </p:spPr>
        <p:style>
          <a:lnRef idx="1">
            <a:schemeClr val="dk1"/>
          </a:lnRef>
          <a:fillRef idx="0">
            <a:schemeClr val="dk1"/>
          </a:fillRef>
          <a:effectRef idx="0">
            <a:schemeClr val="dk1"/>
          </a:effectRef>
          <a:fontRef idx="minor">
            <a:schemeClr val="tx1"/>
          </a:fontRef>
        </p:style>
      </p:cxnSp>
      <p:sp>
        <p:nvSpPr>
          <p:cNvPr id="3" name="TextBox 2">
            <a:extLst>
              <a:ext uri="{FF2B5EF4-FFF2-40B4-BE49-F238E27FC236}">
                <a16:creationId xmlns:a16="http://schemas.microsoft.com/office/drawing/2014/main" id="{3CE82A2B-41B1-4981-AB91-64A620C9C2EB}"/>
              </a:ext>
            </a:extLst>
          </p:cNvPr>
          <p:cNvSpPr txBox="1"/>
          <p:nvPr/>
        </p:nvSpPr>
        <p:spPr>
          <a:xfrm>
            <a:off x="3421625" y="2450690"/>
            <a:ext cx="2890683" cy="6247864"/>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latin typeface="Times New Roman"/>
                <a:cs typeface="Times New Roman"/>
              </a:rPr>
              <a:t>Your child maybe a witness to another child who is being bullied. This can be just as distressing and frightening as they may worry about their own safety being at risk if they tell a grown up what they have seen. If your child has not said anything to a grown-up, they are likely to feel guilty for not helping and for potentially stopping the bully (Children’s Commissioner for Wales, 2017; NSPCC, 2016).</a:t>
            </a:r>
            <a:endParaRPr lang="en-US" sz="2000" b="1" dirty="0">
              <a:latin typeface="Times New Roman"/>
              <a:cs typeface="Times New Roman"/>
            </a:endParaRPr>
          </a:p>
        </p:txBody>
      </p:sp>
      <p:sp>
        <p:nvSpPr>
          <p:cNvPr id="4" name="TextBox 3">
            <a:extLst>
              <a:ext uri="{FF2B5EF4-FFF2-40B4-BE49-F238E27FC236}">
                <a16:creationId xmlns:a16="http://schemas.microsoft.com/office/drawing/2014/main" id="{A3CE53C7-4E38-471D-819E-9662C1ACD79C}"/>
              </a:ext>
            </a:extLst>
          </p:cNvPr>
          <p:cNvSpPr txBox="1"/>
          <p:nvPr/>
        </p:nvSpPr>
        <p:spPr>
          <a:xfrm>
            <a:off x="668593" y="8374625"/>
            <a:ext cx="2743200" cy="646331"/>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latin typeface="Times New Roman"/>
                <a:cs typeface="Times New Roman"/>
              </a:rPr>
              <a:t>Treat everyone the same! We are all human.</a:t>
            </a:r>
          </a:p>
        </p:txBody>
      </p:sp>
      <p:pic>
        <p:nvPicPr>
          <p:cNvPr id="2" name="Picture 4" descr="A close up of a toy&#10;&#10;Description generated with high confidence">
            <a:extLst>
              <a:ext uri="{FF2B5EF4-FFF2-40B4-BE49-F238E27FC236}">
                <a16:creationId xmlns:a16="http://schemas.microsoft.com/office/drawing/2014/main" id="{7292F551-C337-4E3C-BCB7-DE2B0FEE23E1}"/>
              </a:ext>
            </a:extLst>
          </p:cNvPr>
          <p:cNvPicPr>
            <a:picLocks noChangeAspect="1"/>
          </p:cNvPicPr>
          <p:nvPr/>
        </p:nvPicPr>
        <p:blipFill>
          <a:blip r:embed="rId3"/>
          <a:stretch>
            <a:fillRect/>
          </a:stretch>
        </p:blipFill>
        <p:spPr>
          <a:xfrm>
            <a:off x="3496733" y="8908374"/>
            <a:ext cx="2743200" cy="1284051"/>
          </a:xfrm>
          <a:prstGeom prst="rect">
            <a:avLst/>
          </a:prstGeom>
        </p:spPr>
      </p:pic>
    </p:spTree>
    <p:extLst>
      <p:ext uri="{BB962C8B-B14F-4D97-AF65-F5344CB8AC3E}">
        <p14:creationId xmlns:p14="http://schemas.microsoft.com/office/powerpoint/2010/main" val="8292013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9" descr="A close up of a piece of paper&#10;&#10;Description generated with high confidence">
            <a:extLst>
              <a:ext uri="{FF2B5EF4-FFF2-40B4-BE49-F238E27FC236}">
                <a16:creationId xmlns:a16="http://schemas.microsoft.com/office/drawing/2014/main" id="{094B4E27-EE76-4CBE-84D6-10D81FD621C4}"/>
              </a:ext>
            </a:extLst>
          </p:cNvPr>
          <p:cNvPicPr>
            <a:picLocks noChangeAspect="1"/>
          </p:cNvPicPr>
          <p:nvPr/>
        </p:nvPicPr>
        <p:blipFill rotWithShape="1">
          <a:blip r:embed="rId2"/>
          <a:srcRect l="-217" t="206" r="6724" b="206"/>
          <a:stretch/>
        </p:blipFill>
        <p:spPr>
          <a:xfrm rot="10800000">
            <a:off x="679" y="246263"/>
            <a:ext cx="6867234" cy="12296645"/>
          </a:xfrm>
          <a:prstGeom prst="rect">
            <a:avLst/>
          </a:prstGeom>
        </p:spPr>
      </p:pic>
      <p:sp>
        <p:nvSpPr>
          <p:cNvPr id="12" name="TextBox 11">
            <a:extLst>
              <a:ext uri="{FF2B5EF4-FFF2-40B4-BE49-F238E27FC236}">
                <a16:creationId xmlns:a16="http://schemas.microsoft.com/office/drawing/2014/main" id="{DC0B56EA-FF47-4274-8530-25055E26780E}"/>
              </a:ext>
            </a:extLst>
          </p:cNvPr>
          <p:cNvSpPr txBox="1"/>
          <p:nvPr/>
        </p:nvSpPr>
        <p:spPr>
          <a:xfrm>
            <a:off x="668592" y="1688689"/>
            <a:ext cx="2743200" cy="10187404"/>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latin typeface="Times New Roman"/>
                <a:cs typeface="Times New Roman"/>
              </a:rPr>
              <a:t>How may I recognise my child is being bullied?</a:t>
            </a:r>
          </a:p>
          <a:p>
            <a:r>
              <a:rPr lang="en-GB" sz="2000" b="1" dirty="0">
                <a:latin typeface="Times New Roman"/>
                <a:cs typeface="Times New Roman"/>
              </a:rPr>
              <a:t>Your child may tell you that they are getting bullied.</a:t>
            </a:r>
          </a:p>
          <a:p>
            <a:r>
              <a:rPr lang="en-GB" sz="2000" b="1" dirty="0">
                <a:latin typeface="Times New Roman"/>
                <a:cs typeface="Times New Roman"/>
              </a:rPr>
              <a:t>They may start trying to avoid school.</a:t>
            </a:r>
          </a:p>
          <a:p>
            <a:r>
              <a:rPr lang="en-GB" sz="2000" b="1" dirty="0">
                <a:latin typeface="Times New Roman"/>
                <a:cs typeface="Times New Roman"/>
              </a:rPr>
              <a:t>May become withdrawn, if they are a very outgoing person who is very sociable, they may start to become very isolated. However, this could be quite opposite, meaning that your child is quite quiet but now they have become livelier and this could be them seeking for attention. </a:t>
            </a:r>
          </a:p>
          <a:p>
            <a:r>
              <a:rPr lang="en-GB" sz="2000" b="1" dirty="0">
                <a:latin typeface="Times New Roman"/>
                <a:cs typeface="Times New Roman"/>
              </a:rPr>
              <a:t>May start having reports from school about grade levels going down.</a:t>
            </a:r>
          </a:p>
          <a:p>
            <a:r>
              <a:rPr lang="en-GB" sz="2000" b="1" dirty="0">
                <a:latin typeface="Times New Roman"/>
                <a:cs typeface="Times New Roman"/>
              </a:rPr>
              <a:t>You may start noticing differences in everyday things such as eating and their appearance.</a:t>
            </a:r>
            <a:endParaRPr lang="en-GB" b="1" dirty="0"/>
          </a:p>
          <a:p>
            <a:endParaRPr lang="en-GB" sz="2000" b="1" dirty="0">
              <a:latin typeface="Times New Roman"/>
              <a:cs typeface="Times New Roman"/>
            </a:endParaRPr>
          </a:p>
          <a:p>
            <a:endParaRPr lang="en-US" dirty="0">
              <a:cs typeface="Calibri"/>
            </a:endParaRPr>
          </a:p>
          <a:p>
            <a:pPr algn="l"/>
            <a:endParaRPr lang="en-US" dirty="0">
              <a:cs typeface="Calibri"/>
            </a:endParaRPr>
          </a:p>
        </p:txBody>
      </p:sp>
      <p:cxnSp>
        <p:nvCxnSpPr>
          <p:cNvPr id="15" name="Straight Arrow Connector 14">
            <a:extLst>
              <a:ext uri="{FF2B5EF4-FFF2-40B4-BE49-F238E27FC236}">
                <a16:creationId xmlns:a16="http://schemas.microsoft.com/office/drawing/2014/main" id="{CDC08B5A-4A56-4E62-B2F5-CC89EFA9044E}"/>
              </a:ext>
            </a:extLst>
          </p:cNvPr>
          <p:cNvCxnSpPr/>
          <p:nvPr/>
        </p:nvCxnSpPr>
        <p:spPr>
          <a:xfrm>
            <a:off x="3401959" y="1681317"/>
            <a:ext cx="29499" cy="9419302"/>
          </a:xfrm>
          <a:prstGeom prst="straightConnector1">
            <a:avLst/>
          </a:prstGeom>
        </p:spPr>
        <p:style>
          <a:lnRef idx="1">
            <a:schemeClr val="dk1"/>
          </a:lnRef>
          <a:fillRef idx="0">
            <a:schemeClr val="dk1"/>
          </a:fillRef>
          <a:effectRef idx="0">
            <a:schemeClr val="dk1"/>
          </a:effectRef>
          <a:fontRef idx="minor">
            <a:schemeClr val="tx1"/>
          </a:fontRef>
        </p:style>
      </p:cxnSp>
      <p:sp>
        <p:nvSpPr>
          <p:cNvPr id="3" name="TextBox 2">
            <a:extLst>
              <a:ext uri="{FF2B5EF4-FFF2-40B4-BE49-F238E27FC236}">
                <a16:creationId xmlns:a16="http://schemas.microsoft.com/office/drawing/2014/main" id="{3CE82A2B-41B1-4981-AB91-64A620C9C2EB}"/>
              </a:ext>
            </a:extLst>
          </p:cNvPr>
          <p:cNvSpPr txBox="1"/>
          <p:nvPr/>
        </p:nvSpPr>
        <p:spPr>
          <a:xfrm>
            <a:off x="3421625" y="2450690"/>
            <a:ext cx="2890683" cy="400110"/>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2000" b="1" dirty="0">
              <a:latin typeface="Times New Roman"/>
              <a:cs typeface="Times New Roman"/>
            </a:endParaRPr>
          </a:p>
        </p:txBody>
      </p:sp>
      <p:sp>
        <p:nvSpPr>
          <p:cNvPr id="2" name="TextBox 1">
            <a:extLst>
              <a:ext uri="{FF2B5EF4-FFF2-40B4-BE49-F238E27FC236}">
                <a16:creationId xmlns:a16="http://schemas.microsoft.com/office/drawing/2014/main" id="{B69480C9-EBBF-4181-BA10-2B948DD3D611}"/>
              </a:ext>
            </a:extLst>
          </p:cNvPr>
          <p:cNvSpPr txBox="1"/>
          <p:nvPr/>
        </p:nvSpPr>
        <p:spPr>
          <a:xfrm>
            <a:off x="3421625" y="1909916"/>
            <a:ext cx="2743200" cy="5078313"/>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latin typeface="Times New Roman"/>
                <a:cs typeface="Times New Roman"/>
              </a:rPr>
              <a:t>The most important thing to make awareness of for children is that it is okay to speak up and talk to someone. If this has little awareness, then the child could grow up fearing to speak up about future problems. It is also important that teachers and you as parent’s have an understanding about bullying. If everyone knows how to recognise bullying and the first step in getting it to stop then we may be able to prevent it from getting worse.</a:t>
            </a:r>
            <a:endParaRPr lang="en-US" b="1" dirty="0">
              <a:latin typeface="Times New Roman"/>
              <a:cs typeface="Times New Roman"/>
            </a:endParaRPr>
          </a:p>
        </p:txBody>
      </p:sp>
      <p:pic>
        <p:nvPicPr>
          <p:cNvPr id="5" name="Picture 5" descr="A person standing on a sidewalk next to a brick wall&#10;&#10;Description generated with high confidence">
            <a:extLst>
              <a:ext uri="{FF2B5EF4-FFF2-40B4-BE49-F238E27FC236}">
                <a16:creationId xmlns:a16="http://schemas.microsoft.com/office/drawing/2014/main" id="{224EBF94-D332-4BE5-998A-D30F53A100B1}"/>
              </a:ext>
            </a:extLst>
          </p:cNvPr>
          <p:cNvPicPr>
            <a:picLocks noChangeAspect="1"/>
          </p:cNvPicPr>
          <p:nvPr/>
        </p:nvPicPr>
        <p:blipFill>
          <a:blip r:embed="rId3"/>
          <a:stretch>
            <a:fillRect/>
          </a:stretch>
        </p:blipFill>
        <p:spPr>
          <a:xfrm>
            <a:off x="3530600" y="7774486"/>
            <a:ext cx="2489201" cy="1655293"/>
          </a:xfrm>
          <a:prstGeom prst="rect">
            <a:avLst/>
          </a:prstGeom>
        </p:spPr>
      </p:pic>
    </p:spTree>
    <p:extLst>
      <p:ext uri="{BB962C8B-B14F-4D97-AF65-F5344CB8AC3E}">
        <p14:creationId xmlns:p14="http://schemas.microsoft.com/office/powerpoint/2010/main" val="35064611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9" descr="A close up of a piece of paper&#10;&#10;Description generated with high confidence">
            <a:extLst>
              <a:ext uri="{FF2B5EF4-FFF2-40B4-BE49-F238E27FC236}">
                <a16:creationId xmlns:a16="http://schemas.microsoft.com/office/drawing/2014/main" id="{094B4E27-EE76-4CBE-84D6-10D81FD621C4}"/>
              </a:ext>
            </a:extLst>
          </p:cNvPr>
          <p:cNvPicPr>
            <a:picLocks noChangeAspect="1"/>
          </p:cNvPicPr>
          <p:nvPr/>
        </p:nvPicPr>
        <p:blipFill rotWithShape="1">
          <a:blip r:embed="rId2"/>
          <a:srcRect l="-217" t="206" r="6724" b="206"/>
          <a:stretch/>
        </p:blipFill>
        <p:spPr>
          <a:xfrm rot="10800000">
            <a:off x="679" y="-97866"/>
            <a:ext cx="6867234" cy="12296645"/>
          </a:xfrm>
          <a:prstGeom prst="rect">
            <a:avLst/>
          </a:prstGeom>
        </p:spPr>
      </p:pic>
      <p:sp>
        <p:nvSpPr>
          <p:cNvPr id="12" name="TextBox 11">
            <a:extLst>
              <a:ext uri="{FF2B5EF4-FFF2-40B4-BE49-F238E27FC236}">
                <a16:creationId xmlns:a16="http://schemas.microsoft.com/office/drawing/2014/main" id="{DC0B56EA-FF47-4274-8530-25055E26780E}"/>
              </a:ext>
            </a:extLst>
          </p:cNvPr>
          <p:cNvSpPr txBox="1"/>
          <p:nvPr/>
        </p:nvSpPr>
        <p:spPr>
          <a:xfrm>
            <a:off x="668592" y="1295399"/>
            <a:ext cx="2743200" cy="3724096"/>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latin typeface="Times New Roman"/>
                <a:cs typeface="Times New Roman"/>
              </a:rPr>
              <a:t>School can play a huge amount in preventing bullying the way they make awareness that it is unacceptable to bully and the skills they try and promote to build positive relationships (Bainbridge, Ross and Woodhouse, 2017).</a:t>
            </a:r>
            <a:endParaRPr lang="en-US" sz="2000" b="1">
              <a:latin typeface="Times New Roman"/>
              <a:cs typeface="Times New Roman"/>
            </a:endParaRPr>
          </a:p>
          <a:p>
            <a:endParaRPr lang="en-US" dirty="0">
              <a:cs typeface="Calibri"/>
            </a:endParaRPr>
          </a:p>
          <a:p>
            <a:pPr algn="l"/>
            <a:endParaRPr lang="en-US" dirty="0">
              <a:cs typeface="Calibri"/>
            </a:endParaRPr>
          </a:p>
        </p:txBody>
      </p:sp>
      <p:cxnSp>
        <p:nvCxnSpPr>
          <p:cNvPr id="15" name="Straight Arrow Connector 14">
            <a:extLst>
              <a:ext uri="{FF2B5EF4-FFF2-40B4-BE49-F238E27FC236}">
                <a16:creationId xmlns:a16="http://schemas.microsoft.com/office/drawing/2014/main" id="{CDC08B5A-4A56-4E62-B2F5-CC89EFA9044E}"/>
              </a:ext>
            </a:extLst>
          </p:cNvPr>
          <p:cNvCxnSpPr/>
          <p:nvPr/>
        </p:nvCxnSpPr>
        <p:spPr>
          <a:xfrm>
            <a:off x="3401959" y="1681317"/>
            <a:ext cx="29499" cy="9419302"/>
          </a:xfrm>
          <a:prstGeom prst="straightConnector1">
            <a:avLst/>
          </a:prstGeom>
        </p:spPr>
        <p:style>
          <a:lnRef idx="1">
            <a:schemeClr val="dk1"/>
          </a:lnRef>
          <a:fillRef idx="0">
            <a:schemeClr val="dk1"/>
          </a:fillRef>
          <a:effectRef idx="0">
            <a:schemeClr val="dk1"/>
          </a:effectRef>
          <a:fontRef idx="minor">
            <a:schemeClr val="tx1"/>
          </a:fontRef>
        </p:style>
      </p:cxnSp>
      <p:sp>
        <p:nvSpPr>
          <p:cNvPr id="3" name="TextBox 2">
            <a:extLst>
              <a:ext uri="{FF2B5EF4-FFF2-40B4-BE49-F238E27FC236}">
                <a16:creationId xmlns:a16="http://schemas.microsoft.com/office/drawing/2014/main" id="{3CE82A2B-41B1-4981-AB91-64A620C9C2EB}"/>
              </a:ext>
            </a:extLst>
          </p:cNvPr>
          <p:cNvSpPr txBox="1"/>
          <p:nvPr/>
        </p:nvSpPr>
        <p:spPr>
          <a:xfrm>
            <a:off x="3421625" y="2131142"/>
            <a:ext cx="2890683" cy="7171194"/>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latin typeface="Times New Roman"/>
                <a:cs typeface="Times New Roman"/>
              </a:rPr>
              <a:t>Cyber bullying has been defined as “an aggressive act or behaviour that is carried out using electronic means by a group or an individual repeatedly and overtime against a victim who cannot easily defend him or herself” (Smith, 2008).</a:t>
            </a:r>
          </a:p>
          <a:p>
            <a:r>
              <a:rPr lang="en-GB" sz="2000" b="1" dirty="0">
                <a:latin typeface="Times New Roman"/>
                <a:cs typeface="Times New Roman"/>
              </a:rPr>
              <a:t>There has been a study which has shown there could be links between bullying and antisocial behaviours. Antisocial behaviour may be displayed in your child as a way of expressing how they are feeling and/or a way to try and get your attention.</a:t>
            </a:r>
            <a:endParaRPr lang="en-GB" b="1" dirty="0"/>
          </a:p>
          <a:p>
            <a:endParaRPr lang="en-GB" sz="2000" b="1" dirty="0">
              <a:latin typeface="Times New Roman"/>
              <a:cs typeface="Times New Roman"/>
            </a:endParaRPr>
          </a:p>
        </p:txBody>
      </p:sp>
      <p:sp>
        <p:nvSpPr>
          <p:cNvPr id="4" name="TextBox 3">
            <a:extLst>
              <a:ext uri="{FF2B5EF4-FFF2-40B4-BE49-F238E27FC236}">
                <a16:creationId xmlns:a16="http://schemas.microsoft.com/office/drawing/2014/main" id="{A3CE53C7-4E38-471D-819E-9662C1ACD79C}"/>
              </a:ext>
            </a:extLst>
          </p:cNvPr>
          <p:cNvSpPr txBox="1"/>
          <p:nvPr/>
        </p:nvSpPr>
        <p:spPr>
          <a:xfrm>
            <a:off x="668593" y="5007077"/>
            <a:ext cx="2743200" cy="5355312"/>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latin typeface="Times New Roman"/>
                <a:cs typeface="Times New Roman"/>
              </a:rPr>
              <a:t>The annual UK bullying survey conducted a survey in secondary schools and colleges showing results of 54% of students said they had been bullied at some point in their lives. 1 in 5 children said that they have been bullied within the past year and 1 in 10 children said they had been bullied at least once in the past week. The survey has also shown that 37% of all victims developed social anxiety and 36% developed depression.</a:t>
            </a:r>
            <a:endParaRPr lang="en-US" b="1" dirty="0"/>
          </a:p>
        </p:txBody>
      </p:sp>
      <p:pic>
        <p:nvPicPr>
          <p:cNvPr id="2" name="Picture 4" descr="A close up of a logo&#10;&#10;Description generated with very high confidence">
            <a:extLst>
              <a:ext uri="{FF2B5EF4-FFF2-40B4-BE49-F238E27FC236}">
                <a16:creationId xmlns:a16="http://schemas.microsoft.com/office/drawing/2014/main" id="{6CB2B43C-BA0D-40FE-8A2A-05CECB7186DE}"/>
              </a:ext>
            </a:extLst>
          </p:cNvPr>
          <p:cNvPicPr>
            <a:picLocks noChangeAspect="1"/>
          </p:cNvPicPr>
          <p:nvPr/>
        </p:nvPicPr>
        <p:blipFill>
          <a:blip r:embed="rId3"/>
          <a:stretch>
            <a:fillRect/>
          </a:stretch>
        </p:blipFill>
        <p:spPr>
          <a:xfrm>
            <a:off x="3513667" y="1003893"/>
            <a:ext cx="1270000" cy="989415"/>
          </a:xfrm>
          <a:prstGeom prst="rect">
            <a:avLst/>
          </a:prstGeom>
        </p:spPr>
      </p:pic>
      <p:pic>
        <p:nvPicPr>
          <p:cNvPr id="6" name="Picture 6">
            <a:extLst>
              <a:ext uri="{FF2B5EF4-FFF2-40B4-BE49-F238E27FC236}">
                <a16:creationId xmlns:a16="http://schemas.microsoft.com/office/drawing/2014/main" id="{291AB59A-4877-4022-9773-7A03C6F9755A}"/>
              </a:ext>
            </a:extLst>
          </p:cNvPr>
          <p:cNvPicPr>
            <a:picLocks noChangeAspect="1"/>
          </p:cNvPicPr>
          <p:nvPr/>
        </p:nvPicPr>
        <p:blipFill>
          <a:blip r:embed="rId4"/>
          <a:stretch>
            <a:fillRect/>
          </a:stretch>
        </p:blipFill>
        <p:spPr>
          <a:xfrm>
            <a:off x="4986867" y="1100666"/>
            <a:ext cx="914400" cy="897467"/>
          </a:xfrm>
          <a:prstGeom prst="rect">
            <a:avLst/>
          </a:prstGeom>
        </p:spPr>
      </p:pic>
      <p:pic>
        <p:nvPicPr>
          <p:cNvPr id="9" name="Picture 9" descr="A screen shot of a computer&#10;&#10;Description generated with very high confidence">
            <a:extLst>
              <a:ext uri="{FF2B5EF4-FFF2-40B4-BE49-F238E27FC236}">
                <a16:creationId xmlns:a16="http://schemas.microsoft.com/office/drawing/2014/main" id="{D744AC04-26D3-41A6-8AA5-800E28A4DF9F}"/>
              </a:ext>
            </a:extLst>
          </p:cNvPr>
          <p:cNvPicPr>
            <a:picLocks noChangeAspect="1"/>
          </p:cNvPicPr>
          <p:nvPr/>
        </p:nvPicPr>
        <p:blipFill>
          <a:blip r:embed="rId5"/>
          <a:stretch>
            <a:fillRect/>
          </a:stretch>
        </p:blipFill>
        <p:spPr>
          <a:xfrm flipH="1">
            <a:off x="3513666" y="8977560"/>
            <a:ext cx="1354666" cy="1027145"/>
          </a:xfrm>
          <a:prstGeom prst="rect">
            <a:avLst/>
          </a:prstGeom>
        </p:spPr>
      </p:pic>
    </p:spTree>
    <p:extLst>
      <p:ext uri="{BB962C8B-B14F-4D97-AF65-F5344CB8AC3E}">
        <p14:creationId xmlns:p14="http://schemas.microsoft.com/office/powerpoint/2010/main" val="28411438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9" descr="A close up of a piece of paper&#10;&#10;Description generated with high confidence">
            <a:extLst>
              <a:ext uri="{FF2B5EF4-FFF2-40B4-BE49-F238E27FC236}">
                <a16:creationId xmlns:a16="http://schemas.microsoft.com/office/drawing/2014/main" id="{094B4E27-EE76-4CBE-84D6-10D81FD621C4}"/>
              </a:ext>
            </a:extLst>
          </p:cNvPr>
          <p:cNvPicPr>
            <a:picLocks noChangeAspect="1"/>
          </p:cNvPicPr>
          <p:nvPr/>
        </p:nvPicPr>
        <p:blipFill rotWithShape="1">
          <a:blip r:embed="rId2"/>
          <a:srcRect l="-217" t="206" r="6724" b="206"/>
          <a:stretch/>
        </p:blipFill>
        <p:spPr>
          <a:xfrm rot="10800000">
            <a:off x="679" y="-97866"/>
            <a:ext cx="6867234" cy="12296645"/>
          </a:xfrm>
          <a:prstGeom prst="rect">
            <a:avLst/>
          </a:prstGeom>
        </p:spPr>
      </p:pic>
      <p:cxnSp>
        <p:nvCxnSpPr>
          <p:cNvPr id="15" name="Straight Arrow Connector 14">
            <a:extLst>
              <a:ext uri="{FF2B5EF4-FFF2-40B4-BE49-F238E27FC236}">
                <a16:creationId xmlns:a16="http://schemas.microsoft.com/office/drawing/2014/main" id="{CDC08B5A-4A56-4E62-B2F5-CC89EFA9044E}"/>
              </a:ext>
            </a:extLst>
          </p:cNvPr>
          <p:cNvCxnSpPr/>
          <p:nvPr/>
        </p:nvCxnSpPr>
        <p:spPr>
          <a:xfrm>
            <a:off x="3401959" y="1681317"/>
            <a:ext cx="29499" cy="9419302"/>
          </a:xfrm>
          <a:prstGeom prst="straightConnector1">
            <a:avLst/>
          </a:prstGeom>
        </p:spPr>
        <p:style>
          <a:lnRef idx="1">
            <a:schemeClr val="dk1"/>
          </a:lnRef>
          <a:fillRef idx="0">
            <a:schemeClr val="dk1"/>
          </a:fillRef>
          <a:effectRef idx="0">
            <a:schemeClr val="dk1"/>
          </a:effectRef>
          <a:fontRef idx="minor">
            <a:schemeClr val="tx1"/>
          </a:fontRef>
        </p:style>
      </p:cxnSp>
      <p:sp>
        <p:nvSpPr>
          <p:cNvPr id="3" name="TextBox 2">
            <a:extLst>
              <a:ext uri="{FF2B5EF4-FFF2-40B4-BE49-F238E27FC236}">
                <a16:creationId xmlns:a16="http://schemas.microsoft.com/office/drawing/2014/main" id="{3CE82A2B-41B1-4981-AB91-64A620C9C2EB}"/>
              </a:ext>
            </a:extLst>
          </p:cNvPr>
          <p:cNvSpPr txBox="1"/>
          <p:nvPr/>
        </p:nvSpPr>
        <p:spPr>
          <a:xfrm>
            <a:off x="3440810" y="5252883"/>
            <a:ext cx="2890683" cy="5632311"/>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latin typeface="Times New Roman"/>
                <a:cs typeface="Times New Roman"/>
              </a:rPr>
              <a:t>Your never alone!</a:t>
            </a:r>
          </a:p>
          <a:p>
            <a:r>
              <a:rPr lang="en-GB" sz="2000" b="1" dirty="0">
                <a:latin typeface="Times New Roman"/>
                <a:cs typeface="Times New Roman"/>
              </a:rPr>
              <a:t>Below are some organisations that are here to support anyone who has questions or may need advice on bullying. </a:t>
            </a:r>
          </a:p>
          <a:p>
            <a:endParaRPr lang="en-GB" sz="2000" b="1" dirty="0">
              <a:latin typeface="Times New Roman"/>
              <a:cs typeface="Times New Roman"/>
            </a:endParaRPr>
          </a:p>
          <a:p>
            <a:r>
              <a:rPr lang="en-GB" sz="2000" b="1" dirty="0">
                <a:latin typeface="Times New Roman"/>
                <a:cs typeface="Times New Roman"/>
              </a:rPr>
              <a:t>BullyingUK-0808 800 2222</a:t>
            </a:r>
          </a:p>
          <a:p>
            <a:endParaRPr lang="en-GB" sz="2000" b="1" dirty="0">
              <a:latin typeface="Times New Roman"/>
              <a:cs typeface="Times New Roman"/>
            </a:endParaRPr>
          </a:p>
          <a:p>
            <a:r>
              <a:rPr lang="en-GB" sz="2000" b="1" dirty="0">
                <a:latin typeface="Times New Roman"/>
                <a:cs typeface="Times New Roman"/>
              </a:rPr>
              <a:t>Bully Busters-0800 169 6928</a:t>
            </a:r>
          </a:p>
          <a:p>
            <a:endParaRPr lang="en-GB" sz="2000" b="1" dirty="0">
              <a:latin typeface="Times New Roman"/>
              <a:cs typeface="Times New Roman"/>
            </a:endParaRPr>
          </a:p>
          <a:p>
            <a:r>
              <a:rPr lang="en-GB" sz="2000" b="1" dirty="0">
                <a:latin typeface="Times New Roman"/>
                <a:cs typeface="Times New Roman"/>
              </a:rPr>
              <a:t>Childline-0800 1111</a:t>
            </a:r>
          </a:p>
          <a:p>
            <a:endParaRPr lang="en-GB" sz="2000" b="1" dirty="0">
              <a:latin typeface="Times New Roman"/>
              <a:cs typeface="Times New Roman"/>
            </a:endParaRPr>
          </a:p>
          <a:p>
            <a:r>
              <a:rPr lang="en-GB" sz="2000" b="1" dirty="0">
                <a:latin typeface="Times New Roman"/>
                <a:cs typeface="Times New Roman"/>
              </a:rPr>
              <a:t>National Bullying Helpline-0845 22 55 787</a:t>
            </a:r>
          </a:p>
        </p:txBody>
      </p:sp>
      <p:sp>
        <p:nvSpPr>
          <p:cNvPr id="4" name="TextBox 3">
            <a:extLst>
              <a:ext uri="{FF2B5EF4-FFF2-40B4-BE49-F238E27FC236}">
                <a16:creationId xmlns:a16="http://schemas.microsoft.com/office/drawing/2014/main" id="{A3CE53C7-4E38-471D-819E-9662C1ACD79C}"/>
              </a:ext>
            </a:extLst>
          </p:cNvPr>
          <p:cNvSpPr txBox="1"/>
          <p:nvPr/>
        </p:nvSpPr>
        <p:spPr>
          <a:xfrm>
            <a:off x="668593" y="1295400"/>
            <a:ext cx="2743200" cy="10064294"/>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latin typeface="Times New Roman"/>
                <a:cs typeface="Times New Roman"/>
              </a:rPr>
              <a:t>Cyber bullying is a type of bullying which has become more common the more that social media has been introduced and progressed. As technology has evolved and become so popular over recent years and whilst it has its positives such as being able to keep in contact with friends and family it can also be somewhere that a bully can target a victim. A study has shown that cyber bulling tends to take place more outside of school then when students are on school premises. This can be very difficult to intervene and resolve as it is happening with technology. However, the study has shown that these victims had blocked messages as a way of avoiding the bully and have told someone but there are still victims who do not speak up so it is important to make children aware it is okay to speak up and talk about what is happening.</a:t>
            </a:r>
          </a:p>
          <a:p>
            <a:endParaRPr lang="en-GB" b="1" dirty="0">
              <a:latin typeface="Times New Roman"/>
              <a:cs typeface="Times New Roman"/>
            </a:endParaRPr>
          </a:p>
        </p:txBody>
      </p:sp>
      <p:sp>
        <p:nvSpPr>
          <p:cNvPr id="2" name="TextBox 1">
            <a:extLst>
              <a:ext uri="{FF2B5EF4-FFF2-40B4-BE49-F238E27FC236}">
                <a16:creationId xmlns:a16="http://schemas.microsoft.com/office/drawing/2014/main" id="{0AC703CA-9CF1-4503-9634-1430C455CEA8}"/>
              </a:ext>
            </a:extLst>
          </p:cNvPr>
          <p:cNvSpPr txBox="1"/>
          <p:nvPr/>
        </p:nvSpPr>
        <p:spPr>
          <a:xfrm>
            <a:off x="3421625" y="1295399"/>
            <a:ext cx="2743200" cy="3693319"/>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latin typeface="Times New Roman"/>
                <a:cs typeface="Times New Roman"/>
              </a:rPr>
              <a:t>Make your child aware of </a:t>
            </a:r>
            <a:r>
              <a:rPr lang="en-GB" b="1" dirty="0" err="1">
                <a:latin typeface="Times New Roman"/>
                <a:cs typeface="Times New Roman"/>
              </a:rPr>
              <a:t>Beatbullying</a:t>
            </a:r>
            <a:r>
              <a:rPr lang="en-GB" b="1" dirty="0">
                <a:latin typeface="Times New Roman"/>
                <a:cs typeface="Times New Roman"/>
              </a:rPr>
              <a:t>! This was introduced during 2009 and is aimed for students to talk to other students (peers) on demand. The peers would have been trained and be called </a:t>
            </a:r>
            <a:r>
              <a:rPr lang="en-GB" b="1" dirty="0" err="1">
                <a:latin typeface="Times New Roman"/>
                <a:cs typeface="Times New Roman"/>
              </a:rPr>
              <a:t>cybermentors</a:t>
            </a:r>
            <a:r>
              <a:rPr lang="en-GB" b="1" dirty="0">
                <a:latin typeface="Times New Roman"/>
                <a:cs typeface="Times New Roman"/>
              </a:rPr>
              <a:t>. Full support is provided to the mentees to be able to support your child (Smith, 2013).</a:t>
            </a:r>
            <a:endParaRPr lang="en-US" b="1" dirty="0">
              <a:latin typeface="Times New Roman"/>
              <a:cs typeface="Times New Roman"/>
            </a:endParaRPr>
          </a:p>
        </p:txBody>
      </p:sp>
    </p:spTree>
    <p:extLst>
      <p:ext uri="{BB962C8B-B14F-4D97-AF65-F5344CB8AC3E}">
        <p14:creationId xmlns:p14="http://schemas.microsoft.com/office/powerpoint/2010/main" val="5217202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37D99F-CA15-4FF3-A72C-05FF3E6AF422}"/>
              </a:ext>
            </a:extLst>
          </p:cNvPr>
          <p:cNvSpPr>
            <a:spLocks noGrp="1"/>
          </p:cNvSpPr>
          <p:nvPr>
            <p:ph type="title"/>
          </p:nvPr>
        </p:nvSpPr>
        <p:spPr>
          <a:xfrm>
            <a:off x="471488" y="649114"/>
            <a:ext cx="5915025" cy="611331"/>
          </a:xfrm>
        </p:spPr>
        <p:txBody>
          <a:bodyPr/>
          <a:lstStyle/>
          <a:p>
            <a:r>
              <a:rPr lang="en-US" dirty="0">
                <a:cs typeface="Calibri Light"/>
              </a:rPr>
              <a:t>References</a:t>
            </a:r>
            <a:endParaRPr lang="en-US" dirty="0"/>
          </a:p>
        </p:txBody>
      </p:sp>
      <p:sp>
        <p:nvSpPr>
          <p:cNvPr id="3" name="Content Placeholder 2">
            <a:extLst>
              <a:ext uri="{FF2B5EF4-FFF2-40B4-BE49-F238E27FC236}">
                <a16:creationId xmlns:a16="http://schemas.microsoft.com/office/drawing/2014/main" id="{0DC53BE8-ED49-4C09-A96B-1B962265B3CA}"/>
              </a:ext>
            </a:extLst>
          </p:cNvPr>
          <p:cNvSpPr>
            <a:spLocks noGrp="1"/>
          </p:cNvSpPr>
          <p:nvPr>
            <p:ph idx="1"/>
          </p:nvPr>
        </p:nvSpPr>
        <p:spPr>
          <a:xfrm>
            <a:off x="250262" y="2041105"/>
            <a:ext cx="5915025" cy="8718937"/>
          </a:xfrm>
        </p:spPr>
        <p:txBody>
          <a:bodyPr vert="horz" lIns="91440" tIns="45720" rIns="91440" bIns="45720" rtlCol="0" anchor="t">
            <a:normAutofit lnSpcReduction="10000"/>
          </a:bodyPr>
          <a:lstStyle/>
          <a:p>
            <a:r>
              <a:rPr lang="en-GB" dirty="0">
                <a:cs typeface="Calibri"/>
              </a:rPr>
              <a:t>Smith, P. K. (2013). School bullying.</a:t>
            </a:r>
            <a:r>
              <a:rPr lang="en-GB" i="1" dirty="0">
                <a:cs typeface="Calibri"/>
              </a:rPr>
              <a:t> </a:t>
            </a:r>
            <a:r>
              <a:rPr lang="en-GB" i="1" dirty="0" err="1">
                <a:cs typeface="Calibri"/>
              </a:rPr>
              <a:t>Sociologia</a:t>
            </a:r>
            <a:r>
              <a:rPr lang="en-GB" i="1" dirty="0">
                <a:cs typeface="Calibri"/>
              </a:rPr>
              <a:t>, </a:t>
            </a:r>
            <a:r>
              <a:rPr lang="en-GB" dirty="0">
                <a:cs typeface="Calibri"/>
              </a:rPr>
              <a:t>(71) Accessed from </a:t>
            </a:r>
            <a:r>
              <a:rPr lang="en-GB" u="sng" dirty="0">
                <a:cs typeface="Calibri"/>
                <a:hlinkClick r:id="rId2"/>
              </a:rPr>
              <a:t>https://search.proquest.com/docview/1316871236?accountid=130472</a:t>
            </a:r>
            <a:r>
              <a:rPr lang="en-GB" dirty="0">
                <a:cs typeface="Calibri"/>
              </a:rPr>
              <a:t> </a:t>
            </a:r>
            <a:endParaRPr lang="en-US" dirty="0">
              <a:cs typeface="Calibri"/>
            </a:endParaRPr>
          </a:p>
          <a:p>
            <a:endParaRPr lang="en-US" dirty="0">
              <a:cs typeface="Calibri"/>
            </a:endParaRPr>
          </a:p>
          <a:p>
            <a:r>
              <a:rPr lang="en-GB" dirty="0">
                <a:cs typeface="Calibri"/>
              </a:rPr>
              <a:t>Bainbridge, J. Ross, C., &amp; Woodhouse, A. (2017) </a:t>
            </a:r>
            <a:r>
              <a:rPr lang="en-GB" i="1" dirty="0">
                <a:cs typeface="Calibri"/>
              </a:rPr>
              <a:t>Inquiry into bullying and harassment in schools: children and young people’s voices and experiences of bullying and harassment in schools</a:t>
            </a:r>
            <a:r>
              <a:rPr lang="en-GB" dirty="0">
                <a:cs typeface="Calibri"/>
              </a:rPr>
              <a:t>. Accessed from: </a:t>
            </a:r>
            <a:r>
              <a:rPr lang="en-GB" u="sng" dirty="0">
                <a:cs typeface="Calibri"/>
                <a:hlinkClick r:id="rId3"/>
              </a:rPr>
              <a:t>https://childreninscotland.org.uk/wp-content/uploads/2017/09/Report_Bullying_June_2017.pdf</a:t>
            </a:r>
            <a:r>
              <a:rPr lang="en-GB" dirty="0">
                <a:cs typeface="Calibri"/>
              </a:rPr>
              <a:t> </a:t>
            </a:r>
            <a:endParaRPr lang="en-US" dirty="0">
              <a:cs typeface="Calibri"/>
            </a:endParaRPr>
          </a:p>
          <a:p>
            <a:endParaRPr lang="en-US" dirty="0">
              <a:cs typeface="Calibri"/>
            </a:endParaRPr>
          </a:p>
          <a:p>
            <a:r>
              <a:rPr lang="en-GB" dirty="0">
                <a:cs typeface="Calibri"/>
              </a:rPr>
              <a:t>Children's Commissioner for Wales (</a:t>
            </a:r>
            <a:r>
              <a:rPr lang="en-GB" dirty="0" err="1">
                <a:cs typeface="Calibri"/>
              </a:rPr>
              <a:t>Comisiynydd</a:t>
            </a:r>
            <a:r>
              <a:rPr lang="en-GB" dirty="0">
                <a:cs typeface="Calibri"/>
              </a:rPr>
              <a:t> Plant Cymru) (2017) </a:t>
            </a:r>
            <a:r>
              <a:rPr lang="en-GB" i="1" dirty="0">
                <a:cs typeface="Calibri"/>
              </a:rPr>
              <a:t>Sam’s story: listening to children and young people’s experiences of bullying in Wales</a:t>
            </a:r>
            <a:r>
              <a:rPr lang="en-GB" dirty="0">
                <a:cs typeface="Calibri"/>
              </a:rPr>
              <a:t>. Accessed from: </a:t>
            </a:r>
            <a:r>
              <a:rPr lang="en-GB" u="sng" dirty="0">
                <a:cs typeface="Calibri"/>
                <a:hlinkClick r:id="rId4"/>
              </a:rPr>
              <a:t>https://www.childcomwales.org.uk/wp-content/uploads/2017/07/Sams-Story.pdf</a:t>
            </a:r>
            <a:r>
              <a:rPr lang="en-GB" dirty="0">
                <a:cs typeface="Calibri"/>
              </a:rPr>
              <a:t> </a:t>
            </a:r>
            <a:endParaRPr lang="en-US" dirty="0">
              <a:cs typeface="Calibri"/>
            </a:endParaRPr>
          </a:p>
          <a:p>
            <a:endParaRPr lang="en-US" dirty="0">
              <a:cs typeface="Calibri"/>
            </a:endParaRPr>
          </a:p>
          <a:p>
            <a:r>
              <a:rPr lang="en-GB" dirty="0">
                <a:cs typeface="Calibri"/>
              </a:rPr>
              <a:t>NSPCC, (2018) </a:t>
            </a:r>
            <a:r>
              <a:rPr lang="en-GB" i="1" dirty="0">
                <a:cs typeface="Calibri"/>
              </a:rPr>
              <a:t>Protecting children from bullying and cyberbullying</a:t>
            </a:r>
            <a:r>
              <a:rPr lang="en-GB" dirty="0">
                <a:cs typeface="Calibri"/>
              </a:rPr>
              <a:t>. Accessed from </a:t>
            </a:r>
            <a:r>
              <a:rPr lang="en-GB" u="sng" dirty="0">
                <a:cs typeface="Calibri"/>
                <a:hlinkClick r:id="rId5"/>
              </a:rPr>
              <a:t>https://learning.nspcc.org.uk/child-abuse-and-neglect/bullying/#heading-top</a:t>
            </a:r>
            <a:r>
              <a:rPr lang="en-GB" dirty="0">
                <a:cs typeface="Calibri"/>
              </a:rPr>
              <a:t> </a:t>
            </a:r>
            <a:endParaRPr lang="en-US" dirty="0">
              <a:cs typeface="Calibri"/>
            </a:endParaRPr>
          </a:p>
          <a:p>
            <a:endParaRPr lang="en-US" dirty="0">
              <a:cs typeface="Calibri"/>
            </a:endParaRPr>
          </a:p>
          <a:p>
            <a:r>
              <a:rPr lang="en-GB" dirty="0">
                <a:cs typeface="Calibri"/>
              </a:rPr>
              <a:t>Smith, P. K. (2013). School bullying.</a:t>
            </a:r>
            <a:r>
              <a:rPr lang="en-GB" i="1" dirty="0">
                <a:cs typeface="Calibri"/>
              </a:rPr>
              <a:t> </a:t>
            </a:r>
            <a:r>
              <a:rPr lang="en-GB" i="1" dirty="0" err="1">
                <a:cs typeface="Calibri"/>
              </a:rPr>
              <a:t>Sociologia</a:t>
            </a:r>
            <a:r>
              <a:rPr lang="en-GB" i="1" dirty="0">
                <a:cs typeface="Calibri"/>
              </a:rPr>
              <a:t>, </a:t>
            </a:r>
            <a:r>
              <a:rPr lang="en-GB" dirty="0">
                <a:cs typeface="Calibri"/>
              </a:rPr>
              <a:t>(71) Accessed from </a:t>
            </a:r>
            <a:r>
              <a:rPr lang="en-GB" u="sng" dirty="0">
                <a:cs typeface="Calibri"/>
                <a:hlinkClick r:id="rId2"/>
              </a:rPr>
              <a:t>https://search.proquest.com/docview/1316871236?accountid=130472</a:t>
            </a:r>
            <a:r>
              <a:rPr lang="en-GB" dirty="0">
                <a:cs typeface="Calibri"/>
              </a:rPr>
              <a:t> </a:t>
            </a:r>
            <a:endParaRPr lang="en-US" dirty="0"/>
          </a:p>
          <a:p>
            <a:endParaRPr lang="en-US" dirty="0">
              <a:cs typeface="Calibri"/>
            </a:endParaRPr>
          </a:p>
        </p:txBody>
      </p:sp>
    </p:spTree>
    <p:extLst>
      <p:ext uri="{BB962C8B-B14F-4D97-AF65-F5344CB8AC3E}">
        <p14:creationId xmlns:p14="http://schemas.microsoft.com/office/powerpoint/2010/main" val="76452927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6</Slides>
  <Notes>0</Notes>
  <HiddenSlides>0</HiddenSlides>
  <MMClips>0</MMClip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Office Theme</vt:lpstr>
      <vt:lpstr>PowerPoint Presentation</vt:lpstr>
      <vt:lpstr>PowerPoint Presentation</vt:lpstr>
      <vt:lpstr>PowerPoint Presentation</vt:lpstr>
      <vt:lpstr>PowerPoint Presentation</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lastModifiedBy>
  <cp:revision>315</cp:revision>
  <dcterms:created xsi:type="dcterms:W3CDTF">2013-07-15T20:26:40Z</dcterms:created>
  <dcterms:modified xsi:type="dcterms:W3CDTF">2019-01-11T19:12:16Z</dcterms:modified>
</cp:coreProperties>
</file>