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4786AD-59E2-2D13-9872-EBAC101A9CBF}" v="16" dt="2020-10-27T13:42:00.506"/>
    <p1510:client id="{1439886E-E25F-5838-1E43-276C0D383D97}" v="136" dt="2020-10-20T15:24:49.461"/>
    <p1510:client id="{2FB56857-6064-A505-CD1F-DC2D11218535}" v="1" dt="2020-11-14T21:58:07.818"/>
    <p1510:client id="{3778950A-9A83-4415-AB87-05622E4FA0CF}" v="2" dt="2020-10-09T16:19:42.658"/>
    <p1510:client id="{3EDF59B2-04F8-739A-31E5-160B56B37D19}" v="36" dt="2020-10-17T10:42:23.469"/>
    <p1510:client id="{4EAC60CF-BB80-CD2E-B090-27383018C969}" v="11" dt="2020-10-17T13:02:34.192"/>
    <p1510:client id="{5632A74E-66D9-E9D9-F375-946964A7B65C}" v="67" dt="2020-11-16T17:06:25.396"/>
    <p1510:client id="{69F85E9F-23DB-8CAB-D38B-742DDA4EB788}" v="506" dt="2020-10-26T21:32:03.067"/>
    <p1510:client id="{7B3F3AB7-8609-D3A8-5B95-FA6E619BCD02}" v="242" dt="2020-10-27T13:32:20.094"/>
    <p1510:client id="{B504A668-7CA3-CF1C-6A2C-3C18A26BD8A8}" v="2" dt="2020-10-24T15:26:36.260"/>
    <p1510:client id="{D972090F-6481-00A2-B642-B9067F8E825C}" v="3" dt="2020-11-05T19:24:51.197"/>
    <p1510:client id="{EF83F08C-B01A-BB69-5F2C-AA3AE6609C42}" v="306" dt="2020-11-12T18:53:40.0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cey Last (2004423)" userId="S::2004423@student.uwtsd.ac.uk::87fc2fae-2ae4-413e-8afe-a86d5fac074f" providerId="AD" clId="Web-{4EAC60CF-BB80-CD2E-B090-27383018C969}"/>
    <pc:docChg chg="modSld">
      <pc:chgData name="Stacey Last (2004423)" userId="S::2004423@student.uwtsd.ac.uk::87fc2fae-2ae4-413e-8afe-a86d5fac074f" providerId="AD" clId="Web-{4EAC60CF-BB80-CD2E-B090-27383018C969}" dt="2020-10-17T13:02:34.192" v="10" actId="20577"/>
      <pc:docMkLst>
        <pc:docMk/>
      </pc:docMkLst>
      <pc:sldChg chg="addSp delSp modSp">
        <pc:chgData name="Stacey Last (2004423)" userId="S::2004423@student.uwtsd.ac.uk::87fc2fae-2ae4-413e-8afe-a86d5fac074f" providerId="AD" clId="Web-{4EAC60CF-BB80-CD2E-B090-27383018C969}" dt="2020-10-17T13:02:34.192" v="10" actId="20577"/>
        <pc:sldMkLst>
          <pc:docMk/>
          <pc:sldMk cId="1798496571" sldId="257"/>
        </pc:sldMkLst>
        <pc:spChg chg="add del mod">
          <ac:chgData name="Stacey Last (2004423)" userId="S::2004423@student.uwtsd.ac.uk::87fc2fae-2ae4-413e-8afe-a86d5fac074f" providerId="AD" clId="Web-{4EAC60CF-BB80-CD2E-B090-27383018C969}" dt="2020-10-17T12:57:04.451" v="2"/>
          <ac:spMkLst>
            <pc:docMk/>
            <pc:sldMk cId="1798496571" sldId="257"/>
            <ac:spMk id="3" creationId="{29438C55-28A8-4D63-8CB2-B3E360E1ECAA}"/>
          </ac:spMkLst>
        </pc:spChg>
        <pc:spChg chg="add mod">
          <ac:chgData name="Stacey Last (2004423)" userId="S::2004423@student.uwtsd.ac.uk::87fc2fae-2ae4-413e-8afe-a86d5fac074f" providerId="AD" clId="Web-{4EAC60CF-BB80-CD2E-B090-27383018C969}" dt="2020-10-17T13:02:34.192" v="10" actId="20577"/>
          <ac:spMkLst>
            <pc:docMk/>
            <pc:sldMk cId="1798496571" sldId="257"/>
            <ac:spMk id="4" creationId="{70CC3A86-745B-4BE8-8EC9-C287954FAB8B}"/>
          </ac:spMkLst>
        </pc:spChg>
      </pc:sldChg>
    </pc:docChg>
  </pc:docChgLst>
  <pc:docChgLst>
    <pc:chgData name="Stacey Last (2004423)" userId="S::2004423@student.uwtsd.ac.uk::87fc2fae-2ae4-413e-8afe-a86d5fac074f" providerId="AD" clId="Web-{3778950A-9A83-4415-AB87-05622E4FA0CF}"/>
    <pc:docChg chg="addSld delSld">
      <pc:chgData name="Stacey Last (2004423)" userId="S::2004423@student.uwtsd.ac.uk::87fc2fae-2ae4-413e-8afe-a86d5fac074f" providerId="AD" clId="Web-{3778950A-9A83-4415-AB87-05622E4FA0CF}" dt="2020-10-09T16:19:42.658" v="1"/>
      <pc:docMkLst>
        <pc:docMk/>
      </pc:docMkLst>
      <pc:sldChg chg="del">
        <pc:chgData name="Stacey Last (2004423)" userId="S::2004423@student.uwtsd.ac.uk::87fc2fae-2ae4-413e-8afe-a86d5fac074f" providerId="AD" clId="Web-{3778950A-9A83-4415-AB87-05622E4FA0CF}" dt="2020-10-09T16:19:42.658" v="1"/>
        <pc:sldMkLst>
          <pc:docMk/>
          <pc:sldMk cId="128632686" sldId="256"/>
        </pc:sldMkLst>
      </pc:sldChg>
      <pc:sldChg chg="new">
        <pc:chgData name="Stacey Last (2004423)" userId="S::2004423@student.uwtsd.ac.uk::87fc2fae-2ae4-413e-8afe-a86d5fac074f" providerId="AD" clId="Web-{3778950A-9A83-4415-AB87-05622E4FA0CF}" dt="2020-10-09T16:19:23.860" v="0"/>
        <pc:sldMkLst>
          <pc:docMk/>
          <pc:sldMk cId="1798496571" sldId="257"/>
        </pc:sldMkLst>
      </pc:sldChg>
    </pc:docChg>
  </pc:docChgLst>
  <pc:docChgLst>
    <pc:chgData name="Stacey Last (2004423)" userId="S::2004423@student.uwtsd.ac.uk::87fc2fae-2ae4-413e-8afe-a86d5fac074f" providerId="AD" clId="Web-{EF83F08C-B01A-BB69-5F2C-AA3AE6609C42}"/>
    <pc:docChg chg="addSld modSld">
      <pc:chgData name="Stacey Last (2004423)" userId="S::2004423@student.uwtsd.ac.uk::87fc2fae-2ae4-413e-8afe-a86d5fac074f" providerId="AD" clId="Web-{EF83F08C-B01A-BB69-5F2C-AA3AE6609C42}" dt="2020-11-12T18:53:40.003" v="304" actId="20577"/>
      <pc:docMkLst>
        <pc:docMk/>
      </pc:docMkLst>
      <pc:sldChg chg="modSp">
        <pc:chgData name="Stacey Last (2004423)" userId="S::2004423@student.uwtsd.ac.uk::87fc2fae-2ae4-413e-8afe-a86d5fac074f" providerId="AD" clId="Web-{EF83F08C-B01A-BB69-5F2C-AA3AE6609C42}" dt="2020-11-12T18:50:12.974" v="191" actId="20577"/>
        <pc:sldMkLst>
          <pc:docMk/>
          <pc:sldMk cId="1798496571" sldId="257"/>
        </pc:sldMkLst>
        <pc:spChg chg="mod">
          <ac:chgData name="Stacey Last (2004423)" userId="S::2004423@student.uwtsd.ac.uk::87fc2fae-2ae4-413e-8afe-a86d5fac074f" providerId="AD" clId="Web-{EF83F08C-B01A-BB69-5F2C-AA3AE6609C42}" dt="2020-11-12T18:48:03.435" v="109" actId="1076"/>
          <ac:spMkLst>
            <pc:docMk/>
            <pc:sldMk cId="1798496571" sldId="257"/>
            <ac:spMk id="3" creationId="{F81D383E-08EC-4302-91E0-8DD541348631}"/>
          </ac:spMkLst>
        </pc:spChg>
        <pc:spChg chg="mod">
          <ac:chgData name="Stacey Last (2004423)" userId="S::2004423@student.uwtsd.ac.uk::87fc2fae-2ae4-413e-8afe-a86d5fac074f" providerId="AD" clId="Web-{EF83F08C-B01A-BB69-5F2C-AA3AE6609C42}" dt="2020-11-12T18:47:56.903" v="108" actId="1076"/>
          <ac:spMkLst>
            <pc:docMk/>
            <pc:sldMk cId="1798496571" sldId="257"/>
            <ac:spMk id="4" creationId="{70CC3A86-745B-4BE8-8EC9-C287954FAB8B}"/>
          </ac:spMkLst>
        </pc:spChg>
        <pc:spChg chg="mod">
          <ac:chgData name="Stacey Last (2004423)" userId="S::2004423@student.uwtsd.ac.uk::87fc2fae-2ae4-413e-8afe-a86d5fac074f" providerId="AD" clId="Web-{EF83F08C-B01A-BB69-5F2C-AA3AE6609C42}" dt="2020-11-12T18:48:39.828" v="115" actId="1076"/>
          <ac:spMkLst>
            <pc:docMk/>
            <pc:sldMk cId="1798496571" sldId="257"/>
            <ac:spMk id="7" creationId="{A6816629-FE1D-4CD2-96D8-AC46AAFE8D5B}"/>
          </ac:spMkLst>
        </pc:spChg>
        <pc:spChg chg="mod">
          <ac:chgData name="Stacey Last (2004423)" userId="S::2004423@student.uwtsd.ac.uk::87fc2fae-2ae4-413e-8afe-a86d5fac074f" providerId="AD" clId="Web-{EF83F08C-B01A-BB69-5F2C-AA3AE6609C42}" dt="2020-11-12T18:48:36.968" v="114" actId="1076"/>
          <ac:spMkLst>
            <pc:docMk/>
            <pc:sldMk cId="1798496571" sldId="257"/>
            <ac:spMk id="34" creationId="{87C867EE-7456-446B-8D87-2390A974B66D}"/>
          </ac:spMkLst>
        </pc:spChg>
        <pc:spChg chg="mod">
          <ac:chgData name="Stacey Last (2004423)" userId="S::2004423@student.uwtsd.ac.uk::87fc2fae-2ae4-413e-8afe-a86d5fac074f" providerId="AD" clId="Web-{EF83F08C-B01A-BB69-5F2C-AA3AE6609C42}" dt="2020-11-12T18:48:31.546" v="113" actId="14100"/>
          <ac:spMkLst>
            <pc:docMk/>
            <pc:sldMk cId="1798496571" sldId="257"/>
            <ac:spMk id="35" creationId="{53E49739-074B-453E-A57B-EF62A8404658}"/>
          </ac:spMkLst>
        </pc:spChg>
        <pc:spChg chg="mod">
          <ac:chgData name="Stacey Last (2004423)" userId="S::2004423@student.uwtsd.ac.uk::87fc2fae-2ae4-413e-8afe-a86d5fac074f" providerId="AD" clId="Web-{EF83F08C-B01A-BB69-5F2C-AA3AE6609C42}" dt="2020-11-12T18:50:12.974" v="191" actId="20577"/>
          <ac:spMkLst>
            <pc:docMk/>
            <pc:sldMk cId="1798496571" sldId="257"/>
            <ac:spMk id="36" creationId="{5172910A-FA3C-44EB-9547-97DDFF553A53}"/>
          </ac:spMkLst>
        </pc:spChg>
      </pc:sldChg>
      <pc:sldChg chg="addSp modSp new">
        <pc:chgData name="Stacey Last (2004423)" userId="S::2004423@student.uwtsd.ac.uk::87fc2fae-2ae4-413e-8afe-a86d5fac074f" providerId="AD" clId="Web-{EF83F08C-B01A-BB69-5F2C-AA3AE6609C42}" dt="2020-11-12T18:53:40.003" v="303" actId="20577"/>
        <pc:sldMkLst>
          <pc:docMk/>
          <pc:sldMk cId="3380719285" sldId="258"/>
        </pc:sldMkLst>
        <pc:spChg chg="add mod">
          <ac:chgData name="Stacey Last (2004423)" userId="S::2004423@student.uwtsd.ac.uk::87fc2fae-2ae4-413e-8afe-a86d5fac074f" providerId="AD" clId="Web-{EF83F08C-B01A-BB69-5F2C-AA3AE6609C42}" dt="2020-11-12T18:44:47.172" v="25" actId="20577"/>
          <ac:spMkLst>
            <pc:docMk/>
            <pc:sldMk cId="3380719285" sldId="258"/>
            <ac:spMk id="2" creationId="{C2F5DF08-BE94-47C9-A74F-AF5E33823BB2}"/>
          </ac:spMkLst>
        </pc:spChg>
        <pc:spChg chg="add mod">
          <ac:chgData name="Stacey Last (2004423)" userId="S::2004423@student.uwtsd.ac.uk::87fc2fae-2ae4-413e-8afe-a86d5fac074f" providerId="AD" clId="Web-{EF83F08C-B01A-BB69-5F2C-AA3AE6609C42}" dt="2020-11-12T18:53:40.003" v="303" actId="20577"/>
          <ac:spMkLst>
            <pc:docMk/>
            <pc:sldMk cId="3380719285" sldId="258"/>
            <ac:spMk id="3" creationId="{EC68F4F4-7768-459D-B808-F8013827AFE9}"/>
          </ac:spMkLst>
        </pc:spChg>
      </pc:sldChg>
    </pc:docChg>
  </pc:docChgLst>
  <pc:docChgLst>
    <pc:chgData name="Stacey Last (2004423)" userId="S::2004423@student.uwtsd.ac.uk::87fc2fae-2ae4-413e-8afe-a86d5fac074f" providerId="AD" clId="Web-{1439886E-E25F-5838-1E43-276C0D383D97}"/>
    <pc:docChg chg="modSld">
      <pc:chgData name="Stacey Last (2004423)" userId="S::2004423@student.uwtsd.ac.uk::87fc2fae-2ae4-413e-8afe-a86d5fac074f" providerId="AD" clId="Web-{1439886E-E25F-5838-1E43-276C0D383D97}" dt="2020-10-20T15:24:49.461" v="134"/>
      <pc:docMkLst>
        <pc:docMk/>
      </pc:docMkLst>
      <pc:sldChg chg="addSp delSp modSp">
        <pc:chgData name="Stacey Last (2004423)" userId="S::2004423@student.uwtsd.ac.uk::87fc2fae-2ae4-413e-8afe-a86d5fac074f" providerId="AD" clId="Web-{1439886E-E25F-5838-1E43-276C0D383D97}" dt="2020-10-20T15:24:49.461" v="134"/>
        <pc:sldMkLst>
          <pc:docMk/>
          <pc:sldMk cId="1798496571" sldId="257"/>
        </pc:sldMkLst>
        <pc:spChg chg="add del mod">
          <ac:chgData name="Stacey Last (2004423)" userId="S::2004423@student.uwtsd.ac.uk::87fc2fae-2ae4-413e-8afe-a86d5fac074f" providerId="AD" clId="Web-{1439886E-E25F-5838-1E43-276C0D383D97}" dt="2020-10-20T15:24:16.303" v="130"/>
          <ac:spMkLst>
            <pc:docMk/>
            <pc:sldMk cId="1798496571" sldId="257"/>
            <ac:spMk id="3" creationId="{F40670C0-688A-4011-9B4B-97B29C29B837}"/>
          </ac:spMkLst>
        </pc:spChg>
        <pc:spChg chg="mod">
          <ac:chgData name="Stacey Last (2004423)" userId="S::2004423@student.uwtsd.ac.uk::87fc2fae-2ae4-413e-8afe-a86d5fac074f" providerId="AD" clId="Web-{1439886E-E25F-5838-1E43-276C0D383D97}" dt="2020-10-20T15:23:26.222" v="123" actId="20577"/>
          <ac:spMkLst>
            <pc:docMk/>
            <pc:sldMk cId="1798496571" sldId="257"/>
            <ac:spMk id="4" creationId="{70CC3A86-745B-4BE8-8EC9-C287954FAB8B}"/>
          </ac:spMkLst>
        </pc:spChg>
        <pc:spChg chg="add del mod">
          <ac:chgData name="Stacey Last (2004423)" userId="S::2004423@student.uwtsd.ac.uk::87fc2fae-2ae4-413e-8afe-a86d5fac074f" providerId="AD" clId="Web-{1439886E-E25F-5838-1E43-276C0D383D97}" dt="2020-10-20T15:24:49.461" v="134"/>
          <ac:spMkLst>
            <pc:docMk/>
            <pc:sldMk cId="1798496571" sldId="257"/>
            <ac:spMk id="5" creationId="{A91C221C-707C-475B-8E98-D935C5B385D0}"/>
          </ac:spMkLst>
        </pc:spChg>
      </pc:sldChg>
    </pc:docChg>
  </pc:docChgLst>
  <pc:docChgLst>
    <pc:chgData name="Stacey Last (2004423)" userId="S::2004423@student.uwtsd.ac.uk::87fc2fae-2ae4-413e-8afe-a86d5fac074f" providerId="AD" clId="Web-{B504A668-7CA3-CF1C-6A2C-3C18A26BD8A8}"/>
    <pc:docChg chg="modSld">
      <pc:chgData name="Stacey Last (2004423)" userId="S::2004423@student.uwtsd.ac.uk::87fc2fae-2ae4-413e-8afe-a86d5fac074f" providerId="AD" clId="Web-{B504A668-7CA3-CF1C-6A2C-3C18A26BD8A8}" dt="2020-10-24T15:26:36.260" v="1"/>
      <pc:docMkLst>
        <pc:docMk/>
      </pc:docMkLst>
      <pc:sldChg chg="addSp delSp">
        <pc:chgData name="Stacey Last (2004423)" userId="S::2004423@student.uwtsd.ac.uk::87fc2fae-2ae4-413e-8afe-a86d5fac074f" providerId="AD" clId="Web-{B504A668-7CA3-CF1C-6A2C-3C18A26BD8A8}" dt="2020-10-24T15:26:36.260" v="1"/>
        <pc:sldMkLst>
          <pc:docMk/>
          <pc:sldMk cId="1798496571" sldId="257"/>
        </pc:sldMkLst>
        <pc:spChg chg="add del">
          <ac:chgData name="Stacey Last (2004423)" userId="S::2004423@student.uwtsd.ac.uk::87fc2fae-2ae4-413e-8afe-a86d5fac074f" providerId="AD" clId="Web-{B504A668-7CA3-CF1C-6A2C-3C18A26BD8A8}" dt="2020-10-24T15:26:36.260" v="1"/>
          <ac:spMkLst>
            <pc:docMk/>
            <pc:sldMk cId="1798496571" sldId="257"/>
            <ac:spMk id="3" creationId="{BEE18DA8-557A-46C4-B1E6-C82B679028F6}"/>
          </ac:spMkLst>
        </pc:spChg>
      </pc:sldChg>
    </pc:docChg>
  </pc:docChgLst>
  <pc:docChgLst>
    <pc:chgData name="Stacey Last (2004423)" userId="S::2004423@student.uwtsd.ac.uk::87fc2fae-2ae4-413e-8afe-a86d5fac074f" providerId="AD" clId="Web-{3EDF59B2-04F8-739A-31E5-160B56B37D19}"/>
    <pc:docChg chg="modSld">
      <pc:chgData name="Stacey Last (2004423)" userId="S::2004423@student.uwtsd.ac.uk::87fc2fae-2ae4-413e-8afe-a86d5fac074f" providerId="AD" clId="Web-{3EDF59B2-04F8-739A-31E5-160B56B37D19}" dt="2020-10-17T10:42:23.469" v="34" actId="1076"/>
      <pc:docMkLst>
        <pc:docMk/>
      </pc:docMkLst>
      <pc:sldChg chg="addSp modSp">
        <pc:chgData name="Stacey Last (2004423)" userId="S::2004423@student.uwtsd.ac.uk::87fc2fae-2ae4-413e-8afe-a86d5fac074f" providerId="AD" clId="Web-{3EDF59B2-04F8-739A-31E5-160B56B37D19}" dt="2020-10-17T10:42:23.469" v="34" actId="1076"/>
        <pc:sldMkLst>
          <pc:docMk/>
          <pc:sldMk cId="1798496571" sldId="257"/>
        </pc:sldMkLst>
        <pc:spChg chg="add mod">
          <ac:chgData name="Stacey Last (2004423)" userId="S::2004423@student.uwtsd.ac.uk::87fc2fae-2ae4-413e-8afe-a86d5fac074f" providerId="AD" clId="Web-{3EDF59B2-04F8-739A-31E5-160B56B37D19}" dt="2020-10-17T10:42:23.469" v="34" actId="1076"/>
          <ac:spMkLst>
            <pc:docMk/>
            <pc:sldMk cId="1798496571" sldId="257"/>
            <ac:spMk id="2" creationId="{C6E844A3-B71B-4DB3-88CE-BA730A923B3F}"/>
          </ac:spMkLst>
        </pc:spChg>
      </pc:sldChg>
    </pc:docChg>
  </pc:docChgLst>
  <pc:docChgLst>
    <pc:chgData name="Stacey Last (2004423)" userId="S::2004423@student.uwtsd.ac.uk::87fc2fae-2ae4-413e-8afe-a86d5fac074f" providerId="AD" clId="Web-{2FB56857-6064-A505-CD1F-DC2D11218535}"/>
    <pc:docChg chg="modSld">
      <pc:chgData name="Stacey Last (2004423)" userId="S::2004423@student.uwtsd.ac.uk::87fc2fae-2ae4-413e-8afe-a86d5fac074f" providerId="AD" clId="Web-{2FB56857-6064-A505-CD1F-DC2D11218535}" dt="2020-11-14T21:58:07.818" v="0" actId="20577"/>
      <pc:docMkLst>
        <pc:docMk/>
      </pc:docMkLst>
      <pc:sldChg chg="modSp">
        <pc:chgData name="Stacey Last (2004423)" userId="S::2004423@student.uwtsd.ac.uk::87fc2fae-2ae4-413e-8afe-a86d5fac074f" providerId="AD" clId="Web-{2FB56857-6064-A505-CD1F-DC2D11218535}" dt="2020-11-14T21:58:07.818" v="0" actId="20577"/>
        <pc:sldMkLst>
          <pc:docMk/>
          <pc:sldMk cId="1798496571" sldId="257"/>
        </pc:sldMkLst>
        <pc:spChg chg="mod">
          <ac:chgData name="Stacey Last (2004423)" userId="S::2004423@student.uwtsd.ac.uk::87fc2fae-2ae4-413e-8afe-a86d5fac074f" providerId="AD" clId="Web-{2FB56857-6064-A505-CD1F-DC2D11218535}" dt="2020-11-14T21:58:07.818" v="0" actId="20577"/>
          <ac:spMkLst>
            <pc:docMk/>
            <pc:sldMk cId="1798496571" sldId="257"/>
            <ac:spMk id="36" creationId="{5172910A-FA3C-44EB-9547-97DDFF553A53}"/>
          </ac:spMkLst>
        </pc:spChg>
      </pc:sldChg>
    </pc:docChg>
  </pc:docChgLst>
  <pc:docChgLst>
    <pc:chgData name="Stacey Last (2004423)" userId="S::2004423@student.uwtsd.ac.uk::87fc2fae-2ae4-413e-8afe-a86d5fac074f" providerId="AD" clId="Web-{D972090F-6481-00A2-B642-B9067F8E825C}"/>
    <pc:docChg chg="modSld">
      <pc:chgData name="Stacey Last (2004423)" userId="S::2004423@student.uwtsd.ac.uk::87fc2fae-2ae4-413e-8afe-a86d5fac074f" providerId="AD" clId="Web-{D972090F-6481-00A2-B642-B9067F8E825C}" dt="2020-11-05T19:24:51.197" v="2" actId="14100"/>
      <pc:docMkLst>
        <pc:docMk/>
      </pc:docMkLst>
      <pc:sldChg chg="modSp">
        <pc:chgData name="Stacey Last (2004423)" userId="S::2004423@student.uwtsd.ac.uk::87fc2fae-2ae4-413e-8afe-a86d5fac074f" providerId="AD" clId="Web-{D972090F-6481-00A2-B642-B9067F8E825C}" dt="2020-11-05T19:24:51.197" v="2" actId="14100"/>
        <pc:sldMkLst>
          <pc:docMk/>
          <pc:sldMk cId="1798496571" sldId="257"/>
        </pc:sldMkLst>
        <pc:spChg chg="mod">
          <ac:chgData name="Stacey Last (2004423)" userId="S::2004423@student.uwtsd.ac.uk::87fc2fae-2ae4-413e-8afe-a86d5fac074f" providerId="AD" clId="Web-{D972090F-6481-00A2-B642-B9067F8E825C}" dt="2020-11-05T19:24:51.197" v="2" actId="14100"/>
          <ac:spMkLst>
            <pc:docMk/>
            <pc:sldMk cId="1798496571" sldId="257"/>
            <ac:spMk id="33" creationId="{709A9B0B-504E-4E9D-A15B-E83300BF46C3}"/>
          </ac:spMkLst>
        </pc:spChg>
      </pc:sldChg>
    </pc:docChg>
  </pc:docChgLst>
  <pc:docChgLst>
    <pc:chgData name="Stacey Last (2004423)" userId="S::2004423@student.uwtsd.ac.uk::87fc2fae-2ae4-413e-8afe-a86d5fac074f" providerId="AD" clId="Web-{7B3F3AB7-8609-D3A8-5B95-FA6E619BCD02}"/>
    <pc:docChg chg="modSld">
      <pc:chgData name="Stacey Last (2004423)" userId="S::2004423@student.uwtsd.ac.uk::87fc2fae-2ae4-413e-8afe-a86d5fac074f" providerId="AD" clId="Web-{7B3F3AB7-8609-D3A8-5B95-FA6E619BCD02}" dt="2020-10-27T13:32:20.094" v="238" actId="14100"/>
      <pc:docMkLst>
        <pc:docMk/>
      </pc:docMkLst>
      <pc:sldChg chg="addSp delSp modSp">
        <pc:chgData name="Stacey Last (2004423)" userId="S::2004423@student.uwtsd.ac.uk::87fc2fae-2ae4-413e-8afe-a86d5fac074f" providerId="AD" clId="Web-{7B3F3AB7-8609-D3A8-5B95-FA6E619BCD02}" dt="2020-10-27T13:32:20.094" v="238" actId="14100"/>
        <pc:sldMkLst>
          <pc:docMk/>
          <pc:sldMk cId="1798496571" sldId="257"/>
        </pc:sldMkLst>
        <pc:spChg chg="mod">
          <ac:chgData name="Stacey Last (2004423)" userId="S::2004423@student.uwtsd.ac.uk::87fc2fae-2ae4-413e-8afe-a86d5fac074f" providerId="AD" clId="Web-{7B3F3AB7-8609-D3A8-5B95-FA6E619BCD02}" dt="2020-10-27T13:11:10.293" v="4" actId="1076"/>
          <ac:spMkLst>
            <pc:docMk/>
            <pc:sldMk cId="1798496571" sldId="257"/>
            <ac:spMk id="3" creationId="{F81D383E-08EC-4302-91E0-8DD541348631}"/>
          </ac:spMkLst>
        </pc:spChg>
        <pc:spChg chg="add del mod">
          <ac:chgData name="Stacey Last (2004423)" userId="S::2004423@student.uwtsd.ac.uk::87fc2fae-2ae4-413e-8afe-a86d5fac074f" providerId="AD" clId="Web-{7B3F3AB7-8609-D3A8-5B95-FA6E619BCD02}" dt="2020-10-27T13:14:37.244" v="30"/>
          <ac:spMkLst>
            <pc:docMk/>
            <pc:sldMk cId="1798496571" sldId="257"/>
            <ac:spMk id="5" creationId="{B4DCF90B-6A64-4228-B27D-41299BAE6913}"/>
          </ac:spMkLst>
        </pc:spChg>
        <pc:spChg chg="add mod">
          <ac:chgData name="Stacey Last (2004423)" userId="S::2004423@student.uwtsd.ac.uk::87fc2fae-2ae4-413e-8afe-a86d5fac074f" providerId="AD" clId="Web-{7B3F3AB7-8609-D3A8-5B95-FA6E619BCD02}" dt="2020-10-27T13:32:20.094" v="238" actId="14100"/>
          <ac:spMkLst>
            <pc:docMk/>
            <pc:sldMk cId="1798496571" sldId="257"/>
            <ac:spMk id="6" creationId="{BE926371-89B0-4886-B0EE-A6E204F032AC}"/>
          </ac:spMkLst>
        </pc:spChg>
        <pc:spChg chg="add mod">
          <ac:chgData name="Stacey Last (2004423)" userId="S::2004423@student.uwtsd.ac.uk::87fc2fae-2ae4-413e-8afe-a86d5fac074f" providerId="AD" clId="Web-{7B3F3AB7-8609-D3A8-5B95-FA6E619BCD02}" dt="2020-10-27T13:24:12.531" v="178" actId="1076"/>
          <ac:spMkLst>
            <pc:docMk/>
            <pc:sldMk cId="1798496571" sldId="257"/>
            <ac:spMk id="7" creationId="{A6816629-FE1D-4CD2-96D8-AC46AAFE8D5B}"/>
          </ac:spMkLst>
        </pc:spChg>
        <pc:spChg chg="add mod">
          <ac:chgData name="Stacey Last (2004423)" userId="S::2004423@student.uwtsd.ac.uk::87fc2fae-2ae4-413e-8afe-a86d5fac074f" providerId="AD" clId="Web-{7B3F3AB7-8609-D3A8-5B95-FA6E619BCD02}" dt="2020-10-27T13:25:04.488" v="181" actId="1076"/>
          <ac:spMkLst>
            <pc:docMk/>
            <pc:sldMk cId="1798496571" sldId="257"/>
            <ac:spMk id="8" creationId="{2C3A11BD-30DE-4CA8-A56E-09C661925333}"/>
          </ac:spMkLst>
        </pc:spChg>
        <pc:spChg chg="add mod">
          <ac:chgData name="Stacey Last (2004423)" userId="S::2004423@student.uwtsd.ac.uk::87fc2fae-2ae4-413e-8afe-a86d5fac074f" providerId="AD" clId="Web-{7B3F3AB7-8609-D3A8-5B95-FA6E619BCD02}" dt="2020-10-27T13:25:37.803" v="184" actId="1076"/>
          <ac:spMkLst>
            <pc:docMk/>
            <pc:sldMk cId="1798496571" sldId="257"/>
            <ac:spMk id="9" creationId="{29C1D249-1529-471D-94C3-61B21D787873}"/>
          </ac:spMkLst>
        </pc:spChg>
        <pc:spChg chg="mod">
          <ac:chgData name="Stacey Last (2004423)" userId="S::2004423@student.uwtsd.ac.uk::87fc2fae-2ae4-413e-8afe-a86d5fac074f" providerId="AD" clId="Web-{7B3F3AB7-8609-D3A8-5B95-FA6E619BCD02}" dt="2020-10-27T13:21:37.521" v="158" actId="1076"/>
          <ac:spMkLst>
            <pc:docMk/>
            <pc:sldMk cId="1798496571" sldId="257"/>
            <ac:spMk id="33" creationId="{709A9B0B-504E-4E9D-A15B-E83300BF46C3}"/>
          </ac:spMkLst>
        </pc:spChg>
        <pc:spChg chg="mod">
          <ac:chgData name="Stacey Last (2004423)" userId="S::2004423@student.uwtsd.ac.uk::87fc2fae-2ae4-413e-8afe-a86d5fac074f" providerId="AD" clId="Web-{7B3F3AB7-8609-D3A8-5B95-FA6E619BCD02}" dt="2020-10-27T13:23:43.623" v="174" actId="1076"/>
          <ac:spMkLst>
            <pc:docMk/>
            <pc:sldMk cId="1798496571" sldId="257"/>
            <ac:spMk id="34" creationId="{87C867EE-7456-446B-8D87-2390A974B66D}"/>
          </ac:spMkLst>
        </pc:spChg>
        <pc:spChg chg="mod">
          <ac:chgData name="Stacey Last (2004423)" userId="S::2004423@student.uwtsd.ac.uk::87fc2fae-2ae4-413e-8afe-a86d5fac074f" providerId="AD" clId="Web-{7B3F3AB7-8609-D3A8-5B95-FA6E619BCD02}" dt="2020-10-27T13:23:29.482" v="173" actId="1076"/>
          <ac:spMkLst>
            <pc:docMk/>
            <pc:sldMk cId="1798496571" sldId="257"/>
            <ac:spMk id="35" creationId="{53E49739-074B-453E-A57B-EF62A8404658}"/>
          </ac:spMkLst>
        </pc:spChg>
        <pc:spChg chg="mod">
          <ac:chgData name="Stacey Last (2004423)" userId="S::2004423@student.uwtsd.ac.uk::87fc2fae-2ae4-413e-8afe-a86d5fac074f" providerId="AD" clId="Web-{7B3F3AB7-8609-D3A8-5B95-FA6E619BCD02}" dt="2020-10-27T13:23:24.294" v="172" actId="1076"/>
          <ac:spMkLst>
            <pc:docMk/>
            <pc:sldMk cId="1798496571" sldId="257"/>
            <ac:spMk id="36" creationId="{5172910A-FA3C-44EB-9547-97DDFF553A53}"/>
          </ac:spMkLst>
        </pc:spChg>
      </pc:sldChg>
    </pc:docChg>
  </pc:docChgLst>
  <pc:docChgLst>
    <pc:chgData name="Stacey Last (2004423)" userId="S::2004423@student.uwtsd.ac.uk::87fc2fae-2ae4-413e-8afe-a86d5fac074f" providerId="AD" clId="Web-{074786AD-59E2-2D13-9872-EBAC101A9CBF}"/>
    <pc:docChg chg="modSld">
      <pc:chgData name="Stacey Last (2004423)" userId="S::2004423@student.uwtsd.ac.uk::87fc2fae-2ae4-413e-8afe-a86d5fac074f" providerId="AD" clId="Web-{074786AD-59E2-2D13-9872-EBAC101A9CBF}" dt="2020-10-27T13:42:00.506" v="15" actId="1076"/>
      <pc:docMkLst>
        <pc:docMk/>
      </pc:docMkLst>
      <pc:sldChg chg="delSp modSp">
        <pc:chgData name="Stacey Last (2004423)" userId="S::2004423@student.uwtsd.ac.uk::87fc2fae-2ae4-413e-8afe-a86d5fac074f" providerId="AD" clId="Web-{074786AD-59E2-2D13-9872-EBAC101A9CBF}" dt="2020-10-27T13:42:00.506" v="15" actId="1076"/>
        <pc:sldMkLst>
          <pc:docMk/>
          <pc:sldMk cId="1798496571" sldId="257"/>
        </pc:sldMkLst>
        <pc:spChg chg="mod">
          <ac:chgData name="Stacey Last (2004423)" userId="S::2004423@student.uwtsd.ac.uk::87fc2fae-2ae4-413e-8afe-a86d5fac074f" providerId="AD" clId="Web-{074786AD-59E2-2D13-9872-EBAC101A9CBF}" dt="2020-10-27T13:41:31.491" v="12" actId="1076"/>
          <ac:spMkLst>
            <pc:docMk/>
            <pc:sldMk cId="1798496571" sldId="257"/>
            <ac:spMk id="6" creationId="{BE926371-89B0-4886-B0EE-A6E204F032AC}"/>
          </ac:spMkLst>
        </pc:spChg>
        <pc:spChg chg="mod">
          <ac:chgData name="Stacey Last (2004423)" userId="S::2004423@student.uwtsd.ac.uk::87fc2fae-2ae4-413e-8afe-a86d5fac074f" providerId="AD" clId="Web-{074786AD-59E2-2D13-9872-EBAC101A9CBF}" dt="2020-10-27T13:41:34.350" v="13" actId="1076"/>
          <ac:spMkLst>
            <pc:docMk/>
            <pc:sldMk cId="1798496571" sldId="257"/>
            <ac:spMk id="7" creationId="{A6816629-FE1D-4CD2-96D8-AC46AAFE8D5B}"/>
          </ac:spMkLst>
        </pc:spChg>
        <pc:spChg chg="del">
          <ac:chgData name="Stacey Last (2004423)" userId="S::2004423@student.uwtsd.ac.uk::87fc2fae-2ae4-413e-8afe-a86d5fac074f" providerId="AD" clId="Web-{074786AD-59E2-2D13-9872-EBAC101A9CBF}" dt="2020-10-27T13:39:04.508" v="0"/>
          <ac:spMkLst>
            <pc:docMk/>
            <pc:sldMk cId="1798496571" sldId="257"/>
            <ac:spMk id="8" creationId="{2C3A11BD-30DE-4CA8-A56E-09C661925333}"/>
          </ac:spMkLst>
        </pc:spChg>
        <pc:spChg chg="del">
          <ac:chgData name="Stacey Last (2004423)" userId="S::2004423@student.uwtsd.ac.uk::87fc2fae-2ae4-413e-8afe-a86d5fac074f" providerId="AD" clId="Web-{074786AD-59E2-2D13-9872-EBAC101A9CBF}" dt="2020-10-27T13:39:08.149" v="1"/>
          <ac:spMkLst>
            <pc:docMk/>
            <pc:sldMk cId="1798496571" sldId="257"/>
            <ac:spMk id="9" creationId="{29C1D249-1529-471D-94C3-61B21D787873}"/>
          </ac:spMkLst>
        </pc:spChg>
        <pc:spChg chg="mod">
          <ac:chgData name="Stacey Last (2004423)" userId="S::2004423@student.uwtsd.ac.uk::87fc2fae-2ae4-413e-8afe-a86d5fac074f" providerId="AD" clId="Web-{074786AD-59E2-2D13-9872-EBAC101A9CBF}" dt="2020-10-27T13:42:00.506" v="15" actId="1076"/>
          <ac:spMkLst>
            <pc:docMk/>
            <pc:sldMk cId="1798496571" sldId="257"/>
            <ac:spMk id="34" creationId="{87C867EE-7456-446B-8D87-2390A974B66D}"/>
          </ac:spMkLst>
        </pc:spChg>
        <pc:spChg chg="mod">
          <ac:chgData name="Stacey Last (2004423)" userId="S::2004423@student.uwtsd.ac.uk::87fc2fae-2ae4-413e-8afe-a86d5fac074f" providerId="AD" clId="Web-{074786AD-59E2-2D13-9872-EBAC101A9CBF}" dt="2020-10-27T13:41:21.350" v="9" actId="1076"/>
          <ac:spMkLst>
            <pc:docMk/>
            <pc:sldMk cId="1798496571" sldId="257"/>
            <ac:spMk id="35" creationId="{53E49739-074B-453E-A57B-EF62A8404658}"/>
          </ac:spMkLst>
        </pc:spChg>
      </pc:sldChg>
    </pc:docChg>
  </pc:docChgLst>
  <pc:docChgLst>
    <pc:chgData name="Stacey Last (2004423)" userId="S::2004423@student.uwtsd.ac.uk::87fc2fae-2ae4-413e-8afe-a86d5fac074f" providerId="AD" clId="Web-{69F85E9F-23DB-8CAB-D38B-742DDA4EB788}"/>
    <pc:docChg chg="modSld">
      <pc:chgData name="Stacey Last (2004423)" userId="S::2004423@student.uwtsd.ac.uk::87fc2fae-2ae4-413e-8afe-a86d5fac074f" providerId="AD" clId="Web-{69F85E9F-23DB-8CAB-D38B-742DDA4EB788}" dt="2020-10-26T21:32:03.067" v="505" actId="1076"/>
      <pc:docMkLst>
        <pc:docMk/>
      </pc:docMkLst>
      <pc:sldChg chg="addSp delSp modSp">
        <pc:chgData name="Stacey Last (2004423)" userId="S::2004423@student.uwtsd.ac.uk::87fc2fae-2ae4-413e-8afe-a86d5fac074f" providerId="AD" clId="Web-{69F85E9F-23DB-8CAB-D38B-742DDA4EB788}" dt="2020-10-26T21:32:03.067" v="505" actId="1076"/>
        <pc:sldMkLst>
          <pc:docMk/>
          <pc:sldMk cId="1798496571" sldId="257"/>
        </pc:sldMkLst>
        <pc:spChg chg="mod">
          <ac:chgData name="Stacey Last (2004423)" userId="S::2004423@student.uwtsd.ac.uk::87fc2fae-2ae4-413e-8afe-a86d5fac074f" providerId="AD" clId="Web-{69F85E9F-23DB-8CAB-D38B-742DDA4EB788}" dt="2020-10-26T21:18:13.120" v="252" actId="20577"/>
          <ac:spMkLst>
            <pc:docMk/>
            <pc:sldMk cId="1798496571" sldId="257"/>
            <ac:spMk id="2" creationId="{C6E844A3-B71B-4DB3-88CE-BA730A923B3F}"/>
          </ac:spMkLst>
        </pc:spChg>
        <pc:spChg chg="add mod">
          <ac:chgData name="Stacey Last (2004423)" userId="S::2004423@student.uwtsd.ac.uk::87fc2fae-2ae4-413e-8afe-a86d5fac074f" providerId="AD" clId="Web-{69F85E9F-23DB-8CAB-D38B-742DDA4EB788}" dt="2020-10-26T21:03:41.215" v="49" actId="1076"/>
          <ac:spMkLst>
            <pc:docMk/>
            <pc:sldMk cId="1798496571" sldId="257"/>
            <ac:spMk id="3" creationId="{F81D383E-08EC-4302-91E0-8DD541348631}"/>
          </ac:spMkLst>
        </pc:spChg>
        <pc:spChg chg="mod">
          <ac:chgData name="Stacey Last (2004423)" userId="S::2004423@student.uwtsd.ac.uk::87fc2fae-2ae4-413e-8afe-a86d5fac074f" providerId="AD" clId="Web-{69F85E9F-23DB-8CAB-D38B-742DDA4EB788}" dt="2020-10-26T21:15:46.998" v="233" actId="20577"/>
          <ac:spMkLst>
            <pc:docMk/>
            <pc:sldMk cId="1798496571" sldId="257"/>
            <ac:spMk id="4" creationId="{70CC3A86-745B-4BE8-8EC9-C287954FAB8B}"/>
          </ac:spMkLst>
        </pc:spChg>
        <pc:spChg chg="add mod">
          <ac:chgData name="Stacey Last (2004423)" userId="S::2004423@student.uwtsd.ac.uk::87fc2fae-2ae4-413e-8afe-a86d5fac074f" providerId="AD" clId="Web-{69F85E9F-23DB-8CAB-D38B-742DDA4EB788}" dt="2020-10-26T21:18:18.776" v="254" actId="1076"/>
          <ac:spMkLst>
            <pc:docMk/>
            <pc:sldMk cId="1798496571" sldId="257"/>
            <ac:spMk id="33" creationId="{709A9B0B-504E-4E9D-A15B-E83300BF46C3}"/>
          </ac:spMkLst>
        </pc:spChg>
        <pc:spChg chg="add mod">
          <ac:chgData name="Stacey Last (2004423)" userId="S::2004423@student.uwtsd.ac.uk::87fc2fae-2ae4-413e-8afe-a86d5fac074f" providerId="AD" clId="Web-{69F85E9F-23DB-8CAB-D38B-742DDA4EB788}" dt="2020-10-26T21:12:11.795" v="205" actId="20577"/>
          <ac:spMkLst>
            <pc:docMk/>
            <pc:sldMk cId="1798496571" sldId="257"/>
            <ac:spMk id="34" creationId="{87C867EE-7456-446B-8D87-2390A974B66D}"/>
          </ac:spMkLst>
        </pc:spChg>
        <pc:spChg chg="add mod">
          <ac:chgData name="Stacey Last (2004423)" userId="S::2004423@student.uwtsd.ac.uk::87fc2fae-2ae4-413e-8afe-a86d5fac074f" providerId="AD" clId="Web-{69F85E9F-23DB-8CAB-D38B-742DDA4EB788}" dt="2020-10-26T21:16:24.371" v="238" actId="1076"/>
          <ac:spMkLst>
            <pc:docMk/>
            <pc:sldMk cId="1798496571" sldId="257"/>
            <ac:spMk id="35" creationId="{53E49739-074B-453E-A57B-EF62A8404658}"/>
          </ac:spMkLst>
        </pc:spChg>
        <pc:spChg chg="add mod">
          <ac:chgData name="Stacey Last (2004423)" userId="S::2004423@student.uwtsd.ac.uk::87fc2fae-2ae4-413e-8afe-a86d5fac074f" providerId="AD" clId="Web-{69F85E9F-23DB-8CAB-D38B-742DDA4EB788}" dt="2020-10-26T21:32:03.067" v="505" actId="1076"/>
          <ac:spMkLst>
            <pc:docMk/>
            <pc:sldMk cId="1798496571" sldId="257"/>
            <ac:spMk id="36" creationId="{5172910A-FA3C-44EB-9547-97DDFF553A53}"/>
          </ac:spMkLst>
        </pc:spChg>
        <pc:graphicFrameChg chg="add del mod modGraphic">
          <ac:chgData name="Stacey Last (2004423)" userId="S::2004423@student.uwtsd.ac.uk::87fc2fae-2ae4-413e-8afe-a86d5fac074f" providerId="AD" clId="Web-{69F85E9F-23DB-8CAB-D38B-742DDA4EB788}" dt="2020-10-26T21:01:39.153" v="36"/>
          <ac:graphicFrameMkLst>
            <pc:docMk/>
            <pc:sldMk cId="1798496571" sldId="257"/>
            <ac:graphicFrameMk id="5" creationId="{7B30F3ED-A769-4A9B-815F-8CFA98E114D0}"/>
          </ac:graphicFrameMkLst>
        </pc:graphicFrameChg>
      </pc:sldChg>
    </pc:docChg>
  </pc:docChgLst>
  <pc:docChgLst>
    <pc:chgData name="Stacey Last (2004423)" userId="S::2004423@student.uwtsd.ac.uk::87fc2fae-2ae4-413e-8afe-a86d5fac074f" providerId="AD" clId="Web-{5632A74E-66D9-E9D9-F375-946964A7B65C}"/>
    <pc:docChg chg="modSld">
      <pc:chgData name="Stacey Last (2004423)" userId="S::2004423@student.uwtsd.ac.uk::87fc2fae-2ae4-413e-8afe-a86d5fac074f" providerId="AD" clId="Web-{5632A74E-66D9-E9D9-F375-946964A7B65C}" dt="2020-11-16T17:06:25.396" v="65" actId="20577"/>
      <pc:docMkLst>
        <pc:docMk/>
      </pc:docMkLst>
      <pc:sldChg chg="modSp">
        <pc:chgData name="Stacey Last (2004423)" userId="S::2004423@student.uwtsd.ac.uk::87fc2fae-2ae4-413e-8afe-a86d5fac074f" providerId="AD" clId="Web-{5632A74E-66D9-E9D9-F375-946964A7B65C}" dt="2020-11-16T17:01:33.971" v="63" actId="20577"/>
        <pc:sldMkLst>
          <pc:docMk/>
          <pc:sldMk cId="3380719285" sldId="258"/>
        </pc:sldMkLst>
        <pc:spChg chg="mod">
          <ac:chgData name="Stacey Last (2004423)" userId="S::2004423@student.uwtsd.ac.uk::87fc2fae-2ae4-413e-8afe-a86d5fac074f" providerId="AD" clId="Web-{5632A74E-66D9-E9D9-F375-946964A7B65C}" dt="2020-11-16T17:01:33.971" v="63" actId="20577"/>
          <ac:spMkLst>
            <pc:docMk/>
            <pc:sldMk cId="3380719285" sldId="258"/>
            <ac:spMk id="3" creationId="{EC68F4F4-7768-459D-B808-F8013827AFE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11/16/2020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E844A3-B71B-4DB3-88CE-BA730A923B3F}"/>
              </a:ext>
            </a:extLst>
          </p:cNvPr>
          <p:cNvSpPr txBox="1"/>
          <p:nvPr/>
        </p:nvSpPr>
        <p:spPr>
          <a:xfrm>
            <a:off x="4666890" y="31055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/>
              <a:t>Avoiding Plagiarism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0CC3A86-745B-4BE8-8EC9-C287954FAB8B}"/>
              </a:ext>
            </a:extLst>
          </p:cNvPr>
          <p:cNvSpPr/>
          <p:nvPr/>
        </p:nvSpPr>
        <p:spPr>
          <a:xfrm>
            <a:off x="361411" y="81054"/>
            <a:ext cx="3393057" cy="20559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u="sng">
                <a:solidFill>
                  <a:schemeClr val="tx1"/>
                </a:solidFill>
              </a:rPr>
              <a:t>What is plagiarism?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GB"/>
              <a:t> </a:t>
            </a:r>
            <a:r>
              <a:rPr lang="en-GB" sz="1400"/>
              <a:t>Plagiarism is the misuse of using other people's work  intentionally or unintentionally and taking the credit for it without recognising them as the original author or writer.</a:t>
            </a:r>
            <a:endParaRPr lang="en-GB"/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F81D383E-08EC-4302-91E0-8DD541348631}"/>
              </a:ext>
            </a:extLst>
          </p:cNvPr>
          <p:cNvSpPr/>
          <p:nvPr/>
        </p:nvSpPr>
        <p:spPr>
          <a:xfrm>
            <a:off x="1813645" y="2350324"/>
            <a:ext cx="488830" cy="79075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&quot;Not Allowed&quot; Symbol 32">
            <a:extLst>
              <a:ext uri="{FF2B5EF4-FFF2-40B4-BE49-F238E27FC236}">
                <a16:creationId xmlns:a16="http://schemas.microsoft.com/office/drawing/2014/main" id="{709A9B0B-504E-4E9D-A15B-E83300BF46C3}"/>
              </a:ext>
            </a:extLst>
          </p:cNvPr>
          <p:cNvSpPr/>
          <p:nvPr/>
        </p:nvSpPr>
        <p:spPr>
          <a:xfrm>
            <a:off x="9721071" y="670525"/>
            <a:ext cx="992037" cy="877018"/>
          </a:xfrm>
          <a:prstGeom prst="noSmok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87C867EE-7456-446B-8D87-2390A974B66D}"/>
              </a:ext>
            </a:extLst>
          </p:cNvPr>
          <p:cNvSpPr/>
          <p:nvPr/>
        </p:nvSpPr>
        <p:spPr>
          <a:xfrm>
            <a:off x="4932514" y="727136"/>
            <a:ext cx="3781242" cy="211346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u="sng">
                <a:solidFill>
                  <a:schemeClr val="tx1"/>
                </a:solidFill>
              </a:rPr>
              <a:t>Consequences of plagiarism.</a:t>
            </a:r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sz="1400"/>
              <a:t>Of course plagiarism can happen non-intentionally but in cases where plagiarism is seemed to be deliberate, it is classed as an academic offence and can lead to expulsion.</a:t>
            </a:r>
          </a:p>
        </p:txBody>
      </p:sp>
      <p:sp>
        <p:nvSpPr>
          <p:cNvPr id="35" name="Arrow: Up 34">
            <a:extLst>
              <a:ext uri="{FF2B5EF4-FFF2-40B4-BE49-F238E27FC236}">
                <a16:creationId xmlns:a16="http://schemas.microsoft.com/office/drawing/2014/main" id="{53E49739-074B-453E-A57B-EF62A8404658}"/>
              </a:ext>
            </a:extLst>
          </p:cNvPr>
          <p:cNvSpPr/>
          <p:nvPr/>
        </p:nvSpPr>
        <p:spPr>
          <a:xfrm rot="2400000">
            <a:off x="5044311" y="2808464"/>
            <a:ext cx="488830" cy="7620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5172910A-FA3C-44EB-9547-97DDFF553A53}"/>
              </a:ext>
            </a:extLst>
          </p:cNvPr>
          <p:cNvSpPr/>
          <p:nvPr/>
        </p:nvSpPr>
        <p:spPr>
          <a:xfrm>
            <a:off x="114301" y="3097605"/>
            <a:ext cx="4643883" cy="33067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 u="sng" dirty="0">
                <a:solidFill>
                  <a:schemeClr val="tx1"/>
                </a:solidFill>
              </a:rPr>
              <a:t>Examples of plagiarism.</a:t>
            </a:r>
          </a:p>
          <a:p>
            <a:pPr marL="285750" indent="-285750" algn="ctr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Copying large pieces of text without citing the source.</a:t>
            </a:r>
          </a:p>
          <a:p>
            <a:pPr marL="285750" indent="-285750" algn="ctr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Copying word for word and not citing the author or original source.</a:t>
            </a:r>
          </a:p>
          <a:p>
            <a:pPr marL="285750" indent="-285750" algn="ctr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Using someone else's work and passing it off as your own.</a:t>
            </a:r>
          </a:p>
          <a:p>
            <a:pPr marL="285750" indent="-285750" algn="ctr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Some students are tempted to the idea of downloading other pieces of work off the internet.</a:t>
            </a:r>
          </a:p>
          <a:p>
            <a:pPr marL="285750" indent="-285750" algn="ctr">
              <a:buFont typeface="Arial"/>
              <a:buChar char="•"/>
            </a:pPr>
            <a:endParaRPr lang="en-GB" sz="1600">
              <a:solidFill>
                <a:schemeClr val="bg1"/>
              </a:solidFill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E926371-89B0-4886-B0EE-A6E204F032AC}"/>
              </a:ext>
            </a:extLst>
          </p:cNvPr>
          <p:cNvSpPr/>
          <p:nvPr/>
        </p:nvSpPr>
        <p:spPr>
          <a:xfrm>
            <a:off x="7952657" y="3143430"/>
            <a:ext cx="3781244" cy="28610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u="sng">
                <a:solidFill>
                  <a:schemeClr val="tx1">
                    <a:lumMod val="95000"/>
                    <a:lumOff val="5000"/>
                  </a:schemeClr>
                </a:solidFill>
              </a:rPr>
              <a:t>Strategies to minimise the risk of plagiarism.</a:t>
            </a:r>
          </a:p>
          <a:p>
            <a:pPr algn="ctr"/>
            <a:endParaRPr lang="en-GB" u="sng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en-GB" sz="1400">
                <a:solidFill>
                  <a:schemeClr val="bg1"/>
                </a:solidFill>
              </a:rPr>
              <a:t>Reference everything you use from sources that isn't your own work/words.</a:t>
            </a:r>
          </a:p>
          <a:p>
            <a:pPr algn="ctr"/>
            <a:endParaRPr lang="en-GB" sz="1400">
              <a:solidFill>
                <a:schemeClr val="bg1"/>
              </a:solidFill>
            </a:endParaRPr>
          </a:p>
          <a:p>
            <a:pPr algn="ctr"/>
            <a:r>
              <a:rPr lang="en-GB" sz="1400">
                <a:solidFill>
                  <a:schemeClr val="bg1"/>
                </a:solidFill>
              </a:rPr>
              <a:t>Make sure you understand how to cite and reference properly in order to avoid plagiarism.</a:t>
            </a:r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A6816629-FE1D-4CD2-96D8-AC46AAFE8D5B}"/>
              </a:ext>
            </a:extLst>
          </p:cNvPr>
          <p:cNvSpPr/>
          <p:nvPr/>
        </p:nvSpPr>
        <p:spPr>
          <a:xfrm rot="19320000">
            <a:off x="7763968" y="2858000"/>
            <a:ext cx="373812" cy="8482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496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2F5DF08-BE94-47C9-A74F-AF5E33823BB2}"/>
              </a:ext>
            </a:extLst>
          </p:cNvPr>
          <p:cNvSpPr txBox="1"/>
          <p:nvPr/>
        </p:nvSpPr>
        <p:spPr>
          <a:xfrm>
            <a:off x="1935192" y="1719532"/>
            <a:ext cx="46697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68F4F4-7768-459D-B808-F8013827AFE9}"/>
              </a:ext>
            </a:extLst>
          </p:cNvPr>
          <p:cNvSpPr txBox="1"/>
          <p:nvPr/>
        </p:nvSpPr>
        <p:spPr>
          <a:xfrm>
            <a:off x="1877683" y="1805796"/>
            <a:ext cx="592059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Ox.ac.uk/students/academic/university </a:t>
            </a:r>
            <a:r>
              <a:rPr lang="en-GB"/>
              <a:t>of oxford 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https://www.nottingham.ac.uk/studyingeffectively/writing/plagiarism/index.aspx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71928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Gallery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80</cp:revision>
  <dcterms:created xsi:type="dcterms:W3CDTF">2020-10-09T16:17:39Z</dcterms:created>
  <dcterms:modified xsi:type="dcterms:W3CDTF">2020-11-16T17:06:25Z</dcterms:modified>
</cp:coreProperties>
</file>