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87" r:id="rId6"/>
    <p:sldId id="266" r:id="rId7"/>
    <p:sldId id="265" r:id="rId8"/>
    <p:sldId id="278" r:id="rId9"/>
    <p:sldId id="271" r:id="rId10"/>
    <p:sldId id="273" r:id="rId11"/>
    <p:sldId id="284" r:id="rId12"/>
    <p:sldId id="260" r:id="rId13"/>
    <p:sldId id="283" r:id="rId14"/>
    <p:sldId id="288" r:id="rId15"/>
    <p:sldId id="289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63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5F625F-FF9C-08AE-8744-4D541B9A7A06}" v="5" dt="2025-11-20T11:35:47.812"/>
    <p1510:client id="{26FAE3F5-AA4F-4B49-A937-476DC42976B8}" v="192" dt="2025-11-20T18:42:31.570"/>
    <p1510:client id="{33BE204D-C5C7-6EE2-F057-E972F0C5C197}" v="9" dt="2025-11-21T10:25:54.533"/>
    <p1510:client id="{37E7EF75-96A3-F401-461B-7D1C0F9F46FC}" v="6" dt="2025-11-20T11:38:13.140"/>
    <p1510:client id="{7C163707-661C-9854-0F7A-3A700186DBE8}" v="4" dt="2025-11-20T18:47:31.745"/>
    <p1510:client id="{9A6AC874-59E3-9BA1-7593-07F4C1EC4406}" v="54" dt="2025-11-20T18:40:26.123"/>
    <p1510:client id="{ED6586B5-123D-6C9E-0F52-B2786D887824}" v="3" dt="2025-11-20T11:32:31.7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ra Ahmed (2441883)" userId="S::2441883@student.uwtsd.ac.uk::2853ca4b-4a52-45f2-9be5-d3d2c2c82382" providerId="AD" clId="Web-{0D8FEE2C-7556-9101-EC52-D419C9E9F2EE}"/>
    <pc:docChg chg="addSld delSld modSld">
      <pc:chgData name="Kera Ahmed (2441883)" userId="S::2441883@student.uwtsd.ac.uk::2853ca4b-4a52-45f2-9be5-d3d2c2c82382" providerId="AD" clId="Web-{0D8FEE2C-7556-9101-EC52-D419C9E9F2EE}" dt="2025-11-19T13:06:59.098" v="15"/>
      <pc:docMkLst>
        <pc:docMk/>
      </pc:docMkLst>
      <pc:sldChg chg="delSp addAnim delAnim modAnim">
        <pc:chgData name="Kera Ahmed (2441883)" userId="S::2441883@student.uwtsd.ac.uk::2853ca4b-4a52-45f2-9be5-d3d2c2c82382" providerId="AD" clId="Web-{0D8FEE2C-7556-9101-EC52-D419C9E9F2EE}" dt="2025-11-19T13:06:59.098" v="15"/>
        <pc:sldMkLst>
          <pc:docMk/>
          <pc:sldMk cId="833239432" sldId="265"/>
        </pc:sldMkLst>
      </pc:sldChg>
      <pc:sldChg chg="add replId">
        <pc:chgData name="Kera Ahmed (2441883)" userId="S::2441883@student.uwtsd.ac.uk::2853ca4b-4a52-45f2-9be5-d3d2c2c82382" providerId="AD" clId="Web-{0D8FEE2C-7556-9101-EC52-D419C9E9F2EE}" dt="2025-11-19T13:04:37.625" v="11"/>
        <pc:sldMkLst>
          <pc:docMk/>
          <pc:sldMk cId="222259302" sldId="278"/>
        </pc:sldMkLst>
      </pc:sldChg>
    </pc:docChg>
  </pc:docChgLst>
  <pc:docChgLst>
    <pc:chgData name="Kera Ahmed (2441883)" userId="S::2441883@student.uwtsd.ac.uk::2853ca4b-4a52-45f2-9be5-d3d2c2c82382" providerId="AD" clId="Web-{37E7EF75-96A3-F401-461B-7D1C0F9F46FC}"/>
    <pc:docChg chg="addSld delSld modSld">
      <pc:chgData name="Kera Ahmed (2441883)" userId="S::2441883@student.uwtsd.ac.uk::2853ca4b-4a52-45f2-9be5-d3d2c2c82382" providerId="AD" clId="Web-{37E7EF75-96A3-F401-461B-7D1C0F9F46FC}" dt="2025-11-20T11:38:13.140" v="6"/>
      <pc:docMkLst>
        <pc:docMk/>
      </pc:docMkLst>
      <pc:sldChg chg="addSp modSp add">
        <pc:chgData name="Kera Ahmed (2441883)" userId="S::2441883@student.uwtsd.ac.uk::2853ca4b-4a52-45f2-9be5-d3d2c2c82382" providerId="AD" clId="Web-{37E7EF75-96A3-F401-461B-7D1C0F9F46FC}" dt="2025-11-20T11:37:16.780" v="2"/>
        <pc:sldMkLst>
          <pc:docMk/>
          <pc:sldMk cId="109857222" sldId="256"/>
        </pc:sldMkLst>
        <pc:spChg chg="mod">
          <ac:chgData name="Kera Ahmed (2441883)" userId="S::2441883@student.uwtsd.ac.uk::2853ca4b-4a52-45f2-9be5-d3d2c2c82382" providerId="AD" clId="Web-{37E7EF75-96A3-F401-461B-7D1C0F9F46FC}" dt="2025-11-20T11:37:16.780" v="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Kera Ahmed (2441883)" userId="S::2441883@student.uwtsd.ac.uk::2853ca4b-4a52-45f2-9be5-d3d2c2c82382" providerId="AD" clId="Web-{37E7EF75-96A3-F401-461B-7D1C0F9F46FC}" dt="2025-11-20T11:37:16.780" v="2"/>
          <ac:spMkLst>
            <pc:docMk/>
            <pc:sldMk cId="109857222" sldId="256"/>
            <ac:spMk id="9" creationId="{22A397E7-BF60-45B2-84C7-B074B76C37A7}"/>
          </ac:spMkLst>
        </pc:spChg>
        <pc:spChg chg="add">
          <ac:chgData name="Kera Ahmed (2441883)" userId="S::2441883@student.uwtsd.ac.uk::2853ca4b-4a52-45f2-9be5-d3d2c2c82382" providerId="AD" clId="Web-{37E7EF75-96A3-F401-461B-7D1C0F9F46FC}" dt="2025-11-20T11:37:16.780" v="2"/>
          <ac:spMkLst>
            <pc:docMk/>
            <pc:sldMk cId="109857222" sldId="256"/>
            <ac:spMk id="11" creationId="{890DEF05-784E-4B61-89E4-04C4ECF4E5A0}"/>
          </ac:spMkLst>
        </pc:spChg>
        <pc:cxnChg chg="add">
          <ac:chgData name="Kera Ahmed (2441883)" userId="S::2441883@student.uwtsd.ac.uk::2853ca4b-4a52-45f2-9be5-d3d2c2c82382" providerId="AD" clId="Web-{37E7EF75-96A3-F401-461B-7D1C0F9F46FC}" dt="2025-11-20T11:37:16.780" v="2"/>
          <ac:cxnSpMkLst>
            <pc:docMk/>
            <pc:sldMk cId="109857222" sldId="256"/>
            <ac:cxnSpMk id="13" creationId="{C41BAEC7-F7B0-4224-8B18-8F74B7D87F0B}"/>
          </ac:cxnSpMkLst>
        </pc:cxnChg>
      </pc:sldChg>
      <pc:sldChg chg="del">
        <pc:chgData name="Kera Ahmed (2441883)" userId="S::2441883@student.uwtsd.ac.uk::2853ca4b-4a52-45f2-9be5-d3d2c2c82382" providerId="AD" clId="Web-{37E7EF75-96A3-F401-461B-7D1C0F9F46FC}" dt="2025-11-20T11:37:06.374" v="1"/>
        <pc:sldMkLst>
          <pc:docMk/>
          <pc:sldMk cId="2567049254" sldId="258"/>
        </pc:sldMkLst>
      </pc:sldChg>
      <pc:sldChg chg="addAnim modAnim">
        <pc:chgData name="Kera Ahmed (2441883)" userId="S::2441883@student.uwtsd.ac.uk::2853ca4b-4a52-45f2-9be5-d3d2c2c82382" providerId="AD" clId="Web-{37E7EF75-96A3-F401-461B-7D1C0F9F46FC}" dt="2025-11-20T11:38:13.140" v="6"/>
        <pc:sldMkLst>
          <pc:docMk/>
          <pc:sldMk cId="2334687396" sldId="283"/>
        </pc:sldMkLst>
      </pc:sldChg>
      <pc:sldChg chg="del">
        <pc:chgData name="Kera Ahmed (2441883)" userId="S::2441883@student.uwtsd.ac.uk::2853ca4b-4a52-45f2-9be5-d3d2c2c82382" providerId="AD" clId="Web-{37E7EF75-96A3-F401-461B-7D1C0F9F46FC}" dt="2025-11-20T11:37:25.155" v="3"/>
        <pc:sldMkLst>
          <pc:docMk/>
          <pc:sldMk cId="924646007" sldId="285"/>
        </pc:sldMkLst>
      </pc:sldChg>
      <pc:sldChg chg="del">
        <pc:chgData name="Kera Ahmed (2441883)" userId="S::2441883@student.uwtsd.ac.uk::2853ca4b-4a52-45f2-9be5-d3d2c2c82382" providerId="AD" clId="Web-{37E7EF75-96A3-F401-461B-7D1C0F9F46FC}" dt="2025-11-20T11:37:29.437" v="4"/>
        <pc:sldMkLst>
          <pc:docMk/>
          <pc:sldMk cId="311976862" sldId="286"/>
        </pc:sldMkLst>
      </pc:sldChg>
    </pc:docChg>
  </pc:docChgLst>
  <pc:docChgLst>
    <pc:chgData name="Kera Ahmed (2441883)" userId="S::2441883@student.uwtsd.ac.uk::2853ca4b-4a52-45f2-9be5-d3d2c2c82382" providerId="AD" clId="Web-{7C163707-661C-9854-0F7A-3A700186DBE8}"/>
    <pc:docChg chg="modSld">
      <pc:chgData name="Kera Ahmed (2441883)" userId="S::2441883@student.uwtsd.ac.uk::2853ca4b-4a52-45f2-9be5-d3d2c2c82382" providerId="AD" clId="Web-{7C163707-661C-9854-0F7A-3A700186DBE8}" dt="2025-11-20T18:47:31.745" v="4"/>
      <pc:docMkLst>
        <pc:docMk/>
      </pc:docMkLst>
      <pc:sldChg chg="modTransition addAnim modAnim">
        <pc:chgData name="Kera Ahmed (2441883)" userId="S::2441883@student.uwtsd.ac.uk::2853ca4b-4a52-45f2-9be5-d3d2c2c82382" providerId="AD" clId="Web-{7C163707-661C-9854-0F7A-3A700186DBE8}" dt="2025-11-20T18:47:31.745" v="4"/>
        <pc:sldMkLst>
          <pc:docMk/>
          <pc:sldMk cId="338428402" sldId="288"/>
        </pc:sldMkLst>
      </pc:sldChg>
      <pc:sldChg chg="addSp delSp modSp mod modTransition setClrOvrMap">
        <pc:chgData name="Kera Ahmed (2441883)" userId="S::2441883@student.uwtsd.ac.uk::2853ca4b-4a52-45f2-9be5-d3d2c2c82382" providerId="AD" clId="Web-{7C163707-661C-9854-0F7A-3A700186DBE8}" dt="2025-11-20T18:45:38.209" v="2"/>
        <pc:sldMkLst>
          <pc:docMk/>
          <pc:sldMk cId="2249441025" sldId="289"/>
        </pc:sldMkLst>
        <pc:spChg chg="mod">
          <ac:chgData name="Kera Ahmed (2441883)" userId="S::2441883@student.uwtsd.ac.uk::2853ca4b-4a52-45f2-9be5-d3d2c2c82382" providerId="AD" clId="Web-{7C163707-661C-9854-0F7A-3A700186DBE8}" dt="2025-11-20T18:43:22.419" v="0"/>
          <ac:spMkLst>
            <pc:docMk/>
            <pc:sldMk cId="2249441025" sldId="289"/>
            <ac:spMk id="2" creationId="{642A7DEE-9B47-0D8B-8EED-D6CEC3851A11}"/>
          </ac:spMkLst>
        </pc:spChg>
        <pc:spChg chg="del">
          <ac:chgData name="Kera Ahmed (2441883)" userId="S::2441883@student.uwtsd.ac.uk::2853ca4b-4a52-45f2-9be5-d3d2c2c82382" providerId="AD" clId="Web-{7C163707-661C-9854-0F7A-3A700186DBE8}" dt="2025-11-20T18:43:22.419" v="0"/>
          <ac:spMkLst>
            <pc:docMk/>
            <pc:sldMk cId="2249441025" sldId="289"/>
            <ac:spMk id="13" creationId="{5A0118C5-4F8D-4CF4-BADD-53FEACC6C42A}"/>
          </ac:spMkLst>
        </pc:spChg>
        <pc:spChg chg="del">
          <ac:chgData name="Kera Ahmed (2441883)" userId="S::2441883@student.uwtsd.ac.uk::2853ca4b-4a52-45f2-9be5-d3d2c2c82382" providerId="AD" clId="Web-{7C163707-661C-9854-0F7A-3A700186DBE8}" dt="2025-11-20T18:43:22.419" v="0"/>
          <ac:spMkLst>
            <pc:docMk/>
            <pc:sldMk cId="2249441025" sldId="289"/>
            <ac:spMk id="29" creationId="{EC11F68A-CC71-4196-BBF3-20CDCD75D4E6}"/>
          </ac:spMkLst>
        </pc:spChg>
        <pc:spChg chg="mod">
          <ac:chgData name="Kera Ahmed (2441883)" userId="S::2441883@student.uwtsd.ac.uk::2853ca4b-4a52-45f2-9be5-d3d2c2c82382" providerId="AD" clId="Web-{7C163707-661C-9854-0F7A-3A700186DBE8}" dt="2025-11-20T18:43:22.419" v="0"/>
          <ac:spMkLst>
            <pc:docMk/>
            <pc:sldMk cId="2249441025" sldId="289"/>
            <ac:spMk id="30" creationId="{118747D0-A13A-1319-026C-5388B1DCCFAD}"/>
          </ac:spMkLst>
        </pc:spChg>
        <pc:spChg chg="del">
          <ac:chgData name="Kera Ahmed (2441883)" userId="S::2441883@student.uwtsd.ac.uk::2853ca4b-4a52-45f2-9be5-d3d2c2c82382" providerId="AD" clId="Web-{7C163707-661C-9854-0F7A-3A700186DBE8}" dt="2025-11-20T18:43:22.419" v="0"/>
          <ac:spMkLst>
            <pc:docMk/>
            <pc:sldMk cId="2249441025" sldId="289"/>
            <ac:spMk id="31" creationId="{085F9950-F10E-4E64-962B-F70345789875}"/>
          </ac:spMkLst>
        </pc:spChg>
        <pc:spChg chg="add">
          <ac:chgData name="Kera Ahmed (2441883)" userId="S::2441883@student.uwtsd.ac.uk::2853ca4b-4a52-45f2-9be5-d3d2c2c82382" providerId="AD" clId="Web-{7C163707-661C-9854-0F7A-3A700186DBE8}" dt="2025-11-20T18:43:22.419" v="0"/>
          <ac:spMkLst>
            <pc:docMk/>
            <pc:sldMk cId="2249441025" sldId="289"/>
            <ac:spMk id="36" creationId="{C5E6CFF1-2F42-4E10-9A97-F116F46F53FE}"/>
          </ac:spMkLst>
        </pc:spChg>
        <pc:grpChg chg="del">
          <ac:chgData name="Kera Ahmed (2441883)" userId="S::2441883@student.uwtsd.ac.uk::2853ca4b-4a52-45f2-9be5-d3d2c2c82382" providerId="AD" clId="Web-{7C163707-661C-9854-0F7A-3A700186DBE8}" dt="2025-11-20T18:43:22.419" v="0"/>
          <ac:grpSpMkLst>
            <pc:docMk/>
            <pc:sldMk cId="2249441025" sldId="289"/>
            <ac:grpSpMk id="14" creationId="{C6F74901-2A71-43C3-837C-27CCD6B6D636}"/>
          </ac:grpSpMkLst>
        </pc:grpChg>
        <pc:grpChg chg="del">
          <ac:chgData name="Kera Ahmed (2441883)" userId="S::2441883@student.uwtsd.ac.uk::2853ca4b-4a52-45f2-9be5-d3d2c2c82382" providerId="AD" clId="Web-{7C163707-661C-9854-0F7A-3A700186DBE8}" dt="2025-11-20T18:43:22.419" v="0"/>
          <ac:grpSpMkLst>
            <pc:docMk/>
            <pc:sldMk cId="2249441025" sldId="289"/>
            <ac:grpSpMk id="28" creationId="{1E8369D0-2C3B-4E27-AC6C-A246AC28CDA1}"/>
          </ac:grpSpMkLst>
        </pc:grpChg>
        <pc:picChg chg="mod ord">
          <ac:chgData name="Kera Ahmed (2441883)" userId="S::2441883@student.uwtsd.ac.uk::2853ca4b-4a52-45f2-9be5-d3d2c2c82382" providerId="AD" clId="Web-{7C163707-661C-9854-0F7A-3A700186DBE8}" dt="2025-11-20T18:43:22.419" v="0"/>
          <ac:picMkLst>
            <pc:docMk/>
            <pc:sldMk cId="2249441025" sldId="289"/>
            <ac:picMk id="3" creationId="{E48A6469-0F46-AF41-1477-B22A29C30A10}"/>
          </ac:picMkLst>
        </pc:picChg>
        <pc:cxnChg chg="add">
          <ac:chgData name="Kera Ahmed (2441883)" userId="S::2441883@student.uwtsd.ac.uk::2853ca4b-4a52-45f2-9be5-d3d2c2c82382" providerId="AD" clId="Web-{7C163707-661C-9854-0F7A-3A700186DBE8}" dt="2025-11-20T18:43:22.419" v="0"/>
          <ac:cxnSpMkLst>
            <pc:docMk/>
            <pc:sldMk cId="2249441025" sldId="289"/>
            <ac:cxnSpMk id="38" creationId="{96A8629B-8289-498B-939B-1CA0C106182C}"/>
          </ac:cxnSpMkLst>
        </pc:cxnChg>
      </pc:sldChg>
    </pc:docChg>
  </pc:docChgLst>
  <pc:docChgLst>
    <pc:chgData name="Kera Ahmed (2441883)" userId="S::2441883@student.uwtsd.ac.uk::2853ca4b-4a52-45f2-9be5-d3d2c2c82382" providerId="AD" clId="Web-{54A0EE60-E44C-3767-ED09-7F08F1049B19}"/>
    <pc:docChg chg="modSld">
      <pc:chgData name="Kera Ahmed (2441883)" userId="S::2441883@student.uwtsd.ac.uk::2853ca4b-4a52-45f2-9be5-d3d2c2c82382" providerId="AD" clId="Web-{54A0EE60-E44C-3767-ED09-7F08F1049B19}" dt="2025-11-19T13:46:34.389" v="6"/>
      <pc:docMkLst>
        <pc:docMk/>
      </pc:docMkLst>
    </pc:docChg>
  </pc:docChgLst>
  <pc:docChgLst>
    <pc:chgData name="Kera Ahmed (2441883)" userId="S::2441883@student.uwtsd.ac.uk::2853ca4b-4a52-45f2-9be5-d3d2c2c82382" providerId="AD" clId="Web-{917B3C50-D49A-FE3C-700F-282FD4EEF90E}"/>
    <pc:docChg chg="modSld">
      <pc:chgData name="Kera Ahmed (2441883)" userId="S::2441883@student.uwtsd.ac.uk::2853ca4b-4a52-45f2-9be5-d3d2c2c82382" providerId="AD" clId="Web-{917B3C50-D49A-FE3C-700F-282FD4EEF90E}" dt="2025-11-19T13:44:06.867" v="2"/>
      <pc:docMkLst>
        <pc:docMk/>
      </pc:docMkLst>
    </pc:docChg>
  </pc:docChgLst>
  <pc:docChgLst>
    <pc:chgData name="Kera Ahmed (2441883)" userId="S::2441883@student.uwtsd.ac.uk::2853ca4b-4a52-45f2-9be5-d3d2c2c82382" providerId="AD" clId="Web-{33BE204D-C5C7-6EE2-F057-E972F0C5C197}"/>
    <pc:docChg chg="modSld">
      <pc:chgData name="Kera Ahmed (2441883)" userId="S::2441883@student.uwtsd.ac.uk::2853ca4b-4a52-45f2-9be5-d3d2c2c82382" providerId="AD" clId="Web-{33BE204D-C5C7-6EE2-F057-E972F0C5C197}" dt="2025-11-21T10:34:17.916" v="10"/>
      <pc:docMkLst>
        <pc:docMk/>
      </pc:docMkLst>
      <pc:sldChg chg="addSp delSp modSp">
        <pc:chgData name="Kera Ahmed (2441883)" userId="S::2441883@student.uwtsd.ac.uk::2853ca4b-4a52-45f2-9be5-d3d2c2c82382" providerId="AD" clId="Web-{33BE204D-C5C7-6EE2-F057-E972F0C5C197}" dt="2025-11-21T10:34:17.916" v="10"/>
        <pc:sldMkLst>
          <pc:docMk/>
          <pc:sldMk cId="109857222" sldId="256"/>
        </pc:sldMkLst>
        <pc:spChg chg="mod">
          <ac:chgData name="Kera Ahmed (2441883)" userId="S::2441883@student.uwtsd.ac.uk::2853ca4b-4a52-45f2-9be5-d3d2c2c82382" providerId="AD" clId="Web-{33BE204D-C5C7-6EE2-F057-E972F0C5C197}" dt="2025-11-21T10:34:17.916" v="1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era Ahmed (2441883)" userId="S::2441883@student.uwtsd.ac.uk::2853ca4b-4a52-45f2-9be5-d3d2c2c82382" providerId="AD" clId="Web-{33BE204D-C5C7-6EE2-F057-E972F0C5C197}" dt="2025-11-21T10:34:17.916" v="10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Kera Ahmed (2441883)" userId="S::2441883@student.uwtsd.ac.uk::2853ca4b-4a52-45f2-9be5-d3d2c2c82382" providerId="AD" clId="Web-{33BE204D-C5C7-6EE2-F057-E972F0C5C197}" dt="2025-11-21T10:25:22.485" v="3"/>
          <ac:spMkLst>
            <pc:docMk/>
            <pc:sldMk cId="109857222" sldId="256"/>
            <ac:spMk id="9" creationId="{22A397E7-BF60-45B2-84C7-B074B76C37A7}"/>
          </ac:spMkLst>
        </pc:spChg>
        <pc:spChg chg="del">
          <ac:chgData name="Kera Ahmed (2441883)" userId="S::2441883@student.uwtsd.ac.uk::2853ca4b-4a52-45f2-9be5-d3d2c2c82382" providerId="AD" clId="Web-{33BE204D-C5C7-6EE2-F057-E972F0C5C197}" dt="2025-11-21T10:25:22.485" v="3"/>
          <ac:spMkLst>
            <pc:docMk/>
            <pc:sldMk cId="109857222" sldId="256"/>
            <ac:spMk id="11" creationId="{890DEF05-784E-4B61-89E4-04C4ECF4E5A0}"/>
          </ac:spMkLst>
        </pc:spChg>
        <pc:spChg chg="add del">
          <ac:chgData name="Kera Ahmed (2441883)" userId="S::2441883@student.uwtsd.ac.uk::2853ca4b-4a52-45f2-9be5-d3d2c2c82382" providerId="AD" clId="Web-{33BE204D-C5C7-6EE2-F057-E972F0C5C197}" dt="2025-11-21T10:34:17.916" v="10"/>
          <ac:spMkLst>
            <pc:docMk/>
            <pc:sldMk cId="109857222" sldId="256"/>
            <ac:spMk id="18" creationId="{657F69E0-C4B0-4BEC-A689-4F8D877F05D4}"/>
          </ac:spMkLst>
        </pc:spChg>
        <pc:spChg chg="add del">
          <ac:chgData name="Kera Ahmed (2441883)" userId="S::2441883@student.uwtsd.ac.uk::2853ca4b-4a52-45f2-9be5-d3d2c2c82382" providerId="AD" clId="Web-{33BE204D-C5C7-6EE2-F057-E972F0C5C197}" dt="2025-11-21T10:34:17.916" v="10"/>
          <ac:spMkLst>
            <pc:docMk/>
            <pc:sldMk cId="109857222" sldId="256"/>
            <ac:spMk id="20" creationId="{9F6380B4-6A1C-481E-8408-B4E6C75B9B81}"/>
          </ac:spMkLst>
        </pc:spChg>
        <pc:spChg chg="add">
          <ac:chgData name="Kera Ahmed (2441883)" userId="S::2441883@student.uwtsd.ac.uk::2853ca4b-4a52-45f2-9be5-d3d2c2c82382" providerId="AD" clId="Web-{33BE204D-C5C7-6EE2-F057-E972F0C5C197}" dt="2025-11-21T10:34:17.916" v="10"/>
          <ac:spMkLst>
            <pc:docMk/>
            <pc:sldMk cId="109857222" sldId="256"/>
            <ac:spMk id="25" creationId="{8A95209C-5275-4E15-8EA7-7F42980ABF2D}"/>
          </ac:spMkLst>
        </pc:spChg>
        <pc:spChg chg="add">
          <ac:chgData name="Kera Ahmed (2441883)" userId="S::2441883@student.uwtsd.ac.uk::2853ca4b-4a52-45f2-9be5-d3d2c2c82382" providerId="AD" clId="Web-{33BE204D-C5C7-6EE2-F057-E972F0C5C197}" dt="2025-11-21T10:34:17.916" v="10"/>
          <ac:spMkLst>
            <pc:docMk/>
            <pc:sldMk cId="109857222" sldId="256"/>
            <ac:spMk id="27" creationId="{DEF0EFD6-A3C2-4C94-A80A-BA9709D99013}"/>
          </ac:spMkLst>
        </pc:spChg>
        <pc:spChg chg="add">
          <ac:chgData name="Kera Ahmed (2441883)" userId="S::2441883@student.uwtsd.ac.uk::2853ca4b-4a52-45f2-9be5-d3d2c2c82382" providerId="AD" clId="Web-{33BE204D-C5C7-6EE2-F057-E972F0C5C197}" dt="2025-11-21T10:34:17.916" v="10"/>
          <ac:spMkLst>
            <pc:docMk/>
            <pc:sldMk cId="109857222" sldId="256"/>
            <ac:spMk id="29" creationId="{4F2ED431-E304-4FF0-9F4E-032783C9D612}"/>
          </ac:spMkLst>
        </pc:spChg>
        <pc:picChg chg="mod">
          <ac:chgData name="Kera Ahmed (2441883)" userId="S::2441883@student.uwtsd.ac.uk::2853ca4b-4a52-45f2-9be5-d3d2c2c82382" providerId="AD" clId="Web-{33BE204D-C5C7-6EE2-F057-E972F0C5C197}" dt="2025-11-21T10:34:17.916" v="10"/>
          <ac:picMkLst>
            <pc:docMk/>
            <pc:sldMk cId="109857222" sldId="256"/>
            <ac:picMk id="4" creationId="{ECBF569C-35E0-5F4B-C43A-DE7E1EA189FF}"/>
          </ac:picMkLst>
        </pc:picChg>
        <pc:cxnChg chg="del">
          <ac:chgData name="Kera Ahmed (2441883)" userId="S::2441883@student.uwtsd.ac.uk::2853ca4b-4a52-45f2-9be5-d3d2c2c82382" providerId="AD" clId="Web-{33BE204D-C5C7-6EE2-F057-E972F0C5C197}" dt="2025-11-21T10:25:22.485" v="3"/>
          <ac:cxnSpMkLst>
            <pc:docMk/>
            <pc:sldMk cId="109857222" sldId="256"/>
            <ac:cxnSpMk id="13" creationId="{C41BAEC7-F7B0-4224-8B18-8F74B7D87F0B}"/>
          </ac:cxnSpMkLst>
        </pc:cxnChg>
      </pc:sldChg>
      <pc:sldChg chg="addAnim delAnim modAnim">
        <pc:chgData name="Kera Ahmed (2441883)" userId="S::2441883@student.uwtsd.ac.uk::2853ca4b-4a52-45f2-9be5-d3d2c2c82382" providerId="AD" clId="Web-{33BE204D-C5C7-6EE2-F057-E972F0C5C197}" dt="2025-11-20T18:49:45.196" v="2"/>
        <pc:sldMkLst>
          <pc:docMk/>
          <pc:sldMk cId="338428402" sldId="288"/>
        </pc:sldMkLst>
      </pc:sldChg>
    </pc:docChg>
  </pc:docChgLst>
  <pc:docChgLst>
    <pc:chgData name="Kera Ahmed (2441883)" userId="S::2441883@student.uwtsd.ac.uk::2853ca4b-4a52-45f2-9be5-d3d2c2c82382" providerId="AD" clId="Web-{4D3174B1-FEAD-E155-D09D-237AA11A572F}"/>
    <pc:docChg chg="addSld modSld">
      <pc:chgData name="Kera Ahmed (2441883)" userId="S::2441883@student.uwtsd.ac.uk::2853ca4b-4a52-45f2-9be5-d3d2c2c82382" providerId="AD" clId="Web-{4D3174B1-FEAD-E155-D09D-237AA11A572F}" dt="2025-11-19T13:31:28.393" v="126"/>
      <pc:docMkLst>
        <pc:docMk/>
      </pc:docMkLst>
      <pc:sldChg chg="addSp delSp modSp">
        <pc:chgData name="Kera Ahmed (2441883)" userId="S::2441883@student.uwtsd.ac.uk::2853ca4b-4a52-45f2-9be5-d3d2c2c82382" providerId="AD" clId="Web-{4D3174B1-FEAD-E155-D09D-237AA11A572F}" dt="2025-11-19T13:22:31.745" v="112" actId="1076"/>
        <pc:sldMkLst>
          <pc:docMk/>
          <pc:sldMk cId="2207016597" sldId="260"/>
        </pc:sldMkLst>
        <pc:spChg chg="mod">
          <ac:chgData name="Kera Ahmed (2441883)" userId="S::2441883@student.uwtsd.ac.uk::2853ca4b-4a52-45f2-9be5-d3d2c2c82382" providerId="AD" clId="Web-{4D3174B1-FEAD-E155-D09D-237AA11A572F}" dt="2025-11-19T13:12:11.603" v="53" actId="20577"/>
          <ac:spMkLst>
            <pc:docMk/>
            <pc:sldMk cId="2207016597" sldId="260"/>
            <ac:spMk id="2" creationId="{BC76EAB1-BAE5-43C6-F392-3BC1B34FFAB4}"/>
          </ac:spMkLst>
        </pc:spChg>
        <pc:graphicFrameChg chg="mod modGraphic">
          <ac:chgData name="Kera Ahmed (2441883)" userId="S::2441883@student.uwtsd.ac.uk::2853ca4b-4a52-45f2-9be5-d3d2c2c82382" providerId="AD" clId="Web-{4D3174B1-FEAD-E155-D09D-237AA11A572F}" dt="2025-11-19T13:22:31.745" v="112" actId="1076"/>
          <ac:graphicFrameMkLst>
            <pc:docMk/>
            <pc:sldMk cId="2207016597" sldId="260"/>
            <ac:graphicFrameMk id="7" creationId="{0ECC2108-2EFA-D287-9A0B-099B4C70EF37}"/>
          </ac:graphicFrameMkLst>
        </pc:graphicFrameChg>
        <pc:inkChg chg="add">
          <ac:chgData name="Kera Ahmed (2441883)" userId="S::2441883@student.uwtsd.ac.uk::2853ca4b-4a52-45f2-9be5-d3d2c2c82382" providerId="AD" clId="Web-{4D3174B1-FEAD-E155-D09D-237AA11A572F}" dt="2025-11-19T13:08:26.541" v="8"/>
          <ac:inkMkLst>
            <pc:docMk/>
            <pc:sldMk cId="2207016597" sldId="260"/>
            <ac:inkMk id="26" creationId="{29E172DD-8087-DA00-EC6D-F46041FC1892}"/>
          </ac:inkMkLst>
        </pc:inkChg>
        <pc:inkChg chg="add">
          <ac:chgData name="Kera Ahmed (2441883)" userId="S::2441883@student.uwtsd.ac.uk::2853ca4b-4a52-45f2-9be5-d3d2c2c82382" providerId="AD" clId="Web-{4D3174B1-FEAD-E155-D09D-237AA11A572F}" dt="2025-11-19T13:08:27.837" v="9"/>
          <ac:inkMkLst>
            <pc:docMk/>
            <pc:sldMk cId="2207016597" sldId="260"/>
            <ac:inkMk id="27" creationId="{24E47BEC-62B7-8615-792B-9F40EF2285CA}"/>
          </ac:inkMkLst>
        </pc:inkChg>
        <pc:inkChg chg="add">
          <ac:chgData name="Kera Ahmed (2441883)" userId="S::2441883@student.uwtsd.ac.uk::2853ca4b-4a52-45f2-9be5-d3d2c2c82382" providerId="AD" clId="Web-{4D3174B1-FEAD-E155-D09D-237AA11A572F}" dt="2025-11-19T13:08:41.416" v="15"/>
          <ac:inkMkLst>
            <pc:docMk/>
            <pc:sldMk cId="2207016597" sldId="260"/>
            <ac:inkMk id="33" creationId="{7BBA7442-8276-1041-AE26-E52F731673F5}"/>
          </ac:inkMkLst>
        </pc:inkChg>
        <pc:inkChg chg="add">
          <ac:chgData name="Kera Ahmed (2441883)" userId="S::2441883@student.uwtsd.ac.uk::2853ca4b-4a52-45f2-9be5-d3d2c2c82382" providerId="AD" clId="Web-{4D3174B1-FEAD-E155-D09D-237AA11A572F}" dt="2025-11-19T13:21:06.932" v="107"/>
          <ac:inkMkLst>
            <pc:docMk/>
            <pc:sldMk cId="2207016597" sldId="260"/>
            <ac:inkMk id="330" creationId="{40AA6C7A-61E1-30BF-845E-F18A4D9DFA89}"/>
          </ac:inkMkLst>
        </pc:inkChg>
      </pc:sldChg>
    </pc:docChg>
  </pc:docChgLst>
  <pc:docChgLst>
    <pc:chgData name="Kera Ahmed (2441883)" userId="S::2441883@student.uwtsd.ac.uk::2853ca4b-4a52-45f2-9be5-d3d2c2c82382" providerId="AD" clId="Web-{80593B64-56A3-706D-1B1B-AD072DB2C12F}"/>
    <pc:docChg chg="addSld delSld modSld">
      <pc:chgData name="Kera Ahmed (2441883)" userId="S::2441883@student.uwtsd.ac.uk::2853ca4b-4a52-45f2-9be5-d3d2c2c82382" providerId="AD" clId="Web-{80593B64-56A3-706D-1B1B-AD072DB2C12F}" dt="2025-11-19T17:27:38.686" v="247"/>
      <pc:docMkLst>
        <pc:docMk/>
      </pc:docMkLst>
      <pc:sldChg chg="addSp delSp modSp">
        <pc:chgData name="Kera Ahmed (2441883)" userId="S::2441883@student.uwtsd.ac.uk::2853ca4b-4a52-45f2-9be5-d3d2c2c82382" providerId="AD" clId="Web-{80593B64-56A3-706D-1B1B-AD072DB2C12F}" dt="2025-11-19T17:18:21.388" v="203" actId="20577"/>
        <pc:sldMkLst>
          <pc:docMk/>
          <pc:sldMk cId="1657895791" sldId="271"/>
        </pc:sldMkLst>
        <pc:graphicFrameChg chg="modGraphic">
          <ac:chgData name="Kera Ahmed (2441883)" userId="S::2441883@student.uwtsd.ac.uk::2853ca4b-4a52-45f2-9be5-d3d2c2c82382" providerId="AD" clId="Web-{80593B64-56A3-706D-1B1B-AD072DB2C12F}" dt="2025-11-19T17:18:21.388" v="203" actId="20577"/>
          <ac:graphicFrameMkLst>
            <pc:docMk/>
            <pc:sldMk cId="1657895791" sldId="271"/>
            <ac:graphicFrameMk id="8" creationId="{08288E2F-DCEB-08C9-3E06-29B8A7E17A3A}"/>
          </ac:graphicFrameMkLst>
        </pc:graphicFrameChg>
      </pc:sldChg>
      <pc:sldChg chg="addSp delSp modSp">
        <pc:chgData name="Kera Ahmed (2441883)" userId="S::2441883@student.uwtsd.ac.uk::2853ca4b-4a52-45f2-9be5-d3d2c2c82382" providerId="AD" clId="Web-{80593B64-56A3-706D-1B1B-AD072DB2C12F}" dt="2025-11-19T17:22:19.016" v="225"/>
        <pc:sldMkLst>
          <pc:docMk/>
          <pc:sldMk cId="2999363677" sldId="273"/>
        </pc:sldMkLst>
        <pc:graphicFrameChg chg="modGraphic">
          <ac:chgData name="Kera Ahmed (2441883)" userId="S::2441883@student.uwtsd.ac.uk::2853ca4b-4a52-45f2-9be5-d3d2c2c82382" providerId="AD" clId="Web-{80593B64-56A3-706D-1B1B-AD072DB2C12F}" dt="2025-11-19T17:22:07.094" v="224" actId="20577"/>
          <ac:graphicFrameMkLst>
            <pc:docMk/>
            <pc:sldMk cId="2999363677" sldId="273"/>
            <ac:graphicFrameMk id="8" creationId="{3A27E4B1-DDAB-FD61-9D7D-861920ECF9E3}"/>
          </ac:graphicFrameMkLst>
        </pc:graphicFrameChg>
        <pc:graphicFrameChg chg="modGraphic">
          <ac:chgData name="Kera Ahmed (2441883)" userId="S::2441883@student.uwtsd.ac.uk::2853ca4b-4a52-45f2-9be5-d3d2c2c82382" providerId="AD" clId="Web-{80593B64-56A3-706D-1B1B-AD072DB2C12F}" dt="2025-11-19T17:21:34.063" v="222" actId="20577"/>
          <ac:graphicFrameMkLst>
            <pc:docMk/>
            <pc:sldMk cId="2999363677" sldId="273"/>
            <ac:graphicFrameMk id="10" creationId="{5DC7B042-2A16-6311-9C39-67218962ADDB}"/>
          </ac:graphicFrameMkLst>
        </pc:graphicFrameChg>
      </pc:sldChg>
      <pc:sldChg chg="modSp add replId">
        <pc:chgData name="Kera Ahmed (2441883)" userId="S::2441883@student.uwtsd.ac.uk::2853ca4b-4a52-45f2-9be5-d3d2c2c82382" providerId="AD" clId="Web-{80593B64-56A3-706D-1B1B-AD072DB2C12F}" dt="2025-11-19T14:39:39.038" v="136"/>
        <pc:sldMkLst>
          <pc:docMk/>
          <pc:sldMk cId="2334687396" sldId="283"/>
        </pc:sldMkLst>
        <pc:graphicFrameChg chg="modGraphic">
          <ac:chgData name="Kera Ahmed (2441883)" userId="S::2441883@student.uwtsd.ac.uk::2853ca4b-4a52-45f2-9be5-d3d2c2c82382" providerId="AD" clId="Web-{80593B64-56A3-706D-1B1B-AD072DB2C12F}" dt="2025-11-19T14:39:39.038" v="136"/>
          <ac:graphicFrameMkLst>
            <pc:docMk/>
            <pc:sldMk cId="2334687396" sldId="283"/>
            <ac:graphicFrameMk id="4" creationId="{8AE4E19E-84BC-5438-5205-475C17D7A233}"/>
          </ac:graphicFrameMkLst>
        </pc:graphicFrameChg>
      </pc:sldChg>
      <pc:sldChg chg="addSp add replId">
        <pc:chgData name="Kera Ahmed (2441883)" userId="S::2441883@student.uwtsd.ac.uk::2853ca4b-4a52-45f2-9be5-d3d2c2c82382" providerId="AD" clId="Web-{80593B64-56A3-706D-1B1B-AD072DB2C12F}" dt="2025-11-19T17:27:38.686" v="247"/>
        <pc:sldMkLst>
          <pc:docMk/>
          <pc:sldMk cId="2426624340" sldId="284"/>
        </pc:sldMkLst>
        <pc:graphicFrameChg chg="add">
          <ac:chgData name="Kera Ahmed (2441883)" userId="S::2441883@student.uwtsd.ac.uk::2853ca4b-4a52-45f2-9be5-d3d2c2c82382" providerId="AD" clId="Web-{80593B64-56A3-706D-1B1B-AD072DB2C12F}" dt="2025-11-19T17:27:38.686" v="247"/>
          <ac:graphicFrameMkLst>
            <pc:docMk/>
            <pc:sldMk cId="2426624340" sldId="284"/>
            <ac:graphicFrameMk id="21" creationId="{A644E13F-45FB-0DA6-F171-032EA9D0D2B3}"/>
          </ac:graphicFrameMkLst>
        </pc:graphicFrameChg>
      </pc:sldChg>
    </pc:docChg>
  </pc:docChgLst>
  <pc:docChgLst>
    <pc:chgData name="Kera Ahmed (2441883)" userId="S::2441883@student.uwtsd.ac.uk::2853ca4b-4a52-45f2-9be5-d3d2c2c82382" providerId="AD" clId="Web-{72173B51-83C1-54EB-C1CB-36DAC9A4734E}"/>
    <pc:docChg chg="modSld">
      <pc:chgData name="Kera Ahmed (2441883)" userId="S::2441883@student.uwtsd.ac.uk::2853ca4b-4a52-45f2-9be5-d3d2c2c82382" providerId="AD" clId="Web-{72173B51-83C1-54EB-C1CB-36DAC9A4734E}" dt="2025-11-18T16:49:34.246" v="1"/>
      <pc:docMkLst>
        <pc:docMk/>
      </pc:docMkLst>
    </pc:docChg>
  </pc:docChgLst>
  <pc:docChgLst>
    <pc:chgData name="Kera Ahmed (2441883)" userId="2853ca4b-4a52-45f2-9be5-d3d2c2c82382" providerId="ADAL" clId="{9DFA6754-D6DB-32D9-A888-86715384FC0E}"/>
    <pc:docChg chg="undo custSel modSld">
      <pc:chgData name="Kera Ahmed (2441883)" userId="2853ca4b-4a52-45f2-9be5-d3d2c2c82382" providerId="ADAL" clId="{9DFA6754-D6DB-32D9-A888-86715384FC0E}" dt="2025-11-21T10:00:19.572" v="301" actId="207"/>
      <pc:docMkLst>
        <pc:docMk/>
      </pc:docMkLst>
      <pc:sldChg chg="modSp mod">
        <pc:chgData name="Kera Ahmed (2441883)" userId="2853ca4b-4a52-45f2-9be5-d3d2c2c82382" providerId="ADAL" clId="{9DFA6754-D6DB-32D9-A888-86715384FC0E}" dt="2025-11-21T10:00:19.572" v="301" actId="207"/>
        <pc:sldMkLst>
          <pc:docMk/>
          <pc:sldMk cId="109857222" sldId="256"/>
        </pc:sldMkLst>
        <pc:spChg chg="mod">
          <ac:chgData name="Kera Ahmed (2441883)" userId="2853ca4b-4a52-45f2-9be5-d3d2c2c82382" providerId="ADAL" clId="{9DFA6754-D6DB-32D9-A888-86715384FC0E}" dt="2025-11-21T10:00:19.572" v="301" actId="207"/>
          <ac:spMkLst>
            <pc:docMk/>
            <pc:sldMk cId="109857222" sldId="256"/>
            <ac:spMk id="2" creationId="{00000000-0000-0000-0000-000000000000}"/>
          </ac:spMkLst>
        </pc:spChg>
      </pc:sldChg>
      <pc:sldChg chg="modSp mod">
        <pc:chgData name="Kera Ahmed (2441883)" userId="2853ca4b-4a52-45f2-9be5-d3d2c2c82382" providerId="ADAL" clId="{9DFA6754-D6DB-32D9-A888-86715384FC0E}" dt="2025-11-19T13:26:31.808" v="111" actId="20577"/>
        <pc:sldMkLst>
          <pc:docMk/>
          <pc:sldMk cId="2207016597" sldId="260"/>
        </pc:sldMkLst>
        <pc:graphicFrameChg chg="mod modGraphic">
          <ac:chgData name="Kera Ahmed (2441883)" userId="2853ca4b-4a52-45f2-9be5-d3d2c2c82382" providerId="ADAL" clId="{9DFA6754-D6DB-32D9-A888-86715384FC0E}" dt="2025-11-19T13:26:31.808" v="111" actId="20577"/>
          <ac:graphicFrameMkLst>
            <pc:docMk/>
            <pc:sldMk cId="2207016597" sldId="260"/>
            <ac:graphicFrameMk id="7" creationId="{0ECC2108-2EFA-D287-9A0B-099B4C70EF37}"/>
          </ac:graphicFrameMkLst>
        </pc:graphicFrameChg>
      </pc:sldChg>
      <pc:sldChg chg="modSp mod">
        <pc:chgData name="Kera Ahmed (2441883)" userId="2853ca4b-4a52-45f2-9be5-d3d2c2c82382" providerId="ADAL" clId="{9DFA6754-D6DB-32D9-A888-86715384FC0E}" dt="2025-11-19T17:24:57.074" v="143" actId="20577"/>
        <pc:sldMkLst>
          <pc:docMk/>
          <pc:sldMk cId="2999363677" sldId="273"/>
        </pc:sldMkLst>
        <pc:graphicFrameChg chg="modGraphic">
          <ac:chgData name="Kera Ahmed (2441883)" userId="2853ca4b-4a52-45f2-9be5-d3d2c2c82382" providerId="ADAL" clId="{9DFA6754-D6DB-32D9-A888-86715384FC0E}" dt="2025-11-19T17:24:57.074" v="143" actId="20577"/>
          <ac:graphicFrameMkLst>
            <pc:docMk/>
            <pc:sldMk cId="2999363677" sldId="273"/>
            <ac:graphicFrameMk id="10" creationId="{5DC7B042-2A16-6311-9C39-67218962ADDB}"/>
          </ac:graphicFrameMkLst>
        </pc:graphicFrameChg>
      </pc:sldChg>
      <pc:sldChg chg="modSp mod">
        <pc:chgData name="Kera Ahmed (2441883)" userId="2853ca4b-4a52-45f2-9be5-d3d2c2c82382" providerId="ADAL" clId="{9DFA6754-D6DB-32D9-A888-86715384FC0E}" dt="2025-11-19T18:47:05.907" v="200" actId="20577"/>
        <pc:sldMkLst>
          <pc:docMk/>
          <pc:sldMk cId="2426624340" sldId="284"/>
        </pc:sldMkLst>
        <pc:graphicFrameChg chg="modGraphic">
          <ac:chgData name="Kera Ahmed (2441883)" userId="2853ca4b-4a52-45f2-9be5-d3d2c2c82382" providerId="ADAL" clId="{9DFA6754-D6DB-32D9-A888-86715384FC0E}" dt="2025-11-19T18:47:05.907" v="200" actId="20577"/>
          <ac:graphicFrameMkLst>
            <pc:docMk/>
            <pc:sldMk cId="2426624340" sldId="284"/>
            <ac:graphicFrameMk id="21" creationId="{A644E13F-45FB-0DA6-F171-032EA9D0D2B3}"/>
          </ac:graphicFrameMkLst>
        </pc:graphicFrameChg>
      </pc:sldChg>
      <pc:sldChg chg="addSp delSp modSp mod setBg">
        <pc:chgData name="Kera Ahmed (2441883)" userId="2853ca4b-4a52-45f2-9be5-d3d2c2c82382" providerId="ADAL" clId="{9DFA6754-D6DB-32D9-A888-86715384FC0E}" dt="2025-11-20T18:26:49.147" v="232" actId="14100"/>
        <pc:sldMkLst>
          <pc:docMk/>
          <pc:sldMk cId="338428402" sldId="288"/>
        </pc:sldMkLst>
        <pc:spChg chg="mod">
          <ac:chgData name="Kera Ahmed (2441883)" userId="2853ca4b-4a52-45f2-9be5-d3d2c2c82382" providerId="ADAL" clId="{9DFA6754-D6DB-32D9-A888-86715384FC0E}" dt="2025-11-20T18:25:31.388" v="222" actId="26606"/>
          <ac:spMkLst>
            <pc:docMk/>
            <pc:sldMk cId="338428402" sldId="288"/>
            <ac:spMk id="2" creationId="{B5006DFD-4FBF-5C56-5335-9193573529D2}"/>
          </ac:spMkLst>
        </pc:spChg>
        <pc:spChg chg="del">
          <ac:chgData name="Kera Ahmed (2441883)" userId="2853ca4b-4a52-45f2-9be5-d3d2c2c82382" providerId="ADAL" clId="{9DFA6754-D6DB-32D9-A888-86715384FC0E}" dt="2025-11-20T18:23:46.875" v="217" actId="931"/>
          <ac:spMkLst>
            <pc:docMk/>
            <pc:sldMk cId="338428402" sldId="288"/>
            <ac:spMk id="3" creationId="{0C82BBCE-516F-21A2-933F-A30EBF4D73E5}"/>
          </ac:spMkLst>
        </pc:spChg>
        <pc:spChg chg="add del mod">
          <ac:chgData name="Kera Ahmed (2441883)" userId="2853ca4b-4a52-45f2-9be5-d3d2c2c82382" providerId="ADAL" clId="{9DFA6754-D6DB-32D9-A888-86715384FC0E}" dt="2025-11-20T18:25:02.647" v="221" actId="931"/>
          <ac:spMkLst>
            <pc:docMk/>
            <pc:sldMk cId="338428402" sldId="288"/>
            <ac:spMk id="6" creationId="{009407CD-11CE-66F5-A381-CF6C9038965C}"/>
          </ac:spMkLst>
        </pc:spChg>
        <pc:spChg chg="add del">
          <ac:chgData name="Kera Ahmed (2441883)" userId="2853ca4b-4a52-45f2-9be5-d3d2c2c82382" providerId="ADAL" clId="{9DFA6754-D6DB-32D9-A888-86715384FC0E}" dt="2025-11-20T18:25:31.388" v="222" actId="26606"/>
          <ac:spMkLst>
            <pc:docMk/>
            <pc:sldMk cId="338428402" sldId="288"/>
            <ac:spMk id="9" creationId="{5F18414D-1626-4996-AACB-23D3DE45B03B}"/>
          </ac:spMkLst>
        </pc:spChg>
        <pc:spChg chg="add del">
          <ac:chgData name="Kera Ahmed (2441883)" userId="2853ca4b-4a52-45f2-9be5-d3d2c2c82382" providerId="ADAL" clId="{9DFA6754-D6DB-32D9-A888-86715384FC0E}" dt="2025-11-20T18:25:31.388" v="222" actId="26606"/>
          <ac:spMkLst>
            <pc:docMk/>
            <pc:sldMk cId="338428402" sldId="288"/>
            <ac:spMk id="13" creationId="{D84C2E9E-0B5D-4B5F-9A1F-70EBDCE39034}"/>
          </ac:spMkLst>
        </pc:spChg>
        <pc:spChg chg="add del">
          <ac:chgData name="Kera Ahmed (2441883)" userId="2853ca4b-4a52-45f2-9be5-d3d2c2c82382" providerId="ADAL" clId="{9DFA6754-D6DB-32D9-A888-86715384FC0E}" dt="2025-11-20T18:26:27.879" v="225" actId="931"/>
          <ac:spMkLst>
            <pc:docMk/>
            <pc:sldMk cId="338428402" sldId="288"/>
            <ac:spMk id="17" creationId="{A3415A28-546C-344A-B99A-ED235AEF3F68}"/>
          </ac:spMkLst>
        </pc:spChg>
        <pc:spChg chg="add">
          <ac:chgData name="Kera Ahmed (2441883)" userId="2853ca4b-4a52-45f2-9be5-d3d2c2c82382" providerId="ADAL" clId="{9DFA6754-D6DB-32D9-A888-86715384FC0E}" dt="2025-11-20T18:25:31.388" v="222" actId="26606"/>
          <ac:spMkLst>
            <pc:docMk/>
            <pc:sldMk cId="338428402" sldId="288"/>
            <ac:spMk id="20" creationId="{F13C74B1-5B17-4795-BED0-7140497B445A}"/>
          </ac:spMkLst>
        </pc:spChg>
        <pc:spChg chg="add">
          <ac:chgData name="Kera Ahmed (2441883)" userId="2853ca4b-4a52-45f2-9be5-d3d2c2c82382" providerId="ADAL" clId="{9DFA6754-D6DB-32D9-A888-86715384FC0E}" dt="2025-11-20T18:25:31.388" v="222" actId="26606"/>
          <ac:spMkLst>
            <pc:docMk/>
            <pc:sldMk cId="338428402" sldId="288"/>
            <ac:spMk id="22" creationId="{D4974D33-8DC5-464E-8C6D-BE58F0669C17}"/>
          </ac:spMkLst>
        </pc:spChg>
        <pc:picChg chg="add del mod ord">
          <ac:chgData name="Kera Ahmed (2441883)" userId="2853ca4b-4a52-45f2-9be5-d3d2c2c82382" providerId="ADAL" clId="{9DFA6754-D6DB-32D9-A888-86715384FC0E}" dt="2025-11-20T18:24:48.700" v="220" actId="21"/>
          <ac:picMkLst>
            <pc:docMk/>
            <pc:sldMk cId="338428402" sldId="288"/>
            <ac:picMk id="4" creationId="{B4FFE4B2-3E41-94DD-BBAD-AA81305CBE1A}"/>
          </ac:picMkLst>
        </pc:picChg>
        <pc:picChg chg="add del mod ord">
          <ac:chgData name="Kera Ahmed (2441883)" userId="2853ca4b-4a52-45f2-9be5-d3d2c2c82382" providerId="ADAL" clId="{9DFA6754-D6DB-32D9-A888-86715384FC0E}" dt="2025-11-20T18:25:43.208" v="224" actId="21"/>
          <ac:picMkLst>
            <pc:docMk/>
            <pc:sldMk cId="338428402" sldId="288"/>
            <ac:picMk id="7" creationId="{5C09A3D0-4CE4-5616-356B-B8298377AAB7}"/>
          </ac:picMkLst>
        </pc:picChg>
        <pc:picChg chg="add mod ord">
          <ac:chgData name="Kera Ahmed (2441883)" userId="2853ca4b-4a52-45f2-9be5-d3d2c2c82382" providerId="ADAL" clId="{9DFA6754-D6DB-32D9-A888-86715384FC0E}" dt="2025-11-20T18:26:49.147" v="232" actId="14100"/>
          <ac:picMkLst>
            <pc:docMk/>
            <pc:sldMk cId="338428402" sldId="288"/>
            <ac:picMk id="8" creationId="{120CE93C-79A9-A135-A6DA-25B52C313B97}"/>
          </ac:picMkLst>
        </pc:picChg>
        <pc:cxnChg chg="add del">
          <ac:chgData name="Kera Ahmed (2441883)" userId="2853ca4b-4a52-45f2-9be5-d3d2c2c82382" providerId="ADAL" clId="{9DFA6754-D6DB-32D9-A888-86715384FC0E}" dt="2025-11-20T18:25:31.388" v="222" actId="26606"/>
          <ac:cxnSpMkLst>
            <pc:docMk/>
            <pc:sldMk cId="338428402" sldId="288"/>
            <ac:cxnSpMk id="11" creationId="{07A9243D-8FC3-4B36-874B-55906B03F484}"/>
          </ac:cxnSpMkLst>
        </pc:cxnChg>
      </pc:sldChg>
      <pc:sldChg chg="addSp modSp mod">
        <pc:chgData name="Kera Ahmed (2441883)" userId="2853ca4b-4a52-45f2-9be5-d3d2c2c82382" providerId="ADAL" clId="{9DFA6754-D6DB-32D9-A888-86715384FC0E}" dt="2025-11-20T18:42:31.570" v="247" actId="14100"/>
        <pc:sldMkLst>
          <pc:docMk/>
          <pc:sldMk cId="2249441025" sldId="289"/>
        </pc:sldMkLst>
        <pc:spChg chg="mod">
          <ac:chgData name="Kera Ahmed (2441883)" userId="2853ca4b-4a52-45f2-9be5-d3d2c2c82382" providerId="ADAL" clId="{9DFA6754-D6DB-32D9-A888-86715384FC0E}" dt="2025-11-20T18:40:16.164" v="242" actId="20577"/>
          <ac:spMkLst>
            <pc:docMk/>
            <pc:sldMk cId="2249441025" sldId="289"/>
            <ac:spMk id="30" creationId="{118747D0-A13A-1319-026C-5388B1DCCFAD}"/>
          </ac:spMkLst>
        </pc:spChg>
        <pc:picChg chg="add mod">
          <ac:chgData name="Kera Ahmed (2441883)" userId="2853ca4b-4a52-45f2-9be5-d3d2c2c82382" providerId="ADAL" clId="{9DFA6754-D6DB-32D9-A888-86715384FC0E}" dt="2025-11-20T18:42:31.570" v="247" actId="14100"/>
          <ac:picMkLst>
            <pc:docMk/>
            <pc:sldMk cId="2249441025" sldId="289"/>
            <ac:picMk id="3" creationId="{E48A6469-0F46-AF41-1477-B22A29C30A10}"/>
          </ac:picMkLst>
        </pc:picChg>
      </pc:sldChg>
    </pc:docChg>
  </pc:docChgLst>
  <pc:docChgLst>
    <pc:chgData name="Kera Ahmed (2441883)" userId="S::2441883@student.uwtsd.ac.uk::2853ca4b-4a52-45f2-9be5-d3d2c2c82382" providerId="AD" clId="Web-{41F69B81-8EE9-9D17-4A20-8744AE45DB54}"/>
    <pc:docChg chg="modSld">
      <pc:chgData name="Kera Ahmed (2441883)" userId="S::2441883@student.uwtsd.ac.uk::2853ca4b-4a52-45f2-9be5-d3d2c2c82382" providerId="AD" clId="Web-{41F69B81-8EE9-9D17-4A20-8744AE45DB54}" dt="2025-11-18T10:49:31.206" v="1" actId="14100"/>
      <pc:docMkLst>
        <pc:docMk/>
      </pc:docMkLst>
    </pc:docChg>
  </pc:docChgLst>
  <pc:docChgLst>
    <pc:chgData name="Kera Ahmed (2441883)" userId="S::2441883@student.uwtsd.ac.uk::2853ca4b-4a52-45f2-9be5-d3d2c2c82382" providerId="AD" clId="Web-{9A6AC874-59E3-9BA1-7593-07F4C1EC4406}"/>
    <pc:docChg chg="addSld modSld">
      <pc:chgData name="Kera Ahmed (2441883)" userId="S::2441883@student.uwtsd.ac.uk::2853ca4b-4a52-45f2-9be5-d3d2c2c82382" providerId="AD" clId="Web-{9A6AC874-59E3-9BA1-7593-07F4C1EC4406}" dt="2025-11-20T18:40:26.123" v="57" actId="20577"/>
      <pc:docMkLst>
        <pc:docMk/>
      </pc:docMkLst>
      <pc:sldChg chg="addAnim modAnim">
        <pc:chgData name="Kera Ahmed (2441883)" userId="S::2441883@student.uwtsd.ac.uk::2853ca4b-4a52-45f2-9be5-d3d2c2c82382" providerId="AD" clId="Web-{9A6AC874-59E3-9BA1-7593-07F4C1EC4406}" dt="2025-11-20T11:39:36.696" v="1"/>
        <pc:sldMkLst>
          <pc:docMk/>
          <pc:sldMk cId="2207016597" sldId="260"/>
        </pc:sldMkLst>
      </pc:sldChg>
      <pc:sldChg chg="addSp delSp modSp new">
        <pc:chgData name="Kera Ahmed (2441883)" userId="S::2441883@student.uwtsd.ac.uk::2853ca4b-4a52-45f2-9be5-d3d2c2c82382" providerId="AD" clId="Web-{9A6AC874-59E3-9BA1-7593-07F4C1EC4406}" dt="2025-11-20T18:27:29.115" v="13"/>
        <pc:sldMkLst>
          <pc:docMk/>
          <pc:sldMk cId="338428402" sldId="288"/>
        </pc:sldMkLst>
        <pc:spChg chg="mod ord">
          <ac:chgData name="Kera Ahmed (2441883)" userId="S::2441883@student.uwtsd.ac.uk::2853ca4b-4a52-45f2-9be5-d3d2c2c82382" providerId="AD" clId="Web-{9A6AC874-59E3-9BA1-7593-07F4C1EC4406}" dt="2025-11-20T18:27:29.115" v="13"/>
          <ac:spMkLst>
            <pc:docMk/>
            <pc:sldMk cId="338428402" sldId="288"/>
            <ac:spMk id="2" creationId="{B5006DFD-4FBF-5C56-5335-9193573529D2}"/>
          </ac:spMkLst>
        </pc:spChg>
        <pc:spChg chg="del">
          <ac:chgData name="Kera Ahmed (2441883)" userId="S::2441883@student.uwtsd.ac.uk::2853ca4b-4a52-45f2-9be5-d3d2c2c82382" providerId="AD" clId="Web-{9A6AC874-59E3-9BA1-7593-07F4C1EC4406}" dt="2025-11-20T18:27:03.083" v="12"/>
          <ac:spMkLst>
            <pc:docMk/>
            <pc:sldMk cId="338428402" sldId="288"/>
            <ac:spMk id="20" creationId="{F13C74B1-5B17-4795-BED0-7140497B445A}"/>
          </ac:spMkLst>
        </pc:spChg>
        <pc:spChg chg="del">
          <ac:chgData name="Kera Ahmed (2441883)" userId="S::2441883@student.uwtsd.ac.uk::2853ca4b-4a52-45f2-9be5-d3d2c2c82382" providerId="AD" clId="Web-{9A6AC874-59E3-9BA1-7593-07F4C1EC4406}" dt="2025-11-20T18:27:03.083" v="12"/>
          <ac:spMkLst>
            <pc:docMk/>
            <pc:sldMk cId="338428402" sldId="288"/>
            <ac:spMk id="22" creationId="{D4974D33-8DC5-464E-8C6D-BE58F0669C17}"/>
          </ac:spMkLst>
        </pc:spChg>
        <pc:spChg chg="add del">
          <ac:chgData name="Kera Ahmed (2441883)" userId="S::2441883@student.uwtsd.ac.uk::2853ca4b-4a52-45f2-9be5-d3d2c2c82382" providerId="AD" clId="Web-{9A6AC874-59E3-9BA1-7593-07F4C1EC4406}" dt="2025-11-20T18:27:29.115" v="13"/>
          <ac:spMkLst>
            <pc:docMk/>
            <pc:sldMk cId="338428402" sldId="288"/>
            <ac:spMk id="26" creationId="{D3972B19-CE57-60F5-7268-D85063A1C937}"/>
          </ac:spMkLst>
        </pc:spChg>
        <pc:spChg chg="add del">
          <ac:chgData name="Kera Ahmed (2441883)" userId="S::2441883@student.uwtsd.ac.uk::2853ca4b-4a52-45f2-9be5-d3d2c2c82382" providerId="AD" clId="Web-{9A6AC874-59E3-9BA1-7593-07F4C1EC4406}" dt="2025-11-20T18:27:29.115" v="13"/>
          <ac:spMkLst>
            <pc:docMk/>
            <pc:sldMk cId="338428402" sldId="288"/>
            <ac:spMk id="29" creationId="{330D6772-5550-42D5-B8BC-CDE28365623B}"/>
          </ac:spMkLst>
        </pc:spChg>
        <pc:spChg chg="add del">
          <ac:chgData name="Kera Ahmed (2441883)" userId="S::2441883@student.uwtsd.ac.uk::2853ca4b-4a52-45f2-9be5-d3d2c2c82382" providerId="AD" clId="Web-{9A6AC874-59E3-9BA1-7593-07F4C1EC4406}" dt="2025-11-20T18:27:29.115" v="13"/>
          <ac:spMkLst>
            <pc:docMk/>
            <pc:sldMk cId="338428402" sldId="288"/>
            <ac:spMk id="31" creationId="{97DB0DD1-0F30-4B7E-A6DC-3DDA7D5B351C}"/>
          </ac:spMkLst>
        </pc:spChg>
        <pc:spChg chg="add">
          <ac:chgData name="Kera Ahmed (2441883)" userId="S::2441883@student.uwtsd.ac.uk::2853ca4b-4a52-45f2-9be5-d3d2c2c82382" providerId="AD" clId="Web-{9A6AC874-59E3-9BA1-7593-07F4C1EC4406}" dt="2025-11-20T18:27:29.115" v="13"/>
          <ac:spMkLst>
            <pc:docMk/>
            <pc:sldMk cId="338428402" sldId="288"/>
            <ac:spMk id="36" creationId="{657F69E0-C4B0-4BEC-A689-4F8D877F05D4}"/>
          </ac:spMkLst>
        </pc:spChg>
        <pc:spChg chg="add">
          <ac:chgData name="Kera Ahmed (2441883)" userId="S::2441883@student.uwtsd.ac.uk::2853ca4b-4a52-45f2-9be5-d3d2c2c82382" providerId="AD" clId="Web-{9A6AC874-59E3-9BA1-7593-07F4C1EC4406}" dt="2025-11-20T18:27:29.115" v="13"/>
          <ac:spMkLst>
            <pc:docMk/>
            <pc:sldMk cId="338428402" sldId="288"/>
            <ac:spMk id="38" creationId="{9F6380B4-6A1C-481E-8408-B4E6C75B9B81}"/>
          </ac:spMkLst>
        </pc:spChg>
        <pc:picChg chg="mod">
          <ac:chgData name="Kera Ahmed (2441883)" userId="S::2441883@student.uwtsd.ac.uk::2853ca4b-4a52-45f2-9be5-d3d2c2c82382" providerId="AD" clId="Web-{9A6AC874-59E3-9BA1-7593-07F4C1EC4406}" dt="2025-11-20T18:27:29.115" v="13"/>
          <ac:picMkLst>
            <pc:docMk/>
            <pc:sldMk cId="338428402" sldId="288"/>
            <ac:picMk id="8" creationId="{120CE93C-79A9-A135-A6DA-25B52C313B97}"/>
          </ac:picMkLst>
        </pc:picChg>
      </pc:sldChg>
      <pc:sldChg chg="addSp delSp modSp new mod setBg setClrOvrMap">
        <pc:chgData name="Kera Ahmed (2441883)" userId="S::2441883@student.uwtsd.ac.uk::2853ca4b-4a52-45f2-9be5-d3d2c2c82382" providerId="AD" clId="Web-{9A6AC874-59E3-9BA1-7593-07F4C1EC4406}" dt="2025-11-20T18:40:26.123" v="57" actId="20577"/>
        <pc:sldMkLst>
          <pc:docMk/>
          <pc:sldMk cId="2249441025" sldId="289"/>
        </pc:sldMkLst>
        <pc:spChg chg="mod">
          <ac:chgData name="Kera Ahmed (2441883)" userId="S::2441883@student.uwtsd.ac.uk::2853ca4b-4a52-45f2-9be5-d3d2c2c82382" providerId="AD" clId="Web-{9A6AC874-59E3-9BA1-7593-07F4C1EC4406}" dt="2025-11-20T18:32:16.327" v="45"/>
          <ac:spMkLst>
            <pc:docMk/>
            <pc:sldMk cId="2249441025" sldId="289"/>
            <ac:spMk id="2" creationId="{642A7DEE-9B47-0D8B-8EED-D6CEC3851A11}"/>
          </ac:spMkLst>
        </pc:spChg>
        <pc:spChg chg="add del">
          <ac:chgData name="Kera Ahmed (2441883)" userId="S::2441883@student.uwtsd.ac.uk::2853ca4b-4a52-45f2-9be5-d3d2c2c82382" providerId="AD" clId="Web-{9A6AC874-59E3-9BA1-7593-07F4C1EC4406}" dt="2025-11-20T18:32:16.327" v="45"/>
          <ac:spMkLst>
            <pc:docMk/>
            <pc:sldMk cId="2249441025" sldId="289"/>
            <ac:spMk id="3" creationId="{118747D0-A13A-1319-026C-5388B1DCCFAD}"/>
          </ac:spMkLst>
        </pc:spChg>
        <pc:spChg chg="add del">
          <ac:chgData name="Kera Ahmed (2441883)" userId="S::2441883@student.uwtsd.ac.uk::2853ca4b-4a52-45f2-9be5-d3d2c2c82382" providerId="AD" clId="Web-{9A6AC874-59E3-9BA1-7593-07F4C1EC4406}" dt="2025-11-20T18:32:16.311" v="44"/>
          <ac:spMkLst>
            <pc:docMk/>
            <pc:sldMk cId="2249441025" sldId="289"/>
            <ac:spMk id="8" creationId="{66B332A4-D438-4773-A77F-5ED49A448D9D}"/>
          </ac:spMkLst>
        </pc:spChg>
        <pc:spChg chg="add del">
          <ac:chgData name="Kera Ahmed (2441883)" userId="S::2441883@student.uwtsd.ac.uk::2853ca4b-4a52-45f2-9be5-d3d2c2c82382" providerId="AD" clId="Web-{9A6AC874-59E3-9BA1-7593-07F4C1EC4406}" dt="2025-11-20T18:32:16.311" v="44"/>
          <ac:spMkLst>
            <pc:docMk/>
            <pc:sldMk cId="2249441025" sldId="289"/>
            <ac:spMk id="10" creationId="{DF9AD32D-FF05-44F4-BD4D-9CEE89B71EB9}"/>
          </ac:spMkLst>
        </pc:spChg>
        <pc:spChg chg="add">
          <ac:chgData name="Kera Ahmed (2441883)" userId="S::2441883@student.uwtsd.ac.uk::2853ca4b-4a52-45f2-9be5-d3d2c2c82382" providerId="AD" clId="Web-{9A6AC874-59E3-9BA1-7593-07F4C1EC4406}" dt="2025-11-20T18:32:16.327" v="45"/>
          <ac:spMkLst>
            <pc:docMk/>
            <pc:sldMk cId="2249441025" sldId="289"/>
            <ac:spMk id="13" creationId="{5A0118C5-4F8D-4CF4-BADD-53FEACC6C42A}"/>
          </ac:spMkLst>
        </pc:spChg>
        <pc:spChg chg="add">
          <ac:chgData name="Kera Ahmed (2441883)" userId="S::2441883@student.uwtsd.ac.uk::2853ca4b-4a52-45f2-9be5-d3d2c2c82382" providerId="AD" clId="Web-{9A6AC874-59E3-9BA1-7593-07F4C1EC4406}" dt="2025-11-20T18:32:16.327" v="45"/>
          <ac:spMkLst>
            <pc:docMk/>
            <pc:sldMk cId="2249441025" sldId="289"/>
            <ac:spMk id="29" creationId="{EC11F68A-CC71-4196-BBF3-20CDCD75D4E6}"/>
          </ac:spMkLst>
        </pc:spChg>
        <pc:spChg chg="add mod">
          <ac:chgData name="Kera Ahmed (2441883)" userId="S::2441883@student.uwtsd.ac.uk::2853ca4b-4a52-45f2-9be5-d3d2c2c82382" providerId="AD" clId="Web-{9A6AC874-59E3-9BA1-7593-07F4C1EC4406}" dt="2025-11-20T18:40:26.123" v="57" actId="20577"/>
          <ac:spMkLst>
            <pc:docMk/>
            <pc:sldMk cId="2249441025" sldId="289"/>
            <ac:spMk id="30" creationId="{118747D0-A13A-1319-026C-5388B1DCCFAD}"/>
          </ac:spMkLst>
        </pc:spChg>
        <pc:spChg chg="add">
          <ac:chgData name="Kera Ahmed (2441883)" userId="S::2441883@student.uwtsd.ac.uk::2853ca4b-4a52-45f2-9be5-d3d2c2c82382" providerId="AD" clId="Web-{9A6AC874-59E3-9BA1-7593-07F4C1EC4406}" dt="2025-11-20T18:32:16.327" v="45"/>
          <ac:spMkLst>
            <pc:docMk/>
            <pc:sldMk cId="2249441025" sldId="289"/>
            <ac:spMk id="31" creationId="{085F9950-F10E-4E64-962B-F70345789875}"/>
          </ac:spMkLst>
        </pc:spChg>
        <pc:grpChg chg="add">
          <ac:chgData name="Kera Ahmed (2441883)" userId="S::2441883@student.uwtsd.ac.uk::2853ca4b-4a52-45f2-9be5-d3d2c2c82382" providerId="AD" clId="Web-{9A6AC874-59E3-9BA1-7593-07F4C1EC4406}" dt="2025-11-20T18:32:16.327" v="45"/>
          <ac:grpSpMkLst>
            <pc:docMk/>
            <pc:sldMk cId="2249441025" sldId="289"/>
            <ac:grpSpMk id="14" creationId="{C6F74901-2A71-43C3-837C-27CCD6B6D636}"/>
          </ac:grpSpMkLst>
        </pc:grpChg>
        <pc:grpChg chg="add">
          <ac:chgData name="Kera Ahmed (2441883)" userId="S::2441883@student.uwtsd.ac.uk::2853ca4b-4a52-45f2-9be5-d3d2c2c82382" providerId="AD" clId="Web-{9A6AC874-59E3-9BA1-7593-07F4C1EC4406}" dt="2025-11-20T18:32:16.327" v="45"/>
          <ac:grpSpMkLst>
            <pc:docMk/>
            <pc:sldMk cId="2249441025" sldId="289"/>
            <ac:grpSpMk id="28" creationId="{1E8369D0-2C3B-4E27-AC6C-A246AC28CDA1}"/>
          </ac:grpSpMkLst>
        </pc:grpChg>
      </pc:sldChg>
    </pc:docChg>
  </pc:docChgLst>
  <pc:docChgLst>
    <pc:chgData name="Kera Ahmed (2441883)" userId="S::2441883@student.uwtsd.ac.uk::2853ca4b-4a52-45f2-9be5-d3d2c2c82382" providerId="AD" clId="Web-{ED6586B5-123D-6C9E-0F52-B2786D887824}"/>
    <pc:docChg chg="delSld modSld">
      <pc:chgData name="Kera Ahmed (2441883)" userId="S::2441883@student.uwtsd.ac.uk::2853ca4b-4a52-45f2-9be5-d3d2c2c82382" providerId="AD" clId="Web-{ED6586B5-123D-6C9E-0F52-B2786D887824}" dt="2025-11-20T11:32:31.799" v="2"/>
      <pc:docMkLst>
        <pc:docMk/>
      </pc:docMkLst>
      <pc:sldChg chg="del">
        <pc:chgData name="Kera Ahmed (2441883)" userId="S::2441883@student.uwtsd.ac.uk::2853ca4b-4a52-45f2-9be5-d3d2c2c82382" providerId="AD" clId="Web-{ED6586B5-123D-6C9E-0F52-B2786D887824}" dt="2025-11-20T11:32:22.908" v="1"/>
        <pc:sldMkLst>
          <pc:docMk/>
          <pc:sldMk cId="2747275966" sldId="261"/>
        </pc:sldMkLst>
      </pc:sldChg>
      <pc:sldChg chg="del">
        <pc:chgData name="Kera Ahmed (2441883)" userId="S::2441883@student.uwtsd.ac.uk::2853ca4b-4a52-45f2-9be5-d3d2c2c82382" providerId="AD" clId="Web-{ED6586B5-123D-6C9E-0F52-B2786D887824}" dt="2025-11-20T11:32:31.799" v="2"/>
        <pc:sldMkLst>
          <pc:docMk/>
          <pc:sldMk cId="2277607442" sldId="279"/>
        </pc:sldMkLst>
      </pc:sldChg>
      <pc:sldChg chg="modTransition">
        <pc:chgData name="Kera Ahmed (2441883)" userId="S::2441883@student.uwtsd.ac.uk::2853ca4b-4a52-45f2-9be5-d3d2c2c82382" providerId="AD" clId="Web-{ED6586B5-123D-6C9E-0F52-B2786D887824}" dt="2025-11-20T11:32:02.548" v="0"/>
        <pc:sldMkLst>
          <pc:docMk/>
          <pc:sldMk cId="2334687396" sldId="283"/>
        </pc:sldMkLst>
      </pc:sldChg>
    </pc:docChg>
  </pc:docChgLst>
  <pc:docChgLst>
    <pc:chgData name="Kera Ahmed (2441883)" userId="S::2441883@student.uwtsd.ac.uk::2853ca4b-4a52-45f2-9be5-d3d2c2c82382" providerId="AD" clId="Web-{255F625F-FF9C-08AE-8744-4D541B9A7A06}"/>
    <pc:docChg chg="addSld delSld">
      <pc:chgData name="Kera Ahmed (2441883)" userId="S::2441883@student.uwtsd.ac.uk::2853ca4b-4a52-45f2-9be5-d3d2c2c82382" providerId="AD" clId="Web-{255F625F-FF9C-08AE-8744-4D541B9A7A06}" dt="2025-11-20T11:35:47.812" v="4"/>
      <pc:docMkLst>
        <pc:docMk/>
      </pc:docMkLst>
      <pc:sldChg chg="del">
        <pc:chgData name="Kera Ahmed (2441883)" userId="S::2441883@student.uwtsd.ac.uk::2853ca4b-4a52-45f2-9be5-d3d2c2c82382" providerId="AD" clId="Web-{255F625F-FF9C-08AE-8744-4D541B9A7A06}" dt="2025-11-20T11:33:55.294" v="0"/>
        <pc:sldMkLst>
          <pc:docMk/>
          <pc:sldMk cId="109857222" sldId="256"/>
        </pc:sldMkLst>
      </pc:sldChg>
      <pc:sldChg chg="del">
        <pc:chgData name="Kera Ahmed (2441883)" userId="S::2441883@student.uwtsd.ac.uk::2853ca4b-4a52-45f2-9be5-d3d2c2c82382" providerId="AD" clId="Web-{255F625F-FF9C-08AE-8744-4D541B9A7A06}" dt="2025-11-20T11:34:51.733" v="1"/>
        <pc:sldMkLst>
          <pc:docMk/>
          <pc:sldMk cId="4272690196" sldId="276"/>
        </pc:sldMkLst>
      </pc:sldChg>
      <pc:sldChg chg="new">
        <pc:chgData name="Kera Ahmed (2441883)" userId="S::2441883@student.uwtsd.ac.uk::2853ca4b-4a52-45f2-9be5-d3d2c2c82382" providerId="AD" clId="Web-{255F625F-FF9C-08AE-8744-4D541B9A7A06}" dt="2025-11-20T11:35:01.687" v="2"/>
        <pc:sldMkLst>
          <pc:docMk/>
          <pc:sldMk cId="924646007" sldId="285"/>
        </pc:sldMkLst>
      </pc:sldChg>
      <pc:sldChg chg="add replId">
        <pc:chgData name="Kera Ahmed (2441883)" userId="S::2441883@student.uwtsd.ac.uk::2853ca4b-4a52-45f2-9be5-d3d2c2c82382" providerId="AD" clId="Web-{255F625F-FF9C-08AE-8744-4D541B9A7A06}" dt="2025-11-20T11:35:39.703" v="3"/>
        <pc:sldMkLst>
          <pc:docMk/>
          <pc:sldMk cId="311976862" sldId="286"/>
        </pc:sldMkLst>
      </pc:sldChg>
      <pc:sldChg chg="add replId">
        <pc:chgData name="Kera Ahmed (2441883)" userId="S::2441883@student.uwtsd.ac.uk::2853ca4b-4a52-45f2-9be5-d3d2c2c82382" providerId="AD" clId="Web-{255F625F-FF9C-08AE-8744-4D541B9A7A06}" dt="2025-11-20T11:35:47.812" v="4"/>
        <pc:sldMkLst>
          <pc:docMk/>
          <pc:sldMk cId="2002469612" sldId="287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5.pn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5.pn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5.pn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5.png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5.pn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5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5.pn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5.pn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5.png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5.pn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D0A33E-220C-4555-9004-3298D3AD03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16DB109F-BF1C-4317-8F50-99C9A85AE9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found my sources using AI and searching the university library.</a:t>
          </a:r>
          <a:br>
            <a:rPr lang="en-GB"/>
          </a:br>
          <a:endParaRPr lang="en-US"/>
        </a:p>
      </dgm:t>
    </dgm:pt>
    <dgm:pt modelId="{F74D3BEC-12B4-46D0-A1F3-AD74F16C513A}" type="parTrans" cxnId="{AA9FFED1-1A6E-4698-8631-AE074EB08E90}">
      <dgm:prSet/>
      <dgm:spPr/>
      <dgm:t>
        <a:bodyPr/>
        <a:lstStyle/>
        <a:p>
          <a:endParaRPr lang="en-US"/>
        </a:p>
      </dgm:t>
    </dgm:pt>
    <dgm:pt modelId="{34BE8B19-0844-4F79-9125-6805650302D9}" type="sibTrans" cxnId="{AA9FFED1-1A6E-4698-8631-AE074EB08E90}">
      <dgm:prSet/>
      <dgm:spPr/>
      <dgm:t>
        <a:bodyPr/>
        <a:lstStyle/>
        <a:p>
          <a:endParaRPr lang="en-US"/>
        </a:p>
      </dgm:t>
    </dgm:pt>
    <dgm:pt modelId="{A7536E01-5363-4128-A85A-EEF95309904F}" type="pres">
      <dgm:prSet presAssocID="{74D0A33E-220C-4555-9004-3298D3AD03A7}" presName="root" presStyleCnt="0">
        <dgm:presLayoutVars>
          <dgm:dir/>
          <dgm:resizeHandles val="exact"/>
        </dgm:presLayoutVars>
      </dgm:prSet>
      <dgm:spPr/>
    </dgm:pt>
    <dgm:pt modelId="{CEC790E9-C2A4-4DF5-9109-B9FB82933A91}" type="pres">
      <dgm:prSet presAssocID="{16DB109F-BF1C-4317-8F50-99C9A85AE935}" presName="compNode" presStyleCnt="0"/>
      <dgm:spPr/>
    </dgm:pt>
    <dgm:pt modelId="{7002E0A3-3294-48FC-95DE-81508D72D473}" type="pres">
      <dgm:prSet presAssocID="{16DB109F-BF1C-4317-8F50-99C9A85AE935}" presName="bgRect" presStyleLbl="bgShp" presStyleIdx="0" presStyleCnt="1"/>
      <dgm:spPr/>
    </dgm:pt>
    <dgm:pt modelId="{41F5447C-3CF7-4141-82A0-D1BA122E683A}" type="pres">
      <dgm:prSet presAssocID="{16DB109F-BF1C-4317-8F50-99C9A85AE93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F960785-2935-43C0-A471-5AB1AE11C41A}" type="pres">
      <dgm:prSet presAssocID="{16DB109F-BF1C-4317-8F50-99C9A85AE935}" presName="spaceRect" presStyleCnt="0"/>
      <dgm:spPr/>
    </dgm:pt>
    <dgm:pt modelId="{5263AB0A-552C-431F-BF42-16B549555E38}" type="pres">
      <dgm:prSet presAssocID="{16DB109F-BF1C-4317-8F50-99C9A85AE93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EAF1F13-C179-49A9-BBEF-6F77C39A6B5E}" type="presOf" srcId="{16DB109F-BF1C-4317-8F50-99C9A85AE935}" destId="{5263AB0A-552C-431F-BF42-16B549555E38}" srcOrd="0" destOrd="0" presId="urn:microsoft.com/office/officeart/2018/2/layout/IconVerticalSolidList"/>
    <dgm:cxn modelId="{58A895AD-34D7-4671-89E5-9B5A78D9B3BF}" type="presOf" srcId="{74D0A33E-220C-4555-9004-3298D3AD03A7}" destId="{A7536E01-5363-4128-A85A-EEF95309904F}" srcOrd="0" destOrd="0" presId="urn:microsoft.com/office/officeart/2018/2/layout/IconVerticalSolidList"/>
    <dgm:cxn modelId="{AA9FFED1-1A6E-4698-8631-AE074EB08E90}" srcId="{74D0A33E-220C-4555-9004-3298D3AD03A7}" destId="{16DB109F-BF1C-4317-8F50-99C9A85AE935}" srcOrd="0" destOrd="0" parTransId="{F74D3BEC-12B4-46D0-A1F3-AD74F16C513A}" sibTransId="{34BE8B19-0844-4F79-9125-6805650302D9}"/>
    <dgm:cxn modelId="{AC637515-3064-444A-9A96-9F512A6E678F}" type="presParOf" srcId="{A7536E01-5363-4128-A85A-EEF95309904F}" destId="{CEC790E9-C2A4-4DF5-9109-B9FB82933A91}" srcOrd="0" destOrd="0" presId="urn:microsoft.com/office/officeart/2018/2/layout/IconVerticalSolidList"/>
    <dgm:cxn modelId="{BFF40680-CFF7-46A7-A0FF-1B8D0DA56A56}" type="presParOf" srcId="{CEC790E9-C2A4-4DF5-9109-B9FB82933A91}" destId="{7002E0A3-3294-48FC-95DE-81508D72D473}" srcOrd="0" destOrd="0" presId="urn:microsoft.com/office/officeart/2018/2/layout/IconVerticalSolidList"/>
    <dgm:cxn modelId="{3CB5D24B-DD19-45A6-B00A-64825C4F8187}" type="presParOf" srcId="{CEC790E9-C2A4-4DF5-9109-B9FB82933A91}" destId="{41F5447C-3CF7-4141-82A0-D1BA122E683A}" srcOrd="1" destOrd="0" presId="urn:microsoft.com/office/officeart/2018/2/layout/IconVerticalSolidList"/>
    <dgm:cxn modelId="{6A6F5171-8346-41E9-9F94-CEC67B032E36}" type="presParOf" srcId="{CEC790E9-C2A4-4DF5-9109-B9FB82933A91}" destId="{BF960785-2935-43C0-A471-5AB1AE11C41A}" srcOrd="2" destOrd="0" presId="urn:microsoft.com/office/officeart/2018/2/layout/IconVerticalSolidList"/>
    <dgm:cxn modelId="{514A18EC-53D4-4F4E-8D9D-CB1C0E371AAF}" type="presParOf" srcId="{CEC790E9-C2A4-4DF5-9109-B9FB82933A91}" destId="{5263AB0A-552C-431F-BF42-16B549555E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D0A33E-220C-4555-9004-3298D3AD03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16DB109F-BF1C-4317-8F50-99C9A85AE9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found my sources using AI and searching the university library.</a:t>
          </a:r>
          <a:br>
            <a:rPr lang="en-GB"/>
          </a:br>
          <a:endParaRPr lang="en-US"/>
        </a:p>
      </dgm:t>
    </dgm:pt>
    <dgm:pt modelId="{F74D3BEC-12B4-46D0-A1F3-AD74F16C513A}" type="parTrans" cxnId="{AA9FFED1-1A6E-4698-8631-AE074EB08E90}">
      <dgm:prSet/>
      <dgm:spPr/>
      <dgm:t>
        <a:bodyPr/>
        <a:lstStyle/>
        <a:p>
          <a:endParaRPr lang="en-US"/>
        </a:p>
      </dgm:t>
    </dgm:pt>
    <dgm:pt modelId="{34BE8B19-0844-4F79-9125-6805650302D9}" type="sibTrans" cxnId="{AA9FFED1-1A6E-4698-8631-AE074EB08E90}">
      <dgm:prSet/>
      <dgm:spPr/>
      <dgm:t>
        <a:bodyPr/>
        <a:lstStyle/>
        <a:p>
          <a:endParaRPr lang="en-US"/>
        </a:p>
      </dgm:t>
    </dgm:pt>
    <dgm:pt modelId="{A7536E01-5363-4128-A85A-EEF95309904F}" type="pres">
      <dgm:prSet presAssocID="{74D0A33E-220C-4555-9004-3298D3AD03A7}" presName="root" presStyleCnt="0">
        <dgm:presLayoutVars>
          <dgm:dir/>
          <dgm:resizeHandles val="exact"/>
        </dgm:presLayoutVars>
      </dgm:prSet>
      <dgm:spPr/>
    </dgm:pt>
    <dgm:pt modelId="{CEC790E9-C2A4-4DF5-9109-B9FB82933A91}" type="pres">
      <dgm:prSet presAssocID="{16DB109F-BF1C-4317-8F50-99C9A85AE935}" presName="compNode" presStyleCnt="0"/>
      <dgm:spPr/>
    </dgm:pt>
    <dgm:pt modelId="{7002E0A3-3294-48FC-95DE-81508D72D473}" type="pres">
      <dgm:prSet presAssocID="{16DB109F-BF1C-4317-8F50-99C9A85AE935}" presName="bgRect" presStyleLbl="bgShp" presStyleIdx="0" presStyleCnt="1"/>
      <dgm:spPr/>
    </dgm:pt>
    <dgm:pt modelId="{41F5447C-3CF7-4141-82A0-D1BA122E683A}" type="pres">
      <dgm:prSet presAssocID="{16DB109F-BF1C-4317-8F50-99C9A85AE93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F960785-2935-43C0-A471-5AB1AE11C41A}" type="pres">
      <dgm:prSet presAssocID="{16DB109F-BF1C-4317-8F50-99C9A85AE935}" presName="spaceRect" presStyleCnt="0"/>
      <dgm:spPr/>
    </dgm:pt>
    <dgm:pt modelId="{5263AB0A-552C-431F-BF42-16B549555E38}" type="pres">
      <dgm:prSet presAssocID="{16DB109F-BF1C-4317-8F50-99C9A85AE93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EAF1F13-C179-49A9-BBEF-6F77C39A6B5E}" type="presOf" srcId="{16DB109F-BF1C-4317-8F50-99C9A85AE935}" destId="{5263AB0A-552C-431F-BF42-16B549555E38}" srcOrd="0" destOrd="0" presId="urn:microsoft.com/office/officeart/2018/2/layout/IconVerticalSolidList"/>
    <dgm:cxn modelId="{58A895AD-34D7-4671-89E5-9B5A78D9B3BF}" type="presOf" srcId="{74D0A33E-220C-4555-9004-3298D3AD03A7}" destId="{A7536E01-5363-4128-A85A-EEF95309904F}" srcOrd="0" destOrd="0" presId="urn:microsoft.com/office/officeart/2018/2/layout/IconVerticalSolidList"/>
    <dgm:cxn modelId="{AA9FFED1-1A6E-4698-8631-AE074EB08E90}" srcId="{74D0A33E-220C-4555-9004-3298D3AD03A7}" destId="{16DB109F-BF1C-4317-8F50-99C9A85AE935}" srcOrd="0" destOrd="0" parTransId="{F74D3BEC-12B4-46D0-A1F3-AD74F16C513A}" sibTransId="{34BE8B19-0844-4F79-9125-6805650302D9}"/>
    <dgm:cxn modelId="{AC637515-3064-444A-9A96-9F512A6E678F}" type="presParOf" srcId="{A7536E01-5363-4128-A85A-EEF95309904F}" destId="{CEC790E9-C2A4-4DF5-9109-B9FB82933A91}" srcOrd="0" destOrd="0" presId="urn:microsoft.com/office/officeart/2018/2/layout/IconVerticalSolidList"/>
    <dgm:cxn modelId="{BFF40680-CFF7-46A7-A0FF-1B8D0DA56A56}" type="presParOf" srcId="{CEC790E9-C2A4-4DF5-9109-B9FB82933A91}" destId="{7002E0A3-3294-48FC-95DE-81508D72D473}" srcOrd="0" destOrd="0" presId="urn:microsoft.com/office/officeart/2018/2/layout/IconVerticalSolidList"/>
    <dgm:cxn modelId="{3CB5D24B-DD19-45A6-B00A-64825C4F8187}" type="presParOf" srcId="{CEC790E9-C2A4-4DF5-9109-B9FB82933A91}" destId="{41F5447C-3CF7-4141-82A0-D1BA122E683A}" srcOrd="1" destOrd="0" presId="urn:microsoft.com/office/officeart/2018/2/layout/IconVerticalSolidList"/>
    <dgm:cxn modelId="{6A6F5171-8346-41E9-9F94-CEC67B032E36}" type="presParOf" srcId="{CEC790E9-C2A4-4DF5-9109-B9FB82933A91}" destId="{BF960785-2935-43C0-A471-5AB1AE11C41A}" srcOrd="2" destOrd="0" presId="urn:microsoft.com/office/officeart/2018/2/layout/IconVerticalSolidList"/>
    <dgm:cxn modelId="{514A18EC-53D4-4F4E-8D9D-CB1C0E371AAF}" type="presParOf" srcId="{CEC790E9-C2A4-4DF5-9109-B9FB82933A91}" destId="{5263AB0A-552C-431F-BF42-16B549555E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4D0A33E-220C-4555-9004-3298D3AD03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16DB109F-BF1C-4317-8F50-99C9A85AE935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ptos Display" panose="020F0302020204030204"/>
            </a:rPr>
            <a:t>The</a:t>
          </a:r>
          <a:r>
            <a:rPr lang="en-GB"/>
            <a:t> easy part was doing the research, but it also difficult because </a:t>
          </a:r>
          <a:r>
            <a:rPr lang="en-GB">
              <a:latin typeface="Aptos Display" panose="020F0302020204030204"/>
            </a:rPr>
            <a:t>it was hard to  </a:t>
          </a:r>
          <a:r>
            <a:rPr lang="en-GB"/>
            <a:t>find reliable sources for my topic.</a:t>
          </a:r>
          <a:endParaRPr lang="en-US"/>
        </a:p>
      </dgm:t>
    </dgm:pt>
    <dgm:pt modelId="{F74D3BEC-12B4-46D0-A1F3-AD74F16C513A}" type="parTrans" cxnId="{AA9FFED1-1A6E-4698-8631-AE074EB08E90}">
      <dgm:prSet/>
      <dgm:spPr/>
      <dgm:t>
        <a:bodyPr/>
        <a:lstStyle/>
        <a:p>
          <a:endParaRPr lang="en-US"/>
        </a:p>
      </dgm:t>
    </dgm:pt>
    <dgm:pt modelId="{34BE8B19-0844-4F79-9125-6805650302D9}" type="sibTrans" cxnId="{AA9FFED1-1A6E-4698-8631-AE074EB08E90}">
      <dgm:prSet/>
      <dgm:spPr/>
      <dgm:t>
        <a:bodyPr/>
        <a:lstStyle/>
        <a:p>
          <a:endParaRPr lang="en-US"/>
        </a:p>
      </dgm:t>
    </dgm:pt>
    <dgm:pt modelId="{A7536E01-5363-4128-A85A-EEF95309904F}" type="pres">
      <dgm:prSet presAssocID="{74D0A33E-220C-4555-9004-3298D3AD03A7}" presName="root" presStyleCnt="0">
        <dgm:presLayoutVars>
          <dgm:dir/>
          <dgm:resizeHandles val="exact"/>
        </dgm:presLayoutVars>
      </dgm:prSet>
      <dgm:spPr/>
    </dgm:pt>
    <dgm:pt modelId="{CEC790E9-C2A4-4DF5-9109-B9FB82933A91}" type="pres">
      <dgm:prSet presAssocID="{16DB109F-BF1C-4317-8F50-99C9A85AE935}" presName="compNode" presStyleCnt="0"/>
      <dgm:spPr/>
    </dgm:pt>
    <dgm:pt modelId="{7002E0A3-3294-48FC-95DE-81508D72D473}" type="pres">
      <dgm:prSet presAssocID="{16DB109F-BF1C-4317-8F50-99C9A85AE935}" presName="bgRect" presStyleLbl="bgShp" presStyleIdx="0" presStyleCnt="1"/>
      <dgm:spPr/>
    </dgm:pt>
    <dgm:pt modelId="{41F5447C-3CF7-4141-82A0-D1BA122E683A}" type="pres">
      <dgm:prSet presAssocID="{16DB109F-BF1C-4317-8F50-99C9A85AE93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F960785-2935-43C0-A471-5AB1AE11C41A}" type="pres">
      <dgm:prSet presAssocID="{16DB109F-BF1C-4317-8F50-99C9A85AE935}" presName="spaceRect" presStyleCnt="0"/>
      <dgm:spPr/>
    </dgm:pt>
    <dgm:pt modelId="{5263AB0A-552C-431F-BF42-16B549555E38}" type="pres">
      <dgm:prSet presAssocID="{16DB109F-BF1C-4317-8F50-99C9A85AE93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EAF1F13-C179-49A9-BBEF-6F77C39A6B5E}" type="presOf" srcId="{16DB109F-BF1C-4317-8F50-99C9A85AE935}" destId="{5263AB0A-552C-431F-BF42-16B549555E38}" srcOrd="0" destOrd="0" presId="urn:microsoft.com/office/officeart/2018/2/layout/IconVerticalSolidList"/>
    <dgm:cxn modelId="{58A895AD-34D7-4671-89E5-9B5A78D9B3BF}" type="presOf" srcId="{74D0A33E-220C-4555-9004-3298D3AD03A7}" destId="{A7536E01-5363-4128-A85A-EEF95309904F}" srcOrd="0" destOrd="0" presId="urn:microsoft.com/office/officeart/2018/2/layout/IconVerticalSolidList"/>
    <dgm:cxn modelId="{AA9FFED1-1A6E-4698-8631-AE074EB08E90}" srcId="{74D0A33E-220C-4555-9004-3298D3AD03A7}" destId="{16DB109F-BF1C-4317-8F50-99C9A85AE935}" srcOrd="0" destOrd="0" parTransId="{F74D3BEC-12B4-46D0-A1F3-AD74F16C513A}" sibTransId="{34BE8B19-0844-4F79-9125-6805650302D9}"/>
    <dgm:cxn modelId="{AC637515-3064-444A-9A96-9F512A6E678F}" type="presParOf" srcId="{A7536E01-5363-4128-A85A-EEF95309904F}" destId="{CEC790E9-C2A4-4DF5-9109-B9FB82933A91}" srcOrd="0" destOrd="0" presId="urn:microsoft.com/office/officeart/2018/2/layout/IconVerticalSolidList"/>
    <dgm:cxn modelId="{BFF40680-CFF7-46A7-A0FF-1B8D0DA56A56}" type="presParOf" srcId="{CEC790E9-C2A4-4DF5-9109-B9FB82933A91}" destId="{7002E0A3-3294-48FC-95DE-81508D72D473}" srcOrd="0" destOrd="0" presId="urn:microsoft.com/office/officeart/2018/2/layout/IconVerticalSolidList"/>
    <dgm:cxn modelId="{3CB5D24B-DD19-45A6-B00A-64825C4F8187}" type="presParOf" srcId="{CEC790E9-C2A4-4DF5-9109-B9FB82933A91}" destId="{41F5447C-3CF7-4141-82A0-D1BA122E683A}" srcOrd="1" destOrd="0" presId="urn:microsoft.com/office/officeart/2018/2/layout/IconVerticalSolidList"/>
    <dgm:cxn modelId="{6A6F5171-8346-41E9-9F94-CEC67B032E36}" type="presParOf" srcId="{CEC790E9-C2A4-4DF5-9109-B9FB82933A91}" destId="{BF960785-2935-43C0-A471-5AB1AE11C41A}" srcOrd="2" destOrd="0" presId="urn:microsoft.com/office/officeart/2018/2/layout/IconVerticalSolidList"/>
    <dgm:cxn modelId="{514A18EC-53D4-4F4E-8D9D-CB1C0E371AAF}" type="presParOf" srcId="{CEC790E9-C2A4-4DF5-9109-B9FB82933A91}" destId="{5263AB0A-552C-431F-BF42-16B549555E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4D0A33E-220C-4555-9004-3298D3AD03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16DB109F-BF1C-4317-8F50-99C9A85AE9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found my sources using AI and searching the university library.</a:t>
          </a:r>
          <a:br>
            <a:rPr lang="en-GB"/>
          </a:br>
          <a:endParaRPr lang="en-US"/>
        </a:p>
      </dgm:t>
    </dgm:pt>
    <dgm:pt modelId="{F74D3BEC-12B4-46D0-A1F3-AD74F16C513A}" type="parTrans" cxnId="{AA9FFED1-1A6E-4698-8631-AE074EB08E90}">
      <dgm:prSet/>
      <dgm:spPr/>
      <dgm:t>
        <a:bodyPr/>
        <a:lstStyle/>
        <a:p>
          <a:endParaRPr lang="en-US"/>
        </a:p>
      </dgm:t>
    </dgm:pt>
    <dgm:pt modelId="{34BE8B19-0844-4F79-9125-6805650302D9}" type="sibTrans" cxnId="{AA9FFED1-1A6E-4698-8631-AE074EB08E90}">
      <dgm:prSet/>
      <dgm:spPr/>
      <dgm:t>
        <a:bodyPr/>
        <a:lstStyle/>
        <a:p>
          <a:endParaRPr lang="en-US"/>
        </a:p>
      </dgm:t>
    </dgm:pt>
    <dgm:pt modelId="{A7536E01-5363-4128-A85A-EEF95309904F}" type="pres">
      <dgm:prSet presAssocID="{74D0A33E-220C-4555-9004-3298D3AD03A7}" presName="root" presStyleCnt="0">
        <dgm:presLayoutVars>
          <dgm:dir/>
          <dgm:resizeHandles val="exact"/>
        </dgm:presLayoutVars>
      </dgm:prSet>
      <dgm:spPr/>
    </dgm:pt>
    <dgm:pt modelId="{CEC790E9-C2A4-4DF5-9109-B9FB82933A91}" type="pres">
      <dgm:prSet presAssocID="{16DB109F-BF1C-4317-8F50-99C9A85AE935}" presName="compNode" presStyleCnt="0"/>
      <dgm:spPr/>
    </dgm:pt>
    <dgm:pt modelId="{7002E0A3-3294-48FC-95DE-81508D72D473}" type="pres">
      <dgm:prSet presAssocID="{16DB109F-BF1C-4317-8F50-99C9A85AE935}" presName="bgRect" presStyleLbl="bgShp" presStyleIdx="0" presStyleCnt="1"/>
      <dgm:spPr/>
    </dgm:pt>
    <dgm:pt modelId="{41F5447C-3CF7-4141-82A0-D1BA122E683A}" type="pres">
      <dgm:prSet presAssocID="{16DB109F-BF1C-4317-8F50-99C9A85AE93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F960785-2935-43C0-A471-5AB1AE11C41A}" type="pres">
      <dgm:prSet presAssocID="{16DB109F-BF1C-4317-8F50-99C9A85AE935}" presName="spaceRect" presStyleCnt="0"/>
      <dgm:spPr/>
    </dgm:pt>
    <dgm:pt modelId="{5263AB0A-552C-431F-BF42-16B549555E38}" type="pres">
      <dgm:prSet presAssocID="{16DB109F-BF1C-4317-8F50-99C9A85AE93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EAF1F13-C179-49A9-BBEF-6F77C39A6B5E}" type="presOf" srcId="{16DB109F-BF1C-4317-8F50-99C9A85AE935}" destId="{5263AB0A-552C-431F-BF42-16B549555E38}" srcOrd="0" destOrd="0" presId="urn:microsoft.com/office/officeart/2018/2/layout/IconVerticalSolidList"/>
    <dgm:cxn modelId="{58A895AD-34D7-4671-89E5-9B5A78D9B3BF}" type="presOf" srcId="{74D0A33E-220C-4555-9004-3298D3AD03A7}" destId="{A7536E01-5363-4128-A85A-EEF95309904F}" srcOrd="0" destOrd="0" presId="urn:microsoft.com/office/officeart/2018/2/layout/IconVerticalSolidList"/>
    <dgm:cxn modelId="{AA9FFED1-1A6E-4698-8631-AE074EB08E90}" srcId="{74D0A33E-220C-4555-9004-3298D3AD03A7}" destId="{16DB109F-BF1C-4317-8F50-99C9A85AE935}" srcOrd="0" destOrd="0" parTransId="{F74D3BEC-12B4-46D0-A1F3-AD74F16C513A}" sibTransId="{34BE8B19-0844-4F79-9125-6805650302D9}"/>
    <dgm:cxn modelId="{AC637515-3064-444A-9A96-9F512A6E678F}" type="presParOf" srcId="{A7536E01-5363-4128-A85A-EEF95309904F}" destId="{CEC790E9-C2A4-4DF5-9109-B9FB82933A91}" srcOrd="0" destOrd="0" presId="urn:microsoft.com/office/officeart/2018/2/layout/IconVerticalSolidList"/>
    <dgm:cxn modelId="{BFF40680-CFF7-46A7-A0FF-1B8D0DA56A56}" type="presParOf" srcId="{CEC790E9-C2A4-4DF5-9109-B9FB82933A91}" destId="{7002E0A3-3294-48FC-95DE-81508D72D473}" srcOrd="0" destOrd="0" presId="urn:microsoft.com/office/officeart/2018/2/layout/IconVerticalSolidList"/>
    <dgm:cxn modelId="{3CB5D24B-DD19-45A6-B00A-64825C4F8187}" type="presParOf" srcId="{CEC790E9-C2A4-4DF5-9109-B9FB82933A91}" destId="{41F5447C-3CF7-4141-82A0-D1BA122E683A}" srcOrd="1" destOrd="0" presId="urn:microsoft.com/office/officeart/2018/2/layout/IconVerticalSolidList"/>
    <dgm:cxn modelId="{6A6F5171-8346-41E9-9F94-CEC67B032E36}" type="presParOf" srcId="{CEC790E9-C2A4-4DF5-9109-B9FB82933A91}" destId="{BF960785-2935-43C0-A471-5AB1AE11C41A}" srcOrd="2" destOrd="0" presId="urn:microsoft.com/office/officeart/2018/2/layout/IconVerticalSolidList"/>
    <dgm:cxn modelId="{514A18EC-53D4-4F4E-8D9D-CB1C0E371AAF}" type="presParOf" srcId="{CEC790E9-C2A4-4DF5-9109-B9FB82933A91}" destId="{5263AB0A-552C-431F-BF42-16B549555E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D0A33E-220C-4555-9004-3298D3AD03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16DB109F-BF1C-4317-8F50-99C9A85AE935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Aptos Display" panose="020F0302020204030204"/>
            </a:rPr>
            <a:t>The</a:t>
          </a:r>
          <a:r>
            <a:rPr lang="en-GB"/>
            <a:t> easy part was doing the research, but it also difficult because </a:t>
          </a:r>
          <a:r>
            <a:rPr lang="en-GB">
              <a:latin typeface="Aptos Display" panose="020F0302020204030204"/>
            </a:rPr>
            <a:t>it was hard to  </a:t>
          </a:r>
          <a:r>
            <a:rPr lang="en-GB"/>
            <a:t>find reliable sources for my topic.</a:t>
          </a:r>
          <a:endParaRPr lang="en-US"/>
        </a:p>
      </dgm:t>
    </dgm:pt>
    <dgm:pt modelId="{F74D3BEC-12B4-46D0-A1F3-AD74F16C513A}" type="parTrans" cxnId="{AA9FFED1-1A6E-4698-8631-AE074EB08E90}">
      <dgm:prSet/>
      <dgm:spPr/>
      <dgm:t>
        <a:bodyPr/>
        <a:lstStyle/>
        <a:p>
          <a:endParaRPr lang="en-US"/>
        </a:p>
      </dgm:t>
    </dgm:pt>
    <dgm:pt modelId="{34BE8B19-0844-4F79-9125-6805650302D9}" type="sibTrans" cxnId="{AA9FFED1-1A6E-4698-8631-AE074EB08E90}">
      <dgm:prSet/>
      <dgm:spPr/>
      <dgm:t>
        <a:bodyPr/>
        <a:lstStyle/>
        <a:p>
          <a:endParaRPr lang="en-US"/>
        </a:p>
      </dgm:t>
    </dgm:pt>
    <dgm:pt modelId="{A7536E01-5363-4128-A85A-EEF95309904F}" type="pres">
      <dgm:prSet presAssocID="{74D0A33E-220C-4555-9004-3298D3AD03A7}" presName="root" presStyleCnt="0">
        <dgm:presLayoutVars>
          <dgm:dir/>
          <dgm:resizeHandles val="exact"/>
        </dgm:presLayoutVars>
      </dgm:prSet>
      <dgm:spPr/>
    </dgm:pt>
    <dgm:pt modelId="{CEC790E9-C2A4-4DF5-9109-B9FB82933A91}" type="pres">
      <dgm:prSet presAssocID="{16DB109F-BF1C-4317-8F50-99C9A85AE935}" presName="compNode" presStyleCnt="0"/>
      <dgm:spPr/>
    </dgm:pt>
    <dgm:pt modelId="{7002E0A3-3294-48FC-95DE-81508D72D473}" type="pres">
      <dgm:prSet presAssocID="{16DB109F-BF1C-4317-8F50-99C9A85AE935}" presName="bgRect" presStyleLbl="bgShp" presStyleIdx="0" presStyleCnt="1"/>
      <dgm:spPr/>
    </dgm:pt>
    <dgm:pt modelId="{41F5447C-3CF7-4141-82A0-D1BA122E683A}" type="pres">
      <dgm:prSet presAssocID="{16DB109F-BF1C-4317-8F50-99C9A85AE93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F960785-2935-43C0-A471-5AB1AE11C41A}" type="pres">
      <dgm:prSet presAssocID="{16DB109F-BF1C-4317-8F50-99C9A85AE935}" presName="spaceRect" presStyleCnt="0"/>
      <dgm:spPr/>
    </dgm:pt>
    <dgm:pt modelId="{5263AB0A-552C-431F-BF42-16B549555E38}" type="pres">
      <dgm:prSet presAssocID="{16DB109F-BF1C-4317-8F50-99C9A85AE93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EAF1F13-C179-49A9-BBEF-6F77C39A6B5E}" type="presOf" srcId="{16DB109F-BF1C-4317-8F50-99C9A85AE935}" destId="{5263AB0A-552C-431F-BF42-16B549555E38}" srcOrd="0" destOrd="0" presId="urn:microsoft.com/office/officeart/2018/2/layout/IconVerticalSolidList"/>
    <dgm:cxn modelId="{58A895AD-34D7-4671-89E5-9B5A78D9B3BF}" type="presOf" srcId="{74D0A33E-220C-4555-9004-3298D3AD03A7}" destId="{A7536E01-5363-4128-A85A-EEF95309904F}" srcOrd="0" destOrd="0" presId="urn:microsoft.com/office/officeart/2018/2/layout/IconVerticalSolidList"/>
    <dgm:cxn modelId="{AA9FFED1-1A6E-4698-8631-AE074EB08E90}" srcId="{74D0A33E-220C-4555-9004-3298D3AD03A7}" destId="{16DB109F-BF1C-4317-8F50-99C9A85AE935}" srcOrd="0" destOrd="0" parTransId="{F74D3BEC-12B4-46D0-A1F3-AD74F16C513A}" sibTransId="{34BE8B19-0844-4F79-9125-6805650302D9}"/>
    <dgm:cxn modelId="{AC637515-3064-444A-9A96-9F512A6E678F}" type="presParOf" srcId="{A7536E01-5363-4128-A85A-EEF95309904F}" destId="{CEC790E9-C2A4-4DF5-9109-B9FB82933A91}" srcOrd="0" destOrd="0" presId="urn:microsoft.com/office/officeart/2018/2/layout/IconVerticalSolidList"/>
    <dgm:cxn modelId="{BFF40680-CFF7-46A7-A0FF-1B8D0DA56A56}" type="presParOf" srcId="{CEC790E9-C2A4-4DF5-9109-B9FB82933A91}" destId="{7002E0A3-3294-48FC-95DE-81508D72D473}" srcOrd="0" destOrd="0" presId="urn:microsoft.com/office/officeart/2018/2/layout/IconVerticalSolidList"/>
    <dgm:cxn modelId="{3CB5D24B-DD19-45A6-B00A-64825C4F8187}" type="presParOf" srcId="{CEC790E9-C2A4-4DF5-9109-B9FB82933A91}" destId="{41F5447C-3CF7-4141-82A0-D1BA122E683A}" srcOrd="1" destOrd="0" presId="urn:microsoft.com/office/officeart/2018/2/layout/IconVerticalSolidList"/>
    <dgm:cxn modelId="{6A6F5171-8346-41E9-9F94-CEC67B032E36}" type="presParOf" srcId="{CEC790E9-C2A4-4DF5-9109-B9FB82933A91}" destId="{BF960785-2935-43C0-A471-5AB1AE11C41A}" srcOrd="2" destOrd="0" presId="urn:microsoft.com/office/officeart/2018/2/layout/IconVerticalSolidList"/>
    <dgm:cxn modelId="{514A18EC-53D4-4F4E-8D9D-CB1C0E371AAF}" type="presParOf" srcId="{CEC790E9-C2A4-4DF5-9109-B9FB82933A91}" destId="{5263AB0A-552C-431F-BF42-16B549555E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4D0A33E-220C-4555-9004-3298D3AD03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16DB109F-BF1C-4317-8F50-99C9A85AE9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</a:rPr>
            <a:t>The</a:t>
          </a:r>
          <a:r>
            <a:rPr lang="en-GB"/>
            <a:t> research changed my perspective I realised that AI can't help with everything, and its results are not always correct.</a:t>
          </a:r>
          <a:br>
            <a:rPr lang="en-GB"/>
          </a:br>
          <a:endParaRPr lang="en-US"/>
        </a:p>
      </dgm:t>
    </dgm:pt>
    <dgm:pt modelId="{F74D3BEC-12B4-46D0-A1F3-AD74F16C513A}" type="parTrans" cxnId="{AA9FFED1-1A6E-4698-8631-AE074EB08E90}">
      <dgm:prSet/>
      <dgm:spPr/>
      <dgm:t>
        <a:bodyPr/>
        <a:lstStyle/>
        <a:p>
          <a:endParaRPr lang="en-US"/>
        </a:p>
      </dgm:t>
    </dgm:pt>
    <dgm:pt modelId="{34BE8B19-0844-4F79-9125-6805650302D9}" type="sibTrans" cxnId="{AA9FFED1-1A6E-4698-8631-AE074EB08E90}">
      <dgm:prSet/>
      <dgm:spPr/>
      <dgm:t>
        <a:bodyPr/>
        <a:lstStyle/>
        <a:p>
          <a:endParaRPr lang="en-US"/>
        </a:p>
      </dgm:t>
    </dgm:pt>
    <dgm:pt modelId="{A7536E01-5363-4128-A85A-EEF95309904F}" type="pres">
      <dgm:prSet presAssocID="{74D0A33E-220C-4555-9004-3298D3AD03A7}" presName="root" presStyleCnt="0">
        <dgm:presLayoutVars>
          <dgm:dir/>
          <dgm:resizeHandles val="exact"/>
        </dgm:presLayoutVars>
      </dgm:prSet>
      <dgm:spPr/>
    </dgm:pt>
    <dgm:pt modelId="{CEC790E9-C2A4-4DF5-9109-B9FB82933A91}" type="pres">
      <dgm:prSet presAssocID="{16DB109F-BF1C-4317-8F50-99C9A85AE935}" presName="compNode" presStyleCnt="0"/>
      <dgm:spPr/>
    </dgm:pt>
    <dgm:pt modelId="{7002E0A3-3294-48FC-95DE-81508D72D473}" type="pres">
      <dgm:prSet presAssocID="{16DB109F-BF1C-4317-8F50-99C9A85AE935}" presName="bgRect" presStyleLbl="bgShp" presStyleIdx="0" presStyleCnt="1"/>
      <dgm:spPr/>
    </dgm:pt>
    <dgm:pt modelId="{41F5447C-3CF7-4141-82A0-D1BA122E683A}" type="pres">
      <dgm:prSet presAssocID="{16DB109F-BF1C-4317-8F50-99C9A85AE935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BF960785-2935-43C0-A471-5AB1AE11C41A}" type="pres">
      <dgm:prSet presAssocID="{16DB109F-BF1C-4317-8F50-99C9A85AE935}" presName="spaceRect" presStyleCnt="0"/>
      <dgm:spPr/>
    </dgm:pt>
    <dgm:pt modelId="{5263AB0A-552C-431F-BF42-16B549555E38}" type="pres">
      <dgm:prSet presAssocID="{16DB109F-BF1C-4317-8F50-99C9A85AE935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EAF1F13-C179-49A9-BBEF-6F77C39A6B5E}" type="presOf" srcId="{16DB109F-BF1C-4317-8F50-99C9A85AE935}" destId="{5263AB0A-552C-431F-BF42-16B549555E38}" srcOrd="0" destOrd="0" presId="urn:microsoft.com/office/officeart/2018/2/layout/IconVerticalSolidList"/>
    <dgm:cxn modelId="{58A895AD-34D7-4671-89E5-9B5A78D9B3BF}" type="presOf" srcId="{74D0A33E-220C-4555-9004-3298D3AD03A7}" destId="{A7536E01-5363-4128-A85A-EEF95309904F}" srcOrd="0" destOrd="0" presId="urn:microsoft.com/office/officeart/2018/2/layout/IconVerticalSolidList"/>
    <dgm:cxn modelId="{AA9FFED1-1A6E-4698-8631-AE074EB08E90}" srcId="{74D0A33E-220C-4555-9004-3298D3AD03A7}" destId="{16DB109F-BF1C-4317-8F50-99C9A85AE935}" srcOrd="0" destOrd="0" parTransId="{F74D3BEC-12B4-46D0-A1F3-AD74F16C513A}" sibTransId="{34BE8B19-0844-4F79-9125-6805650302D9}"/>
    <dgm:cxn modelId="{AC637515-3064-444A-9A96-9F512A6E678F}" type="presParOf" srcId="{A7536E01-5363-4128-A85A-EEF95309904F}" destId="{CEC790E9-C2A4-4DF5-9109-B9FB82933A91}" srcOrd="0" destOrd="0" presId="urn:microsoft.com/office/officeart/2018/2/layout/IconVerticalSolidList"/>
    <dgm:cxn modelId="{BFF40680-CFF7-46A7-A0FF-1B8D0DA56A56}" type="presParOf" srcId="{CEC790E9-C2A4-4DF5-9109-B9FB82933A91}" destId="{7002E0A3-3294-48FC-95DE-81508D72D473}" srcOrd="0" destOrd="0" presId="urn:microsoft.com/office/officeart/2018/2/layout/IconVerticalSolidList"/>
    <dgm:cxn modelId="{3CB5D24B-DD19-45A6-B00A-64825C4F8187}" type="presParOf" srcId="{CEC790E9-C2A4-4DF5-9109-B9FB82933A91}" destId="{41F5447C-3CF7-4141-82A0-D1BA122E683A}" srcOrd="1" destOrd="0" presId="urn:microsoft.com/office/officeart/2018/2/layout/IconVerticalSolidList"/>
    <dgm:cxn modelId="{6A6F5171-8346-41E9-9F94-CEC67B032E36}" type="presParOf" srcId="{CEC790E9-C2A4-4DF5-9109-B9FB82933A91}" destId="{BF960785-2935-43C0-A471-5AB1AE11C41A}" srcOrd="2" destOrd="0" presId="urn:microsoft.com/office/officeart/2018/2/layout/IconVerticalSolidList"/>
    <dgm:cxn modelId="{514A18EC-53D4-4F4E-8D9D-CB1C0E371AAF}" type="presParOf" srcId="{CEC790E9-C2A4-4DF5-9109-B9FB82933A91}" destId="{5263AB0A-552C-431F-BF42-16B549555E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A5DBE67-CC8A-4EC6-A0A1-38CC82E178C5}" type="doc">
      <dgm:prSet loTypeId="urn:microsoft.com/office/officeart/2005/8/layout/hierarchy1" loCatId="hierarchy" qsTypeId="urn:microsoft.com/office/officeart/2005/8/quickstyle/simple5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A21E47DC-9228-4028-AAE3-D000ED7D2B5D}">
      <dgm:prSet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2400">
              <a:latin typeface="Aptos" panose="020B0004020202020204"/>
              <a:ea typeface="+mn-ea"/>
              <a:cs typeface="+mn-cs"/>
            </a:rPr>
            <a:t>I planned my report by organize my thoughts before writing.</a:t>
          </a:r>
          <a:endParaRPr lang="en-US" sz="2400">
            <a:latin typeface="Aptos" panose="020B0004020202020204"/>
            <a:ea typeface="+mn-ea"/>
            <a:cs typeface="+mn-cs"/>
          </a:endParaRPr>
        </a:p>
      </dgm:t>
    </dgm:pt>
    <dgm:pt modelId="{2BDD855F-7D06-45F0-AE61-8D01F420A4A5}" type="parTrans" cxnId="{3E4013F4-A7BF-4060-9F2C-A7ED137C3B8E}">
      <dgm:prSet/>
      <dgm:spPr/>
      <dgm:t>
        <a:bodyPr/>
        <a:lstStyle/>
        <a:p>
          <a:endParaRPr lang="en-US"/>
        </a:p>
      </dgm:t>
    </dgm:pt>
    <dgm:pt modelId="{6905A06E-C772-40B1-8A47-FC1BC172F648}" type="sibTrans" cxnId="{3E4013F4-A7BF-4060-9F2C-A7ED137C3B8E}">
      <dgm:prSet/>
      <dgm:spPr/>
      <dgm:t>
        <a:bodyPr/>
        <a:lstStyle/>
        <a:p>
          <a:endParaRPr lang="en-US"/>
        </a:p>
      </dgm:t>
    </dgm:pt>
    <dgm:pt modelId="{031D4CB9-9910-4427-A54B-9384B0663311}" type="pres">
      <dgm:prSet presAssocID="{5A5DBE67-CC8A-4EC6-A0A1-38CC82E178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8BE6EEB-D71D-4AE8-A2DF-4E425470EA55}" type="pres">
      <dgm:prSet presAssocID="{A21E47DC-9228-4028-AAE3-D000ED7D2B5D}" presName="hierRoot1" presStyleCnt="0"/>
      <dgm:spPr/>
    </dgm:pt>
    <dgm:pt modelId="{7D5CEF12-A4D6-43C2-82F3-7258A8C714E9}" type="pres">
      <dgm:prSet presAssocID="{A21E47DC-9228-4028-AAE3-D000ED7D2B5D}" presName="composite" presStyleCnt="0"/>
      <dgm:spPr/>
    </dgm:pt>
    <dgm:pt modelId="{AA909A43-09D5-45C3-9606-F9641196A46D}" type="pres">
      <dgm:prSet presAssocID="{A21E47DC-9228-4028-AAE3-D000ED7D2B5D}" presName="background" presStyleLbl="node0" presStyleIdx="0" presStyleCnt="1"/>
      <dgm:spPr/>
    </dgm:pt>
    <dgm:pt modelId="{A75F8DC0-3724-45F2-9BAD-7D7A43E9A2E1}" type="pres">
      <dgm:prSet presAssocID="{A21E47DC-9228-4028-AAE3-D000ED7D2B5D}" presName="text" presStyleLbl="fgAcc0" presStyleIdx="0" presStyleCnt="1">
        <dgm:presLayoutVars>
          <dgm:chPref val="3"/>
        </dgm:presLayoutVars>
      </dgm:prSet>
      <dgm:spPr/>
    </dgm:pt>
    <dgm:pt modelId="{8F7D7894-01F5-46DF-B17F-A92992AD29C7}" type="pres">
      <dgm:prSet presAssocID="{A21E47DC-9228-4028-AAE3-D000ED7D2B5D}" presName="hierChild2" presStyleCnt="0"/>
      <dgm:spPr/>
    </dgm:pt>
  </dgm:ptLst>
  <dgm:cxnLst>
    <dgm:cxn modelId="{E9C058A6-28FA-A248-89E8-6992219EE03D}" type="presOf" srcId="{5A5DBE67-CC8A-4EC6-A0A1-38CC82E178C5}" destId="{031D4CB9-9910-4427-A54B-9384B0663311}" srcOrd="0" destOrd="0" presId="urn:microsoft.com/office/officeart/2005/8/layout/hierarchy1"/>
    <dgm:cxn modelId="{A2DED8E8-C0A0-2A45-9AED-EEF7272C25F2}" type="presOf" srcId="{A21E47DC-9228-4028-AAE3-D000ED7D2B5D}" destId="{A75F8DC0-3724-45F2-9BAD-7D7A43E9A2E1}" srcOrd="0" destOrd="0" presId="urn:microsoft.com/office/officeart/2005/8/layout/hierarchy1"/>
    <dgm:cxn modelId="{3E4013F4-A7BF-4060-9F2C-A7ED137C3B8E}" srcId="{5A5DBE67-CC8A-4EC6-A0A1-38CC82E178C5}" destId="{A21E47DC-9228-4028-AAE3-D000ED7D2B5D}" srcOrd="0" destOrd="0" parTransId="{2BDD855F-7D06-45F0-AE61-8D01F420A4A5}" sibTransId="{6905A06E-C772-40B1-8A47-FC1BC172F648}"/>
    <dgm:cxn modelId="{FC9C9260-7FE3-D94B-9F26-F3BA4C0481CE}" type="presParOf" srcId="{031D4CB9-9910-4427-A54B-9384B0663311}" destId="{18BE6EEB-D71D-4AE8-A2DF-4E425470EA55}" srcOrd="0" destOrd="0" presId="urn:microsoft.com/office/officeart/2005/8/layout/hierarchy1"/>
    <dgm:cxn modelId="{8E23AAC8-E671-D44C-A29B-991AD0D0BA8A}" type="presParOf" srcId="{18BE6EEB-D71D-4AE8-A2DF-4E425470EA55}" destId="{7D5CEF12-A4D6-43C2-82F3-7258A8C714E9}" srcOrd="0" destOrd="0" presId="urn:microsoft.com/office/officeart/2005/8/layout/hierarchy1"/>
    <dgm:cxn modelId="{C2E2E7E1-C749-274B-A796-77A7DCB25AEB}" type="presParOf" srcId="{7D5CEF12-A4D6-43C2-82F3-7258A8C714E9}" destId="{AA909A43-09D5-45C3-9606-F9641196A46D}" srcOrd="0" destOrd="0" presId="urn:microsoft.com/office/officeart/2005/8/layout/hierarchy1"/>
    <dgm:cxn modelId="{6F679E01-B703-CD47-A96E-DDBA3F63FF7B}" type="presParOf" srcId="{7D5CEF12-A4D6-43C2-82F3-7258A8C714E9}" destId="{A75F8DC0-3724-45F2-9BAD-7D7A43E9A2E1}" srcOrd="1" destOrd="0" presId="urn:microsoft.com/office/officeart/2005/8/layout/hierarchy1"/>
    <dgm:cxn modelId="{513A06E9-F7EF-1540-8901-615EEAA2EBEF}" type="presParOf" srcId="{18BE6EEB-D71D-4AE8-A2DF-4E425470EA55}" destId="{8F7D7894-01F5-46DF-B17F-A92992AD29C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A5DBE67-CC8A-4EC6-A0A1-38CC82E178C5}" type="doc">
      <dgm:prSet loTypeId="urn:microsoft.com/office/officeart/2005/8/layout/hierarchy1" loCatId="hierarchy" qsTypeId="urn:microsoft.com/office/officeart/2005/8/quickstyle/simple5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A21E47DC-9228-4028-AAE3-D000ED7D2B5D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1100">
              <a:latin typeface="Calibri"/>
              <a:ea typeface="Calibri"/>
              <a:cs typeface="Calibri"/>
            </a:rPr>
            <a:t>I planned my report by organize my thoughts before writing</a:t>
          </a:r>
          <a:endParaRPr lang="en-US" sz="2400">
            <a:latin typeface="Aptos" panose="020B0004020202020204"/>
            <a:ea typeface="+mn-ea"/>
            <a:cs typeface="+mn-cs"/>
          </a:endParaRPr>
        </a:p>
      </dgm:t>
    </dgm:pt>
    <dgm:pt modelId="{2BDD855F-7D06-45F0-AE61-8D01F420A4A5}" type="parTrans" cxnId="{3E4013F4-A7BF-4060-9F2C-A7ED137C3B8E}">
      <dgm:prSet/>
      <dgm:spPr/>
      <dgm:t>
        <a:bodyPr/>
        <a:lstStyle/>
        <a:p>
          <a:endParaRPr lang="en-US"/>
        </a:p>
      </dgm:t>
    </dgm:pt>
    <dgm:pt modelId="{6905A06E-C772-40B1-8A47-FC1BC172F648}" type="sibTrans" cxnId="{3E4013F4-A7BF-4060-9F2C-A7ED137C3B8E}">
      <dgm:prSet/>
      <dgm:spPr/>
      <dgm:t>
        <a:bodyPr/>
        <a:lstStyle/>
        <a:p>
          <a:endParaRPr lang="en-US"/>
        </a:p>
      </dgm:t>
    </dgm:pt>
    <dgm:pt modelId="{031D4CB9-9910-4427-A54B-9384B0663311}" type="pres">
      <dgm:prSet presAssocID="{5A5DBE67-CC8A-4EC6-A0A1-38CC82E178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8BE6EEB-D71D-4AE8-A2DF-4E425470EA55}" type="pres">
      <dgm:prSet presAssocID="{A21E47DC-9228-4028-AAE3-D000ED7D2B5D}" presName="hierRoot1" presStyleCnt="0"/>
      <dgm:spPr/>
    </dgm:pt>
    <dgm:pt modelId="{7D5CEF12-A4D6-43C2-82F3-7258A8C714E9}" type="pres">
      <dgm:prSet presAssocID="{A21E47DC-9228-4028-AAE3-D000ED7D2B5D}" presName="composite" presStyleCnt="0"/>
      <dgm:spPr/>
    </dgm:pt>
    <dgm:pt modelId="{AA909A43-09D5-45C3-9606-F9641196A46D}" type="pres">
      <dgm:prSet presAssocID="{A21E47DC-9228-4028-AAE3-D000ED7D2B5D}" presName="background" presStyleLbl="node0" presStyleIdx="0" presStyleCnt="1"/>
      <dgm:spPr/>
    </dgm:pt>
    <dgm:pt modelId="{A75F8DC0-3724-45F2-9BAD-7D7A43E9A2E1}" type="pres">
      <dgm:prSet presAssocID="{A21E47DC-9228-4028-AAE3-D000ED7D2B5D}" presName="text" presStyleLbl="fgAcc0" presStyleIdx="0" presStyleCnt="1">
        <dgm:presLayoutVars>
          <dgm:chPref val="3"/>
        </dgm:presLayoutVars>
      </dgm:prSet>
      <dgm:spPr/>
    </dgm:pt>
    <dgm:pt modelId="{8F7D7894-01F5-46DF-B17F-A92992AD29C7}" type="pres">
      <dgm:prSet presAssocID="{A21E47DC-9228-4028-AAE3-D000ED7D2B5D}" presName="hierChild2" presStyleCnt="0"/>
      <dgm:spPr/>
    </dgm:pt>
  </dgm:ptLst>
  <dgm:cxnLst>
    <dgm:cxn modelId="{E9C058A6-28FA-A248-89E8-6992219EE03D}" type="presOf" srcId="{5A5DBE67-CC8A-4EC6-A0A1-38CC82E178C5}" destId="{031D4CB9-9910-4427-A54B-9384B0663311}" srcOrd="0" destOrd="0" presId="urn:microsoft.com/office/officeart/2005/8/layout/hierarchy1"/>
    <dgm:cxn modelId="{A2DED8E8-C0A0-2A45-9AED-EEF7272C25F2}" type="presOf" srcId="{A21E47DC-9228-4028-AAE3-D000ED7D2B5D}" destId="{A75F8DC0-3724-45F2-9BAD-7D7A43E9A2E1}" srcOrd="0" destOrd="0" presId="urn:microsoft.com/office/officeart/2005/8/layout/hierarchy1"/>
    <dgm:cxn modelId="{3E4013F4-A7BF-4060-9F2C-A7ED137C3B8E}" srcId="{5A5DBE67-CC8A-4EC6-A0A1-38CC82E178C5}" destId="{A21E47DC-9228-4028-AAE3-D000ED7D2B5D}" srcOrd="0" destOrd="0" parTransId="{2BDD855F-7D06-45F0-AE61-8D01F420A4A5}" sibTransId="{6905A06E-C772-40B1-8A47-FC1BC172F648}"/>
    <dgm:cxn modelId="{FC9C9260-7FE3-D94B-9F26-F3BA4C0481CE}" type="presParOf" srcId="{031D4CB9-9910-4427-A54B-9384B0663311}" destId="{18BE6EEB-D71D-4AE8-A2DF-4E425470EA55}" srcOrd="0" destOrd="0" presId="urn:microsoft.com/office/officeart/2005/8/layout/hierarchy1"/>
    <dgm:cxn modelId="{8E23AAC8-E671-D44C-A29B-991AD0D0BA8A}" type="presParOf" srcId="{18BE6EEB-D71D-4AE8-A2DF-4E425470EA55}" destId="{7D5CEF12-A4D6-43C2-82F3-7258A8C714E9}" srcOrd="0" destOrd="0" presId="urn:microsoft.com/office/officeart/2005/8/layout/hierarchy1"/>
    <dgm:cxn modelId="{C2E2E7E1-C749-274B-A796-77A7DCB25AEB}" type="presParOf" srcId="{7D5CEF12-A4D6-43C2-82F3-7258A8C714E9}" destId="{AA909A43-09D5-45C3-9606-F9641196A46D}" srcOrd="0" destOrd="0" presId="urn:microsoft.com/office/officeart/2005/8/layout/hierarchy1"/>
    <dgm:cxn modelId="{6F679E01-B703-CD47-A96E-DDBA3F63FF7B}" type="presParOf" srcId="{7D5CEF12-A4D6-43C2-82F3-7258A8C714E9}" destId="{A75F8DC0-3724-45F2-9BAD-7D7A43E9A2E1}" srcOrd="1" destOrd="0" presId="urn:microsoft.com/office/officeart/2005/8/layout/hierarchy1"/>
    <dgm:cxn modelId="{513A06E9-F7EF-1540-8901-615EEAA2EBEF}" type="presParOf" srcId="{18BE6EEB-D71D-4AE8-A2DF-4E425470EA55}" destId="{8F7D7894-01F5-46DF-B17F-A92992AD29C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A5DBE67-CC8A-4EC6-A0A1-38CC82E178C5}" type="doc">
      <dgm:prSet loTypeId="urn:microsoft.com/office/officeart/2005/8/layout/hierarchy1" loCatId="hierarchy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6F6B63A-9339-444C-AC32-16B00BDF8AD7}">
      <dgm:prSet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100">
              <a:latin typeface="Calibri"/>
              <a:ea typeface="Calibri"/>
              <a:cs typeface="Calibri"/>
            </a:rPr>
            <a:t>Having a ready-made template also made writing easier for me.</a:t>
          </a:r>
        </a:p>
      </dgm:t>
    </dgm:pt>
    <dgm:pt modelId="{25E21E2F-EF78-4F34-932C-E3FFC45C8D14}" type="parTrans" cxnId="{EF79E521-519C-446A-BEB0-8A7564372F0D}">
      <dgm:prSet/>
      <dgm:spPr/>
      <dgm:t>
        <a:bodyPr/>
        <a:lstStyle/>
        <a:p>
          <a:endParaRPr lang="en-US"/>
        </a:p>
      </dgm:t>
    </dgm:pt>
    <dgm:pt modelId="{5653B94C-846C-4F30-9DFC-F0A5DA4163AF}" type="sibTrans" cxnId="{EF79E521-519C-446A-BEB0-8A7564372F0D}">
      <dgm:prSet/>
      <dgm:spPr/>
      <dgm:t>
        <a:bodyPr/>
        <a:lstStyle/>
        <a:p>
          <a:endParaRPr lang="en-US"/>
        </a:p>
      </dgm:t>
    </dgm:pt>
    <dgm:pt modelId="{031D4CB9-9910-4427-A54B-9384B0663311}" type="pres">
      <dgm:prSet presAssocID="{5A5DBE67-CC8A-4EC6-A0A1-38CC82E178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8D4877F-2F43-44E2-9C2D-10AFA05ED58F}" type="pres">
      <dgm:prSet presAssocID="{86F6B63A-9339-444C-AC32-16B00BDF8AD7}" presName="hierRoot1" presStyleCnt="0"/>
      <dgm:spPr/>
    </dgm:pt>
    <dgm:pt modelId="{6A5E3CD2-1BC9-48E6-9E7B-86E3915611D1}" type="pres">
      <dgm:prSet presAssocID="{86F6B63A-9339-444C-AC32-16B00BDF8AD7}" presName="composite" presStyleCnt="0"/>
      <dgm:spPr/>
    </dgm:pt>
    <dgm:pt modelId="{53A2334D-0A0B-4CF7-B280-840B1470F1B3}" type="pres">
      <dgm:prSet presAssocID="{86F6B63A-9339-444C-AC32-16B00BDF8AD7}" presName="background" presStyleLbl="node0" presStyleIdx="0" presStyleCnt="1"/>
      <dgm:spPr/>
    </dgm:pt>
    <dgm:pt modelId="{92341170-AE89-4B94-83DC-64C492AE0F1C}" type="pres">
      <dgm:prSet presAssocID="{86F6B63A-9339-444C-AC32-16B00BDF8AD7}" presName="text" presStyleLbl="fgAcc0" presStyleIdx="0" presStyleCnt="1">
        <dgm:presLayoutVars>
          <dgm:chPref val="3"/>
        </dgm:presLayoutVars>
      </dgm:prSet>
      <dgm:spPr/>
    </dgm:pt>
    <dgm:pt modelId="{018135D7-E07B-41CE-90B0-7485352ED865}" type="pres">
      <dgm:prSet presAssocID="{86F6B63A-9339-444C-AC32-16B00BDF8AD7}" presName="hierChild2" presStyleCnt="0"/>
      <dgm:spPr/>
    </dgm:pt>
  </dgm:ptLst>
  <dgm:cxnLst>
    <dgm:cxn modelId="{EF79E521-519C-446A-BEB0-8A7564372F0D}" srcId="{5A5DBE67-CC8A-4EC6-A0A1-38CC82E178C5}" destId="{86F6B63A-9339-444C-AC32-16B00BDF8AD7}" srcOrd="0" destOrd="0" parTransId="{25E21E2F-EF78-4F34-932C-E3FFC45C8D14}" sibTransId="{5653B94C-846C-4F30-9DFC-F0A5DA4163AF}"/>
    <dgm:cxn modelId="{E9C058A6-28FA-A248-89E8-6992219EE03D}" type="presOf" srcId="{5A5DBE67-CC8A-4EC6-A0A1-38CC82E178C5}" destId="{031D4CB9-9910-4427-A54B-9384B0663311}" srcOrd="0" destOrd="0" presId="urn:microsoft.com/office/officeart/2005/8/layout/hierarchy1"/>
    <dgm:cxn modelId="{B03165F9-806C-054B-AF2E-F973786EC11A}" type="presOf" srcId="{86F6B63A-9339-444C-AC32-16B00BDF8AD7}" destId="{92341170-AE89-4B94-83DC-64C492AE0F1C}" srcOrd="0" destOrd="0" presId="urn:microsoft.com/office/officeart/2005/8/layout/hierarchy1"/>
    <dgm:cxn modelId="{AC469592-B574-2442-9B3C-4E1689E0C741}" type="presParOf" srcId="{031D4CB9-9910-4427-A54B-9384B0663311}" destId="{38D4877F-2F43-44E2-9C2D-10AFA05ED58F}" srcOrd="0" destOrd="0" presId="urn:microsoft.com/office/officeart/2005/8/layout/hierarchy1"/>
    <dgm:cxn modelId="{60F3F0A6-DFDD-D342-A672-E9F3ACBE4E84}" type="presParOf" srcId="{38D4877F-2F43-44E2-9C2D-10AFA05ED58F}" destId="{6A5E3CD2-1BC9-48E6-9E7B-86E3915611D1}" srcOrd="0" destOrd="0" presId="urn:microsoft.com/office/officeart/2005/8/layout/hierarchy1"/>
    <dgm:cxn modelId="{F9C1C796-F09B-6E4D-982A-B9E88BF9AA8B}" type="presParOf" srcId="{6A5E3CD2-1BC9-48E6-9E7B-86E3915611D1}" destId="{53A2334D-0A0B-4CF7-B280-840B1470F1B3}" srcOrd="0" destOrd="0" presId="urn:microsoft.com/office/officeart/2005/8/layout/hierarchy1"/>
    <dgm:cxn modelId="{62924A22-3C7B-B949-BDCF-D6FDC4B213E0}" type="presParOf" srcId="{6A5E3CD2-1BC9-48E6-9E7B-86E3915611D1}" destId="{92341170-AE89-4B94-83DC-64C492AE0F1C}" srcOrd="1" destOrd="0" presId="urn:microsoft.com/office/officeart/2005/8/layout/hierarchy1"/>
    <dgm:cxn modelId="{9E28A168-2187-094A-8E3A-1E39ADB5823F}" type="presParOf" srcId="{38D4877F-2F43-44E2-9C2D-10AFA05ED58F}" destId="{018135D7-E07B-41CE-90B0-7485352ED86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A5DBE67-CC8A-4EC6-A0A1-38CC82E178C5}" type="doc">
      <dgm:prSet loTypeId="urn:microsoft.com/office/officeart/2005/8/layout/hierarchy1" loCatId="hierarchy" qsTypeId="urn:microsoft.com/office/officeart/2005/8/quickstyle/simple5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A21E47DC-9228-4028-AAE3-D000ED7D2B5D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1100">
              <a:latin typeface="Calibri"/>
              <a:ea typeface="Calibri"/>
              <a:cs typeface="Calibri"/>
            </a:rPr>
            <a:t>I planned my report by organize my thoughts before writing</a:t>
          </a:r>
          <a:endParaRPr lang="en-US" sz="2400">
            <a:latin typeface="Aptos" panose="020B0004020202020204"/>
            <a:ea typeface="+mn-ea"/>
            <a:cs typeface="+mn-cs"/>
          </a:endParaRPr>
        </a:p>
      </dgm:t>
    </dgm:pt>
    <dgm:pt modelId="{2BDD855F-7D06-45F0-AE61-8D01F420A4A5}" type="parTrans" cxnId="{3E4013F4-A7BF-4060-9F2C-A7ED137C3B8E}">
      <dgm:prSet/>
      <dgm:spPr/>
      <dgm:t>
        <a:bodyPr/>
        <a:lstStyle/>
        <a:p>
          <a:endParaRPr lang="en-US"/>
        </a:p>
      </dgm:t>
    </dgm:pt>
    <dgm:pt modelId="{6905A06E-C772-40B1-8A47-FC1BC172F648}" type="sibTrans" cxnId="{3E4013F4-A7BF-4060-9F2C-A7ED137C3B8E}">
      <dgm:prSet/>
      <dgm:spPr/>
      <dgm:t>
        <a:bodyPr/>
        <a:lstStyle/>
        <a:p>
          <a:endParaRPr lang="en-US"/>
        </a:p>
      </dgm:t>
    </dgm:pt>
    <dgm:pt modelId="{031D4CB9-9910-4427-A54B-9384B0663311}" type="pres">
      <dgm:prSet presAssocID="{5A5DBE67-CC8A-4EC6-A0A1-38CC82E178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8BE6EEB-D71D-4AE8-A2DF-4E425470EA55}" type="pres">
      <dgm:prSet presAssocID="{A21E47DC-9228-4028-AAE3-D000ED7D2B5D}" presName="hierRoot1" presStyleCnt="0"/>
      <dgm:spPr/>
    </dgm:pt>
    <dgm:pt modelId="{7D5CEF12-A4D6-43C2-82F3-7258A8C714E9}" type="pres">
      <dgm:prSet presAssocID="{A21E47DC-9228-4028-AAE3-D000ED7D2B5D}" presName="composite" presStyleCnt="0"/>
      <dgm:spPr/>
    </dgm:pt>
    <dgm:pt modelId="{AA909A43-09D5-45C3-9606-F9641196A46D}" type="pres">
      <dgm:prSet presAssocID="{A21E47DC-9228-4028-AAE3-D000ED7D2B5D}" presName="background" presStyleLbl="node0" presStyleIdx="0" presStyleCnt="1"/>
      <dgm:spPr/>
    </dgm:pt>
    <dgm:pt modelId="{A75F8DC0-3724-45F2-9BAD-7D7A43E9A2E1}" type="pres">
      <dgm:prSet presAssocID="{A21E47DC-9228-4028-AAE3-D000ED7D2B5D}" presName="text" presStyleLbl="fgAcc0" presStyleIdx="0" presStyleCnt="1">
        <dgm:presLayoutVars>
          <dgm:chPref val="3"/>
        </dgm:presLayoutVars>
      </dgm:prSet>
      <dgm:spPr/>
    </dgm:pt>
    <dgm:pt modelId="{8F7D7894-01F5-46DF-B17F-A92992AD29C7}" type="pres">
      <dgm:prSet presAssocID="{A21E47DC-9228-4028-AAE3-D000ED7D2B5D}" presName="hierChild2" presStyleCnt="0"/>
      <dgm:spPr/>
    </dgm:pt>
  </dgm:ptLst>
  <dgm:cxnLst>
    <dgm:cxn modelId="{E9C058A6-28FA-A248-89E8-6992219EE03D}" type="presOf" srcId="{5A5DBE67-CC8A-4EC6-A0A1-38CC82E178C5}" destId="{031D4CB9-9910-4427-A54B-9384B0663311}" srcOrd="0" destOrd="0" presId="urn:microsoft.com/office/officeart/2005/8/layout/hierarchy1"/>
    <dgm:cxn modelId="{A2DED8E8-C0A0-2A45-9AED-EEF7272C25F2}" type="presOf" srcId="{A21E47DC-9228-4028-AAE3-D000ED7D2B5D}" destId="{A75F8DC0-3724-45F2-9BAD-7D7A43E9A2E1}" srcOrd="0" destOrd="0" presId="urn:microsoft.com/office/officeart/2005/8/layout/hierarchy1"/>
    <dgm:cxn modelId="{3E4013F4-A7BF-4060-9F2C-A7ED137C3B8E}" srcId="{5A5DBE67-CC8A-4EC6-A0A1-38CC82E178C5}" destId="{A21E47DC-9228-4028-AAE3-D000ED7D2B5D}" srcOrd="0" destOrd="0" parTransId="{2BDD855F-7D06-45F0-AE61-8D01F420A4A5}" sibTransId="{6905A06E-C772-40B1-8A47-FC1BC172F648}"/>
    <dgm:cxn modelId="{FC9C9260-7FE3-D94B-9F26-F3BA4C0481CE}" type="presParOf" srcId="{031D4CB9-9910-4427-A54B-9384B0663311}" destId="{18BE6EEB-D71D-4AE8-A2DF-4E425470EA55}" srcOrd="0" destOrd="0" presId="urn:microsoft.com/office/officeart/2005/8/layout/hierarchy1"/>
    <dgm:cxn modelId="{8E23AAC8-E671-D44C-A29B-991AD0D0BA8A}" type="presParOf" srcId="{18BE6EEB-D71D-4AE8-A2DF-4E425470EA55}" destId="{7D5CEF12-A4D6-43C2-82F3-7258A8C714E9}" srcOrd="0" destOrd="0" presId="urn:microsoft.com/office/officeart/2005/8/layout/hierarchy1"/>
    <dgm:cxn modelId="{C2E2E7E1-C749-274B-A796-77A7DCB25AEB}" type="presParOf" srcId="{7D5CEF12-A4D6-43C2-82F3-7258A8C714E9}" destId="{AA909A43-09D5-45C3-9606-F9641196A46D}" srcOrd="0" destOrd="0" presId="urn:microsoft.com/office/officeart/2005/8/layout/hierarchy1"/>
    <dgm:cxn modelId="{6F679E01-B703-CD47-A96E-DDBA3F63FF7B}" type="presParOf" srcId="{7D5CEF12-A4D6-43C2-82F3-7258A8C714E9}" destId="{A75F8DC0-3724-45F2-9BAD-7D7A43E9A2E1}" srcOrd="1" destOrd="0" presId="urn:microsoft.com/office/officeart/2005/8/layout/hierarchy1"/>
    <dgm:cxn modelId="{513A06E9-F7EF-1540-8901-615EEAA2EBEF}" type="presParOf" srcId="{18BE6EEB-D71D-4AE8-A2DF-4E425470EA55}" destId="{8F7D7894-01F5-46DF-B17F-A92992AD29C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A5DBE67-CC8A-4EC6-A0A1-38CC82E178C5}" type="doc">
      <dgm:prSet loTypeId="urn:microsoft.com/office/officeart/2005/8/layout/hierarchy1" loCatId="hierarchy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6F6B63A-9339-444C-AC32-16B00BDF8AD7}">
      <dgm:prSet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100">
              <a:latin typeface="Calibri"/>
              <a:ea typeface="Calibri"/>
              <a:cs typeface="Calibri"/>
            </a:rPr>
            <a:t>Having a ready-made template also made writing easier for me.</a:t>
          </a:r>
        </a:p>
      </dgm:t>
    </dgm:pt>
    <dgm:pt modelId="{25E21E2F-EF78-4F34-932C-E3FFC45C8D14}" type="parTrans" cxnId="{EF79E521-519C-446A-BEB0-8A7564372F0D}">
      <dgm:prSet/>
      <dgm:spPr/>
      <dgm:t>
        <a:bodyPr/>
        <a:lstStyle/>
        <a:p>
          <a:endParaRPr lang="en-US"/>
        </a:p>
      </dgm:t>
    </dgm:pt>
    <dgm:pt modelId="{5653B94C-846C-4F30-9DFC-F0A5DA4163AF}" type="sibTrans" cxnId="{EF79E521-519C-446A-BEB0-8A7564372F0D}">
      <dgm:prSet/>
      <dgm:spPr/>
      <dgm:t>
        <a:bodyPr/>
        <a:lstStyle/>
        <a:p>
          <a:endParaRPr lang="en-US"/>
        </a:p>
      </dgm:t>
    </dgm:pt>
    <dgm:pt modelId="{031D4CB9-9910-4427-A54B-9384B0663311}" type="pres">
      <dgm:prSet presAssocID="{5A5DBE67-CC8A-4EC6-A0A1-38CC82E178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8D4877F-2F43-44E2-9C2D-10AFA05ED58F}" type="pres">
      <dgm:prSet presAssocID="{86F6B63A-9339-444C-AC32-16B00BDF8AD7}" presName="hierRoot1" presStyleCnt="0"/>
      <dgm:spPr/>
    </dgm:pt>
    <dgm:pt modelId="{6A5E3CD2-1BC9-48E6-9E7B-86E3915611D1}" type="pres">
      <dgm:prSet presAssocID="{86F6B63A-9339-444C-AC32-16B00BDF8AD7}" presName="composite" presStyleCnt="0"/>
      <dgm:spPr/>
    </dgm:pt>
    <dgm:pt modelId="{53A2334D-0A0B-4CF7-B280-840B1470F1B3}" type="pres">
      <dgm:prSet presAssocID="{86F6B63A-9339-444C-AC32-16B00BDF8AD7}" presName="background" presStyleLbl="node0" presStyleIdx="0" presStyleCnt="1"/>
      <dgm:spPr/>
    </dgm:pt>
    <dgm:pt modelId="{92341170-AE89-4B94-83DC-64C492AE0F1C}" type="pres">
      <dgm:prSet presAssocID="{86F6B63A-9339-444C-AC32-16B00BDF8AD7}" presName="text" presStyleLbl="fgAcc0" presStyleIdx="0" presStyleCnt="1">
        <dgm:presLayoutVars>
          <dgm:chPref val="3"/>
        </dgm:presLayoutVars>
      </dgm:prSet>
      <dgm:spPr/>
    </dgm:pt>
    <dgm:pt modelId="{018135D7-E07B-41CE-90B0-7485352ED865}" type="pres">
      <dgm:prSet presAssocID="{86F6B63A-9339-444C-AC32-16B00BDF8AD7}" presName="hierChild2" presStyleCnt="0"/>
      <dgm:spPr/>
    </dgm:pt>
  </dgm:ptLst>
  <dgm:cxnLst>
    <dgm:cxn modelId="{EF79E521-519C-446A-BEB0-8A7564372F0D}" srcId="{5A5DBE67-CC8A-4EC6-A0A1-38CC82E178C5}" destId="{86F6B63A-9339-444C-AC32-16B00BDF8AD7}" srcOrd="0" destOrd="0" parTransId="{25E21E2F-EF78-4F34-932C-E3FFC45C8D14}" sibTransId="{5653B94C-846C-4F30-9DFC-F0A5DA4163AF}"/>
    <dgm:cxn modelId="{E9C058A6-28FA-A248-89E8-6992219EE03D}" type="presOf" srcId="{5A5DBE67-CC8A-4EC6-A0A1-38CC82E178C5}" destId="{031D4CB9-9910-4427-A54B-9384B0663311}" srcOrd="0" destOrd="0" presId="urn:microsoft.com/office/officeart/2005/8/layout/hierarchy1"/>
    <dgm:cxn modelId="{B03165F9-806C-054B-AF2E-F973786EC11A}" type="presOf" srcId="{86F6B63A-9339-444C-AC32-16B00BDF8AD7}" destId="{92341170-AE89-4B94-83DC-64C492AE0F1C}" srcOrd="0" destOrd="0" presId="urn:microsoft.com/office/officeart/2005/8/layout/hierarchy1"/>
    <dgm:cxn modelId="{AC469592-B574-2442-9B3C-4E1689E0C741}" type="presParOf" srcId="{031D4CB9-9910-4427-A54B-9384B0663311}" destId="{38D4877F-2F43-44E2-9C2D-10AFA05ED58F}" srcOrd="0" destOrd="0" presId="urn:microsoft.com/office/officeart/2005/8/layout/hierarchy1"/>
    <dgm:cxn modelId="{60F3F0A6-DFDD-D342-A672-E9F3ACBE4E84}" type="presParOf" srcId="{38D4877F-2F43-44E2-9C2D-10AFA05ED58F}" destId="{6A5E3CD2-1BC9-48E6-9E7B-86E3915611D1}" srcOrd="0" destOrd="0" presId="urn:microsoft.com/office/officeart/2005/8/layout/hierarchy1"/>
    <dgm:cxn modelId="{F9C1C796-F09B-6E4D-982A-B9E88BF9AA8B}" type="presParOf" srcId="{6A5E3CD2-1BC9-48E6-9E7B-86E3915611D1}" destId="{53A2334D-0A0B-4CF7-B280-840B1470F1B3}" srcOrd="0" destOrd="0" presId="urn:microsoft.com/office/officeart/2005/8/layout/hierarchy1"/>
    <dgm:cxn modelId="{62924A22-3C7B-B949-BDCF-D6FDC4B213E0}" type="presParOf" srcId="{6A5E3CD2-1BC9-48E6-9E7B-86E3915611D1}" destId="{92341170-AE89-4B94-83DC-64C492AE0F1C}" srcOrd="1" destOrd="0" presId="urn:microsoft.com/office/officeart/2005/8/layout/hierarchy1"/>
    <dgm:cxn modelId="{9E28A168-2187-094A-8E3A-1E39ADB5823F}" type="presParOf" srcId="{38D4877F-2F43-44E2-9C2D-10AFA05ED58F}" destId="{018135D7-E07B-41CE-90B0-7485352ED86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A5DBE67-CC8A-4EC6-A0A1-38CC82E178C5}" type="doc">
      <dgm:prSet loTypeId="urn:microsoft.com/office/officeart/2005/8/layout/hierarchy1" loCatId="hierarchy" qsTypeId="urn:microsoft.com/office/officeart/2005/8/quickstyle/simple5" qsCatId="simple" csTypeId="urn:microsoft.com/office/officeart/2005/8/colors/accent5_3" csCatId="accent5" phldr="1"/>
      <dgm:spPr/>
      <dgm:t>
        <a:bodyPr/>
        <a:lstStyle/>
        <a:p>
          <a:endParaRPr lang="en-US"/>
        </a:p>
      </dgm:t>
    </dgm:pt>
    <dgm:pt modelId="{A21E47DC-9228-4028-AAE3-D000ED7D2B5D}">
      <dgm:prSet/>
      <dgm:spPr/>
      <dgm:t>
        <a:bodyPr/>
        <a:lstStyle/>
        <a:p>
          <a:pPr algn="ctr">
            <a:lnSpc>
              <a:spcPct val="90000"/>
            </a:lnSpc>
            <a:defRPr cap="all"/>
          </a:pPr>
          <a:r>
            <a:rPr lang="en-GB" sz="1900">
              <a:latin typeface="Aptos"/>
              <a:ea typeface="+mn-ea"/>
              <a:cs typeface="+mn-cs"/>
            </a:rPr>
            <a:t>I used references that helped me support my ideas.</a:t>
          </a:r>
          <a:endParaRPr lang="en-US" sz="1900">
            <a:latin typeface="Aptos" panose="020B0004020202020204"/>
            <a:ea typeface="+mn-ea"/>
            <a:cs typeface="+mn-cs"/>
          </a:endParaRPr>
        </a:p>
      </dgm:t>
    </dgm:pt>
    <dgm:pt modelId="{2BDD855F-7D06-45F0-AE61-8D01F420A4A5}" type="parTrans" cxnId="{3E4013F4-A7BF-4060-9F2C-A7ED137C3B8E}">
      <dgm:prSet/>
      <dgm:spPr/>
      <dgm:t>
        <a:bodyPr/>
        <a:lstStyle/>
        <a:p>
          <a:endParaRPr lang="en-US"/>
        </a:p>
      </dgm:t>
    </dgm:pt>
    <dgm:pt modelId="{6905A06E-C772-40B1-8A47-FC1BC172F648}" type="sibTrans" cxnId="{3E4013F4-A7BF-4060-9F2C-A7ED137C3B8E}">
      <dgm:prSet/>
      <dgm:spPr/>
      <dgm:t>
        <a:bodyPr/>
        <a:lstStyle/>
        <a:p>
          <a:endParaRPr lang="en-US"/>
        </a:p>
      </dgm:t>
    </dgm:pt>
    <dgm:pt modelId="{031D4CB9-9910-4427-A54B-9384B0663311}" type="pres">
      <dgm:prSet presAssocID="{5A5DBE67-CC8A-4EC6-A0A1-38CC82E178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8BE6EEB-D71D-4AE8-A2DF-4E425470EA55}" type="pres">
      <dgm:prSet presAssocID="{A21E47DC-9228-4028-AAE3-D000ED7D2B5D}" presName="hierRoot1" presStyleCnt="0"/>
      <dgm:spPr/>
    </dgm:pt>
    <dgm:pt modelId="{7D5CEF12-A4D6-43C2-82F3-7258A8C714E9}" type="pres">
      <dgm:prSet presAssocID="{A21E47DC-9228-4028-AAE3-D000ED7D2B5D}" presName="composite" presStyleCnt="0"/>
      <dgm:spPr/>
    </dgm:pt>
    <dgm:pt modelId="{AA909A43-09D5-45C3-9606-F9641196A46D}" type="pres">
      <dgm:prSet presAssocID="{A21E47DC-9228-4028-AAE3-D000ED7D2B5D}" presName="background" presStyleLbl="node0" presStyleIdx="0" presStyleCnt="1"/>
      <dgm:spPr/>
    </dgm:pt>
    <dgm:pt modelId="{A75F8DC0-3724-45F2-9BAD-7D7A43E9A2E1}" type="pres">
      <dgm:prSet presAssocID="{A21E47DC-9228-4028-AAE3-D000ED7D2B5D}" presName="text" presStyleLbl="fgAcc0" presStyleIdx="0" presStyleCnt="1">
        <dgm:presLayoutVars>
          <dgm:chPref val="3"/>
        </dgm:presLayoutVars>
      </dgm:prSet>
      <dgm:spPr/>
    </dgm:pt>
    <dgm:pt modelId="{8F7D7894-01F5-46DF-B17F-A92992AD29C7}" type="pres">
      <dgm:prSet presAssocID="{A21E47DC-9228-4028-AAE3-D000ED7D2B5D}" presName="hierChild2" presStyleCnt="0"/>
      <dgm:spPr/>
    </dgm:pt>
  </dgm:ptLst>
  <dgm:cxnLst>
    <dgm:cxn modelId="{E9C058A6-28FA-A248-89E8-6992219EE03D}" type="presOf" srcId="{5A5DBE67-CC8A-4EC6-A0A1-38CC82E178C5}" destId="{031D4CB9-9910-4427-A54B-9384B0663311}" srcOrd="0" destOrd="0" presId="urn:microsoft.com/office/officeart/2005/8/layout/hierarchy1"/>
    <dgm:cxn modelId="{A2DED8E8-C0A0-2A45-9AED-EEF7272C25F2}" type="presOf" srcId="{A21E47DC-9228-4028-AAE3-D000ED7D2B5D}" destId="{A75F8DC0-3724-45F2-9BAD-7D7A43E9A2E1}" srcOrd="0" destOrd="0" presId="urn:microsoft.com/office/officeart/2005/8/layout/hierarchy1"/>
    <dgm:cxn modelId="{3E4013F4-A7BF-4060-9F2C-A7ED137C3B8E}" srcId="{5A5DBE67-CC8A-4EC6-A0A1-38CC82E178C5}" destId="{A21E47DC-9228-4028-AAE3-D000ED7D2B5D}" srcOrd="0" destOrd="0" parTransId="{2BDD855F-7D06-45F0-AE61-8D01F420A4A5}" sibTransId="{6905A06E-C772-40B1-8A47-FC1BC172F648}"/>
    <dgm:cxn modelId="{FC9C9260-7FE3-D94B-9F26-F3BA4C0481CE}" type="presParOf" srcId="{031D4CB9-9910-4427-A54B-9384B0663311}" destId="{18BE6EEB-D71D-4AE8-A2DF-4E425470EA55}" srcOrd="0" destOrd="0" presId="urn:microsoft.com/office/officeart/2005/8/layout/hierarchy1"/>
    <dgm:cxn modelId="{8E23AAC8-E671-D44C-A29B-991AD0D0BA8A}" type="presParOf" srcId="{18BE6EEB-D71D-4AE8-A2DF-4E425470EA55}" destId="{7D5CEF12-A4D6-43C2-82F3-7258A8C714E9}" srcOrd="0" destOrd="0" presId="urn:microsoft.com/office/officeart/2005/8/layout/hierarchy1"/>
    <dgm:cxn modelId="{C2E2E7E1-C749-274B-A796-77A7DCB25AEB}" type="presParOf" srcId="{7D5CEF12-A4D6-43C2-82F3-7258A8C714E9}" destId="{AA909A43-09D5-45C3-9606-F9641196A46D}" srcOrd="0" destOrd="0" presId="urn:microsoft.com/office/officeart/2005/8/layout/hierarchy1"/>
    <dgm:cxn modelId="{6F679E01-B703-CD47-A96E-DDBA3F63FF7B}" type="presParOf" srcId="{7D5CEF12-A4D6-43C2-82F3-7258A8C714E9}" destId="{A75F8DC0-3724-45F2-9BAD-7D7A43E9A2E1}" srcOrd="1" destOrd="0" presId="urn:microsoft.com/office/officeart/2005/8/layout/hierarchy1"/>
    <dgm:cxn modelId="{513A06E9-F7EF-1540-8901-615EEAA2EBEF}" type="presParOf" srcId="{18BE6EEB-D71D-4AE8-A2DF-4E425470EA55}" destId="{8F7D7894-01F5-46DF-B17F-A92992AD29C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CFE66CD-0358-4808-9385-C305A12A40F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475E6F41-33F6-4AB7-B4A7-6F6889F16F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</a:t>
          </a:r>
          <a:r>
            <a:rPr lang="en-GB">
              <a:latin typeface="Aptos Display" panose="020F0302020204030204"/>
            </a:rPr>
            <a:t>challenges</a:t>
          </a:r>
          <a:r>
            <a:rPr lang="en-GB"/>
            <a:t> were; </a:t>
          </a:r>
          <a:r>
            <a:rPr lang="en-GB" sz="1100">
              <a:latin typeface="Calibri"/>
              <a:ea typeface="Calibri"/>
              <a:cs typeface="Calibri"/>
            </a:rPr>
            <a:t>Word count management, finding relevant sources, paraphrasing</a:t>
          </a:r>
          <a:endParaRPr lang="en-US"/>
        </a:p>
      </dgm:t>
    </dgm:pt>
    <dgm:pt modelId="{EA17BDB9-0C6D-47AA-B2CA-B482D9F244C5}" type="parTrans" cxnId="{493178F5-E969-4C74-89E2-F283BFA888EC}">
      <dgm:prSet/>
      <dgm:spPr/>
      <dgm:t>
        <a:bodyPr/>
        <a:lstStyle/>
        <a:p>
          <a:endParaRPr lang="en-US"/>
        </a:p>
      </dgm:t>
    </dgm:pt>
    <dgm:pt modelId="{5B644E1F-187B-413C-948D-EE63DC80CE2C}" type="sibTrans" cxnId="{493178F5-E969-4C74-89E2-F283BFA888EC}">
      <dgm:prSet/>
      <dgm:spPr/>
      <dgm:t>
        <a:bodyPr/>
        <a:lstStyle/>
        <a:p>
          <a:endParaRPr lang="en-US"/>
        </a:p>
      </dgm:t>
    </dgm:pt>
    <dgm:pt modelId="{4D043419-83C1-4E4D-9792-0532FD7422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overcame it by: rewrite sentences, research further, and rephrase ideas several times.</a:t>
          </a:r>
          <a:endParaRPr lang="en-US"/>
        </a:p>
      </dgm:t>
    </dgm:pt>
    <dgm:pt modelId="{4AC527CB-2DAE-4042-A5B0-2C60FCADE914}" type="parTrans" cxnId="{C5DAD4FE-10EC-47AB-8C7C-0971A8DF2E30}">
      <dgm:prSet/>
      <dgm:spPr/>
      <dgm:t>
        <a:bodyPr/>
        <a:lstStyle/>
        <a:p>
          <a:endParaRPr lang="en-US"/>
        </a:p>
      </dgm:t>
    </dgm:pt>
    <dgm:pt modelId="{B0CC7F76-AFE4-43B2-B4D1-3CFF281B177C}" type="sibTrans" cxnId="{C5DAD4FE-10EC-47AB-8C7C-0971A8DF2E30}">
      <dgm:prSet/>
      <dgm:spPr/>
      <dgm:t>
        <a:bodyPr/>
        <a:lstStyle/>
        <a:p>
          <a:endParaRPr lang="en-US"/>
        </a:p>
      </dgm:t>
    </dgm:pt>
    <dgm:pt modelId="{77615A4B-50D2-4075-93B7-EE53A8D8B4E2}" type="pres">
      <dgm:prSet presAssocID="{ECFE66CD-0358-4808-9385-C305A12A40F8}" presName="root" presStyleCnt="0">
        <dgm:presLayoutVars>
          <dgm:dir/>
          <dgm:resizeHandles val="exact"/>
        </dgm:presLayoutVars>
      </dgm:prSet>
      <dgm:spPr/>
    </dgm:pt>
    <dgm:pt modelId="{3C509BB8-9C57-47D5-901A-CB5B5B43FC9D}" type="pres">
      <dgm:prSet presAssocID="{475E6F41-33F6-4AB7-B4A7-6F6889F16F39}" presName="compNode" presStyleCnt="0"/>
      <dgm:spPr/>
    </dgm:pt>
    <dgm:pt modelId="{6317491E-D569-4A58-83E9-8EC204769A2F}" type="pres">
      <dgm:prSet presAssocID="{475E6F41-33F6-4AB7-B4A7-6F6889F16F39}" presName="bgRect" presStyleLbl="bgShp" presStyleIdx="0" presStyleCnt="2"/>
      <dgm:spPr/>
    </dgm:pt>
    <dgm:pt modelId="{4048B879-580F-4009-82E9-24843F30552A}" type="pres">
      <dgm:prSet presAssocID="{475E6F41-33F6-4AB7-B4A7-6F6889F16F3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4654FE37-81DA-4989-8EB4-CFD2F8850768}" type="pres">
      <dgm:prSet presAssocID="{475E6F41-33F6-4AB7-B4A7-6F6889F16F39}" presName="spaceRect" presStyleCnt="0"/>
      <dgm:spPr/>
    </dgm:pt>
    <dgm:pt modelId="{5709ABC9-DF7B-4650-9845-747C4D3D7721}" type="pres">
      <dgm:prSet presAssocID="{475E6F41-33F6-4AB7-B4A7-6F6889F16F39}" presName="parTx" presStyleLbl="revTx" presStyleIdx="0" presStyleCnt="2">
        <dgm:presLayoutVars>
          <dgm:chMax val="0"/>
          <dgm:chPref val="0"/>
        </dgm:presLayoutVars>
      </dgm:prSet>
      <dgm:spPr/>
    </dgm:pt>
    <dgm:pt modelId="{EA79DD7E-7B51-440C-A756-C2EC0976F9DC}" type="pres">
      <dgm:prSet presAssocID="{5B644E1F-187B-413C-948D-EE63DC80CE2C}" presName="sibTrans" presStyleCnt="0"/>
      <dgm:spPr/>
    </dgm:pt>
    <dgm:pt modelId="{CDCEBFD0-36AC-4D6D-AC42-F19D377818DB}" type="pres">
      <dgm:prSet presAssocID="{4D043419-83C1-4E4D-9792-0532FD742247}" presName="compNode" presStyleCnt="0"/>
      <dgm:spPr/>
    </dgm:pt>
    <dgm:pt modelId="{360163EE-94CA-44F6-AC08-8291303EA96A}" type="pres">
      <dgm:prSet presAssocID="{4D043419-83C1-4E4D-9792-0532FD742247}" presName="bgRect" presStyleLbl="bgShp" presStyleIdx="1" presStyleCnt="2"/>
      <dgm:spPr/>
    </dgm:pt>
    <dgm:pt modelId="{CD295FC1-6DD0-494A-8E53-6ABFBC208B98}" type="pres">
      <dgm:prSet presAssocID="{4D043419-83C1-4E4D-9792-0532FD74224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A52FF8A-87E7-4EF8-B6D4-4856E319DE60}" type="pres">
      <dgm:prSet presAssocID="{4D043419-83C1-4E4D-9792-0532FD742247}" presName="spaceRect" presStyleCnt="0"/>
      <dgm:spPr/>
    </dgm:pt>
    <dgm:pt modelId="{CA2ADAEB-938B-4482-BD23-66EF49ECA5E9}" type="pres">
      <dgm:prSet presAssocID="{4D043419-83C1-4E4D-9792-0532FD74224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D79C28A-CC5F-4C2E-86ED-56BC5206304E}" type="presOf" srcId="{ECFE66CD-0358-4808-9385-C305A12A40F8}" destId="{77615A4B-50D2-4075-93B7-EE53A8D8B4E2}" srcOrd="0" destOrd="0" presId="urn:microsoft.com/office/officeart/2018/2/layout/IconVerticalSolidList"/>
    <dgm:cxn modelId="{6BA195E9-4168-44B2-BF45-C36716A0EC1C}" type="presOf" srcId="{475E6F41-33F6-4AB7-B4A7-6F6889F16F39}" destId="{5709ABC9-DF7B-4650-9845-747C4D3D7721}" srcOrd="0" destOrd="0" presId="urn:microsoft.com/office/officeart/2018/2/layout/IconVerticalSolidList"/>
    <dgm:cxn modelId="{AEF40FED-C2FC-49C2-A2D1-D28725DB83B8}" type="presOf" srcId="{4D043419-83C1-4E4D-9792-0532FD742247}" destId="{CA2ADAEB-938B-4482-BD23-66EF49ECA5E9}" srcOrd="0" destOrd="0" presId="urn:microsoft.com/office/officeart/2018/2/layout/IconVerticalSolidList"/>
    <dgm:cxn modelId="{493178F5-E969-4C74-89E2-F283BFA888EC}" srcId="{ECFE66CD-0358-4808-9385-C305A12A40F8}" destId="{475E6F41-33F6-4AB7-B4A7-6F6889F16F39}" srcOrd="0" destOrd="0" parTransId="{EA17BDB9-0C6D-47AA-B2CA-B482D9F244C5}" sibTransId="{5B644E1F-187B-413C-948D-EE63DC80CE2C}"/>
    <dgm:cxn modelId="{C5DAD4FE-10EC-47AB-8C7C-0971A8DF2E30}" srcId="{ECFE66CD-0358-4808-9385-C305A12A40F8}" destId="{4D043419-83C1-4E4D-9792-0532FD742247}" srcOrd="1" destOrd="0" parTransId="{4AC527CB-2DAE-4042-A5B0-2C60FCADE914}" sibTransId="{B0CC7F76-AFE4-43B2-B4D1-3CFF281B177C}"/>
    <dgm:cxn modelId="{B1B3E4A0-21B3-4F20-A9DB-A7D85F21397D}" type="presParOf" srcId="{77615A4B-50D2-4075-93B7-EE53A8D8B4E2}" destId="{3C509BB8-9C57-47D5-901A-CB5B5B43FC9D}" srcOrd="0" destOrd="0" presId="urn:microsoft.com/office/officeart/2018/2/layout/IconVerticalSolidList"/>
    <dgm:cxn modelId="{0F1990BF-E238-4F70-A93A-57222A9A7B4B}" type="presParOf" srcId="{3C509BB8-9C57-47D5-901A-CB5B5B43FC9D}" destId="{6317491E-D569-4A58-83E9-8EC204769A2F}" srcOrd="0" destOrd="0" presId="urn:microsoft.com/office/officeart/2018/2/layout/IconVerticalSolidList"/>
    <dgm:cxn modelId="{7CD9D11C-4C69-4397-BF33-FFDB4F3B8447}" type="presParOf" srcId="{3C509BB8-9C57-47D5-901A-CB5B5B43FC9D}" destId="{4048B879-580F-4009-82E9-24843F30552A}" srcOrd="1" destOrd="0" presId="urn:microsoft.com/office/officeart/2018/2/layout/IconVerticalSolidList"/>
    <dgm:cxn modelId="{64EBBD1F-2716-4666-8232-965F3F932054}" type="presParOf" srcId="{3C509BB8-9C57-47D5-901A-CB5B5B43FC9D}" destId="{4654FE37-81DA-4989-8EB4-CFD2F8850768}" srcOrd="2" destOrd="0" presId="urn:microsoft.com/office/officeart/2018/2/layout/IconVerticalSolidList"/>
    <dgm:cxn modelId="{D56B57B6-EA16-4B40-B193-2EA704CDDB81}" type="presParOf" srcId="{3C509BB8-9C57-47D5-901A-CB5B5B43FC9D}" destId="{5709ABC9-DF7B-4650-9845-747C4D3D7721}" srcOrd="3" destOrd="0" presId="urn:microsoft.com/office/officeart/2018/2/layout/IconVerticalSolidList"/>
    <dgm:cxn modelId="{7CA1EF64-09F6-47DC-9E2C-09430A7EA42B}" type="presParOf" srcId="{77615A4B-50D2-4075-93B7-EE53A8D8B4E2}" destId="{EA79DD7E-7B51-440C-A756-C2EC0976F9DC}" srcOrd="1" destOrd="0" presId="urn:microsoft.com/office/officeart/2018/2/layout/IconVerticalSolidList"/>
    <dgm:cxn modelId="{09763477-812D-43D4-A0CF-3511B0BD0A2B}" type="presParOf" srcId="{77615A4B-50D2-4075-93B7-EE53A8D8B4E2}" destId="{CDCEBFD0-36AC-4D6D-AC42-F19D377818DB}" srcOrd="2" destOrd="0" presId="urn:microsoft.com/office/officeart/2018/2/layout/IconVerticalSolidList"/>
    <dgm:cxn modelId="{DC649840-0138-4F4F-83DB-303598F79F16}" type="presParOf" srcId="{CDCEBFD0-36AC-4D6D-AC42-F19D377818DB}" destId="{360163EE-94CA-44F6-AC08-8291303EA96A}" srcOrd="0" destOrd="0" presId="urn:microsoft.com/office/officeart/2018/2/layout/IconVerticalSolidList"/>
    <dgm:cxn modelId="{FABD04FD-8F16-4885-BB92-BB3C63BEE8A4}" type="presParOf" srcId="{CDCEBFD0-36AC-4D6D-AC42-F19D377818DB}" destId="{CD295FC1-6DD0-494A-8E53-6ABFBC208B98}" srcOrd="1" destOrd="0" presId="urn:microsoft.com/office/officeart/2018/2/layout/IconVerticalSolidList"/>
    <dgm:cxn modelId="{F1FE466D-16B6-41E0-A4C2-9AD7FC0A905B}" type="presParOf" srcId="{CDCEBFD0-36AC-4D6D-AC42-F19D377818DB}" destId="{AA52FF8A-87E7-4EF8-B6D4-4856E319DE60}" srcOrd="2" destOrd="0" presId="urn:microsoft.com/office/officeart/2018/2/layout/IconVerticalSolidList"/>
    <dgm:cxn modelId="{60B69C84-47BF-4FAE-B896-B6EE5126F2B4}" type="presParOf" srcId="{CDCEBFD0-36AC-4D6D-AC42-F19D377818DB}" destId="{CA2ADAEB-938B-4482-BD23-66EF49ECA5E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87F731A-CA51-43AC-9220-31E55FC37DC9}" type="doc">
      <dgm:prSet loTypeId="urn:microsoft.com/office/officeart/2005/8/layout/vProcess5" loCatId="process" qsTypeId="urn:microsoft.com/office/officeart/2005/8/quickstyle/simple2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4A2E524B-E9B9-4D88-9CD3-CDB9A9AC46D1}">
      <dgm:prSet/>
      <dgm:spPr/>
      <dgm:t>
        <a:bodyPr/>
        <a:lstStyle/>
        <a:p>
          <a:r>
            <a:rPr lang="en-GB"/>
            <a:t>I will start searching earlier and more thoroughly, because my search method was random this time and I did not find all the desired sources.</a:t>
          </a:r>
          <a:endParaRPr lang="en-US"/>
        </a:p>
      </dgm:t>
    </dgm:pt>
    <dgm:pt modelId="{62A09D01-D60B-42FE-9A07-1C247FA5D1CF}" type="parTrans" cxnId="{AE079EE3-00FE-4D8A-906C-7B28731C2A9A}">
      <dgm:prSet/>
      <dgm:spPr/>
      <dgm:t>
        <a:bodyPr/>
        <a:lstStyle/>
        <a:p>
          <a:endParaRPr lang="en-US"/>
        </a:p>
      </dgm:t>
    </dgm:pt>
    <dgm:pt modelId="{9AC2986F-73EF-4301-BC46-1BE8847752EF}" type="sibTrans" cxnId="{AE079EE3-00FE-4D8A-906C-7B28731C2A9A}">
      <dgm:prSet/>
      <dgm:spPr/>
      <dgm:t>
        <a:bodyPr/>
        <a:lstStyle/>
        <a:p>
          <a:endParaRPr lang="en-US"/>
        </a:p>
      </dgm:t>
    </dgm:pt>
    <dgm:pt modelId="{0DAB693E-4953-4F02-A4A2-EBC7539F4194}">
      <dgm:prSet/>
      <dgm:spPr/>
      <dgm:t>
        <a:bodyPr/>
        <a:lstStyle/>
        <a:p>
          <a:r>
            <a:rPr lang="en-GB"/>
            <a:t>I will continue to organize my thoughts and plan first because it helps me accomplish tasks easily</a:t>
          </a:r>
          <a:endParaRPr lang="en-US"/>
        </a:p>
      </dgm:t>
    </dgm:pt>
    <dgm:pt modelId="{341F1546-EA9B-4636-90C7-866374A55695}" type="parTrans" cxnId="{D8FDC8D7-04F9-46AB-912C-BF07A4DD5D27}">
      <dgm:prSet/>
      <dgm:spPr/>
      <dgm:t>
        <a:bodyPr/>
        <a:lstStyle/>
        <a:p>
          <a:endParaRPr lang="en-US"/>
        </a:p>
      </dgm:t>
    </dgm:pt>
    <dgm:pt modelId="{245ACA6A-CD5F-423D-9921-DD07FB76E0C4}" type="sibTrans" cxnId="{D8FDC8D7-04F9-46AB-912C-BF07A4DD5D27}">
      <dgm:prSet/>
      <dgm:spPr/>
      <dgm:t>
        <a:bodyPr/>
        <a:lstStyle/>
        <a:p>
          <a:endParaRPr lang="en-US"/>
        </a:p>
      </dgm:t>
    </dgm:pt>
    <dgm:pt modelId="{80A6A42B-E088-453E-A467-3F07B05E1122}">
      <dgm:prSet/>
      <dgm:spPr/>
      <dgm:t>
        <a:bodyPr/>
        <a:lstStyle/>
        <a:p>
          <a:r>
            <a:rPr lang="en-GB"/>
            <a:t>I plan for my next assignment to be more streamlined and less reliant on artificial intelligence tools.</a:t>
          </a:r>
          <a:endParaRPr lang="en-US"/>
        </a:p>
      </dgm:t>
    </dgm:pt>
    <dgm:pt modelId="{11BEF2EF-653C-4B16-A37B-11B84F8549AF}" type="parTrans" cxnId="{86EA8926-0791-400C-BCC9-D6BDD296392F}">
      <dgm:prSet/>
      <dgm:spPr/>
      <dgm:t>
        <a:bodyPr/>
        <a:lstStyle/>
        <a:p>
          <a:endParaRPr lang="en-US"/>
        </a:p>
      </dgm:t>
    </dgm:pt>
    <dgm:pt modelId="{4E8F2635-2EA5-4192-AF4B-3A697AA49964}" type="sibTrans" cxnId="{86EA8926-0791-400C-BCC9-D6BDD296392F}">
      <dgm:prSet/>
      <dgm:spPr/>
      <dgm:t>
        <a:bodyPr/>
        <a:lstStyle/>
        <a:p>
          <a:endParaRPr lang="en-US"/>
        </a:p>
      </dgm:t>
    </dgm:pt>
    <dgm:pt modelId="{AA6F4D33-7E2D-4869-A8B5-DACD8DB41695}" type="pres">
      <dgm:prSet presAssocID="{487F731A-CA51-43AC-9220-31E55FC37DC9}" presName="outerComposite" presStyleCnt="0">
        <dgm:presLayoutVars>
          <dgm:chMax val="5"/>
          <dgm:dir/>
          <dgm:resizeHandles val="exact"/>
        </dgm:presLayoutVars>
      </dgm:prSet>
      <dgm:spPr/>
    </dgm:pt>
    <dgm:pt modelId="{5E73F644-3391-4728-B6EF-E11ECC75A048}" type="pres">
      <dgm:prSet presAssocID="{487F731A-CA51-43AC-9220-31E55FC37DC9}" presName="dummyMaxCanvas" presStyleCnt="0">
        <dgm:presLayoutVars/>
      </dgm:prSet>
      <dgm:spPr/>
    </dgm:pt>
    <dgm:pt modelId="{FAC311A7-D804-4C0B-9C24-758818784BD9}" type="pres">
      <dgm:prSet presAssocID="{487F731A-CA51-43AC-9220-31E55FC37DC9}" presName="ThreeNodes_1" presStyleLbl="node1" presStyleIdx="0" presStyleCnt="3">
        <dgm:presLayoutVars>
          <dgm:bulletEnabled val="1"/>
        </dgm:presLayoutVars>
      </dgm:prSet>
      <dgm:spPr/>
    </dgm:pt>
    <dgm:pt modelId="{CAEA4708-AE1F-4AAE-9787-A761B11C3F40}" type="pres">
      <dgm:prSet presAssocID="{487F731A-CA51-43AC-9220-31E55FC37DC9}" presName="ThreeNodes_2" presStyleLbl="node1" presStyleIdx="1" presStyleCnt="3">
        <dgm:presLayoutVars>
          <dgm:bulletEnabled val="1"/>
        </dgm:presLayoutVars>
      </dgm:prSet>
      <dgm:spPr/>
    </dgm:pt>
    <dgm:pt modelId="{E9834FBB-0361-4728-B43D-CBFD585451E3}" type="pres">
      <dgm:prSet presAssocID="{487F731A-CA51-43AC-9220-31E55FC37DC9}" presName="ThreeNodes_3" presStyleLbl="node1" presStyleIdx="2" presStyleCnt="3">
        <dgm:presLayoutVars>
          <dgm:bulletEnabled val="1"/>
        </dgm:presLayoutVars>
      </dgm:prSet>
      <dgm:spPr/>
    </dgm:pt>
    <dgm:pt modelId="{5FF22F4B-DEF8-45DC-86CF-2B9DE2602717}" type="pres">
      <dgm:prSet presAssocID="{487F731A-CA51-43AC-9220-31E55FC37DC9}" presName="ThreeConn_1-2" presStyleLbl="fgAccFollowNode1" presStyleIdx="0" presStyleCnt="2">
        <dgm:presLayoutVars>
          <dgm:bulletEnabled val="1"/>
        </dgm:presLayoutVars>
      </dgm:prSet>
      <dgm:spPr/>
    </dgm:pt>
    <dgm:pt modelId="{1870C298-D4D7-4D41-ADE0-1D85398FA68B}" type="pres">
      <dgm:prSet presAssocID="{487F731A-CA51-43AC-9220-31E55FC37DC9}" presName="ThreeConn_2-3" presStyleLbl="fgAccFollowNode1" presStyleIdx="1" presStyleCnt="2">
        <dgm:presLayoutVars>
          <dgm:bulletEnabled val="1"/>
        </dgm:presLayoutVars>
      </dgm:prSet>
      <dgm:spPr/>
    </dgm:pt>
    <dgm:pt modelId="{D65A1222-4C0B-4F47-9BC0-47476BA4D76E}" type="pres">
      <dgm:prSet presAssocID="{487F731A-CA51-43AC-9220-31E55FC37DC9}" presName="ThreeNodes_1_text" presStyleLbl="node1" presStyleIdx="2" presStyleCnt="3">
        <dgm:presLayoutVars>
          <dgm:bulletEnabled val="1"/>
        </dgm:presLayoutVars>
      </dgm:prSet>
      <dgm:spPr/>
    </dgm:pt>
    <dgm:pt modelId="{0F469BC8-4723-4647-BDDC-5310DF8E1AF0}" type="pres">
      <dgm:prSet presAssocID="{487F731A-CA51-43AC-9220-31E55FC37DC9}" presName="ThreeNodes_2_text" presStyleLbl="node1" presStyleIdx="2" presStyleCnt="3">
        <dgm:presLayoutVars>
          <dgm:bulletEnabled val="1"/>
        </dgm:presLayoutVars>
      </dgm:prSet>
      <dgm:spPr/>
    </dgm:pt>
    <dgm:pt modelId="{5AB95E1F-D3AF-4B31-8489-CFB7C7EA7CB4}" type="pres">
      <dgm:prSet presAssocID="{487F731A-CA51-43AC-9220-31E55FC37DC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BEA0323-AEB9-473E-9E66-01402D71006E}" type="presOf" srcId="{80A6A42B-E088-453E-A467-3F07B05E1122}" destId="{5AB95E1F-D3AF-4B31-8489-CFB7C7EA7CB4}" srcOrd="1" destOrd="0" presId="urn:microsoft.com/office/officeart/2005/8/layout/vProcess5"/>
    <dgm:cxn modelId="{86EA8926-0791-400C-BCC9-D6BDD296392F}" srcId="{487F731A-CA51-43AC-9220-31E55FC37DC9}" destId="{80A6A42B-E088-453E-A467-3F07B05E1122}" srcOrd="2" destOrd="0" parTransId="{11BEF2EF-653C-4B16-A37B-11B84F8549AF}" sibTransId="{4E8F2635-2EA5-4192-AF4B-3A697AA49964}"/>
    <dgm:cxn modelId="{F6427339-C274-4338-84A4-672A0E830FB6}" type="presOf" srcId="{0DAB693E-4953-4F02-A4A2-EBC7539F4194}" destId="{0F469BC8-4723-4647-BDDC-5310DF8E1AF0}" srcOrd="1" destOrd="0" presId="urn:microsoft.com/office/officeart/2005/8/layout/vProcess5"/>
    <dgm:cxn modelId="{25AFD963-A40B-48E9-A318-8F763EC83C98}" type="presOf" srcId="{9AC2986F-73EF-4301-BC46-1BE8847752EF}" destId="{5FF22F4B-DEF8-45DC-86CF-2B9DE2602717}" srcOrd="0" destOrd="0" presId="urn:microsoft.com/office/officeart/2005/8/layout/vProcess5"/>
    <dgm:cxn modelId="{A4304E8D-127A-46F1-AD76-99703FE50ABF}" type="presOf" srcId="{0DAB693E-4953-4F02-A4A2-EBC7539F4194}" destId="{CAEA4708-AE1F-4AAE-9787-A761B11C3F40}" srcOrd="0" destOrd="0" presId="urn:microsoft.com/office/officeart/2005/8/layout/vProcess5"/>
    <dgm:cxn modelId="{165540AA-9978-4592-B8B2-55A0FBE75715}" type="presOf" srcId="{4A2E524B-E9B9-4D88-9CD3-CDB9A9AC46D1}" destId="{D65A1222-4C0B-4F47-9BC0-47476BA4D76E}" srcOrd="1" destOrd="0" presId="urn:microsoft.com/office/officeart/2005/8/layout/vProcess5"/>
    <dgm:cxn modelId="{162598AE-1FBF-4C17-94E7-E4A2DD27C4C0}" type="presOf" srcId="{4A2E524B-E9B9-4D88-9CD3-CDB9A9AC46D1}" destId="{FAC311A7-D804-4C0B-9C24-758818784BD9}" srcOrd="0" destOrd="0" presId="urn:microsoft.com/office/officeart/2005/8/layout/vProcess5"/>
    <dgm:cxn modelId="{2EC9C8C5-337B-4EF0-93D1-D5364A783B6C}" type="presOf" srcId="{487F731A-CA51-43AC-9220-31E55FC37DC9}" destId="{AA6F4D33-7E2D-4869-A8B5-DACD8DB41695}" srcOrd="0" destOrd="0" presId="urn:microsoft.com/office/officeart/2005/8/layout/vProcess5"/>
    <dgm:cxn modelId="{D8FDC8D7-04F9-46AB-912C-BF07A4DD5D27}" srcId="{487F731A-CA51-43AC-9220-31E55FC37DC9}" destId="{0DAB693E-4953-4F02-A4A2-EBC7539F4194}" srcOrd="1" destOrd="0" parTransId="{341F1546-EA9B-4636-90C7-866374A55695}" sibTransId="{245ACA6A-CD5F-423D-9921-DD07FB76E0C4}"/>
    <dgm:cxn modelId="{08672EDB-DD04-4FC5-A11D-FD846302EAD3}" type="presOf" srcId="{80A6A42B-E088-453E-A467-3F07B05E1122}" destId="{E9834FBB-0361-4728-B43D-CBFD585451E3}" srcOrd="0" destOrd="0" presId="urn:microsoft.com/office/officeart/2005/8/layout/vProcess5"/>
    <dgm:cxn modelId="{AE079EE3-00FE-4D8A-906C-7B28731C2A9A}" srcId="{487F731A-CA51-43AC-9220-31E55FC37DC9}" destId="{4A2E524B-E9B9-4D88-9CD3-CDB9A9AC46D1}" srcOrd="0" destOrd="0" parTransId="{62A09D01-D60B-42FE-9A07-1C247FA5D1CF}" sibTransId="{9AC2986F-73EF-4301-BC46-1BE8847752EF}"/>
    <dgm:cxn modelId="{5C39A2F4-E6A5-4CE5-A854-B2255B1035CE}" type="presOf" srcId="{245ACA6A-CD5F-423D-9921-DD07FB76E0C4}" destId="{1870C298-D4D7-4D41-ADE0-1D85398FA68B}" srcOrd="0" destOrd="0" presId="urn:microsoft.com/office/officeart/2005/8/layout/vProcess5"/>
    <dgm:cxn modelId="{CB312DB2-8264-41E7-9C81-59B5E96F4622}" type="presParOf" srcId="{AA6F4D33-7E2D-4869-A8B5-DACD8DB41695}" destId="{5E73F644-3391-4728-B6EF-E11ECC75A048}" srcOrd="0" destOrd="0" presId="urn:microsoft.com/office/officeart/2005/8/layout/vProcess5"/>
    <dgm:cxn modelId="{97663F7C-FF2A-413C-85E4-93D9F704440A}" type="presParOf" srcId="{AA6F4D33-7E2D-4869-A8B5-DACD8DB41695}" destId="{FAC311A7-D804-4C0B-9C24-758818784BD9}" srcOrd="1" destOrd="0" presId="urn:microsoft.com/office/officeart/2005/8/layout/vProcess5"/>
    <dgm:cxn modelId="{AA75B980-F836-44C9-869A-E5AD91A65007}" type="presParOf" srcId="{AA6F4D33-7E2D-4869-A8B5-DACD8DB41695}" destId="{CAEA4708-AE1F-4AAE-9787-A761B11C3F40}" srcOrd="2" destOrd="0" presId="urn:microsoft.com/office/officeart/2005/8/layout/vProcess5"/>
    <dgm:cxn modelId="{E9AFA8CD-586D-4AEB-A856-7D7080B12ECE}" type="presParOf" srcId="{AA6F4D33-7E2D-4869-A8B5-DACD8DB41695}" destId="{E9834FBB-0361-4728-B43D-CBFD585451E3}" srcOrd="3" destOrd="0" presId="urn:microsoft.com/office/officeart/2005/8/layout/vProcess5"/>
    <dgm:cxn modelId="{01ECB62C-6041-4B52-AA8B-A05F0B3502D4}" type="presParOf" srcId="{AA6F4D33-7E2D-4869-A8B5-DACD8DB41695}" destId="{5FF22F4B-DEF8-45DC-86CF-2B9DE2602717}" srcOrd="4" destOrd="0" presId="urn:microsoft.com/office/officeart/2005/8/layout/vProcess5"/>
    <dgm:cxn modelId="{8E9424B9-4021-457E-8977-A71C1B43B5F3}" type="presParOf" srcId="{AA6F4D33-7E2D-4869-A8B5-DACD8DB41695}" destId="{1870C298-D4D7-4D41-ADE0-1D85398FA68B}" srcOrd="5" destOrd="0" presId="urn:microsoft.com/office/officeart/2005/8/layout/vProcess5"/>
    <dgm:cxn modelId="{4057A8E9-2E1C-4719-B4C7-27CF68F1CBAF}" type="presParOf" srcId="{AA6F4D33-7E2D-4869-A8B5-DACD8DB41695}" destId="{D65A1222-4C0B-4F47-9BC0-47476BA4D76E}" srcOrd="6" destOrd="0" presId="urn:microsoft.com/office/officeart/2005/8/layout/vProcess5"/>
    <dgm:cxn modelId="{FF6F7629-0CDF-4EB8-9A20-C77473B6CF39}" type="presParOf" srcId="{AA6F4D33-7E2D-4869-A8B5-DACD8DB41695}" destId="{0F469BC8-4723-4647-BDDC-5310DF8E1AF0}" srcOrd="7" destOrd="0" presId="urn:microsoft.com/office/officeart/2005/8/layout/vProcess5"/>
    <dgm:cxn modelId="{455C8CBD-9E28-42AA-992C-55A94D15A15B}" type="presParOf" srcId="{AA6F4D33-7E2D-4869-A8B5-DACD8DB41695}" destId="{5AB95E1F-D3AF-4B31-8489-CFB7C7EA7CB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2E0A3-3294-48FC-95DE-81508D72D473}">
      <dsp:nvSpPr>
        <dsp:cNvPr id="0" name=""/>
        <dsp:cNvSpPr/>
      </dsp:nvSpPr>
      <dsp:spPr>
        <a:xfrm>
          <a:off x="0" y="1383651"/>
          <a:ext cx="6245265" cy="1185987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5447C-3CF7-4141-82A0-D1BA122E683A}">
      <dsp:nvSpPr>
        <dsp:cNvPr id="0" name=""/>
        <dsp:cNvSpPr/>
      </dsp:nvSpPr>
      <dsp:spPr>
        <a:xfrm>
          <a:off x="358761" y="1650498"/>
          <a:ext cx="652292" cy="652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AB0A-552C-431F-BF42-16B549555E38}">
      <dsp:nvSpPr>
        <dsp:cNvPr id="0" name=""/>
        <dsp:cNvSpPr/>
      </dsp:nvSpPr>
      <dsp:spPr>
        <a:xfrm>
          <a:off x="1369814" y="1383651"/>
          <a:ext cx="4875450" cy="11859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517" tIns="125517" rIns="125517" bIns="1255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found my sources using AI and searching the university library.</a:t>
          </a:r>
          <a:br>
            <a:rPr lang="en-GB" sz="2000" kern="1200"/>
          </a:br>
          <a:endParaRPr lang="en-US" sz="2000" kern="1200"/>
        </a:p>
      </dsp:txBody>
      <dsp:txXfrm>
        <a:off x="1369814" y="1383651"/>
        <a:ext cx="4875450" cy="11859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2E0A3-3294-48FC-95DE-81508D72D473}">
      <dsp:nvSpPr>
        <dsp:cNvPr id="0" name=""/>
        <dsp:cNvSpPr/>
      </dsp:nvSpPr>
      <dsp:spPr>
        <a:xfrm>
          <a:off x="0" y="1383651"/>
          <a:ext cx="6245265" cy="1185987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5447C-3CF7-4141-82A0-D1BA122E683A}">
      <dsp:nvSpPr>
        <dsp:cNvPr id="0" name=""/>
        <dsp:cNvSpPr/>
      </dsp:nvSpPr>
      <dsp:spPr>
        <a:xfrm>
          <a:off x="358761" y="1650498"/>
          <a:ext cx="652292" cy="652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AB0A-552C-431F-BF42-16B549555E38}">
      <dsp:nvSpPr>
        <dsp:cNvPr id="0" name=""/>
        <dsp:cNvSpPr/>
      </dsp:nvSpPr>
      <dsp:spPr>
        <a:xfrm>
          <a:off x="1369814" y="1383651"/>
          <a:ext cx="4875450" cy="11859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517" tIns="125517" rIns="125517" bIns="1255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found my sources using AI and searching the university library.</a:t>
          </a:r>
          <a:br>
            <a:rPr lang="en-GB" sz="2000" kern="1200"/>
          </a:br>
          <a:endParaRPr lang="en-US" sz="2000" kern="1200"/>
        </a:p>
      </dsp:txBody>
      <dsp:txXfrm>
        <a:off x="1369814" y="1383651"/>
        <a:ext cx="4875450" cy="11859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2E0A3-3294-48FC-95DE-81508D72D473}">
      <dsp:nvSpPr>
        <dsp:cNvPr id="0" name=""/>
        <dsp:cNvSpPr/>
      </dsp:nvSpPr>
      <dsp:spPr>
        <a:xfrm>
          <a:off x="0" y="1720526"/>
          <a:ext cx="6045973" cy="1474736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5447C-3CF7-4141-82A0-D1BA122E683A}">
      <dsp:nvSpPr>
        <dsp:cNvPr id="0" name=""/>
        <dsp:cNvSpPr/>
      </dsp:nvSpPr>
      <dsp:spPr>
        <a:xfrm>
          <a:off x="446107" y="2052341"/>
          <a:ext cx="811105" cy="8111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AB0A-552C-431F-BF42-16B549555E38}">
      <dsp:nvSpPr>
        <dsp:cNvPr id="0" name=""/>
        <dsp:cNvSpPr/>
      </dsp:nvSpPr>
      <dsp:spPr>
        <a:xfrm>
          <a:off x="1703320" y="1720526"/>
          <a:ext cx="4342652" cy="1474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076" tIns="156076" rIns="156076" bIns="156076" numCol="1" spcCol="127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Display" panose="020F0302020204030204"/>
            </a:rPr>
            <a:t>The</a:t>
          </a:r>
          <a:r>
            <a:rPr lang="en-GB" sz="1800" kern="1200"/>
            <a:t> easy part was doing the research, but it also difficult because </a:t>
          </a:r>
          <a:r>
            <a:rPr lang="en-GB" sz="1800" kern="1200">
              <a:latin typeface="Aptos Display" panose="020F0302020204030204"/>
            </a:rPr>
            <a:t>it was hard to  </a:t>
          </a:r>
          <a:r>
            <a:rPr lang="en-GB" sz="1800" kern="1200"/>
            <a:t>find reliable sources for my topic.</a:t>
          </a:r>
          <a:endParaRPr lang="en-US" sz="1800" kern="1200"/>
        </a:p>
      </dsp:txBody>
      <dsp:txXfrm>
        <a:off x="1703320" y="1720526"/>
        <a:ext cx="4342652" cy="14747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2E0A3-3294-48FC-95DE-81508D72D473}">
      <dsp:nvSpPr>
        <dsp:cNvPr id="0" name=""/>
        <dsp:cNvSpPr/>
      </dsp:nvSpPr>
      <dsp:spPr>
        <a:xfrm>
          <a:off x="0" y="1383651"/>
          <a:ext cx="6245265" cy="1185987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5447C-3CF7-4141-82A0-D1BA122E683A}">
      <dsp:nvSpPr>
        <dsp:cNvPr id="0" name=""/>
        <dsp:cNvSpPr/>
      </dsp:nvSpPr>
      <dsp:spPr>
        <a:xfrm>
          <a:off x="358761" y="1650498"/>
          <a:ext cx="652292" cy="652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AB0A-552C-431F-BF42-16B549555E38}">
      <dsp:nvSpPr>
        <dsp:cNvPr id="0" name=""/>
        <dsp:cNvSpPr/>
      </dsp:nvSpPr>
      <dsp:spPr>
        <a:xfrm>
          <a:off x="1369814" y="1383651"/>
          <a:ext cx="4875450" cy="11859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517" tIns="125517" rIns="125517" bIns="1255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found my sources using AI and searching the university library.</a:t>
          </a:r>
          <a:br>
            <a:rPr lang="en-GB" sz="2000" kern="1200"/>
          </a:br>
          <a:endParaRPr lang="en-US" sz="2000" kern="1200"/>
        </a:p>
      </dsp:txBody>
      <dsp:txXfrm>
        <a:off x="1369814" y="1383651"/>
        <a:ext cx="4875450" cy="11859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2E0A3-3294-48FC-95DE-81508D72D473}">
      <dsp:nvSpPr>
        <dsp:cNvPr id="0" name=""/>
        <dsp:cNvSpPr/>
      </dsp:nvSpPr>
      <dsp:spPr>
        <a:xfrm>
          <a:off x="0" y="1720526"/>
          <a:ext cx="6045973" cy="1474736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5447C-3CF7-4141-82A0-D1BA122E683A}">
      <dsp:nvSpPr>
        <dsp:cNvPr id="0" name=""/>
        <dsp:cNvSpPr/>
      </dsp:nvSpPr>
      <dsp:spPr>
        <a:xfrm>
          <a:off x="446107" y="2052341"/>
          <a:ext cx="811105" cy="8111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AB0A-552C-431F-BF42-16B549555E38}">
      <dsp:nvSpPr>
        <dsp:cNvPr id="0" name=""/>
        <dsp:cNvSpPr/>
      </dsp:nvSpPr>
      <dsp:spPr>
        <a:xfrm>
          <a:off x="1703320" y="1720526"/>
          <a:ext cx="4342652" cy="1474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076" tIns="156076" rIns="156076" bIns="156076" numCol="1" spcCol="127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Display" panose="020F0302020204030204"/>
            </a:rPr>
            <a:t>The</a:t>
          </a:r>
          <a:r>
            <a:rPr lang="en-GB" sz="1800" kern="1200"/>
            <a:t> easy part was doing the research, but it also difficult because </a:t>
          </a:r>
          <a:r>
            <a:rPr lang="en-GB" sz="1800" kern="1200">
              <a:latin typeface="Aptos Display" panose="020F0302020204030204"/>
            </a:rPr>
            <a:t>it was hard to  </a:t>
          </a:r>
          <a:r>
            <a:rPr lang="en-GB" sz="1800" kern="1200"/>
            <a:t>find reliable sources for my topic.</a:t>
          </a:r>
          <a:endParaRPr lang="en-US" sz="1800" kern="1200"/>
        </a:p>
      </dsp:txBody>
      <dsp:txXfrm>
        <a:off x="1703320" y="1720526"/>
        <a:ext cx="4342652" cy="14747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2E0A3-3294-48FC-95DE-81508D72D473}">
      <dsp:nvSpPr>
        <dsp:cNvPr id="0" name=""/>
        <dsp:cNvSpPr/>
      </dsp:nvSpPr>
      <dsp:spPr>
        <a:xfrm>
          <a:off x="0" y="1786174"/>
          <a:ext cx="6245265" cy="1531007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5447C-3CF7-4141-82A0-D1BA122E683A}">
      <dsp:nvSpPr>
        <dsp:cNvPr id="0" name=""/>
        <dsp:cNvSpPr/>
      </dsp:nvSpPr>
      <dsp:spPr>
        <a:xfrm>
          <a:off x="463129" y="2130651"/>
          <a:ext cx="842053" cy="8420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3AB0A-552C-431F-BF42-16B549555E38}">
      <dsp:nvSpPr>
        <dsp:cNvPr id="0" name=""/>
        <dsp:cNvSpPr/>
      </dsp:nvSpPr>
      <dsp:spPr>
        <a:xfrm>
          <a:off x="1768313" y="1786174"/>
          <a:ext cx="4476951" cy="1531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032" tIns="162032" rIns="162032" bIns="16203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 Display" panose="020F0302020204030204"/>
            </a:rPr>
            <a:t>The</a:t>
          </a:r>
          <a:r>
            <a:rPr lang="en-GB" sz="1800" kern="1200"/>
            <a:t> research changed my perspective I realised that AI can't help with everything, and its results are not always correct.</a:t>
          </a:r>
          <a:br>
            <a:rPr lang="en-GB" sz="1800" kern="1200"/>
          </a:br>
          <a:endParaRPr lang="en-US" sz="1800" kern="1200"/>
        </a:p>
      </dsp:txBody>
      <dsp:txXfrm>
        <a:off x="1768313" y="1786174"/>
        <a:ext cx="4476951" cy="153100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09A43-09D5-45C3-9606-F9641196A46D}">
      <dsp:nvSpPr>
        <dsp:cNvPr id="0" name=""/>
        <dsp:cNvSpPr/>
      </dsp:nvSpPr>
      <dsp:spPr>
        <a:xfrm>
          <a:off x="1280795" y="1179"/>
          <a:ext cx="2826660" cy="17949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75F8DC0-3724-45F2-9BAD-7D7A43E9A2E1}">
      <dsp:nvSpPr>
        <dsp:cNvPr id="0" name=""/>
        <dsp:cNvSpPr/>
      </dsp:nvSpPr>
      <dsp:spPr>
        <a:xfrm>
          <a:off x="1594869" y="299549"/>
          <a:ext cx="2826660" cy="17949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>
              <a:latin typeface="Aptos" panose="020B0004020202020204"/>
              <a:ea typeface="+mn-ea"/>
              <a:cs typeface="+mn-cs"/>
            </a:rPr>
            <a:t>I planned my report by organize my thoughts before writing.</a:t>
          </a:r>
          <a:endParaRPr lang="en-US" sz="2100" kern="1200">
            <a:latin typeface="Aptos" panose="020B0004020202020204"/>
            <a:ea typeface="+mn-ea"/>
            <a:cs typeface="+mn-cs"/>
          </a:endParaRPr>
        </a:p>
      </dsp:txBody>
      <dsp:txXfrm>
        <a:off x="1647441" y="352121"/>
        <a:ext cx="2721516" cy="168978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09A43-09D5-45C3-9606-F9641196A46D}">
      <dsp:nvSpPr>
        <dsp:cNvPr id="0" name=""/>
        <dsp:cNvSpPr/>
      </dsp:nvSpPr>
      <dsp:spPr>
        <a:xfrm>
          <a:off x="1280795" y="1179"/>
          <a:ext cx="2826660" cy="17949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75F8DC0-3724-45F2-9BAD-7D7A43E9A2E1}">
      <dsp:nvSpPr>
        <dsp:cNvPr id="0" name=""/>
        <dsp:cNvSpPr/>
      </dsp:nvSpPr>
      <dsp:spPr>
        <a:xfrm>
          <a:off x="1594869" y="299549"/>
          <a:ext cx="2826660" cy="17949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>
              <a:latin typeface="Calibri"/>
              <a:ea typeface="Calibri"/>
              <a:cs typeface="Calibri"/>
            </a:rPr>
            <a:t>I planned my report by organize my thoughts before writing</a:t>
          </a:r>
          <a:endParaRPr lang="en-US" sz="2200" kern="1200">
            <a:latin typeface="Aptos" panose="020B0004020202020204"/>
            <a:ea typeface="+mn-ea"/>
            <a:cs typeface="+mn-cs"/>
          </a:endParaRPr>
        </a:p>
      </dsp:txBody>
      <dsp:txXfrm>
        <a:off x="1647441" y="352121"/>
        <a:ext cx="2721516" cy="168978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A2334D-0A0B-4CF7-B280-840B1470F1B3}">
      <dsp:nvSpPr>
        <dsp:cNvPr id="0" name=""/>
        <dsp:cNvSpPr/>
      </dsp:nvSpPr>
      <dsp:spPr>
        <a:xfrm>
          <a:off x="2975339" y="954"/>
          <a:ext cx="2872665" cy="182414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341170-AE89-4B94-83DC-64C492AE0F1C}">
      <dsp:nvSpPr>
        <dsp:cNvPr id="0" name=""/>
        <dsp:cNvSpPr/>
      </dsp:nvSpPr>
      <dsp:spPr>
        <a:xfrm>
          <a:off x="3294524" y="304180"/>
          <a:ext cx="2872665" cy="18241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>
              <a:latin typeface="Calibri"/>
              <a:ea typeface="Calibri"/>
              <a:cs typeface="Calibri"/>
            </a:rPr>
            <a:t>Having a ready-made template also made writing easier for me.</a:t>
          </a:r>
        </a:p>
      </dsp:txBody>
      <dsp:txXfrm>
        <a:off x="3347951" y="357607"/>
        <a:ext cx="2765811" cy="171728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09A43-09D5-45C3-9606-F9641196A46D}">
      <dsp:nvSpPr>
        <dsp:cNvPr id="0" name=""/>
        <dsp:cNvSpPr/>
      </dsp:nvSpPr>
      <dsp:spPr>
        <a:xfrm>
          <a:off x="1280795" y="1179"/>
          <a:ext cx="2826660" cy="179492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alpha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alpha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75F8DC0-3724-45F2-9BAD-7D7A43E9A2E1}">
      <dsp:nvSpPr>
        <dsp:cNvPr id="0" name=""/>
        <dsp:cNvSpPr/>
      </dsp:nvSpPr>
      <dsp:spPr>
        <a:xfrm>
          <a:off x="1594869" y="299549"/>
          <a:ext cx="2826660" cy="17949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>
              <a:latin typeface="Calibri"/>
              <a:ea typeface="Calibri"/>
              <a:cs typeface="Calibri"/>
            </a:rPr>
            <a:t>I planned my report by organize my thoughts before writing</a:t>
          </a:r>
          <a:endParaRPr lang="en-US" sz="2200" kern="1200">
            <a:latin typeface="Aptos" panose="020B0004020202020204"/>
            <a:ea typeface="+mn-ea"/>
            <a:cs typeface="+mn-cs"/>
          </a:endParaRPr>
        </a:p>
      </dsp:txBody>
      <dsp:txXfrm>
        <a:off x="1647441" y="352121"/>
        <a:ext cx="2721516" cy="168978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A2334D-0A0B-4CF7-B280-840B1470F1B3}">
      <dsp:nvSpPr>
        <dsp:cNvPr id="0" name=""/>
        <dsp:cNvSpPr/>
      </dsp:nvSpPr>
      <dsp:spPr>
        <a:xfrm>
          <a:off x="2975339" y="954"/>
          <a:ext cx="2872665" cy="182414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2341170-AE89-4B94-83DC-64C492AE0F1C}">
      <dsp:nvSpPr>
        <dsp:cNvPr id="0" name=""/>
        <dsp:cNvSpPr/>
      </dsp:nvSpPr>
      <dsp:spPr>
        <a:xfrm>
          <a:off x="3294524" y="304180"/>
          <a:ext cx="2872665" cy="18241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>
              <a:latin typeface="Calibri"/>
              <a:ea typeface="Calibri"/>
              <a:cs typeface="Calibri"/>
            </a:rPr>
            <a:t>Having a ready-made template also made writing easier for me.</a:t>
          </a:r>
        </a:p>
      </dsp:txBody>
      <dsp:txXfrm>
        <a:off x="3347951" y="357607"/>
        <a:ext cx="2765811" cy="171728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09A43-09D5-45C3-9606-F9641196A46D}">
      <dsp:nvSpPr>
        <dsp:cNvPr id="0" name=""/>
        <dsp:cNvSpPr/>
      </dsp:nvSpPr>
      <dsp:spPr>
        <a:xfrm>
          <a:off x="1866610" y="12"/>
          <a:ext cx="3206010" cy="203581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75F8DC0-3724-45F2-9BAD-7D7A43E9A2E1}">
      <dsp:nvSpPr>
        <dsp:cNvPr id="0" name=""/>
        <dsp:cNvSpPr/>
      </dsp:nvSpPr>
      <dsp:spPr>
        <a:xfrm>
          <a:off x="2222834" y="338424"/>
          <a:ext cx="3206010" cy="20358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>
              <a:latin typeface="Aptos"/>
              <a:ea typeface="+mn-ea"/>
              <a:cs typeface="+mn-cs"/>
            </a:rPr>
            <a:t>I used references that helped me support my ideas.</a:t>
          </a:r>
          <a:endParaRPr lang="en-US" sz="2500" kern="1200">
            <a:latin typeface="Aptos"/>
            <a:ea typeface="+mn-ea"/>
            <a:cs typeface="+mn-cs"/>
          </a:endParaRPr>
        </a:p>
      </dsp:txBody>
      <dsp:txXfrm>
        <a:off x="2282461" y="398051"/>
        <a:ext cx="3086756" cy="191656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17491E-D569-4A58-83E9-8EC204769A2F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8B879-580F-4009-82E9-24843F30552A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9ABC9-DF7B-4650-9845-747C4D3D7721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</a:t>
          </a:r>
          <a:r>
            <a:rPr lang="en-GB" sz="2500" kern="1200">
              <a:latin typeface="Aptos Display" panose="020F0302020204030204"/>
            </a:rPr>
            <a:t>challenges</a:t>
          </a:r>
          <a:r>
            <a:rPr lang="en-GB" sz="2500" kern="1200"/>
            <a:t> were; </a:t>
          </a:r>
          <a:r>
            <a:rPr lang="en-GB" sz="2500" kern="1200">
              <a:latin typeface="Calibri"/>
              <a:ea typeface="Calibri"/>
              <a:cs typeface="Calibri"/>
            </a:rPr>
            <a:t>Word count management, finding relevant sources, paraphrasing</a:t>
          </a:r>
          <a:endParaRPr lang="en-US" sz="2500" kern="1200"/>
        </a:p>
      </dsp:txBody>
      <dsp:txXfrm>
        <a:off x="1507738" y="707092"/>
        <a:ext cx="9007861" cy="1305401"/>
      </dsp:txXfrm>
    </dsp:sp>
    <dsp:sp modelId="{360163EE-94CA-44F6-AC08-8291303EA96A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295FC1-6DD0-494A-8E53-6ABFBC208B98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ADAEB-938B-4482-BD23-66EF49ECA5E9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 overcame it by: rewrite sentences, research further, and rephrase ideas several times.</a:t>
          </a:r>
          <a:endParaRPr lang="en-US" sz="2500" kern="1200"/>
        </a:p>
      </dsp:txBody>
      <dsp:txXfrm>
        <a:off x="1507738" y="2338844"/>
        <a:ext cx="9007861" cy="130540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C311A7-D804-4C0B-9C24-758818784BD9}">
      <dsp:nvSpPr>
        <dsp:cNvPr id="0" name=""/>
        <dsp:cNvSpPr/>
      </dsp:nvSpPr>
      <dsp:spPr>
        <a:xfrm>
          <a:off x="0" y="0"/>
          <a:ext cx="5242160" cy="1221613"/>
        </a:xfrm>
        <a:prstGeom prst="roundRect">
          <a:avLst>
            <a:gd name="adj" fmla="val 10000"/>
          </a:avLst>
        </a:prstGeom>
        <a:solidFill>
          <a:schemeClr val="accent5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will start searching earlier and more thoroughly, because my search method was random this time and I did not find all the desired sources.</a:t>
          </a:r>
          <a:endParaRPr lang="en-US" sz="1800" kern="1200"/>
        </a:p>
      </dsp:txBody>
      <dsp:txXfrm>
        <a:off x="35780" y="35780"/>
        <a:ext cx="3923944" cy="1150053"/>
      </dsp:txXfrm>
    </dsp:sp>
    <dsp:sp modelId="{CAEA4708-AE1F-4AAE-9787-A761B11C3F40}">
      <dsp:nvSpPr>
        <dsp:cNvPr id="0" name=""/>
        <dsp:cNvSpPr/>
      </dsp:nvSpPr>
      <dsp:spPr>
        <a:xfrm>
          <a:off x="462543" y="1425215"/>
          <a:ext cx="5242160" cy="1221613"/>
        </a:xfrm>
        <a:prstGeom prst="roundRect">
          <a:avLst>
            <a:gd name="adj" fmla="val 10000"/>
          </a:avLst>
        </a:prstGeom>
        <a:solidFill>
          <a:schemeClr val="accent5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will continue to organize my thoughts and plan first because it helps me accomplish tasks easily</a:t>
          </a:r>
          <a:endParaRPr lang="en-US" sz="1800" kern="1200"/>
        </a:p>
      </dsp:txBody>
      <dsp:txXfrm>
        <a:off x="498323" y="1460995"/>
        <a:ext cx="3914008" cy="1150053"/>
      </dsp:txXfrm>
    </dsp:sp>
    <dsp:sp modelId="{E9834FBB-0361-4728-B43D-CBFD585451E3}">
      <dsp:nvSpPr>
        <dsp:cNvPr id="0" name=""/>
        <dsp:cNvSpPr/>
      </dsp:nvSpPr>
      <dsp:spPr>
        <a:xfrm>
          <a:off x="925087" y="2850430"/>
          <a:ext cx="5242160" cy="1221613"/>
        </a:xfrm>
        <a:prstGeom prst="roundRect">
          <a:avLst>
            <a:gd name="adj" fmla="val 10000"/>
          </a:avLst>
        </a:prstGeom>
        <a:solidFill>
          <a:schemeClr val="accent5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plan for my next assignment to be more streamlined and less reliant on artificial intelligence tools.</a:t>
          </a:r>
          <a:endParaRPr lang="en-US" sz="1800" kern="1200"/>
        </a:p>
      </dsp:txBody>
      <dsp:txXfrm>
        <a:off x="960867" y="2886210"/>
        <a:ext cx="3914008" cy="1150053"/>
      </dsp:txXfrm>
    </dsp:sp>
    <dsp:sp modelId="{5FF22F4B-DEF8-45DC-86CF-2B9DE2602717}">
      <dsp:nvSpPr>
        <dsp:cNvPr id="0" name=""/>
        <dsp:cNvSpPr/>
      </dsp:nvSpPr>
      <dsp:spPr>
        <a:xfrm>
          <a:off x="4448112" y="926390"/>
          <a:ext cx="794048" cy="79404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626773" y="926390"/>
        <a:ext cx="436726" cy="597521"/>
      </dsp:txXfrm>
    </dsp:sp>
    <dsp:sp modelId="{1870C298-D4D7-4D41-ADE0-1D85398FA68B}">
      <dsp:nvSpPr>
        <dsp:cNvPr id="0" name=""/>
        <dsp:cNvSpPr/>
      </dsp:nvSpPr>
      <dsp:spPr>
        <a:xfrm>
          <a:off x="4910655" y="2343461"/>
          <a:ext cx="794048" cy="79404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089316" y="2343461"/>
        <a:ext cx="436726" cy="597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9T13:15:08.08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9984 2539 3455 0 0,'0'-11'416'0'0,"5"-13"-224"0"0,2-9-64 0 0,5-9 320 0 0,0-2-192 0 0,-1 0-32 0 0,2 3-544 0 0,-1 13 352 0 0,-2 12-32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9T13:15:08.08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9913 2304 4575 0 0,'5'-6'128'0'0,"8"-1"-96"0"0,6 1 128 0 0,0 0-160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9T13:15:08.0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10183 2522 5471 0 0,'-5'0'608'0'0,"-2"0"-608"0"0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9T13:25:13.6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11787 10110 2271 0 0,'0'-5'672'0'0,"6"3"96"0"0,6 2 800 0 0,2 7 864 0 0,-2 7-736 0 0,-3 12-1568 0 0,-8 6-64 0 0,-4 4 32 0 0,-2 1-32 0 0,0-1 64 0 0,-4-1-64 0 0,-1-2 0 0 0,1 0 32 0 0,-3-6-64 0 0,1-3 0 0 0,2 0 96 0 0,2 2-64 0 0,3 1 64 0 0,2 2 96 0 0,1 6-224 0 0,1 7 32 0 0,0 3-32 0 0,-4-7 32 0 0,-3 1-32 0 0,-4-1 0 0 0,-2-1 0 0 0,3-3 0 0 0,-3-1 0 0 0,1 0 0 0 0,2-2 0 0 0,4 0 32 0 0,1 0-32 0 0,3 0 0 0 0,1-1 0 0 0,2 1 64 0 0,-6 11-32 0 0,-2 3-32 0 0,1-1 32 0 0,1-2 0 0 0,1-3 64 0 0,2-3 0 0 0,6 3-96 0 0,3 0 32 0 0,0-1 32 0 0,-2-2 640 0 0,-1-1-704 0 0,-12 3-1696 0 0,-9-4 1088 0 0,-3-9 608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microsoft.com/office/2007/relationships/diagramDrawing" Target="../diagrams/drawing3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2.xml"/><Relationship Id="rId12" Type="http://schemas.openxmlformats.org/officeDocument/2006/relationships/diagramColors" Target="../diagrams/colors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11" Type="http://schemas.openxmlformats.org/officeDocument/2006/relationships/diagramQuickStyle" Target="../diagrams/quickStyle3.xml"/><Relationship Id="rId5" Type="http://schemas.openxmlformats.org/officeDocument/2006/relationships/diagramLayout" Target="../diagrams/layout2.xml"/><Relationship Id="rId10" Type="http://schemas.openxmlformats.org/officeDocument/2006/relationships/diagramLayout" Target="../diagrams/layout3.xml"/><Relationship Id="rId4" Type="http://schemas.openxmlformats.org/officeDocument/2006/relationships/diagramData" Target="../diagrams/data2.xml"/><Relationship Id="rId9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13" Type="http://schemas.microsoft.com/office/2007/relationships/diagramDrawing" Target="../diagrams/drawing5.xml"/><Relationship Id="rId18" Type="http://schemas.microsoft.com/office/2007/relationships/diagramDrawing" Target="../diagrams/drawing6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4.xml"/><Relationship Id="rId12" Type="http://schemas.openxmlformats.org/officeDocument/2006/relationships/diagramColors" Target="../diagrams/colors5.xml"/><Relationship Id="rId17" Type="http://schemas.openxmlformats.org/officeDocument/2006/relationships/diagramColors" Target="../diagrams/colors6.xml"/><Relationship Id="rId2" Type="http://schemas.openxmlformats.org/officeDocument/2006/relationships/image" Target="../media/image3.jpeg"/><Relationship Id="rId16" Type="http://schemas.openxmlformats.org/officeDocument/2006/relationships/diagramQuickStyle" Target="../diagrams/quickStyl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11" Type="http://schemas.openxmlformats.org/officeDocument/2006/relationships/diagramQuickStyle" Target="../diagrams/quickStyle5.xml"/><Relationship Id="rId5" Type="http://schemas.openxmlformats.org/officeDocument/2006/relationships/diagramLayout" Target="../diagrams/layout4.xml"/><Relationship Id="rId15" Type="http://schemas.openxmlformats.org/officeDocument/2006/relationships/diagramLayout" Target="../diagrams/layout6.xml"/><Relationship Id="rId10" Type="http://schemas.openxmlformats.org/officeDocument/2006/relationships/diagramLayout" Target="../diagrams/layout5.xml"/><Relationship Id="rId4" Type="http://schemas.openxmlformats.org/officeDocument/2006/relationships/diagramData" Target="../diagrams/data4.xml"/><Relationship Id="rId9" Type="http://schemas.openxmlformats.org/officeDocument/2006/relationships/diagramData" Target="../diagrams/data5.xml"/><Relationship Id="rId14" Type="http://schemas.openxmlformats.org/officeDocument/2006/relationships/diagramData" Target="../diagrams/data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9.xml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12" Type="http://schemas.microsoft.com/office/2007/relationships/diagramDrawing" Target="../diagrams/drawing9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11" Type="http://schemas.openxmlformats.org/officeDocument/2006/relationships/diagramColors" Target="../diagrams/colors9.xml"/><Relationship Id="rId5" Type="http://schemas.openxmlformats.org/officeDocument/2006/relationships/diagramQuickStyle" Target="../diagrams/quickStyle8.xml"/><Relationship Id="rId10" Type="http://schemas.openxmlformats.org/officeDocument/2006/relationships/diagramQuickStyle" Target="../diagrams/quickStyle9.xml"/><Relationship Id="rId4" Type="http://schemas.openxmlformats.org/officeDocument/2006/relationships/diagramLayout" Target="../diagrams/layout8.xml"/><Relationship Id="rId9" Type="http://schemas.openxmlformats.org/officeDocument/2006/relationships/diagramLayout" Target="../diagrams/layout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1.xml"/><Relationship Id="rId13" Type="http://schemas.openxmlformats.org/officeDocument/2006/relationships/diagramData" Target="../diagrams/data12.xml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12" Type="http://schemas.microsoft.com/office/2007/relationships/diagramDrawing" Target="../diagrams/drawing11.xml"/><Relationship Id="rId17" Type="http://schemas.microsoft.com/office/2007/relationships/diagramDrawing" Target="../diagrams/drawing12.xml"/><Relationship Id="rId2" Type="http://schemas.openxmlformats.org/officeDocument/2006/relationships/image" Target="../media/image8.jpeg"/><Relationship Id="rId16" Type="http://schemas.openxmlformats.org/officeDocument/2006/relationships/diagramColors" Target="../diagrams/colors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11" Type="http://schemas.openxmlformats.org/officeDocument/2006/relationships/diagramColors" Target="../diagrams/colors11.xml"/><Relationship Id="rId5" Type="http://schemas.openxmlformats.org/officeDocument/2006/relationships/diagramQuickStyle" Target="../diagrams/quickStyle10.xml"/><Relationship Id="rId15" Type="http://schemas.openxmlformats.org/officeDocument/2006/relationships/diagramQuickStyle" Target="../diagrams/quickStyle12.xml"/><Relationship Id="rId10" Type="http://schemas.openxmlformats.org/officeDocument/2006/relationships/diagramQuickStyle" Target="../diagrams/quickStyle11.xml"/><Relationship Id="rId4" Type="http://schemas.openxmlformats.org/officeDocument/2006/relationships/diagramLayout" Target="../diagrams/layout10.xml"/><Relationship Id="rId9" Type="http://schemas.openxmlformats.org/officeDocument/2006/relationships/diagramLayout" Target="../diagrams/layout11.xml"/><Relationship Id="rId14" Type="http://schemas.openxmlformats.org/officeDocument/2006/relationships/diagramLayout" Target="../diagrams/layout1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13" Type="http://schemas.openxmlformats.org/officeDocument/2006/relationships/image" Target="../media/image16.pn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12" Type="http://schemas.openxmlformats.org/officeDocument/2006/relationships/customXml" Target="../ink/ink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11" Type="http://schemas.openxmlformats.org/officeDocument/2006/relationships/image" Target="../media/image15.png"/><Relationship Id="rId5" Type="http://schemas.openxmlformats.org/officeDocument/2006/relationships/diagramQuickStyle" Target="../diagrams/quickStyle13.xml"/><Relationship Id="rId15" Type="http://schemas.openxmlformats.org/officeDocument/2006/relationships/image" Target="../media/image17.png"/><Relationship Id="rId10" Type="http://schemas.openxmlformats.org/officeDocument/2006/relationships/customXml" Target="../ink/ink2.xml"/><Relationship Id="rId4" Type="http://schemas.openxmlformats.org/officeDocument/2006/relationships/diagramLayout" Target="../diagrams/layout13.xml"/><Relationship Id="rId9" Type="http://schemas.openxmlformats.org/officeDocument/2006/relationships/image" Target="../media/image14.png"/><Relationship Id="rId14" Type="http://schemas.openxmlformats.org/officeDocument/2006/relationships/customXml" Target="../ink/ink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BF569C-35E0-5F4B-C43A-DE7E1EA189F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781" r="-1" b="12955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124712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Reflective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227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BMSW4013- Academic Skills for the Digital Era.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DEF0EFD6-A3C2-4C94-A80A-BA9709D99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sketchy box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sX0" fmla="*/ 0 w 10515600"/>
              <a:gd name="csY0" fmla="*/ 0 h 5416094"/>
              <a:gd name="csX1" fmla="*/ 552069 w 10515600"/>
              <a:gd name="csY1" fmla="*/ 0 h 5416094"/>
              <a:gd name="csX2" fmla="*/ 893826 w 10515600"/>
              <a:gd name="csY2" fmla="*/ 0 h 5416094"/>
              <a:gd name="csX3" fmla="*/ 1761363 w 10515600"/>
              <a:gd name="csY3" fmla="*/ 0 h 5416094"/>
              <a:gd name="csX4" fmla="*/ 2313432 w 10515600"/>
              <a:gd name="csY4" fmla="*/ 0 h 5416094"/>
              <a:gd name="csX5" fmla="*/ 2865501 w 10515600"/>
              <a:gd name="csY5" fmla="*/ 0 h 5416094"/>
              <a:gd name="csX6" fmla="*/ 3733038 w 10515600"/>
              <a:gd name="csY6" fmla="*/ 0 h 5416094"/>
              <a:gd name="csX7" fmla="*/ 4179951 w 10515600"/>
              <a:gd name="csY7" fmla="*/ 0 h 5416094"/>
              <a:gd name="csX8" fmla="*/ 5047488 w 10515600"/>
              <a:gd name="csY8" fmla="*/ 0 h 5416094"/>
              <a:gd name="csX9" fmla="*/ 5915025 w 10515600"/>
              <a:gd name="csY9" fmla="*/ 0 h 5416094"/>
              <a:gd name="csX10" fmla="*/ 6572250 w 10515600"/>
              <a:gd name="csY10" fmla="*/ 0 h 5416094"/>
              <a:gd name="csX11" fmla="*/ 7439787 w 10515600"/>
              <a:gd name="csY11" fmla="*/ 0 h 5416094"/>
              <a:gd name="csX12" fmla="*/ 7991856 w 10515600"/>
              <a:gd name="csY12" fmla="*/ 0 h 5416094"/>
              <a:gd name="csX13" fmla="*/ 8543925 w 10515600"/>
              <a:gd name="csY13" fmla="*/ 0 h 5416094"/>
              <a:gd name="csX14" fmla="*/ 9306306 w 10515600"/>
              <a:gd name="csY14" fmla="*/ 0 h 5416094"/>
              <a:gd name="csX15" fmla="*/ 9858375 w 10515600"/>
              <a:gd name="csY15" fmla="*/ 0 h 5416094"/>
              <a:gd name="csX16" fmla="*/ 10515600 w 10515600"/>
              <a:gd name="csY16" fmla="*/ 0 h 5416094"/>
              <a:gd name="csX17" fmla="*/ 10515600 w 10515600"/>
              <a:gd name="csY17" fmla="*/ 785334 h 5416094"/>
              <a:gd name="csX18" fmla="*/ 10515600 w 10515600"/>
              <a:gd name="csY18" fmla="*/ 1516506 h 5416094"/>
              <a:gd name="csX19" fmla="*/ 10515600 w 10515600"/>
              <a:gd name="csY19" fmla="*/ 2247679 h 5416094"/>
              <a:gd name="csX20" fmla="*/ 10515600 w 10515600"/>
              <a:gd name="csY20" fmla="*/ 2762208 h 5416094"/>
              <a:gd name="csX21" fmla="*/ 10515600 w 10515600"/>
              <a:gd name="csY21" fmla="*/ 3330898 h 5416094"/>
              <a:gd name="csX22" fmla="*/ 10515600 w 10515600"/>
              <a:gd name="csY22" fmla="*/ 4062071 h 5416094"/>
              <a:gd name="csX23" fmla="*/ 10515600 w 10515600"/>
              <a:gd name="csY23" fmla="*/ 4684921 h 5416094"/>
              <a:gd name="csX24" fmla="*/ 10515600 w 10515600"/>
              <a:gd name="csY24" fmla="*/ 5416094 h 5416094"/>
              <a:gd name="csX25" fmla="*/ 9753219 w 10515600"/>
              <a:gd name="csY25" fmla="*/ 5416094 h 5416094"/>
              <a:gd name="csX26" fmla="*/ 9411462 w 10515600"/>
              <a:gd name="csY26" fmla="*/ 5416094 h 5416094"/>
              <a:gd name="csX27" fmla="*/ 8754237 w 10515600"/>
              <a:gd name="csY27" fmla="*/ 5416094 h 5416094"/>
              <a:gd name="csX28" fmla="*/ 8307324 w 10515600"/>
              <a:gd name="csY28" fmla="*/ 5416094 h 5416094"/>
              <a:gd name="csX29" fmla="*/ 7544943 w 10515600"/>
              <a:gd name="csY29" fmla="*/ 5416094 h 5416094"/>
              <a:gd name="csX30" fmla="*/ 7098030 w 10515600"/>
              <a:gd name="csY30" fmla="*/ 5416094 h 5416094"/>
              <a:gd name="csX31" fmla="*/ 6335649 w 10515600"/>
              <a:gd name="csY31" fmla="*/ 5416094 h 5416094"/>
              <a:gd name="csX32" fmla="*/ 5993892 w 10515600"/>
              <a:gd name="csY32" fmla="*/ 5416094 h 5416094"/>
              <a:gd name="csX33" fmla="*/ 5231511 w 10515600"/>
              <a:gd name="csY33" fmla="*/ 5416094 h 5416094"/>
              <a:gd name="csX34" fmla="*/ 4784598 w 10515600"/>
              <a:gd name="csY34" fmla="*/ 5416094 h 5416094"/>
              <a:gd name="csX35" fmla="*/ 4442841 w 10515600"/>
              <a:gd name="csY35" fmla="*/ 5416094 h 5416094"/>
              <a:gd name="csX36" fmla="*/ 3995928 w 10515600"/>
              <a:gd name="csY36" fmla="*/ 5416094 h 5416094"/>
              <a:gd name="csX37" fmla="*/ 3233547 w 10515600"/>
              <a:gd name="csY37" fmla="*/ 5416094 h 5416094"/>
              <a:gd name="csX38" fmla="*/ 2786634 w 10515600"/>
              <a:gd name="csY38" fmla="*/ 5416094 h 5416094"/>
              <a:gd name="csX39" fmla="*/ 2444877 w 10515600"/>
              <a:gd name="csY39" fmla="*/ 5416094 h 5416094"/>
              <a:gd name="csX40" fmla="*/ 1997964 w 10515600"/>
              <a:gd name="csY40" fmla="*/ 5416094 h 5416094"/>
              <a:gd name="csX41" fmla="*/ 1445895 w 10515600"/>
              <a:gd name="csY41" fmla="*/ 5416094 h 5416094"/>
              <a:gd name="csX42" fmla="*/ 788670 w 10515600"/>
              <a:gd name="csY42" fmla="*/ 5416094 h 5416094"/>
              <a:gd name="csX43" fmla="*/ 0 w 10515600"/>
              <a:gd name="csY43" fmla="*/ 5416094 h 5416094"/>
              <a:gd name="csX44" fmla="*/ 0 w 10515600"/>
              <a:gd name="csY44" fmla="*/ 4630760 h 5416094"/>
              <a:gd name="csX45" fmla="*/ 0 w 10515600"/>
              <a:gd name="csY45" fmla="*/ 3953749 h 5416094"/>
              <a:gd name="csX46" fmla="*/ 0 w 10515600"/>
              <a:gd name="csY46" fmla="*/ 3276737 h 5416094"/>
              <a:gd name="csX47" fmla="*/ 0 w 10515600"/>
              <a:gd name="csY47" fmla="*/ 2599725 h 5416094"/>
              <a:gd name="csX48" fmla="*/ 0 w 10515600"/>
              <a:gd name="csY48" fmla="*/ 1922713 h 5416094"/>
              <a:gd name="csX49" fmla="*/ 0 w 10515600"/>
              <a:gd name="csY49" fmla="*/ 1299863 h 5416094"/>
              <a:gd name="csX50" fmla="*/ 0 w 10515600"/>
              <a:gd name="csY50" fmla="*/ 0 h 541609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A49A1C-5D44-2EA8-3562-D1A2E51B2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51AACEFA-E538-A21B-0A39-6EBB6D328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9CD795-7DAD-74D2-B055-90E8CB579B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00" r="27186" b="1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EAC93771-B4B8-1127-3AC4-5C258FC0F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B8A7B7-B862-FCFA-436F-D59A0161F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Overview 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C6B9020-CCE6-EF26-88C6-A2E029EF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788F1C77-B5B6-799E-AEF7-844986C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751BE-76DF-5A2B-07C3-FD8277A8C6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754" y="2718054"/>
            <a:ext cx="6009042" cy="46795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The topic I focused on in my report was how students can benefit from digital learning tools, such as social media, electronic libraries, and academic search engines.</a:t>
            </a:r>
          </a:p>
          <a:p>
            <a:r>
              <a:rPr lang="en-GB" sz="1700">
                <a:solidFill>
                  <a:schemeClr val="bg1"/>
                </a:solidFill>
              </a:rPr>
              <a:t>My main conclusion was that digital tools, when used effectively, can enhance students’ skills, improve communication, and prepare them for future careers.</a:t>
            </a:r>
          </a:p>
        </p:txBody>
      </p:sp>
    </p:spTree>
    <p:extLst>
      <p:ext uri="{BB962C8B-B14F-4D97-AF65-F5344CB8AC3E}">
        <p14:creationId xmlns:p14="http://schemas.microsoft.com/office/powerpoint/2010/main" val="20024696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BC4727-D907-4B60-DE49-4418F0DAAB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8C180F-9ADC-FCDB-9AEE-AD7CFE8B96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8980B8-C382-0C26-3B51-DED82E5C8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Research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4AFDFC0-B9E6-B8C8-4CA4-656DD3D246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75" y="1844015"/>
            <a:ext cx="5473655" cy="365657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AF380A-0F47-DEF3-8A55-8F593D343BA7}"/>
              </a:ext>
            </a:extLst>
          </p:cNvPr>
          <p:cNvGraphicFramePr>
            <a:graphicFrameLocks/>
          </p:cNvGraphicFramePr>
          <p:nvPr/>
        </p:nvGraphicFramePr>
        <p:xfrm>
          <a:off x="5579183" y="-385965"/>
          <a:ext cx="6245265" cy="3953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724806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822089-ABA4-901F-29B5-DBA9DD1571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93A194-47E9-C978-3425-6BF79B1C37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B4775C-26FF-46A3-28B5-352B5ED1E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Research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B397995-717C-ABB9-D445-9394F4E87C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75" y="1844015"/>
            <a:ext cx="5473655" cy="365657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63970A-F4D0-E36C-7A18-7C25A2854A75}"/>
              </a:ext>
            </a:extLst>
          </p:cNvPr>
          <p:cNvGraphicFramePr>
            <a:graphicFrameLocks/>
          </p:cNvGraphicFramePr>
          <p:nvPr/>
        </p:nvGraphicFramePr>
        <p:xfrm>
          <a:off x="5579183" y="-385965"/>
          <a:ext cx="6245265" cy="3953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158" name="Content Placeholder 2">
            <a:extLst>
              <a:ext uri="{FF2B5EF4-FFF2-40B4-BE49-F238E27FC236}">
                <a16:creationId xmlns:a16="http://schemas.microsoft.com/office/drawing/2014/main" id="{BB60EA70-E26C-2128-2736-B6352C93183C}"/>
              </a:ext>
            </a:extLst>
          </p:cNvPr>
          <p:cNvGraphicFramePr>
            <a:graphicFrameLocks/>
          </p:cNvGraphicFramePr>
          <p:nvPr/>
        </p:nvGraphicFramePr>
        <p:xfrm>
          <a:off x="5778474" y="964430"/>
          <a:ext cx="6045973" cy="4915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8332394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5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3919BB-880F-0957-540D-CAEC27BA45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78FAB7-B771-CA2C-9844-62A7720BF3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2A74FD-DDD7-4EEF-7CD1-B2757247A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Research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5ED947A-EA06-34DA-BED7-76ACC39F8A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75" y="1844015"/>
            <a:ext cx="5473655" cy="365657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8765D4-672B-9276-BFBC-E06B6F85CCBF}"/>
              </a:ext>
            </a:extLst>
          </p:cNvPr>
          <p:cNvGraphicFramePr>
            <a:graphicFrameLocks/>
          </p:cNvGraphicFramePr>
          <p:nvPr/>
        </p:nvGraphicFramePr>
        <p:xfrm>
          <a:off x="5579183" y="-385965"/>
          <a:ext cx="6245265" cy="3953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158" name="Content Placeholder 2">
            <a:extLst>
              <a:ext uri="{FF2B5EF4-FFF2-40B4-BE49-F238E27FC236}">
                <a16:creationId xmlns:a16="http://schemas.microsoft.com/office/drawing/2014/main" id="{ECE149F4-1A4E-49F9-B6C2-B852DFE48BD3}"/>
              </a:ext>
            </a:extLst>
          </p:cNvPr>
          <p:cNvGraphicFramePr>
            <a:graphicFrameLocks/>
          </p:cNvGraphicFramePr>
          <p:nvPr/>
        </p:nvGraphicFramePr>
        <p:xfrm>
          <a:off x="5778474" y="964430"/>
          <a:ext cx="6045973" cy="4915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57" name="Content Placeholder 2">
            <a:extLst>
              <a:ext uri="{FF2B5EF4-FFF2-40B4-BE49-F238E27FC236}">
                <a16:creationId xmlns:a16="http://schemas.microsoft.com/office/drawing/2014/main" id="{7631D1DD-186F-0699-6353-1E76B56A54FD}"/>
              </a:ext>
            </a:extLst>
          </p:cNvPr>
          <p:cNvGraphicFramePr>
            <a:graphicFrameLocks/>
          </p:cNvGraphicFramePr>
          <p:nvPr/>
        </p:nvGraphicFramePr>
        <p:xfrm>
          <a:off x="5580562" y="2759784"/>
          <a:ext cx="6245265" cy="5103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</p:spTree>
    <p:extLst>
      <p:ext uri="{BB962C8B-B14F-4D97-AF65-F5344CB8AC3E}">
        <p14:creationId xmlns:p14="http://schemas.microsoft.com/office/powerpoint/2010/main" val="2222593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498116-1795-46E4-1983-0F06CF6CD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5DB371F-92CD-BB74-B4E7-30DC87EF0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BDA975E-B544-6FD7-05D0-9B8F6051A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20EB458-2B34-0F82-078B-BA7C6F6A1E0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F2D241-EE1B-AAB4-4777-B829450E8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Planning  and writing.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08288E2F-DCEB-08C9-3E06-29B8A7E17A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8682670"/>
              </p:ext>
            </p:extLst>
          </p:nvPr>
        </p:nvGraphicFramePr>
        <p:xfrm>
          <a:off x="393635" y="2457008"/>
          <a:ext cx="5702325" cy="20956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57895791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FAF8A6-EA3E-6F3C-27D5-A59700768F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E2C3BE8-87BE-1711-92FF-EE37285EE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9C54B77-D6F6-B35C-DB1E-652C2C6A6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BCE1A68-37CB-6CF9-2D03-003719DCCC2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5C0ACE-38CB-13AF-BB5B-CB4058133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Planning  and writing.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3A27E4B1-DDAB-FD61-9D7D-861920ECF9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93635" y="2457008"/>
          <a:ext cx="5702325" cy="20956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5">
            <a:extLst>
              <a:ext uri="{FF2B5EF4-FFF2-40B4-BE49-F238E27FC236}">
                <a16:creationId xmlns:a16="http://schemas.microsoft.com/office/drawing/2014/main" id="{5DC7B042-2A16-6311-9C39-67218962AD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8625759"/>
              </p:ext>
            </p:extLst>
          </p:nvPr>
        </p:nvGraphicFramePr>
        <p:xfrm>
          <a:off x="2287430" y="3263832"/>
          <a:ext cx="9142530" cy="2129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9993636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2DDAB7-66F1-2441-09C1-67351768F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F5168B9-0B04-A271-5690-343003F2E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5C2E74-1F2F-B0C8-5EEF-AC459A58C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9B1ADE9-C350-4703-1589-24B05F8BFDF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2409FE-E8F1-C483-1E68-955846829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Planning  and writing.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36F7666F-648A-60D1-3672-E4AD727096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93635" y="2457008"/>
          <a:ext cx="5702325" cy="20956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5">
            <a:extLst>
              <a:ext uri="{FF2B5EF4-FFF2-40B4-BE49-F238E27FC236}">
                <a16:creationId xmlns:a16="http://schemas.microsoft.com/office/drawing/2014/main" id="{993269CE-A408-76B4-99E6-97B57303DCD8}"/>
              </a:ext>
            </a:extLst>
          </p:cNvPr>
          <p:cNvGraphicFramePr>
            <a:graphicFrameLocks noGrp="1"/>
          </p:cNvGraphicFramePr>
          <p:nvPr/>
        </p:nvGraphicFramePr>
        <p:xfrm>
          <a:off x="2287430" y="3263832"/>
          <a:ext cx="9142530" cy="2129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1" name="Content Placeholder 5">
            <a:extLst>
              <a:ext uri="{FF2B5EF4-FFF2-40B4-BE49-F238E27FC236}">
                <a16:creationId xmlns:a16="http://schemas.microsoft.com/office/drawing/2014/main" id="{A644E13F-45FB-0DA6-F171-032EA9D0D2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5626037"/>
              </p:ext>
            </p:extLst>
          </p:nvPr>
        </p:nvGraphicFramePr>
        <p:xfrm>
          <a:off x="6686170" y="4327874"/>
          <a:ext cx="7295456" cy="2374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  <p:extLst>
      <p:ext uri="{BB962C8B-B14F-4D97-AF65-F5344CB8AC3E}">
        <p14:creationId xmlns:p14="http://schemas.microsoft.com/office/powerpoint/2010/main" val="24266243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5AEF28D-8D65-226D-8D45-0362CC9383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6EAB1-BAE5-43C6-F392-3BC1B34FF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Challenges &amp; Success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ECC2108-2EFA-D287-9A0B-099B4C70EF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3517352"/>
              </p:ext>
            </p:extLst>
          </p:nvPr>
        </p:nvGraphicFramePr>
        <p:xfrm>
          <a:off x="838200" y="176468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29E172DD-8087-DA00-EC6D-F46041FC1892}"/>
                  </a:ext>
                </a:extLst>
              </p14:cNvPr>
              <p14:cNvContentPartPr/>
              <p14:nvPr/>
            </p14:nvContentPartPr>
            <p14:xfrm>
              <a:off x="3938868" y="845115"/>
              <a:ext cx="29593" cy="101781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29E172DD-8087-DA00-EC6D-F46041FC189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921041" y="827196"/>
                <a:ext cx="64891" cy="13726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24E47BEC-62B7-8615-792B-9F40EF2285CA}"/>
                  </a:ext>
                </a:extLst>
              </p14:cNvPr>
              <p14:cNvContentPartPr/>
              <p14:nvPr/>
            </p14:nvContentPartPr>
            <p14:xfrm>
              <a:off x="3894044" y="859652"/>
              <a:ext cx="20098" cy="16808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24E47BEC-62B7-8615-792B-9F40EF2285CA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876414" y="827329"/>
                <a:ext cx="55005" cy="8080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7BBA7442-8276-1041-AE26-E52F731673F5}"/>
                  </a:ext>
                </a:extLst>
              </p14:cNvPr>
              <p14:cNvContentPartPr/>
              <p14:nvPr/>
            </p14:nvContentPartPr>
            <p14:xfrm>
              <a:off x="4057694" y="1014132"/>
              <a:ext cx="16808" cy="16808"/>
            </p14:xfrm>
          </p:contentPart>
        </mc:Choice>
        <mc:Fallback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7BBA7442-8276-1041-AE26-E52F731673F5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3993048" y="173732"/>
                <a:ext cx="144807" cy="168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330" name="Ink 329">
                <a:extLst>
                  <a:ext uri="{FF2B5EF4-FFF2-40B4-BE49-F238E27FC236}">
                    <a16:creationId xmlns:a16="http://schemas.microsoft.com/office/drawing/2014/main" id="{40AA6C7A-61E1-30BF-845E-F18A4D9DFA89}"/>
                  </a:ext>
                </a:extLst>
              </p14:cNvPr>
              <p14:cNvContentPartPr/>
              <p14:nvPr/>
            </p14:nvContentPartPr>
            <p14:xfrm>
              <a:off x="4974508" y="5830128"/>
              <a:ext cx="81868" cy="553369"/>
            </p14:xfrm>
          </p:contentPart>
        </mc:Choice>
        <mc:Fallback>
          <p:pic>
            <p:nvPicPr>
              <p:cNvPr id="330" name="Ink 329">
                <a:extLst>
                  <a:ext uri="{FF2B5EF4-FFF2-40B4-BE49-F238E27FC236}">
                    <a16:creationId xmlns:a16="http://schemas.microsoft.com/office/drawing/2014/main" id="{40AA6C7A-61E1-30BF-845E-F18A4D9DFA89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956554" y="5812138"/>
                <a:ext cx="117416" cy="58898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070165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39C921-1056-976B-496C-ADAC23F67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968951D-A173-2DEA-02C8-CB9329F1F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2D80E0C-3468-F7A3-F91A-4594DF470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BB91C7E-F36D-9B77-C731-7CB88AE9DA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97" b="8816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13B1A4-892C-E455-568A-CB9DB9ADA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69"/>
            <a:ext cx="4155825" cy="4072044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Looking forward</a:t>
            </a:r>
          </a:p>
        </p:txBody>
      </p:sp>
      <p:graphicFrame>
        <p:nvGraphicFramePr>
          <p:cNvPr id="4" name="Content Placeholder 9">
            <a:extLst>
              <a:ext uri="{FF2B5EF4-FFF2-40B4-BE49-F238E27FC236}">
                <a16:creationId xmlns:a16="http://schemas.microsoft.com/office/drawing/2014/main" id="{8AE4E19E-84BC-5438-5205-475C17D7A2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5370481"/>
              </p:ext>
            </p:extLst>
          </p:nvPr>
        </p:nvGraphicFramePr>
        <p:xfrm>
          <a:off x="5186551" y="1671569"/>
          <a:ext cx="6167248" cy="4072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46873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120CE93C-79A9-A135-A6DA-25B52C313B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00" r="-1" b="12230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006DFD-4FBF-5C56-5335-919357352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38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284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8A6469-0F46-AF41-1477-B22A29C30A1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89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2A7DEE-9B47-0D8B-8EED-D6CEC3851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GB" sz="8000">
                <a:ln w="22225">
                  <a:solidFill>
                    <a:srgbClr val="FFFFFF"/>
                  </a:solidFill>
                </a:ln>
                <a:noFill/>
              </a:rPr>
              <a:t>Thank you for listening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118747D0-A13A-1319-026C-5388B1DCC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41" y="1065862"/>
            <a:ext cx="3860002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Kera Ahmed.</a:t>
            </a:r>
          </a:p>
          <a:p>
            <a:r>
              <a:rPr lang="en-GB" sz="2000">
                <a:solidFill>
                  <a:srgbClr val="FFFFFF"/>
                </a:solidFill>
              </a:rPr>
              <a:t>2441883@student.uwtsd.ac.uk </a:t>
            </a:r>
          </a:p>
        </p:txBody>
      </p:sp>
    </p:spTree>
    <p:extLst>
      <p:ext uri="{BB962C8B-B14F-4D97-AF65-F5344CB8AC3E}">
        <p14:creationId xmlns:p14="http://schemas.microsoft.com/office/powerpoint/2010/main" val="22494410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256653E3523C4F9A0565EB1E8EE891" ma:contentTypeVersion="3" ma:contentTypeDescription="Create a new document." ma:contentTypeScope="" ma:versionID="46f63c9529de1961dfc37a541268f735">
  <xsd:schema xmlns:xsd="http://www.w3.org/2001/XMLSchema" xmlns:xs="http://www.w3.org/2001/XMLSchema" xmlns:p="http://schemas.microsoft.com/office/2006/metadata/properties" xmlns:ns2="5380908c-2095-4110-986a-366a2cbd6535" targetNamespace="http://schemas.microsoft.com/office/2006/metadata/properties" ma:root="true" ma:fieldsID="137107d4b686b8070b564276076ac265" ns2:_="">
    <xsd:import namespace="5380908c-2095-4110-986a-366a2cbd653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80908c-2095-4110-986a-366a2cbd653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261F598-975C-4613-BAF0-6D760805606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C98B036-FCE8-4888-BD78-83D35897D9B3}">
  <ds:schemaRefs>
    <ds:schemaRef ds:uri="http://schemas.microsoft.com/office/2006/metadata/properties"/>
    <ds:schemaRef ds:uri="http://schemas.microsoft.com/office/infopath/2007/PartnerControl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D820488C-08E4-427A-868B-070E74B77A77}">
  <ds:schemaRefs>
    <ds:schemaRef ds:uri="5380908c-2095-4110-986a-366a2cbd653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Reflective Presentation</vt:lpstr>
      <vt:lpstr>Overview </vt:lpstr>
      <vt:lpstr>Research</vt:lpstr>
      <vt:lpstr>Research</vt:lpstr>
      <vt:lpstr>Research</vt:lpstr>
      <vt:lpstr>Planning  and writing.</vt:lpstr>
      <vt:lpstr>Planning  and writing.</vt:lpstr>
      <vt:lpstr>Planning  and writing.</vt:lpstr>
      <vt:lpstr>Challenges &amp; Success</vt:lpstr>
      <vt:lpstr>Looking forward</vt:lpstr>
      <vt:lpstr>Any questions?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E-Portfolio Reflection Presentation</dc:title>
  <dc:creator/>
  <cp:revision>1</cp:revision>
  <dcterms:created xsi:type="dcterms:W3CDTF">2025-10-20T12:11:16Z</dcterms:created>
  <dcterms:modified xsi:type="dcterms:W3CDTF">2025-11-21T10:34:19Z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0x01010003256653E3523C4F9A0565EB1E8EE891</vt:lpwstr>
  </property>
</Properties>
</file>