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2" r:id="rId6"/>
    <p:sldId id="338" r:id="rId7"/>
    <p:sldId id="336" r:id="rId8"/>
    <p:sldId id="273" r:id="rId9"/>
    <p:sldId id="261" r:id="rId10"/>
    <p:sldId id="337" r:id="rId11"/>
    <p:sldId id="275" r:id="rId12"/>
    <p:sldId id="265" r:id="rId13"/>
    <p:sldId id="263" r:id="rId14"/>
    <p:sldId id="339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80928A-8512-4287-B6BB-8944DED482C8}" v="73" dt="2025-10-08T00:03:50.068"/>
    <p1510:client id="{A857A07A-7141-9274-E5E7-91F1FBCC640E}" v="23" dt="2025-10-08T09:12:08.525"/>
    <p1510:client id="{B9DE45B4-8842-7B75-EA88-E7C96010452E}" v="897" dt="2025-10-08T09:48:39.5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Nadeem (2434168)" userId="S::2434168@student.uwtsd.ac.uk::4166705a-8973-4f73-94bb-10760ced8e87" providerId="AD" clId="Web-{A857A07A-7141-9274-E5E7-91F1FBCC640E}"/>
    <pc:docChg chg="modSld">
      <pc:chgData name="Sadia Nadeem (2434168)" userId="S::2434168@student.uwtsd.ac.uk::4166705a-8973-4f73-94bb-10760ced8e87" providerId="AD" clId="Web-{A857A07A-7141-9274-E5E7-91F1FBCC640E}" dt="2025-10-08T09:12:08.525" v="11" actId="20577"/>
      <pc:docMkLst>
        <pc:docMk/>
      </pc:docMkLst>
      <pc:sldChg chg="modSp">
        <pc:chgData name="Sadia Nadeem (2434168)" userId="S::2434168@student.uwtsd.ac.uk::4166705a-8973-4f73-94bb-10760ced8e87" providerId="AD" clId="Web-{A857A07A-7141-9274-E5E7-91F1FBCC640E}" dt="2025-10-08T09:12:08.525" v="11" actId="20577"/>
        <pc:sldMkLst>
          <pc:docMk/>
          <pc:sldMk cId="4225087028" sldId="338"/>
        </pc:sldMkLst>
        <pc:spChg chg="mod">
          <ac:chgData name="Sadia Nadeem (2434168)" userId="S::2434168@student.uwtsd.ac.uk::4166705a-8973-4f73-94bb-10760ced8e87" providerId="AD" clId="Web-{A857A07A-7141-9274-E5E7-91F1FBCC640E}" dt="2025-10-08T09:12:08.525" v="11" actId="20577"/>
          <ac:spMkLst>
            <pc:docMk/>
            <pc:sldMk cId="4225087028" sldId="338"/>
            <ac:spMk id="4" creationId="{E2100A01-01B7-59A7-43B6-1E131481593A}"/>
          </ac:spMkLst>
        </pc:spChg>
      </pc:sldChg>
    </pc:docChg>
  </pc:docChgLst>
  <pc:docChgLst>
    <pc:chgData name="Sadia Nadeem (2434168)" userId="4166705a-8973-4f73-94bb-10760ced8e87" providerId="ADAL" clId="{ADE2E123-1B77-44EA-8872-6EF6982A48A9}"/>
    <pc:docChg chg="undo redo custSel addSld delSld modSld sldOrd">
      <pc:chgData name="Sadia Nadeem (2434168)" userId="4166705a-8973-4f73-94bb-10760ced8e87" providerId="ADAL" clId="{ADE2E123-1B77-44EA-8872-6EF6982A48A9}" dt="2025-10-08T00:06:00.388" v="8958" actId="20577"/>
      <pc:docMkLst>
        <pc:docMk/>
      </pc:docMkLst>
      <pc:sldChg chg="addSp delSp modSp mod">
        <pc:chgData name="Sadia Nadeem (2434168)" userId="4166705a-8973-4f73-94bb-10760ced8e87" providerId="ADAL" clId="{ADE2E123-1B77-44EA-8872-6EF6982A48A9}" dt="2025-10-06T14:34:21.025" v="7708" actId="478"/>
        <pc:sldMkLst>
          <pc:docMk/>
          <pc:sldMk cId="764605052" sldId="261"/>
        </pc:sldMkLst>
        <pc:spChg chg="mod">
          <ac:chgData name="Sadia Nadeem (2434168)" userId="4166705a-8973-4f73-94bb-10760ced8e87" providerId="ADAL" clId="{ADE2E123-1B77-44EA-8872-6EF6982A48A9}" dt="2025-10-06T14:09:34.143" v="7420" actId="14100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Sadia Nadeem (2434168)" userId="4166705a-8973-4f73-94bb-10760ced8e87" providerId="ADAL" clId="{ADE2E123-1B77-44EA-8872-6EF6982A48A9}" dt="2025-10-06T14:15:29.240" v="7596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Sadia Nadeem (2434168)" userId="4166705a-8973-4f73-94bb-10760ced8e87" providerId="ADAL" clId="{ADE2E123-1B77-44EA-8872-6EF6982A48A9}" dt="2025-10-06T14:15:43.754" v="7598" actId="5793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modSp mod">
        <pc:chgData name="Sadia Nadeem (2434168)" userId="4166705a-8973-4f73-94bb-10760ced8e87" providerId="ADAL" clId="{ADE2E123-1B77-44EA-8872-6EF6982A48A9}" dt="2025-10-07T23:27:37.300" v="8712" actId="255"/>
        <pc:sldMkLst>
          <pc:docMk/>
          <pc:sldMk cId="2451324015" sldId="263"/>
        </pc:sldMkLst>
        <pc:spChg chg="mod">
          <ac:chgData name="Sadia Nadeem (2434168)" userId="4166705a-8973-4f73-94bb-10760ced8e87" providerId="ADAL" clId="{ADE2E123-1B77-44EA-8872-6EF6982A48A9}" dt="2025-10-07T23:25:25.001" v="8693" actId="1076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Sadia Nadeem (2434168)" userId="4166705a-8973-4f73-94bb-10760ced8e87" providerId="ADAL" clId="{ADE2E123-1B77-44EA-8872-6EF6982A48A9}" dt="2025-10-07T23:25:48.243" v="8697" actId="14100"/>
          <ac:spMkLst>
            <pc:docMk/>
            <pc:sldMk cId="2451324015" sldId="263"/>
            <ac:spMk id="3" creationId="{E04C29E1-0FF6-7114-4118-5B68E71110F6}"/>
          </ac:spMkLst>
        </pc:spChg>
        <pc:spChg chg="add mod">
          <ac:chgData name="Sadia Nadeem (2434168)" userId="4166705a-8973-4f73-94bb-10760ced8e87" providerId="ADAL" clId="{ADE2E123-1B77-44EA-8872-6EF6982A48A9}" dt="2025-10-07T23:26:39.014" v="8703" actId="113"/>
          <ac:spMkLst>
            <pc:docMk/>
            <pc:sldMk cId="2451324015" sldId="263"/>
            <ac:spMk id="5" creationId="{B8751C37-895F-2862-D783-01BAB8B0D87F}"/>
          </ac:spMkLst>
        </pc:spChg>
        <pc:spChg chg="add mod">
          <ac:chgData name="Sadia Nadeem (2434168)" userId="4166705a-8973-4f73-94bb-10760ced8e87" providerId="ADAL" clId="{ADE2E123-1B77-44EA-8872-6EF6982A48A9}" dt="2025-10-07T23:27:09.482" v="8708" actId="255"/>
          <ac:spMkLst>
            <pc:docMk/>
            <pc:sldMk cId="2451324015" sldId="263"/>
            <ac:spMk id="6" creationId="{71C579D7-CE59-9FD9-BF67-5F4DC52C96E4}"/>
          </ac:spMkLst>
        </pc:spChg>
        <pc:spChg chg="add mod">
          <ac:chgData name="Sadia Nadeem (2434168)" userId="4166705a-8973-4f73-94bb-10760ced8e87" providerId="ADAL" clId="{ADE2E123-1B77-44EA-8872-6EF6982A48A9}" dt="2025-10-07T23:27:19.003" v="8709" actId="1076"/>
          <ac:spMkLst>
            <pc:docMk/>
            <pc:sldMk cId="2451324015" sldId="263"/>
            <ac:spMk id="7" creationId="{8ACA6119-8793-4774-4B91-01CC4E0CF539}"/>
          </ac:spMkLst>
        </pc:spChg>
        <pc:spChg chg="add mod">
          <ac:chgData name="Sadia Nadeem (2434168)" userId="4166705a-8973-4f73-94bb-10760ced8e87" providerId="ADAL" clId="{ADE2E123-1B77-44EA-8872-6EF6982A48A9}" dt="2025-10-07T23:27:37.300" v="8712" actId="255"/>
          <ac:spMkLst>
            <pc:docMk/>
            <pc:sldMk cId="2451324015" sldId="263"/>
            <ac:spMk id="8" creationId="{3659E7F5-CCF1-DBB4-ABDA-E23B75ECF617}"/>
          </ac:spMkLst>
        </pc:spChg>
      </pc:sldChg>
      <pc:sldChg chg="modSp mod">
        <pc:chgData name="Sadia Nadeem (2434168)" userId="4166705a-8973-4f73-94bb-10760ced8e87" providerId="ADAL" clId="{ADE2E123-1B77-44EA-8872-6EF6982A48A9}" dt="2025-10-06T13:49:13.629" v="7412" actId="20577"/>
        <pc:sldMkLst>
          <pc:docMk/>
          <pc:sldMk cId="1037257886" sldId="265"/>
        </pc:sldMkLst>
        <pc:spChg chg="mod">
          <ac:chgData name="Sadia Nadeem (2434168)" userId="4166705a-8973-4f73-94bb-10760ced8e87" providerId="ADAL" clId="{ADE2E123-1B77-44EA-8872-6EF6982A48A9}" dt="2025-10-06T09:46:46.384" v="6247" actId="14100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Sadia Nadeem (2434168)" userId="4166705a-8973-4f73-94bb-10760ced8e87" providerId="ADAL" clId="{ADE2E123-1B77-44EA-8872-6EF6982A48A9}" dt="2025-10-06T13:49:13.629" v="7412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 ord">
        <pc:chgData name="Sadia Nadeem (2434168)" userId="4166705a-8973-4f73-94bb-10760ced8e87" providerId="ADAL" clId="{ADE2E123-1B77-44EA-8872-6EF6982A48A9}" dt="2025-10-06T13:58:50.020" v="7416" actId="20577"/>
        <pc:sldMkLst>
          <pc:docMk/>
          <pc:sldMk cId="702059637" sldId="270"/>
        </pc:sldMkLst>
        <pc:spChg chg="mod">
          <ac:chgData name="Sadia Nadeem (2434168)" userId="4166705a-8973-4f73-94bb-10760ced8e87" providerId="ADAL" clId="{ADE2E123-1B77-44EA-8872-6EF6982A48A9}" dt="2025-10-06T13:58:50.020" v="7416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 mod">
        <pc:chgData name="Sadia Nadeem (2434168)" userId="4166705a-8973-4f73-94bb-10760ced8e87" providerId="ADAL" clId="{ADE2E123-1B77-44EA-8872-6EF6982A48A9}" dt="2025-10-05T15:07:51.358" v="4669" actId="20577"/>
        <pc:sldMkLst>
          <pc:docMk/>
          <pc:sldMk cId="1027608494" sldId="272"/>
        </pc:sldMkLst>
        <pc:spChg chg="mod">
          <ac:chgData name="Sadia Nadeem (2434168)" userId="4166705a-8973-4f73-94bb-10760ced8e87" providerId="ADAL" clId="{ADE2E123-1B77-44EA-8872-6EF6982A48A9}" dt="2025-10-02T10:07:21.159" v="1563" actId="1076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Sadia Nadeem (2434168)" userId="4166705a-8973-4f73-94bb-10760ced8e87" providerId="ADAL" clId="{ADE2E123-1B77-44EA-8872-6EF6982A48A9}" dt="2025-10-05T15:07:51.358" v="4669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 mod">
        <pc:chgData name="Sadia Nadeem (2434168)" userId="4166705a-8973-4f73-94bb-10760ced8e87" providerId="ADAL" clId="{ADE2E123-1B77-44EA-8872-6EF6982A48A9}" dt="2025-10-06T11:50:18.835" v="7390" actId="20577"/>
        <pc:sldMkLst>
          <pc:docMk/>
          <pc:sldMk cId="2661610389" sldId="273"/>
        </pc:sldMkLst>
        <pc:spChg chg="mod">
          <ac:chgData name="Sadia Nadeem (2434168)" userId="4166705a-8973-4f73-94bb-10760ced8e87" providerId="ADAL" clId="{ADE2E123-1B77-44EA-8872-6EF6982A48A9}" dt="2025-10-05T13:47:52.638" v="3530" actId="14100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Sadia Nadeem (2434168)" userId="4166705a-8973-4f73-94bb-10760ced8e87" providerId="ADAL" clId="{ADE2E123-1B77-44EA-8872-6EF6982A48A9}" dt="2025-10-06T11:50:18.835" v="7390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addSp delSp modSp mod">
        <pc:chgData name="Sadia Nadeem (2434168)" userId="4166705a-8973-4f73-94bb-10760ced8e87" providerId="ADAL" clId="{ADE2E123-1B77-44EA-8872-6EF6982A48A9}" dt="2025-10-07T23:30:36.810" v="8722" actId="1076"/>
        <pc:sldMkLst>
          <pc:docMk/>
          <pc:sldMk cId="1780730117" sldId="275"/>
        </pc:sldMkLst>
        <pc:spChg chg="mod">
          <ac:chgData name="Sadia Nadeem (2434168)" userId="4166705a-8973-4f73-94bb-10760ced8e87" providerId="ADAL" clId="{ADE2E123-1B77-44EA-8872-6EF6982A48A9}" dt="2025-10-07T22:50:35.783" v="8651" actId="1076"/>
          <ac:spMkLst>
            <pc:docMk/>
            <pc:sldMk cId="1780730117" sldId="275"/>
            <ac:spMk id="6" creationId="{A505395B-EB6B-5ED1-186D-E017DA15A205}"/>
          </ac:spMkLst>
        </pc:spChg>
        <pc:spChg chg="add mod">
          <ac:chgData name="Sadia Nadeem (2434168)" userId="4166705a-8973-4f73-94bb-10760ced8e87" providerId="ADAL" clId="{ADE2E123-1B77-44EA-8872-6EF6982A48A9}" dt="2025-10-07T23:30:36.810" v="8722" actId="1076"/>
          <ac:spMkLst>
            <pc:docMk/>
            <pc:sldMk cId="1780730117" sldId="275"/>
            <ac:spMk id="11" creationId="{379EDA89-879B-764D-A426-0B02CD15F321}"/>
          </ac:spMkLst>
        </pc:spChg>
        <pc:spChg chg="add mod">
          <ac:chgData name="Sadia Nadeem (2434168)" userId="4166705a-8973-4f73-94bb-10760ced8e87" providerId="ADAL" clId="{ADE2E123-1B77-44EA-8872-6EF6982A48A9}" dt="2025-10-06T15:03:04.459" v="7974" actId="1076"/>
          <ac:spMkLst>
            <pc:docMk/>
            <pc:sldMk cId="1780730117" sldId="275"/>
            <ac:spMk id="32" creationId="{C7BEE335-4FF8-95F5-D57F-F6469FAB0ED8}"/>
          </ac:spMkLst>
        </pc:spChg>
        <pc:spChg chg="add mod">
          <ac:chgData name="Sadia Nadeem (2434168)" userId="4166705a-8973-4f73-94bb-10760ced8e87" providerId="ADAL" clId="{ADE2E123-1B77-44EA-8872-6EF6982A48A9}" dt="2025-10-06T15:22:54.817" v="8062" actId="20577"/>
          <ac:spMkLst>
            <pc:docMk/>
            <pc:sldMk cId="1780730117" sldId="275"/>
            <ac:spMk id="35" creationId="{A95C0D24-4E88-96F3-1F53-BE133CA5D1A5}"/>
          </ac:spMkLst>
        </pc:spChg>
        <pc:spChg chg="add mod">
          <ac:chgData name="Sadia Nadeem (2434168)" userId="4166705a-8973-4f73-94bb-10760ced8e87" providerId="ADAL" clId="{ADE2E123-1B77-44EA-8872-6EF6982A48A9}" dt="2025-10-06T15:23:47.966" v="8083" actId="255"/>
          <ac:spMkLst>
            <pc:docMk/>
            <pc:sldMk cId="1780730117" sldId="275"/>
            <ac:spMk id="36" creationId="{7CDC6865-5963-3C5A-C83E-7E666FA88FBD}"/>
          </ac:spMkLst>
        </pc:spChg>
        <pc:spChg chg="add mod">
          <ac:chgData name="Sadia Nadeem (2434168)" userId="4166705a-8973-4f73-94bb-10760ced8e87" providerId="ADAL" clId="{ADE2E123-1B77-44EA-8872-6EF6982A48A9}" dt="2025-10-06T15:24:01.391" v="8084" actId="255"/>
          <ac:spMkLst>
            <pc:docMk/>
            <pc:sldMk cId="1780730117" sldId="275"/>
            <ac:spMk id="46" creationId="{E6EF978C-70CE-82BA-A9EF-043607DC8278}"/>
          </ac:spMkLst>
        </pc:spChg>
        <pc:spChg chg="add mod">
          <ac:chgData name="Sadia Nadeem (2434168)" userId="4166705a-8973-4f73-94bb-10760ced8e87" providerId="ADAL" clId="{ADE2E123-1B77-44EA-8872-6EF6982A48A9}" dt="2025-10-07T23:30:12.388" v="8720" actId="1076"/>
          <ac:spMkLst>
            <pc:docMk/>
            <pc:sldMk cId="1780730117" sldId="275"/>
            <ac:spMk id="54" creationId="{59211443-EE35-106A-EA16-D448E940CB1C}"/>
          </ac:spMkLst>
        </pc:spChg>
        <pc:spChg chg="add mod">
          <ac:chgData name="Sadia Nadeem (2434168)" userId="4166705a-8973-4f73-94bb-10760ced8e87" providerId="ADAL" clId="{ADE2E123-1B77-44EA-8872-6EF6982A48A9}" dt="2025-10-06T15:37:16.839" v="8171" actId="1076"/>
          <ac:spMkLst>
            <pc:docMk/>
            <pc:sldMk cId="1780730117" sldId="275"/>
            <ac:spMk id="55" creationId="{41A4BE78-52DF-0A25-B894-86629EFCE668}"/>
          </ac:spMkLst>
        </pc:spChg>
        <pc:spChg chg="add mod">
          <ac:chgData name="Sadia Nadeem (2434168)" userId="4166705a-8973-4f73-94bb-10760ced8e87" providerId="ADAL" clId="{ADE2E123-1B77-44EA-8872-6EF6982A48A9}" dt="2025-10-06T15:37:05.262" v="8170" actId="1076"/>
          <ac:spMkLst>
            <pc:docMk/>
            <pc:sldMk cId="1780730117" sldId="275"/>
            <ac:spMk id="56" creationId="{9B1BEB92-BA74-DC78-D327-11D7F08EAE8E}"/>
          </ac:spMkLst>
        </pc:spChg>
        <pc:spChg chg="add mod">
          <ac:chgData name="Sadia Nadeem (2434168)" userId="4166705a-8973-4f73-94bb-10760ced8e87" providerId="ADAL" clId="{ADE2E123-1B77-44EA-8872-6EF6982A48A9}" dt="2025-10-06T15:36:57.376" v="8169" actId="1076"/>
          <ac:spMkLst>
            <pc:docMk/>
            <pc:sldMk cId="1780730117" sldId="275"/>
            <ac:spMk id="57" creationId="{E831D1D0-FC3D-EFB9-B778-F96FBC0632CC}"/>
          </ac:spMkLst>
        </pc:spChg>
        <pc:spChg chg="add mod">
          <ac:chgData name="Sadia Nadeem (2434168)" userId="4166705a-8973-4f73-94bb-10760ced8e87" providerId="ADAL" clId="{ADE2E123-1B77-44EA-8872-6EF6982A48A9}" dt="2025-10-06T15:37:58.013" v="8192" actId="113"/>
          <ac:spMkLst>
            <pc:docMk/>
            <pc:sldMk cId="1780730117" sldId="275"/>
            <ac:spMk id="59" creationId="{524D921F-BB1E-0BCD-98A4-F51F253093AD}"/>
          </ac:spMkLst>
        </pc:spChg>
        <pc:spChg chg="add mod">
          <ac:chgData name="Sadia Nadeem (2434168)" userId="4166705a-8973-4f73-94bb-10760ced8e87" providerId="ADAL" clId="{ADE2E123-1B77-44EA-8872-6EF6982A48A9}" dt="2025-10-06T15:39:02.945" v="8214" actId="20577"/>
          <ac:spMkLst>
            <pc:docMk/>
            <pc:sldMk cId="1780730117" sldId="275"/>
            <ac:spMk id="61" creationId="{5BF5E0DC-0C79-C3BC-5B79-AC4270215A2A}"/>
          </ac:spMkLst>
        </pc:spChg>
        <pc:spChg chg="add mod">
          <ac:chgData name="Sadia Nadeem (2434168)" userId="4166705a-8973-4f73-94bb-10760ced8e87" providerId="ADAL" clId="{ADE2E123-1B77-44EA-8872-6EF6982A48A9}" dt="2025-10-06T15:39:48.755" v="8235" actId="255"/>
          <ac:spMkLst>
            <pc:docMk/>
            <pc:sldMk cId="1780730117" sldId="275"/>
            <ac:spMk id="62" creationId="{DEE003BA-B1EF-CCFA-8978-C9209DF4F1F4}"/>
          </ac:spMkLst>
        </pc:spChg>
        <pc:spChg chg="add mod">
          <ac:chgData name="Sadia Nadeem (2434168)" userId="4166705a-8973-4f73-94bb-10760ced8e87" providerId="ADAL" clId="{ADE2E123-1B77-44EA-8872-6EF6982A48A9}" dt="2025-10-06T15:40:55.391" v="8275" actId="20577"/>
          <ac:spMkLst>
            <pc:docMk/>
            <pc:sldMk cId="1780730117" sldId="275"/>
            <ac:spMk id="63" creationId="{56B609D8-2518-28CC-5D72-7470A92D686C}"/>
          </ac:spMkLst>
        </pc:spChg>
        <pc:spChg chg="add mod">
          <ac:chgData name="Sadia Nadeem (2434168)" userId="4166705a-8973-4f73-94bb-10760ced8e87" providerId="ADAL" clId="{ADE2E123-1B77-44EA-8872-6EF6982A48A9}" dt="2025-10-06T15:49:04.848" v="8382" actId="1076"/>
          <ac:spMkLst>
            <pc:docMk/>
            <pc:sldMk cId="1780730117" sldId="275"/>
            <ac:spMk id="67" creationId="{A52A606C-25E0-62C3-4046-B8A1252DC754}"/>
          </ac:spMkLst>
        </pc:spChg>
        <pc:spChg chg="add mod">
          <ac:chgData name="Sadia Nadeem (2434168)" userId="4166705a-8973-4f73-94bb-10760ced8e87" providerId="ADAL" clId="{ADE2E123-1B77-44EA-8872-6EF6982A48A9}" dt="2025-10-06T15:46:34.460" v="8328" actId="14100"/>
          <ac:spMkLst>
            <pc:docMk/>
            <pc:sldMk cId="1780730117" sldId="275"/>
            <ac:spMk id="68" creationId="{DA11EEBF-A11A-B523-95B6-D092BA2C65D9}"/>
          </ac:spMkLst>
        </pc:spChg>
        <pc:spChg chg="add mod">
          <ac:chgData name="Sadia Nadeem (2434168)" userId="4166705a-8973-4f73-94bb-10760ced8e87" providerId="ADAL" clId="{ADE2E123-1B77-44EA-8872-6EF6982A48A9}" dt="2025-10-06T15:48:33.296" v="8380" actId="1076"/>
          <ac:spMkLst>
            <pc:docMk/>
            <pc:sldMk cId="1780730117" sldId="275"/>
            <ac:spMk id="69" creationId="{3AF756F7-E70D-B7C2-18BF-42A22C271BF7}"/>
          </ac:spMkLst>
        </pc:spChg>
        <pc:spChg chg="add mod">
          <ac:chgData name="Sadia Nadeem (2434168)" userId="4166705a-8973-4f73-94bb-10760ced8e87" providerId="ADAL" clId="{ADE2E123-1B77-44EA-8872-6EF6982A48A9}" dt="2025-10-06T15:48:47.254" v="8381" actId="1076"/>
          <ac:spMkLst>
            <pc:docMk/>
            <pc:sldMk cId="1780730117" sldId="275"/>
            <ac:spMk id="70" creationId="{34B41C86-732A-D042-1242-99F9A4349772}"/>
          </ac:spMkLst>
        </pc:spChg>
        <pc:spChg chg="add mod">
          <ac:chgData name="Sadia Nadeem (2434168)" userId="4166705a-8973-4f73-94bb-10760ced8e87" providerId="ADAL" clId="{ADE2E123-1B77-44EA-8872-6EF6982A48A9}" dt="2025-10-07T22:38:33.413" v="8631" actId="1076"/>
          <ac:spMkLst>
            <pc:docMk/>
            <pc:sldMk cId="1780730117" sldId="275"/>
            <ac:spMk id="72" creationId="{E97B55C5-E623-4FA2-9AC6-26B41DF72812}"/>
          </ac:spMkLst>
        </pc:spChg>
        <pc:spChg chg="add mod">
          <ac:chgData name="Sadia Nadeem (2434168)" userId="4166705a-8973-4f73-94bb-10760ced8e87" providerId="ADAL" clId="{ADE2E123-1B77-44EA-8872-6EF6982A48A9}" dt="2025-10-07T22:55:38.648" v="8655" actId="1076"/>
          <ac:spMkLst>
            <pc:docMk/>
            <pc:sldMk cId="1780730117" sldId="275"/>
            <ac:spMk id="73" creationId="{1F7437AB-96E7-E59C-DDBC-DDB25B78754A}"/>
          </ac:spMkLst>
        </pc:spChg>
        <pc:spChg chg="add mod">
          <ac:chgData name="Sadia Nadeem (2434168)" userId="4166705a-8973-4f73-94bb-10760ced8e87" providerId="ADAL" clId="{ADE2E123-1B77-44EA-8872-6EF6982A48A9}" dt="2025-10-07T22:55:45.647" v="8656" actId="1076"/>
          <ac:spMkLst>
            <pc:docMk/>
            <pc:sldMk cId="1780730117" sldId="275"/>
            <ac:spMk id="74" creationId="{EF99F459-8722-78BE-B473-6EED82A413C6}"/>
          </ac:spMkLst>
        </pc:spChg>
        <pc:spChg chg="add mod">
          <ac:chgData name="Sadia Nadeem (2434168)" userId="4166705a-8973-4f73-94bb-10760ced8e87" providerId="ADAL" clId="{ADE2E123-1B77-44EA-8872-6EF6982A48A9}" dt="2025-10-07T22:50:13.811" v="8650" actId="1076"/>
          <ac:spMkLst>
            <pc:docMk/>
            <pc:sldMk cId="1780730117" sldId="275"/>
            <ac:spMk id="77" creationId="{69964BA8-14F4-C7F9-6DDE-2CEE77D7CFEE}"/>
          </ac:spMkLst>
        </pc:spChg>
        <pc:spChg chg="add mod">
          <ac:chgData name="Sadia Nadeem (2434168)" userId="4166705a-8973-4f73-94bb-10760ced8e87" providerId="ADAL" clId="{ADE2E123-1B77-44EA-8872-6EF6982A48A9}" dt="2025-10-07T22:48:41.816" v="8638" actId="1076"/>
          <ac:spMkLst>
            <pc:docMk/>
            <pc:sldMk cId="1780730117" sldId="275"/>
            <ac:spMk id="79" creationId="{E20DBD28-3E7A-DA93-6CFF-EB3271438B47}"/>
          </ac:spMkLst>
        </pc:spChg>
        <pc:spChg chg="add del mod">
          <ac:chgData name="Sadia Nadeem (2434168)" userId="4166705a-8973-4f73-94bb-10760ced8e87" providerId="ADAL" clId="{ADE2E123-1B77-44EA-8872-6EF6982A48A9}" dt="2025-10-07T22:48:43.547" v="8640"/>
          <ac:spMkLst>
            <pc:docMk/>
            <pc:sldMk cId="1780730117" sldId="275"/>
            <ac:spMk id="80" creationId="{2F93C6DC-3031-99DC-0B4F-B676F5002B38}"/>
          </ac:spMkLst>
        </pc:spChg>
        <pc:spChg chg="add del mod">
          <ac:chgData name="Sadia Nadeem (2434168)" userId="4166705a-8973-4f73-94bb-10760ced8e87" providerId="ADAL" clId="{ADE2E123-1B77-44EA-8872-6EF6982A48A9}" dt="2025-10-07T22:48:43.547" v="8642"/>
          <ac:spMkLst>
            <pc:docMk/>
            <pc:sldMk cId="1780730117" sldId="275"/>
            <ac:spMk id="81" creationId="{C0437E66-39DE-8AA0-24A9-04F7C842EDA6}"/>
          </ac:spMkLst>
        </pc:spChg>
        <pc:spChg chg="add del mod">
          <ac:chgData name="Sadia Nadeem (2434168)" userId="4166705a-8973-4f73-94bb-10760ced8e87" providerId="ADAL" clId="{ADE2E123-1B77-44EA-8872-6EF6982A48A9}" dt="2025-10-07T22:48:43.547" v="8644"/>
          <ac:spMkLst>
            <pc:docMk/>
            <pc:sldMk cId="1780730117" sldId="275"/>
            <ac:spMk id="82" creationId="{6258A6C9-8949-6A96-251E-9FD0080B8E06}"/>
          </ac:spMkLst>
        </pc:spChg>
        <pc:picChg chg="add del mod">
          <ac:chgData name="Sadia Nadeem (2434168)" userId="4166705a-8973-4f73-94bb-10760ced8e87" providerId="ADAL" clId="{ADE2E123-1B77-44EA-8872-6EF6982A48A9}" dt="2025-10-07T22:49:44.584" v="8649" actId="1076"/>
          <ac:picMkLst>
            <pc:docMk/>
            <pc:sldMk cId="1780730117" sldId="275"/>
            <ac:picMk id="4" creationId="{1798DD34-A1DE-B2C0-3EA4-13491D3F844A}"/>
          </ac:picMkLst>
        </pc:picChg>
        <pc:cxnChg chg="add mod">
          <ac:chgData name="Sadia Nadeem (2434168)" userId="4166705a-8973-4f73-94bb-10760ced8e87" providerId="ADAL" clId="{ADE2E123-1B77-44EA-8872-6EF6982A48A9}" dt="2025-10-07T22:49:18.271" v="8647" actId="1076"/>
          <ac:cxnSpMkLst>
            <pc:docMk/>
            <pc:sldMk cId="1780730117" sldId="275"/>
            <ac:cxnSpMk id="13" creationId="{7B02AC71-CB05-91C6-FA8C-419D15553DCA}"/>
          </ac:cxnSpMkLst>
        </pc:cxnChg>
        <pc:cxnChg chg="add mod">
          <ac:chgData name="Sadia Nadeem (2434168)" userId="4166705a-8973-4f73-94bb-10760ced8e87" providerId="ADAL" clId="{ADE2E123-1B77-44EA-8872-6EF6982A48A9}" dt="2025-10-06T15:49:17.432" v="8383" actId="14100"/>
          <ac:cxnSpMkLst>
            <pc:docMk/>
            <pc:sldMk cId="1780730117" sldId="275"/>
            <ac:cxnSpMk id="22" creationId="{E13349AE-FBE0-14D9-B572-CA7D4BC641A1}"/>
          </ac:cxnSpMkLst>
        </pc:cxnChg>
        <pc:cxnChg chg="add mod">
          <ac:chgData name="Sadia Nadeem (2434168)" userId="4166705a-8973-4f73-94bb-10760ced8e87" providerId="ADAL" clId="{ADE2E123-1B77-44EA-8872-6EF6982A48A9}" dt="2025-10-07T22:38:39.960" v="8632" actId="1076"/>
          <ac:cxnSpMkLst>
            <pc:docMk/>
            <pc:sldMk cId="1780730117" sldId="275"/>
            <ac:cxnSpMk id="26" creationId="{63997636-27A7-3C9D-7BFC-BDA6348EF342}"/>
          </ac:cxnSpMkLst>
        </pc:cxnChg>
        <pc:cxnChg chg="add mod">
          <ac:chgData name="Sadia Nadeem (2434168)" userId="4166705a-8973-4f73-94bb-10760ced8e87" providerId="ADAL" clId="{ADE2E123-1B77-44EA-8872-6EF6982A48A9}" dt="2025-10-07T22:55:04.999" v="8653" actId="1076"/>
          <ac:cxnSpMkLst>
            <pc:docMk/>
            <pc:sldMk cId="1780730117" sldId="275"/>
            <ac:cxnSpMk id="28" creationId="{DAFABA42-9F24-011A-F1F7-FFE04285FA36}"/>
          </ac:cxnSpMkLst>
        </pc:cxnChg>
        <pc:cxnChg chg="add mod">
          <ac:chgData name="Sadia Nadeem (2434168)" userId="4166705a-8973-4f73-94bb-10760ced8e87" providerId="ADAL" clId="{ADE2E123-1B77-44EA-8872-6EF6982A48A9}" dt="2025-10-07T22:55:15.781" v="8654" actId="14100"/>
          <ac:cxnSpMkLst>
            <pc:docMk/>
            <pc:sldMk cId="1780730117" sldId="275"/>
            <ac:cxnSpMk id="30" creationId="{D3DED2D4-2C9F-4546-2FD3-DB2DBBBD96F7}"/>
          </ac:cxnSpMkLst>
        </pc:cxnChg>
        <pc:cxnChg chg="add mod">
          <ac:chgData name="Sadia Nadeem (2434168)" userId="4166705a-8973-4f73-94bb-10760ced8e87" providerId="ADAL" clId="{ADE2E123-1B77-44EA-8872-6EF6982A48A9}" dt="2025-10-06T15:08:53.599" v="7979" actId="1076"/>
          <ac:cxnSpMkLst>
            <pc:docMk/>
            <pc:sldMk cId="1780730117" sldId="275"/>
            <ac:cxnSpMk id="50" creationId="{59591697-CF72-B810-A851-66C87A0B0567}"/>
          </ac:cxnSpMkLst>
        </pc:cxnChg>
      </pc:sldChg>
      <pc:sldChg chg="modSp mod">
        <pc:chgData name="Sadia Nadeem (2434168)" userId="4166705a-8973-4f73-94bb-10760ced8e87" providerId="ADAL" clId="{ADE2E123-1B77-44EA-8872-6EF6982A48A9}" dt="2025-10-06T11:43:47.887" v="7344" actId="1076"/>
        <pc:sldMkLst>
          <pc:docMk/>
          <pc:sldMk cId="2496961718" sldId="336"/>
        </pc:sldMkLst>
        <pc:spChg chg="mod">
          <ac:chgData name="Sadia Nadeem (2434168)" userId="4166705a-8973-4f73-94bb-10760ced8e87" providerId="ADAL" clId="{ADE2E123-1B77-44EA-8872-6EF6982A48A9}" dt="2025-10-06T11:43:32.334" v="7343" actId="255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Sadia Nadeem (2434168)" userId="4166705a-8973-4f73-94bb-10760ced8e87" providerId="ADAL" clId="{ADE2E123-1B77-44EA-8872-6EF6982A48A9}" dt="2025-10-06T11:43:47.887" v="7344" actId="10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 mod">
        <pc:chgData name="Sadia Nadeem (2434168)" userId="4166705a-8973-4f73-94bb-10760ced8e87" providerId="ADAL" clId="{ADE2E123-1B77-44EA-8872-6EF6982A48A9}" dt="2025-10-06T11:48:38.379" v="7373" actId="115"/>
        <pc:sldMkLst>
          <pc:docMk/>
          <pc:sldMk cId="2319079123" sldId="337"/>
        </pc:sldMkLst>
        <pc:spChg chg="mod">
          <ac:chgData name="Sadia Nadeem (2434168)" userId="4166705a-8973-4f73-94bb-10760ced8e87" providerId="ADAL" clId="{ADE2E123-1B77-44EA-8872-6EF6982A48A9}" dt="2025-10-06T09:09:01.961" v="4903" actId="14100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Sadia Nadeem (2434168)" userId="4166705a-8973-4f73-94bb-10760ced8e87" providerId="ADAL" clId="{ADE2E123-1B77-44EA-8872-6EF6982A48A9}" dt="2025-10-06T11:48:38.379" v="7373" actId="115"/>
          <ac:spMkLst>
            <pc:docMk/>
            <pc:sldMk cId="2319079123" sldId="337"/>
            <ac:spMk id="3" creationId="{1B4D8426-20C5-630E-80E5-EAB06B11CCD5}"/>
          </ac:spMkLst>
        </pc:spChg>
      </pc:sldChg>
      <pc:sldChg chg="addSp delSp modSp new mod">
        <pc:chgData name="Sadia Nadeem (2434168)" userId="4166705a-8973-4f73-94bb-10760ced8e87" providerId="ADAL" clId="{ADE2E123-1B77-44EA-8872-6EF6982A48A9}" dt="2025-10-08T00:06:00.388" v="8958" actId="20577"/>
        <pc:sldMkLst>
          <pc:docMk/>
          <pc:sldMk cId="4225087028" sldId="338"/>
        </pc:sldMkLst>
        <pc:spChg chg="add mod">
          <ac:chgData name="Sadia Nadeem (2434168)" userId="4166705a-8973-4f73-94bb-10760ced8e87" providerId="ADAL" clId="{ADE2E123-1B77-44EA-8872-6EF6982A48A9}" dt="2025-10-08T00:06:00.388" v="8958" actId="20577"/>
          <ac:spMkLst>
            <pc:docMk/>
            <pc:sldMk cId="4225087028" sldId="338"/>
            <ac:spMk id="4" creationId="{E2100A01-01B7-59A7-43B6-1E131481593A}"/>
          </ac:spMkLst>
        </pc:spChg>
        <pc:graphicFrameChg chg="add del modGraphic">
          <ac:chgData name="Sadia Nadeem (2434168)" userId="4166705a-8973-4f73-94bb-10760ced8e87" providerId="ADAL" clId="{ADE2E123-1B77-44EA-8872-6EF6982A48A9}" dt="2025-10-08T00:03:23.922" v="8944" actId="27309"/>
          <ac:graphicFrameMkLst>
            <pc:docMk/>
            <pc:sldMk cId="4225087028" sldId="338"/>
            <ac:graphicFrameMk id="3" creationId="{EB2C631D-4AC8-AA87-E379-D0104AFFBA89}"/>
          </ac:graphicFrameMkLst>
        </pc:graphicFrameChg>
      </pc:sldChg>
      <pc:sldChg chg="addSp delSp modSp new mod">
        <pc:chgData name="Sadia Nadeem (2434168)" userId="4166705a-8973-4f73-94bb-10760ced8e87" providerId="ADAL" clId="{ADE2E123-1B77-44EA-8872-6EF6982A48A9}" dt="2025-10-08T00:00:12.297" v="8942" actId="255"/>
        <pc:sldMkLst>
          <pc:docMk/>
          <pc:sldMk cId="3180758485" sldId="339"/>
        </pc:sldMkLst>
        <pc:spChg chg="del">
          <ac:chgData name="Sadia Nadeem (2434168)" userId="4166705a-8973-4f73-94bb-10760ced8e87" providerId="ADAL" clId="{ADE2E123-1B77-44EA-8872-6EF6982A48A9}" dt="2025-10-07T23:28:27.327" v="8716" actId="478"/>
          <ac:spMkLst>
            <pc:docMk/>
            <pc:sldMk cId="3180758485" sldId="339"/>
            <ac:spMk id="2" creationId="{CE9AA2EB-B268-6560-2DC9-038208C1A1E2}"/>
          </ac:spMkLst>
        </pc:spChg>
        <pc:spChg chg="mod">
          <ac:chgData name="Sadia Nadeem (2434168)" userId="4166705a-8973-4f73-94bb-10760ced8e87" providerId="ADAL" clId="{ADE2E123-1B77-44EA-8872-6EF6982A48A9}" dt="2025-10-08T00:00:12.297" v="8942" actId="255"/>
          <ac:spMkLst>
            <pc:docMk/>
            <pc:sldMk cId="3180758485" sldId="339"/>
            <ac:spMk id="3" creationId="{84442B8B-980C-AF72-4D73-FACE4C885F75}"/>
          </ac:spMkLst>
        </pc:spChg>
        <pc:spChg chg="add del mod">
          <ac:chgData name="Sadia Nadeem (2434168)" userId="4166705a-8973-4f73-94bb-10760ced8e87" providerId="ADAL" clId="{ADE2E123-1B77-44EA-8872-6EF6982A48A9}" dt="2025-10-07T23:28:54.288" v="8719" actId="478"/>
          <ac:spMkLst>
            <pc:docMk/>
            <pc:sldMk cId="3180758485" sldId="339"/>
            <ac:spMk id="4" creationId="{D20ADA75-A59D-0948-1689-9BA859E72648}"/>
          </ac:spMkLst>
        </pc:spChg>
      </pc:sldChg>
    </pc:docChg>
  </pc:docChgLst>
  <pc:docChgLst>
    <pc:chgData name="Sadia Nadeem (2434168)" userId="S::2434168@student.uwtsd.ac.uk::4166705a-8973-4f73-94bb-10760ced8e87" providerId="AD" clId="Web-{B9DE45B4-8842-7B75-EA88-E7C96010452E}"/>
    <pc:docChg chg="modSld">
      <pc:chgData name="Sadia Nadeem (2434168)" userId="S::2434168@student.uwtsd.ac.uk::4166705a-8973-4f73-94bb-10760ced8e87" providerId="AD" clId="Web-{B9DE45B4-8842-7B75-EA88-E7C96010452E}" dt="2025-10-08T09:48:39.534" v="561" actId="14100"/>
      <pc:docMkLst>
        <pc:docMk/>
      </pc:docMkLst>
      <pc:sldChg chg="modSp">
        <pc:chgData name="Sadia Nadeem (2434168)" userId="S::2434168@student.uwtsd.ac.uk::4166705a-8973-4f73-94bb-10760ced8e87" providerId="AD" clId="Web-{B9DE45B4-8842-7B75-EA88-E7C96010452E}" dt="2025-10-08T09:42:32.685" v="545"/>
        <pc:sldMkLst>
          <pc:docMk/>
          <pc:sldMk cId="764605052" sldId="261"/>
        </pc:sldMkLst>
        <pc:graphicFrameChg chg="mod modGraphic">
          <ac:chgData name="Sadia Nadeem (2434168)" userId="S::2434168@student.uwtsd.ac.uk::4166705a-8973-4f73-94bb-10760ced8e87" providerId="AD" clId="Web-{B9DE45B4-8842-7B75-EA88-E7C96010452E}" dt="2025-10-08T09:42:32.685" v="545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Sadia Nadeem (2434168)" userId="S::2434168@student.uwtsd.ac.uk::4166705a-8973-4f73-94bb-10760ced8e87" providerId="AD" clId="Web-{B9DE45B4-8842-7B75-EA88-E7C96010452E}" dt="2025-10-08T09:29:50.136" v="368" actId="20577"/>
        <pc:sldMkLst>
          <pc:docMk/>
          <pc:sldMk cId="1027608494" sldId="272"/>
        </pc:sldMkLst>
        <pc:spChg chg="mod">
          <ac:chgData name="Sadia Nadeem (2434168)" userId="S::2434168@student.uwtsd.ac.uk::4166705a-8973-4f73-94bb-10760ced8e87" providerId="AD" clId="Web-{B9DE45B4-8842-7B75-EA88-E7C96010452E}" dt="2025-10-08T09:26:43.789" v="325" actId="1076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Sadia Nadeem (2434168)" userId="S::2434168@student.uwtsd.ac.uk::4166705a-8973-4f73-94bb-10760ced8e87" providerId="AD" clId="Web-{B9DE45B4-8842-7B75-EA88-E7C96010452E}" dt="2025-10-08T09:29:50.136" v="368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Sadia Nadeem (2434168)" userId="S::2434168@student.uwtsd.ac.uk::4166705a-8973-4f73-94bb-10760ced8e87" providerId="AD" clId="Web-{B9DE45B4-8842-7B75-EA88-E7C96010452E}" dt="2025-10-08T09:43:03.795" v="547" actId="20577"/>
        <pc:sldMkLst>
          <pc:docMk/>
          <pc:sldMk cId="2661610389" sldId="273"/>
        </pc:sldMkLst>
        <pc:spChg chg="mod">
          <ac:chgData name="Sadia Nadeem (2434168)" userId="S::2434168@student.uwtsd.ac.uk::4166705a-8973-4f73-94bb-10760ced8e87" providerId="AD" clId="Web-{B9DE45B4-8842-7B75-EA88-E7C96010452E}" dt="2025-10-08T09:43:03.795" v="547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Sadia Nadeem (2434168)" userId="S::2434168@student.uwtsd.ac.uk::4166705a-8973-4f73-94bb-10760ced8e87" providerId="AD" clId="Web-{B9DE45B4-8842-7B75-EA88-E7C96010452E}" dt="2025-10-08T09:48:39.534" v="561" actId="14100"/>
        <pc:sldMkLst>
          <pc:docMk/>
          <pc:sldMk cId="1780730117" sldId="275"/>
        </pc:sldMkLst>
        <pc:spChg chg="mod">
          <ac:chgData name="Sadia Nadeem (2434168)" userId="S::2434168@student.uwtsd.ac.uk::4166705a-8973-4f73-94bb-10760ced8e87" providerId="AD" clId="Web-{B9DE45B4-8842-7B75-EA88-E7C96010452E}" dt="2025-10-08T09:48:39.534" v="561" actId="14100"/>
          <ac:spMkLst>
            <pc:docMk/>
            <pc:sldMk cId="1780730117" sldId="275"/>
            <ac:spMk id="11" creationId="{379EDA89-879B-764D-A426-0B02CD15F321}"/>
          </ac:spMkLst>
        </pc:spChg>
        <pc:spChg chg="mod">
          <ac:chgData name="Sadia Nadeem (2434168)" userId="S::2434168@student.uwtsd.ac.uk::4166705a-8973-4f73-94bb-10760ced8e87" providerId="AD" clId="Web-{B9DE45B4-8842-7B75-EA88-E7C96010452E}" dt="2025-10-08T09:47:15.627" v="556" actId="1076"/>
          <ac:spMkLst>
            <pc:docMk/>
            <pc:sldMk cId="1780730117" sldId="275"/>
            <ac:spMk id="72" creationId="{E97B55C5-E623-4FA2-9AC6-26B41DF72812}"/>
          </ac:spMkLst>
        </pc:spChg>
        <pc:spChg chg="mod">
          <ac:chgData name="Sadia Nadeem (2434168)" userId="S::2434168@student.uwtsd.ac.uk::4166705a-8973-4f73-94bb-10760ced8e87" providerId="AD" clId="Web-{B9DE45B4-8842-7B75-EA88-E7C96010452E}" dt="2025-10-08T09:47:31.127" v="557" actId="14100"/>
          <ac:spMkLst>
            <pc:docMk/>
            <pc:sldMk cId="1780730117" sldId="275"/>
            <ac:spMk id="79" creationId="{E20DBD28-3E7A-DA93-6CFF-EB3271438B47}"/>
          </ac:spMkLst>
        </pc:spChg>
        <pc:cxnChg chg="mod">
          <ac:chgData name="Sadia Nadeem (2434168)" userId="S::2434168@student.uwtsd.ac.uk::4166705a-8973-4f73-94bb-10760ced8e87" providerId="AD" clId="Web-{B9DE45B4-8842-7B75-EA88-E7C96010452E}" dt="2025-10-08T09:48:05.737" v="558" actId="14100"/>
          <ac:cxnSpMkLst>
            <pc:docMk/>
            <pc:sldMk cId="1780730117" sldId="275"/>
            <ac:cxnSpMk id="26" creationId="{63997636-27A7-3C9D-7BFC-BDA6348EF342}"/>
          </ac:cxnSpMkLst>
        </pc:cxnChg>
      </pc:sldChg>
      <pc:sldChg chg="modSp">
        <pc:chgData name="Sadia Nadeem (2434168)" userId="S::2434168@student.uwtsd.ac.uk::4166705a-8973-4f73-94bb-10760ced8e87" providerId="AD" clId="Web-{B9DE45B4-8842-7B75-EA88-E7C96010452E}" dt="2025-10-08T09:46:38.923" v="555" actId="20577"/>
        <pc:sldMkLst>
          <pc:docMk/>
          <pc:sldMk cId="4225087028" sldId="338"/>
        </pc:sldMkLst>
        <pc:spChg chg="mod">
          <ac:chgData name="Sadia Nadeem (2434168)" userId="S::2434168@student.uwtsd.ac.uk::4166705a-8973-4f73-94bb-10760ced8e87" providerId="AD" clId="Web-{B9DE45B4-8842-7B75-EA88-E7C96010452E}" dt="2025-10-08T09:46:38.923" v="555" actId="20577"/>
          <ac:spMkLst>
            <pc:docMk/>
            <pc:sldMk cId="4225087028" sldId="338"/>
            <ac:spMk id="4" creationId="{E2100A01-01B7-59A7-43B6-1E131481593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merald.com/ijoa/article/doi/10.1108/IJOA-12-2024-5114/1259372/Strategic-management-of-barriers-in-the-adoptio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	Sadia Nadeem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2434168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Lecturer’s Name:	Koushik Das Sarma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7" y="3658"/>
            <a:ext cx="7607265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An overview of Green Havan Florists :</a:t>
            </a:r>
            <a:endParaRPr lang="en-GB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137" y="1447730"/>
            <a:ext cx="9173227" cy="52612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Green haven florist founded in 2016 by Liam and Priya Patel in Norwich, UK</a:t>
            </a:r>
          </a:p>
          <a:p>
            <a:r>
              <a:rPr lang="en-GB">
                <a:latin typeface="Arial"/>
                <a:cs typeface="Arial"/>
              </a:rPr>
              <a:t>It is famous for bespoke floral arrangements, eco-friendly packaging, and strong community ties.</a:t>
            </a:r>
          </a:p>
          <a:p>
            <a:r>
              <a:rPr lang="en-GB">
                <a:latin typeface="Arial"/>
                <a:cs typeface="Arial"/>
              </a:rPr>
              <a:t>The business has faced a downturn in sales and increased competition.</a:t>
            </a:r>
          </a:p>
          <a:p>
            <a:r>
              <a:rPr lang="en-GB">
                <a:latin typeface="Arial"/>
                <a:cs typeface="Arial"/>
              </a:rPr>
              <a:t>30%decline in store sales over the past 12 months that is a big decline.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latin typeface="Arial"/>
                <a:cs typeface="Arial"/>
              </a:rPr>
              <a:t>PROBLEMS:</a:t>
            </a:r>
            <a:r>
              <a:rPr lang="en-GB">
                <a:latin typeface="Arial"/>
                <a:cs typeface="Arial"/>
              </a:rPr>
              <a:t>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Reduced foot traffic, increased online competition, rising operational costs, lack of digital marketing.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100A01-01B7-59A7-43B6-1E131481593A}"/>
              </a:ext>
            </a:extLst>
          </p:cNvPr>
          <p:cNvSpPr txBox="1"/>
          <p:nvPr/>
        </p:nvSpPr>
        <p:spPr>
          <a:xfrm>
            <a:off x="511277" y="334297"/>
            <a:ext cx="8076191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u="sng"/>
              <a:t>5W2H MODEL:</a:t>
            </a:r>
            <a:r>
              <a:rPr lang="en-GB" sz="2400" b="1"/>
              <a:t> </a:t>
            </a:r>
            <a:endParaRPr lang="en-US" sz="2400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            It is a simple but effective technique used to </a:t>
            </a:r>
            <a:r>
              <a:rPr lang="en-GB" sz="2400" err="1">
                <a:ea typeface="Calibri"/>
                <a:cs typeface="Calibri"/>
              </a:rPr>
              <a:t>analyze</a:t>
            </a:r>
            <a:r>
              <a:rPr lang="en-GB" sz="2400">
                <a:ea typeface="Calibri"/>
                <a:cs typeface="Calibri"/>
              </a:rPr>
              <a:t> and clarify a problem, project or process. </a:t>
            </a:r>
          </a:p>
          <a:p>
            <a:r>
              <a:rPr lang="en-GB" sz="2400">
                <a:ea typeface="Calibri"/>
                <a:cs typeface="Calibri"/>
              </a:rPr>
              <a:t>            By using this model, we can breakdown complex problems of Green Haven Florists into simple form.</a:t>
            </a:r>
          </a:p>
          <a:p>
            <a:endParaRPr lang="en-GB" sz="2400">
              <a:ea typeface="Calibri"/>
              <a:cs typeface="Calibri"/>
            </a:endParaRPr>
          </a:p>
          <a:p>
            <a:endParaRPr lang="en-GB" sz="2400">
              <a:ea typeface="Calibri"/>
              <a:cs typeface="Calibri"/>
            </a:endParaRPr>
          </a:p>
          <a:p>
            <a:r>
              <a:rPr lang="en-GB" sz="2400" b="1" u="sng">
                <a:ea typeface="Calibri" panose="020F0502020204030204"/>
                <a:cs typeface="Calibri" panose="020F0502020204030204"/>
              </a:rPr>
              <a:t>GOAL USING 5W2H MODEL: </a:t>
            </a:r>
          </a:p>
          <a:p>
            <a:r>
              <a:rPr lang="en-GB" sz="2400" b="1">
                <a:ea typeface="Calibri" panose="020F0502020204030204"/>
                <a:cs typeface="Calibri" panose="020F0502020204030204"/>
              </a:rPr>
              <a:t>           </a:t>
            </a:r>
            <a:r>
              <a:rPr lang="en-GB" sz="2400">
                <a:ea typeface="Calibri" panose="020F0502020204030204"/>
                <a:cs typeface="Calibri" panose="020F0502020204030204"/>
              </a:rPr>
              <a:t> To develop a strategic plan that addresses these challenges and enable Green Haven Florists to thrive in a rapidly changing retail environment. </a:t>
            </a:r>
          </a:p>
          <a:p>
            <a:endParaRPr lang="en-GB" sz="2400">
              <a:ea typeface="Calibri" panose="020F0502020204030204"/>
              <a:cs typeface="Calibri" panose="020F0502020204030204"/>
            </a:endParaRPr>
          </a:p>
          <a:p>
            <a:endParaRPr lang="en-GB" sz="24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25087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7167321"/>
              </p:ext>
            </p:extLst>
          </p:nvPr>
        </p:nvGraphicFramePr>
        <p:xfrm>
          <a:off x="2105470" y="668980"/>
          <a:ext cx="9422296" cy="611944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71986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41734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301164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388170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34466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34466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35429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27158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68884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236884">
                <a:tc>
                  <a:txBody>
                    <a:bodyPr/>
                    <a:lstStyle/>
                    <a:p>
                      <a:r>
                        <a:rPr lang="en-GB" sz="160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46880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30% decline in store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Green Haven Florists 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In the past 12 months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Liam, Priya , business,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Increased competition, online shopping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in customers, loss revenue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30% decline in stores is  a financial hit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236884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Struggles with profitability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Team members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Rise in operational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Higher cost for sustainable products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in customers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76888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Loss of 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/>
                        <a:t>changing customer behaviour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Ineffective online platform,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206251" y="69575"/>
            <a:ext cx="10995149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>
                <a:latin typeface="Arial" panose="020B0604020202020204" pitchFamily="34" charset="0"/>
                <a:cs typeface="Arial" panose="020B0604020202020204" pitchFamily="34" charset="0"/>
              </a:rPr>
              <a:t>Nature and scope of the business Application of 5W2H model </a:t>
            </a:r>
          </a:p>
          <a:p>
            <a:endParaRPr lang="en-GB" sz="3200" b="1" u="sng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796787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 PESTEL ANALYSIS: (External Factors)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9918"/>
            <a:ext cx="10515600" cy="528808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PESTEL Analysis is a model that helps us actual or potential issues that occurs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OUTSIDE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of the organisation. </a:t>
            </a:r>
            <a:endParaRPr lang="en-US"/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is used to identify the external factors that can impact the business.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can be used to guide senior management in strategic decision making.</a:t>
            </a:r>
          </a:p>
          <a:p>
            <a:pPr lvl="1">
              <a:lnSpc>
                <a:spcPct val="100000"/>
              </a:lnSpc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Understanding of the wider business environment.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Anticipate the future business threats.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Spot the business opportunities and exploit them.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CRITICISM: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Temptation to identify Generic factors rather than impactful factors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/>
                <a:cs typeface="Arial"/>
              </a:rPr>
              <a:t>Difficult to categorise some factors.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Difficult to draw a specific conclusion.</a:t>
            </a:r>
          </a:p>
          <a:p>
            <a:pPr lvl="1">
              <a:lnSpc>
                <a:spcPct val="100000"/>
              </a:lnSpc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9024730" cy="100385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 panose="020B0604020202020204" pitchFamily="34" charset="0"/>
                <a:cs typeface="Arial" panose="020B0604020202020204" pitchFamily="34" charset="0"/>
              </a:rPr>
              <a:t>PESTEL ANALYSIS for Green Haven Florists: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21" y="871056"/>
            <a:ext cx="9782355" cy="4102976"/>
          </a:xfrm>
        </p:spPr>
        <p:txBody>
          <a:bodyPr>
            <a:normAutofit fontScale="55000" lnSpcReduction="20000"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j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904782"/>
              </p:ext>
            </p:extLst>
          </p:nvPr>
        </p:nvGraphicFramePr>
        <p:xfrm>
          <a:off x="292921" y="871056"/>
          <a:ext cx="9782355" cy="54745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5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Change in flowers import regulation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800" b="1"/>
                        <a:t>Local govt initiative for small businesses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8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Reduced profit margins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Rising cost of flower supplies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Reduced consumer spending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Changing consumer behaviour, online shopping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Growing interest in eco- friendly business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Shop’s outdated website</a:t>
                      </a:r>
                      <a:endParaRPr lang="en-GB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Falling behind in digital marketing trends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Social media platforms for marketing and consumer engagement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Health and safety regulations for flower handling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Need for training and equipment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Secure customer data handling</a:t>
                      </a:r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6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Climate change impacting flower supply and quality of green haven florists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Increased focus on environmental sustainability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600" b="1"/>
                    </a:p>
                    <a:p>
                      <a:endParaRPr lang="en-GB" sz="16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52578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Cause-and-Effect model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4038"/>
            <a:ext cx="10515600" cy="495615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is a tool that helps us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identify, organise and display possible causes of a specific problem.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provides a visual display of the causes that have been identified by the team.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encourages creative and insightful thinking.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helps the team members to communicate with the team and rest of the organisation.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en-GB" sz="2800" u="sng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encourage employees to share their ideas.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simplifies the problem.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categorises possible causes and provide stricture.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CRITICISM: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can result in a loss of focus.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requires discipline and skill in order to create a useful diagram.</a:t>
            </a:r>
          </a:p>
          <a:p>
            <a:pPr lvl="1">
              <a:lnSpc>
                <a:spcPct val="100000"/>
              </a:lnSpc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It does not provide measurable impacts of the causes.</a:t>
            </a:r>
            <a:endParaRPr lang="en-GB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879673" y="1931467"/>
            <a:ext cx="9241209" cy="34720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418074" y="129613"/>
            <a:ext cx="924121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 Effect diagram for the Green Havan Florists:</a:t>
            </a:r>
            <a:endParaRPr lang="en-GB" sz="32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EDA89-879B-764D-A426-0B02CD15F321}"/>
              </a:ext>
            </a:extLst>
          </p:cNvPr>
          <p:cNvSpPr/>
          <p:nvPr/>
        </p:nvSpPr>
        <p:spPr>
          <a:xfrm>
            <a:off x="1617782" y="1593642"/>
            <a:ext cx="6957391" cy="393424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B02AC71-CB05-91C6-FA8C-419D15553DCA}"/>
              </a:ext>
            </a:extLst>
          </p:cNvPr>
          <p:cNvCxnSpPr>
            <a:cxnSpLocks/>
          </p:cNvCxnSpPr>
          <p:nvPr/>
        </p:nvCxnSpPr>
        <p:spPr>
          <a:xfrm flipH="1">
            <a:off x="1628220" y="3669487"/>
            <a:ext cx="6818246" cy="220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13349AE-FBE0-14D9-B572-CA7D4BC641A1}"/>
              </a:ext>
            </a:extLst>
          </p:cNvPr>
          <p:cNvCxnSpPr>
            <a:cxnSpLocks/>
          </p:cNvCxnSpPr>
          <p:nvPr/>
        </p:nvCxnSpPr>
        <p:spPr>
          <a:xfrm flipH="1">
            <a:off x="6147070" y="3679695"/>
            <a:ext cx="1386791" cy="15692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3997636-27A7-3C9D-7BFC-BDA6348EF342}"/>
              </a:ext>
            </a:extLst>
          </p:cNvPr>
          <p:cNvCxnSpPr>
            <a:cxnSpLocks/>
          </p:cNvCxnSpPr>
          <p:nvPr/>
        </p:nvCxnSpPr>
        <p:spPr>
          <a:xfrm flipH="1" flipV="1">
            <a:off x="4380786" y="1895915"/>
            <a:ext cx="1331740" cy="17458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AFABA42-9F24-011A-F1F7-FFE04285FA36}"/>
              </a:ext>
            </a:extLst>
          </p:cNvPr>
          <p:cNvCxnSpPr>
            <a:cxnSpLocks/>
          </p:cNvCxnSpPr>
          <p:nvPr/>
        </p:nvCxnSpPr>
        <p:spPr>
          <a:xfrm flipH="1">
            <a:off x="2269440" y="3667489"/>
            <a:ext cx="1548162" cy="1565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3DED2D4-2C9F-4546-2FD3-DB2DBBBD96F7}"/>
              </a:ext>
            </a:extLst>
          </p:cNvPr>
          <p:cNvCxnSpPr>
            <a:cxnSpLocks/>
          </p:cNvCxnSpPr>
          <p:nvPr/>
        </p:nvCxnSpPr>
        <p:spPr>
          <a:xfrm flipH="1" flipV="1">
            <a:off x="2453448" y="1886730"/>
            <a:ext cx="1382412" cy="17537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C7BEE335-4FF8-95F5-D57F-F6469FAB0ED8}"/>
              </a:ext>
            </a:extLst>
          </p:cNvPr>
          <p:cNvSpPr txBox="1"/>
          <p:nvPr/>
        </p:nvSpPr>
        <p:spPr>
          <a:xfrm>
            <a:off x="5506278" y="1586633"/>
            <a:ext cx="1030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PEOPLE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95C0D24-4E88-96F3-1F53-BE133CA5D1A5}"/>
              </a:ext>
            </a:extLst>
          </p:cNvPr>
          <p:cNvSpPr txBox="1"/>
          <p:nvPr/>
        </p:nvSpPr>
        <p:spPr>
          <a:xfrm>
            <a:off x="6526695" y="2518490"/>
            <a:ext cx="12909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Sales skills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CDC6865-5963-3C5A-C83E-7E666FA88FBD}"/>
              </a:ext>
            </a:extLst>
          </p:cNvPr>
          <p:cNvSpPr txBox="1"/>
          <p:nvPr/>
        </p:nvSpPr>
        <p:spPr>
          <a:xfrm>
            <a:off x="6081091" y="2082111"/>
            <a:ext cx="15306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poor management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6EF978C-70CE-82BA-A9EF-043607DC8278}"/>
              </a:ext>
            </a:extLst>
          </p:cNvPr>
          <p:cNvSpPr txBox="1"/>
          <p:nvPr/>
        </p:nvSpPr>
        <p:spPr>
          <a:xfrm>
            <a:off x="6734306" y="3040303"/>
            <a:ext cx="12909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Low morale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9591697-CF72-B810-A851-66C87A0B0567}"/>
              </a:ext>
            </a:extLst>
          </p:cNvPr>
          <p:cNvCxnSpPr>
            <a:cxnSpLocks/>
          </p:cNvCxnSpPr>
          <p:nvPr/>
        </p:nvCxnSpPr>
        <p:spPr>
          <a:xfrm flipH="1" flipV="1">
            <a:off x="6003235" y="1895086"/>
            <a:ext cx="1530626" cy="1806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59211443-EE35-106A-EA16-D448E940CB1C}"/>
              </a:ext>
            </a:extLst>
          </p:cNvPr>
          <p:cNvSpPr txBox="1"/>
          <p:nvPr/>
        </p:nvSpPr>
        <p:spPr>
          <a:xfrm>
            <a:off x="3998590" y="1635394"/>
            <a:ext cx="1271644" cy="369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Materials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1A4BE78-52DF-0A25-B894-86629EFCE668}"/>
              </a:ext>
            </a:extLst>
          </p:cNvPr>
          <p:cNvSpPr txBox="1"/>
          <p:nvPr/>
        </p:nvSpPr>
        <p:spPr>
          <a:xfrm>
            <a:off x="4363279" y="1928736"/>
            <a:ext cx="15306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Poor quality flower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B1BEB92-BA74-DC78-D327-11D7F08EAE8E}"/>
              </a:ext>
            </a:extLst>
          </p:cNvPr>
          <p:cNvSpPr txBox="1"/>
          <p:nvPr/>
        </p:nvSpPr>
        <p:spPr>
          <a:xfrm>
            <a:off x="4465413" y="2551115"/>
            <a:ext cx="18128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Supply chain issues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E831D1D0-FC3D-EFB9-B778-F96FBC0632CC}"/>
              </a:ext>
            </a:extLst>
          </p:cNvPr>
          <p:cNvSpPr txBox="1"/>
          <p:nvPr/>
        </p:nvSpPr>
        <p:spPr>
          <a:xfrm>
            <a:off x="4814398" y="3042354"/>
            <a:ext cx="18100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Rising cost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24D921F-BB1E-0BCD-98A4-F51F253093AD}"/>
              </a:ext>
            </a:extLst>
          </p:cNvPr>
          <p:cNvSpPr txBox="1"/>
          <p:nvPr/>
        </p:nvSpPr>
        <p:spPr>
          <a:xfrm>
            <a:off x="1868557" y="1628441"/>
            <a:ext cx="1590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Environment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5BF5E0DC-0C79-C3BC-5B79-AC4270215A2A}"/>
              </a:ext>
            </a:extLst>
          </p:cNvPr>
          <p:cNvSpPr txBox="1"/>
          <p:nvPr/>
        </p:nvSpPr>
        <p:spPr>
          <a:xfrm>
            <a:off x="2027583" y="1997773"/>
            <a:ext cx="19232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Economic pressure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EE003BA-B1EF-CCFA-8978-C9209DF4F1F4}"/>
              </a:ext>
            </a:extLst>
          </p:cNvPr>
          <p:cNvSpPr txBox="1"/>
          <p:nvPr/>
        </p:nvSpPr>
        <p:spPr>
          <a:xfrm>
            <a:off x="2246243" y="2551115"/>
            <a:ext cx="19706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Consumer behaviour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6B609D8-2518-28CC-5D72-7470A92D686C}"/>
              </a:ext>
            </a:extLst>
          </p:cNvPr>
          <p:cNvSpPr txBox="1"/>
          <p:nvPr/>
        </p:nvSpPr>
        <p:spPr>
          <a:xfrm>
            <a:off x="2484783" y="3159187"/>
            <a:ext cx="21716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Increased competition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A52A606C-25E0-62C3-4046-B8A1252DC754}"/>
              </a:ext>
            </a:extLst>
          </p:cNvPr>
          <p:cNvSpPr txBox="1"/>
          <p:nvPr/>
        </p:nvSpPr>
        <p:spPr>
          <a:xfrm>
            <a:off x="5277660" y="5166648"/>
            <a:ext cx="1525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Technology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A11EEBF-A11A-B523-95B6-D092BA2C65D9}"/>
              </a:ext>
            </a:extLst>
          </p:cNvPr>
          <p:cNvSpPr txBox="1"/>
          <p:nvPr/>
        </p:nvSpPr>
        <p:spPr>
          <a:xfrm>
            <a:off x="6303634" y="3984924"/>
            <a:ext cx="18066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Digital marketing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3AF756F7-E70D-B7C2-18BF-42A22C271BF7}"/>
              </a:ext>
            </a:extLst>
          </p:cNvPr>
          <p:cNvSpPr txBox="1"/>
          <p:nvPr/>
        </p:nvSpPr>
        <p:spPr>
          <a:xfrm>
            <a:off x="5938782" y="4374012"/>
            <a:ext cx="224401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Outdated website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4B41C86-732A-D042-1242-99F9A4349772}"/>
              </a:ext>
            </a:extLst>
          </p:cNvPr>
          <p:cNvSpPr txBox="1"/>
          <p:nvPr/>
        </p:nvSpPr>
        <p:spPr>
          <a:xfrm>
            <a:off x="5337295" y="4697921"/>
            <a:ext cx="2574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Insufficient data analysis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97B55C5-E623-4FA2-9AC6-26B41DF72812}"/>
              </a:ext>
            </a:extLst>
          </p:cNvPr>
          <p:cNvSpPr txBox="1"/>
          <p:nvPr/>
        </p:nvSpPr>
        <p:spPr>
          <a:xfrm>
            <a:off x="1751637" y="5087436"/>
            <a:ext cx="1597422" cy="369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Process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1F7437AB-96E7-E59C-DDBC-DDB25B78754A}"/>
              </a:ext>
            </a:extLst>
          </p:cNvPr>
          <p:cNvSpPr txBox="1"/>
          <p:nvPr/>
        </p:nvSpPr>
        <p:spPr>
          <a:xfrm>
            <a:off x="2003222" y="4738257"/>
            <a:ext cx="26787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Limited online presence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EF99F459-8722-78BE-B473-6EED82A413C6}"/>
              </a:ext>
            </a:extLst>
          </p:cNvPr>
          <p:cNvSpPr txBox="1"/>
          <p:nvPr/>
        </p:nvSpPr>
        <p:spPr>
          <a:xfrm>
            <a:off x="1960773" y="4090561"/>
            <a:ext cx="25209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Insufficient supply chain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9964BA8-14F4-C7F9-6DDE-2CEE77D7CFEE}"/>
              </a:ext>
            </a:extLst>
          </p:cNvPr>
          <p:cNvSpPr/>
          <p:nvPr/>
        </p:nvSpPr>
        <p:spPr>
          <a:xfrm>
            <a:off x="8889001" y="3413620"/>
            <a:ext cx="1540566" cy="55592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30%decline in sales</a:t>
            </a:r>
          </a:p>
        </p:txBody>
      </p:sp>
      <p:sp>
        <p:nvSpPr>
          <p:cNvPr id="79" name="Arrow: Chevron 78">
            <a:extLst>
              <a:ext uri="{FF2B5EF4-FFF2-40B4-BE49-F238E27FC236}">
                <a16:creationId xmlns:a16="http://schemas.microsoft.com/office/drawing/2014/main" id="{E20DBD28-3E7A-DA93-6CFF-EB3271438B47}"/>
              </a:ext>
            </a:extLst>
          </p:cNvPr>
          <p:cNvSpPr/>
          <p:nvPr/>
        </p:nvSpPr>
        <p:spPr>
          <a:xfrm>
            <a:off x="-6380" y="3220269"/>
            <a:ext cx="1624377" cy="876217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3533"/>
            <a:ext cx="5781261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Summary of Key Findings: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8983"/>
            <a:ext cx="9369287" cy="4495484"/>
          </a:xfrm>
        </p:spPr>
        <p:txBody>
          <a:bodyPr/>
          <a:lstStyle/>
          <a:p>
            <a:pPr marL="0" indent="0">
              <a:buNone/>
            </a:pPr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1: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Decline in foot traffic: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Reduced local activity and competition from large online florists.</a:t>
            </a: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2: Rising operational costs: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Cost for flowers and material costs gone up.</a:t>
            </a: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3: Outdated website: 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Lack of delivery options and poor user experience.</a:t>
            </a: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4: Competitive pressure: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New competitors with better pricing and social media presence.</a:t>
            </a:r>
          </a:p>
          <a:p>
            <a:pPr marL="0" indent="0"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5: Need for digital transformation: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Green Haven Florists is behind in digital marketing and E-commerce.</a:t>
            </a:r>
          </a:p>
          <a:p>
            <a:pPr marL="0" indent="0">
              <a:buNone/>
            </a:pP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07" y="173710"/>
            <a:ext cx="4481052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970636"/>
            <a:ext cx="10412083" cy="58873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endParaRPr lang="en-GB" sz="16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751C37-895F-2862-D783-01BAB8B0D87F}"/>
              </a:ext>
            </a:extLst>
          </p:cNvPr>
          <p:cNvSpPr txBox="1"/>
          <p:nvPr/>
        </p:nvSpPr>
        <p:spPr>
          <a:xfrm>
            <a:off x="1283461" y="1034610"/>
            <a:ext cx="8986053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/>
              <a:t>1</a:t>
            </a:r>
            <a:r>
              <a:rPr lang="en-GB" sz="2000"/>
              <a:t>. </a:t>
            </a:r>
            <a:r>
              <a:rPr lang="en-GB" sz="2000" err="1"/>
              <a:t>Dhamak</a:t>
            </a:r>
            <a:r>
              <a:rPr lang="en-GB" sz="2000"/>
              <a:t>, P., Aital, P. and </a:t>
            </a:r>
            <a:r>
              <a:rPr lang="en-GB" sz="2000" err="1"/>
              <a:t>Daftardar</a:t>
            </a:r>
            <a:r>
              <a:rPr lang="en-GB" sz="2000"/>
              <a:t>, A. (2025) ‘Strategic management of barriers in the adoption of Construction 4.0: TOPSIS and 5W2H approach for sustainable development goal integration’, </a:t>
            </a:r>
            <a:r>
              <a:rPr lang="en-GB" sz="2000" i="1"/>
              <a:t>International Journal of Organizational Analysis</a:t>
            </a:r>
            <a:r>
              <a:rPr lang="en-GB" sz="2000"/>
              <a:t>. </a:t>
            </a:r>
            <a:r>
              <a:rPr lang="en-GB" sz="2000" err="1"/>
              <a:t>doi</a:t>
            </a:r>
            <a:r>
              <a:rPr lang="en-GB" sz="2000"/>
              <a:t>: 10.1108/IJOA-12-2024-5114</a:t>
            </a:r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000">
                <a:hlinkClick r:id="rId2"/>
              </a:rPr>
              <a:t>https://www.emerald.com/ijoa/article/doi/10.1108/IJOA-12-2024-5114/1259372/Strategic-management-of-barriers-in-the-adoption</a:t>
            </a:r>
            <a:endParaRPr lang="en-GB" sz="2000"/>
          </a:p>
          <a:p>
            <a:pPr marL="457200" lvl="1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1600"/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C579D7-CE59-9FD9-BF67-5F4DC52C96E4}"/>
              </a:ext>
            </a:extLst>
          </p:cNvPr>
          <p:cNvSpPr txBox="1"/>
          <p:nvPr/>
        </p:nvSpPr>
        <p:spPr>
          <a:xfrm>
            <a:off x="1152729" y="3263092"/>
            <a:ext cx="89860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2</a:t>
            </a:r>
            <a:r>
              <a:rPr lang="en-GB" b="1"/>
              <a:t>. </a:t>
            </a:r>
            <a:r>
              <a:rPr lang="en-GB" sz="2000"/>
              <a:t>(Whittington et al., 2020, pp.36–49)</a:t>
            </a:r>
          </a:p>
          <a:p>
            <a:r>
              <a:rPr lang="en-GB" sz="2000"/>
              <a:t>Whittington, R., </a:t>
            </a:r>
            <a:r>
              <a:rPr lang="en-GB" sz="2000" err="1"/>
              <a:t>Regnér</a:t>
            </a:r>
            <a:r>
              <a:rPr lang="en-GB" sz="2000"/>
              <a:t>, P., Angwin, D., Johnson, G., Scholes, K., Evans, J. and Kerridge, C. (2021) </a:t>
            </a:r>
            <a:r>
              <a:rPr lang="en-GB" sz="2000" i="1"/>
              <a:t>Exploring strategy: Text and cases</a:t>
            </a:r>
            <a:r>
              <a:rPr lang="en-GB" sz="2000"/>
              <a:t>. Harlow: Pearson, pp.36–49.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CA6119-8793-4774-4B91-01CC4E0CF539}"/>
              </a:ext>
            </a:extLst>
          </p:cNvPr>
          <p:cNvSpPr txBox="1"/>
          <p:nvPr/>
        </p:nvSpPr>
        <p:spPr>
          <a:xfrm>
            <a:off x="1062059" y="4527341"/>
            <a:ext cx="10515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3</a:t>
            </a:r>
            <a:r>
              <a:rPr lang="en-GB"/>
              <a:t>. Ishikawa, K. (2012) Introduction to Quality Control. Dordrecht: Springer Netherlands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59E7F5-CCF1-DBB4-ABDA-E23B75ECF617}"/>
              </a:ext>
            </a:extLst>
          </p:cNvPr>
          <p:cNvSpPr txBox="1"/>
          <p:nvPr/>
        </p:nvSpPr>
        <p:spPr>
          <a:xfrm>
            <a:off x="1062059" y="5294417"/>
            <a:ext cx="93289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4. </a:t>
            </a:r>
            <a:r>
              <a:rPr lang="en-GB" err="1"/>
              <a:t>Nagyova</a:t>
            </a:r>
            <a:r>
              <a:rPr lang="en-GB"/>
              <a:t>, A., Palko, M. and </a:t>
            </a:r>
            <a:r>
              <a:rPr lang="en-GB" err="1"/>
              <a:t>Pacaiova</a:t>
            </a:r>
            <a:r>
              <a:rPr lang="en-GB"/>
              <a:t>, H. (2015) ‘Analysis and identification of nonconforming products by 5W2H method’, in Proceedings of 9th International Quality Conference, </a:t>
            </a:r>
            <a:r>
              <a:rPr lang="en-GB" err="1"/>
              <a:t>Center</a:t>
            </a:r>
            <a:r>
              <a:rPr lang="en-GB"/>
              <a:t> for Quality, pp. 33-42. Available at: https://www.cqm.rs/2015/cd1/pdf/papers/focus_1/006.pdf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42B8B-980C-AF72-4D73-FACE4C885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890" y="478606"/>
            <a:ext cx="10515600" cy="2018788"/>
          </a:xfrm>
        </p:spPr>
        <p:txBody>
          <a:bodyPr/>
          <a:lstStyle/>
          <a:p>
            <a:pPr marL="0" indent="0">
              <a:buNone/>
            </a:pPr>
            <a:r>
              <a:rPr lang="en-GB" sz="2000"/>
              <a:t>5</a:t>
            </a:r>
            <a:r>
              <a:rPr lang="en-GB"/>
              <a:t>. </a:t>
            </a:r>
            <a:r>
              <a:rPr lang="en-GB" sz="2000"/>
              <a:t>Kotler, P., &amp; Keller, K.L. (2016). Marketing Management. Pearson Education.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400"/>
              <a:t>6</a:t>
            </a:r>
            <a:r>
              <a:rPr lang="en-GB" sz="2000"/>
              <a:t>. Laudon, K. C., &amp; Traver, C.G. (2020). E-Commerce 2020: Business, Technology, Society. Pearson.</a:t>
            </a:r>
          </a:p>
        </p:txBody>
      </p:sp>
    </p:spTree>
    <p:extLst>
      <p:ext uri="{BB962C8B-B14F-4D97-AF65-F5344CB8AC3E}">
        <p14:creationId xmlns:p14="http://schemas.microsoft.com/office/powerpoint/2010/main" val="3180758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5f4760a4b33df910ada66fc0874fb048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3a5237ab5d1f31da935b3e5b31269261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f799553d-1ac0-48da-9ae3-fe400ced9c3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D14BED0-CA76-4584-BFC3-56213F0DD78B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An overview of Green Havan Florists :</vt:lpstr>
      <vt:lpstr>PowerPoint Presentation</vt:lpstr>
      <vt:lpstr>PowerPoint Presentation</vt:lpstr>
      <vt:lpstr> PESTEL ANALYSIS: (External Factors)</vt:lpstr>
      <vt:lpstr>  PESTEL ANALYSIS for Green Haven Florists:  </vt:lpstr>
      <vt:lpstr>Cause-and-Effect model :</vt:lpstr>
      <vt:lpstr>PowerPoint Presentation</vt:lpstr>
      <vt:lpstr>Summary of Key Findings:</vt:lpstr>
      <vt:lpstr>Reference List: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</cp:revision>
  <dcterms:created xsi:type="dcterms:W3CDTF">2024-01-29T11:42:05Z</dcterms:created>
  <dcterms:modified xsi:type="dcterms:W3CDTF">2025-10-08T09:49:34Z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