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Lst>
  <p:notesMasterIdLst>
    <p:notesMasterId r:id="rId15"/>
  </p:notesMasterIdLst>
  <p:sldIdLst>
    <p:sldId id="264" r:id="rId2"/>
    <p:sldId id="455" r:id="rId3"/>
    <p:sldId id="378" r:id="rId4"/>
    <p:sldId id="256" r:id="rId5"/>
    <p:sldId id="362" r:id="rId6"/>
    <p:sldId id="448" r:id="rId7"/>
    <p:sldId id="450" r:id="rId8"/>
    <p:sldId id="351" r:id="rId9"/>
    <p:sldId id="454" r:id="rId10"/>
    <p:sldId id="451" r:id="rId11"/>
    <p:sldId id="452" r:id="rId12"/>
    <p:sldId id="466" r:id="rId13"/>
    <p:sldId id="37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7D75B2-F5A0-41A7-AA4C-7631203C2F61}" v="15" dt="2022-07-06T10:07:04.2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2" d="100"/>
          <a:sy n="112" d="100"/>
        </p:scale>
        <p:origin x="162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5C7D75B2-F5A0-41A7-AA4C-7631203C2F61}"/>
    <pc:docChg chg="custSel addSld delSld modSld sldOrd">
      <pc:chgData name="Paul Tinkler" userId="bcebf29c-73c2-433d-80d2-6bad896374bf" providerId="ADAL" clId="{5C7D75B2-F5A0-41A7-AA4C-7631203C2F61}" dt="2022-07-06T10:08:30.112" v="190" actId="478"/>
      <pc:docMkLst>
        <pc:docMk/>
      </pc:docMkLst>
      <pc:sldChg chg="addSp delSp modSp mod ord modClrScheme chgLayout">
        <pc:chgData name="Paul Tinkler" userId="bcebf29c-73c2-433d-80d2-6bad896374bf" providerId="ADAL" clId="{5C7D75B2-F5A0-41A7-AA4C-7631203C2F61}" dt="2022-07-06T09:45:48.296" v="176" actId="14100"/>
        <pc:sldMkLst>
          <pc:docMk/>
          <pc:sldMk cId="3264833850" sldId="256"/>
        </pc:sldMkLst>
        <pc:spChg chg="del mod ord">
          <ac:chgData name="Paul Tinkler" userId="bcebf29c-73c2-433d-80d2-6bad896374bf" providerId="ADAL" clId="{5C7D75B2-F5A0-41A7-AA4C-7631203C2F61}" dt="2022-07-06T09:38:56.187" v="14" actId="700"/>
          <ac:spMkLst>
            <pc:docMk/>
            <pc:sldMk cId="3264833850" sldId="256"/>
            <ac:spMk id="2" creationId="{C44DBD99-35DA-99E1-42A5-AA5621C34C47}"/>
          </ac:spMkLst>
        </pc:spChg>
        <pc:spChg chg="del mod ord">
          <ac:chgData name="Paul Tinkler" userId="bcebf29c-73c2-433d-80d2-6bad896374bf" providerId="ADAL" clId="{5C7D75B2-F5A0-41A7-AA4C-7631203C2F61}" dt="2022-07-06T09:38:56.187" v="14" actId="700"/>
          <ac:spMkLst>
            <pc:docMk/>
            <pc:sldMk cId="3264833850" sldId="256"/>
            <ac:spMk id="3" creationId="{F44D5FB8-49DB-F791-5506-824100C20CAA}"/>
          </ac:spMkLst>
        </pc:spChg>
        <pc:spChg chg="add mod ord">
          <ac:chgData name="Paul Tinkler" userId="bcebf29c-73c2-433d-80d2-6bad896374bf" providerId="ADAL" clId="{5C7D75B2-F5A0-41A7-AA4C-7631203C2F61}" dt="2022-07-06T09:40:02.376" v="41" actId="20577"/>
          <ac:spMkLst>
            <pc:docMk/>
            <pc:sldMk cId="3264833850" sldId="256"/>
            <ac:spMk id="4" creationId="{3F2DC2E1-52E0-0139-AC3C-25C28EBE29D1}"/>
          </ac:spMkLst>
        </pc:spChg>
        <pc:spChg chg="add mod ord">
          <ac:chgData name="Paul Tinkler" userId="bcebf29c-73c2-433d-80d2-6bad896374bf" providerId="ADAL" clId="{5C7D75B2-F5A0-41A7-AA4C-7631203C2F61}" dt="2022-07-06T09:43:04.265" v="155" actId="14100"/>
          <ac:spMkLst>
            <pc:docMk/>
            <pc:sldMk cId="3264833850" sldId="256"/>
            <ac:spMk id="5" creationId="{038CC082-F398-CAF6-FED3-0C66A95F62A3}"/>
          </ac:spMkLst>
        </pc:spChg>
        <pc:spChg chg="add del mod">
          <ac:chgData name="Paul Tinkler" userId="bcebf29c-73c2-433d-80d2-6bad896374bf" providerId="ADAL" clId="{5C7D75B2-F5A0-41A7-AA4C-7631203C2F61}" dt="2022-07-06T09:44:24.642" v="164" actId="478"/>
          <ac:spMkLst>
            <pc:docMk/>
            <pc:sldMk cId="3264833850" sldId="256"/>
            <ac:spMk id="8" creationId="{71F28A7A-6B1A-E530-743E-A1A954730CDA}"/>
          </ac:spMkLst>
        </pc:spChg>
        <pc:spChg chg="add del mod">
          <ac:chgData name="Paul Tinkler" userId="bcebf29c-73c2-433d-80d2-6bad896374bf" providerId="ADAL" clId="{5C7D75B2-F5A0-41A7-AA4C-7631203C2F61}" dt="2022-07-06T09:44:27.001" v="165" actId="478"/>
          <ac:spMkLst>
            <pc:docMk/>
            <pc:sldMk cId="3264833850" sldId="256"/>
            <ac:spMk id="11" creationId="{961B1BC8-1BF6-4872-5345-C158195B83EB}"/>
          </ac:spMkLst>
        </pc:spChg>
        <pc:spChg chg="add del mod">
          <ac:chgData name="Paul Tinkler" userId="bcebf29c-73c2-433d-80d2-6bad896374bf" providerId="ADAL" clId="{5C7D75B2-F5A0-41A7-AA4C-7631203C2F61}" dt="2022-07-06T09:45:39.992" v="174" actId="478"/>
          <ac:spMkLst>
            <pc:docMk/>
            <pc:sldMk cId="3264833850" sldId="256"/>
            <ac:spMk id="14" creationId="{CD90BC4C-D916-6951-2E78-D03B53F66A35}"/>
          </ac:spMkLst>
        </pc:spChg>
        <pc:picChg chg="add mod">
          <ac:chgData name="Paul Tinkler" userId="bcebf29c-73c2-433d-80d2-6bad896374bf" providerId="ADAL" clId="{5C7D75B2-F5A0-41A7-AA4C-7631203C2F61}" dt="2022-07-06T09:44:50.836" v="169" actId="14100"/>
          <ac:picMkLst>
            <pc:docMk/>
            <pc:sldMk cId="3264833850" sldId="256"/>
            <ac:picMk id="7" creationId="{3C39E2F4-059A-D2F8-7148-D25FFEA2F5B8}"/>
          </ac:picMkLst>
        </pc:picChg>
        <pc:picChg chg="add mod">
          <ac:chgData name="Paul Tinkler" userId="bcebf29c-73c2-433d-80d2-6bad896374bf" providerId="ADAL" clId="{5C7D75B2-F5A0-41A7-AA4C-7631203C2F61}" dt="2022-07-06T09:45:00.272" v="171" actId="14100"/>
          <ac:picMkLst>
            <pc:docMk/>
            <pc:sldMk cId="3264833850" sldId="256"/>
            <ac:picMk id="10" creationId="{6DF2E05B-F54C-98C0-73B5-F60E7A6C8069}"/>
          </ac:picMkLst>
        </pc:picChg>
        <pc:picChg chg="add mod">
          <ac:chgData name="Paul Tinkler" userId="bcebf29c-73c2-433d-80d2-6bad896374bf" providerId="ADAL" clId="{5C7D75B2-F5A0-41A7-AA4C-7631203C2F61}" dt="2022-07-06T09:45:48.296" v="176" actId="14100"/>
          <ac:picMkLst>
            <pc:docMk/>
            <pc:sldMk cId="3264833850" sldId="256"/>
            <ac:picMk id="13" creationId="{E32863E5-C130-5DA4-9629-E7A5AA1881ED}"/>
          </ac:picMkLst>
        </pc:picChg>
      </pc:sldChg>
      <pc:sldChg chg="modSp new del">
        <pc:chgData name="Paul Tinkler" userId="bcebf29c-73c2-433d-80d2-6bad896374bf" providerId="ADAL" clId="{5C7D75B2-F5A0-41A7-AA4C-7631203C2F61}" dt="2022-07-06T09:39:27.926" v="25" actId="47"/>
        <pc:sldMkLst>
          <pc:docMk/>
          <pc:sldMk cId="781680732" sldId="257"/>
        </pc:sldMkLst>
        <pc:spChg chg="mod">
          <ac:chgData name="Paul Tinkler" userId="bcebf29c-73c2-433d-80d2-6bad896374bf" providerId="ADAL" clId="{5C7D75B2-F5A0-41A7-AA4C-7631203C2F61}" dt="2022-07-06T09:38:23.137" v="13"/>
          <ac:spMkLst>
            <pc:docMk/>
            <pc:sldMk cId="781680732" sldId="257"/>
            <ac:spMk id="2" creationId="{FFEDFE20-1E15-2B69-D9DF-746813B9460C}"/>
          </ac:spMkLst>
        </pc:spChg>
        <pc:spChg chg="mod">
          <ac:chgData name="Paul Tinkler" userId="bcebf29c-73c2-433d-80d2-6bad896374bf" providerId="ADAL" clId="{5C7D75B2-F5A0-41A7-AA4C-7631203C2F61}" dt="2022-07-06T09:38:23.137" v="13"/>
          <ac:spMkLst>
            <pc:docMk/>
            <pc:sldMk cId="781680732" sldId="257"/>
            <ac:spMk id="3" creationId="{9F075C38-A971-0876-857D-5894D1252235}"/>
          </ac:spMkLst>
        </pc:spChg>
        <pc:spChg chg="mod">
          <ac:chgData name="Paul Tinkler" userId="bcebf29c-73c2-433d-80d2-6bad896374bf" providerId="ADAL" clId="{5C7D75B2-F5A0-41A7-AA4C-7631203C2F61}" dt="2022-07-06T09:38:23.137" v="13"/>
          <ac:spMkLst>
            <pc:docMk/>
            <pc:sldMk cId="781680732" sldId="257"/>
            <ac:spMk id="4" creationId="{2E3B94BB-6984-9280-7732-6AC4F7F897BF}"/>
          </ac:spMkLst>
        </pc:spChg>
      </pc:sldChg>
      <pc:sldChg chg="modSp new del">
        <pc:chgData name="Paul Tinkler" userId="bcebf29c-73c2-433d-80d2-6bad896374bf" providerId="ADAL" clId="{5C7D75B2-F5A0-41A7-AA4C-7631203C2F61}" dt="2022-07-06T09:39:24.836" v="24" actId="47"/>
        <pc:sldMkLst>
          <pc:docMk/>
          <pc:sldMk cId="2643237636" sldId="258"/>
        </pc:sldMkLst>
        <pc:spChg chg="mod">
          <ac:chgData name="Paul Tinkler" userId="bcebf29c-73c2-433d-80d2-6bad896374bf" providerId="ADAL" clId="{5C7D75B2-F5A0-41A7-AA4C-7631203C2F61}" dt="2022-07-06T09:38:23.137" v="13"/>
          <ac:spMkLst>
            <pc:docMk/>
            <pc:sldMk cId="2643237636" sldId="258"/>
            <ac:spMk id="2" creationId="{88218321-DE43-62B3-3534-2D84123C46F6}"/>
          </ac:spMkLst>
        </pc:spChg>
        <pc:spChg chg="mod">
          <ac:chgData name="Paul Tinkler" userId="bcebf29c-73c2-433d-80d2-6bad896374bf" providerId="ADAL" clId="{5C7D75B2-F5A0-41A7-AA4C-7631203C2F61}" dt="2022-07-06T09:38:23.137" v="13"/>
          <ac:spMkLst>
            <pc:docMk/>
            <pc:sldMk cId="2643237636" sldId="258"/>
            <ac:spMk id="3" creationId="{11581FC8-7D15-98A5-D2E6-123C6FDC32F9}"/>
          </ac:spMkLst>
        </pc:spChg>
        <pc:spChg chg="mod">
          <ac:chgData name="Paul Tinkler" userId="bcebf29c-73c2-433d-80d2-6bad896374bf" providerId="ADAL" clId="{5C7D75B2-F5A0-41A7-AA4C-7631203C2F61}" dt="2022-07-06T09:38:23.137" v="13"/>
          <ac:spMkLst>
            <pc:docMk/>
            <pc:sldMk cId="2643237636" sldId="258"/>
            <ac:spMk id="4" creationId="{26B34155-F5A7-D781-4563-F9BA74A406B7}"/>
          </ac:spMkLst>
        </pc:spChg>
      </pc:sldChg>
      <pc:sldChg chg="modSp new del">
        <pc:chgData name="Paul Tinkler" userId="bcebf29c-73c2-433d-80d2-6bad896374bf" providerId="ADAL" clId="{5C7D75B2-F5A0-41A7-AA4C-7631203C2F61}" dt="2022-07-06T09:39:24.016" v="23" actId="47"/>
        <pc:sldMkLst>
          <pc:docMk/>
          <pc:sldMk cId="1054799909" sldId="259"/>
        </pc:sldMkLst>
        <pc:spChg chg="mod">
          <ac:chgData name="Paul Tinkler" userId="bcebf29c-73c2-433d-80d2-6bad896374bf" providerId="ADAL" clId="{5C7D75B2-F5A0-41A7-AA4C-7631203C2F61}" dt="2022-07-06T09:38:23.137" v="13"/>
          <ac:spMkLst>
            <pc:docMk/>
            <pc:sldMk cId="1054799909" sldId="259"/>
            <ac:spMk id="2" creationId="{CECD33AA-AAC9-F23D-4A53-C192504DC243}"/>
          </ac:spMkLst>
        </pc:spChg>
        <pc:spChg chg="mod">
          <ac:chgData name="Paul Tinkler" userId="bcebf29c-73c2-433d-80d2-6bad896374bf" providerId="ADAL" clId="{5C7D75B2-F5A0-41A7-AA4C-7631203C2F61}" dt="2022-07-06T09:38:23.137" v="13"/>
          <ac:spMkLst>
            <pc:docMk/>
            <pc:sldMk cId="1054799909" sldId="259"/>
            <ac:spMk id="3" creationId="{86A3DE0C-35C6-61A1-64E5-3CB211272036}"/>
          </ac:spMkLst>
        </pc:spChg>
        <pc:spChg chg="mod">
          <ac:chgData name="Paul Tinkler" userId="bcebf29c-73c2-433d-80d2-6bad896374bf" providerId="ADAL" clId="{5C7D75B2-F5A0-41A7-AA4C-7631203C2F61}" dt="2022-07-06T09:38:23.137" v="13"/>
          <ac:spMkLst>
            <pc:docMk/>
            <pc:sldMk cId="1054799909" sldId="259"/>
            <ac:spMk id="4" creationId="{956C59CD-FCDB-02AB-0F8A-F3C241D29AEF}"/>
          </ac:spMkLst>
        </pc:spChg>
      </pc:sldChg>
      <pc:sldChg chg="modSp new del">
        <pc:chgData name="Paul Tinkler" userId="bcebf29c-73c2-433d-80d2-6bad896374bf" providerId="ADAL" clId="{5C7D75B2-F5A0-41A7-AA4C-7631203C2F61}" dt="2022-07-06T09:39:23.400" v="22" actId="47"/>
        <pc:sldMkLst>
          <pc:docMk/>
          <pc:sldMk cId="3961202328" sldId="260"/>
        </pc:sldMkLst>
        <pc:spChg chg="mod">
          <ac:chgData name="Paul Tinkler" userId="bcebf29c-73c2-433d-80d2-6bad896374bf" providerId="ADAL" clId="{5C7D75B2-F5A0-41A7-AA4C-7631203C2F61}" dt="2022-07-06T09:38:23.137" v="13"/>
          <ac:spMkLst>
            <pc:docMk/>
            <pc:sldMk cId="3961202328" sldId="260"/>
            <ac:spMk id="2" creationId="{49367E0F-754A-01FC-B58B-4C92A10BBA4A}"/>
          </ac:spMkLst>
        </pc:spChg>
        <pc:spChg chg="mod">
          <ac:chgData name="Paul Tinkler" userId="bcebf29c-73c2-433d-80d2-6bad896374bf" providerId="ADAL" clId="{5C7D75B2-F5A0-41A7-AA4C-7631203C2F61}" dt="2022-07-06T09:38:23.137" v="13"/>
          <ac:spMkLst>
            <pc:docMk/>
            <pc:sldMk cId="3961202328" sldId="260"/>
            <ac:spMk id="3" creationId="{127B9D6F-6D72-3451-D210-1513435BE977}"/>
          </ac:spMkLst>
        </pc:spChg>
        <pc:spChg chg="mod">
          <ac:chgData name="Paul Tinkler" userId="bcebf29c-73c2-433d-80d2-6bad896374bf" providerId="ADAL" clId="{5C7D75B2-F5A0-41A7-AA4C-7631203C2F61}" dt="2022-07-06T09:38:23.137" v="13"/>
          <ac:spMkLst>
            <pc:docMk/>
            <pc:sldMk cId="3961202328" sldId="260"/>
            <ac:spMk id="4" creationId="{3AE57CC4-6EBA-8060-BA1B-6F7EA07E2AB7}"/>
          </ac:spMkLst>
        </pc:spChg>
      </pc:sldChg>
      <pc:sldChg chg="modSp new del">
        <pc:chgData name="Paul Tinkler" userId="bcebf29c-73c2-433d-80d2-6bad896374bf" providerId="ADAL" clId="{5C7D75B2-F5A0-41A7-AA4C-7631203C2F61}" dt="2022-07-06T09:39:22.735" v="21" actId="47"/>
        <pc:sldMkLst>
          <pc:docMk/>
          <pc:sldMk cId="2111347110" sldId="261"/>
        </pc:sldMkLst>
        <pc:spChg chg="mod">
          <ac:chgData name="Paul Tinkler" userId="bcebf29c-73c2-433d-80d2-6bad896374bf" providerId="ADAL" clId="{5C7D75B2-F5A0-41A7-AA4C-7631203C2F61}" dt="2022-07-06T09:38:23.137" v="13"/>
          <ac:spMkLst>
            <pc:docMk/>
            <pc:sldMk cId="2111347110" sldId="261"/>
            <ac:spMk id="2" creationId="{6D987041-84EF-97D0-C426-04D845EB2726}"/>
          </ac:spMkLst>
        </pc:spChg>
        <pc:spChg chg="mod">
          <ac:chgData name="Paul Tinkler" userId="bcebf29c-73c2-433d-80d2-6bad896374bf" providerId="ADAL" clId="{5C7D75B2-F5A0-41A7-AA4C-7631203C2F61}" dt="2022-07-06T09:38:23.137" v="13"/>
          <ac:spMkLst>
            <pc:docMk/>
            <pc:sldMk cId="2111347110" sldId="261"/>
            <ac:spMk id="3" creationId="{23C71E9A-FC26-1FED-7BBB-FDF07EBE5DBF}"/>
          </ac:spMkLst>
        </pc:spChg>
        <pc:spChg chg="mod">
          <ac:chgData name="Paul Tinkler" userId="bcebf29c-73c2-433d-80d2-6bad896374bf" providerId="ADAL" clId="{5C7D75B2-F5A0-41A7-AA4C-7631203C2F61}" dt="2022-07-06T09:38:23.137" v="13"/>
          <ac:spMkLst>
            <pc:docMk/>
            <pc:sldMk cId="2111347110" sldId="261"/>
            <ac:spMk id="4" creationId="{51414E7D-D1CB-592B-1A26-5C199E8D3198}"/>
          </ac:spMkLst>
        </pc:spChg>
      </pc:sldChg>
      <pc:sldChg chg="modSp new del">
        <pc:chgData name="Paul Tinkler" userId="bcebf29c-73c2-433d-80d2-6bad896374bf" providerId="ADAL" clId="{5C7D75B2-F5A0-41A7-AA4C-7631203C2F61}" dt="2022-07-06T09:39:22.270" v="20" actId="47"/>
        <pc:sldMkLst>
          <pc:docMk/>
          <pc:sldMk cId="2077401575" sldId="262"/>
        </pc:sldMkLst>
        <pc:spChg chg="mod">
          <ac:chgData name="Paul Tinkler" userId="bcebf29c-73c2-433d-80d2-6bad896374bf" providerId="ADAL" clId="{5C7D75B2-F5A0-41A7-AA4C-7631203C2F61}" dt="2022-07-06T09:38:23.137" v="13"/>
          <ac:spMkLst>
            <pc:docMk/>
            <pc:sldMk cId="2077401575" sldId="262"/>
            <ac:spMk id="2" creationId="{7C0857CB-1391-4A2B-8FE5-903E2656B529}"/>
          </ac:spMkLst>
        </pc:spChg>
        <pc:spChg chg="mod">
          <ac:chgData name="Paul Tinkler" userId="bcebf29c-73c2-433d-80d2-6bad896374bf" providerId="ADAL" clId="{5C7D75B2-F5A0-41A7-AA4C-7631203C2F61}" dt="2022-07-06T09:38:23.137" v="13"/>
          <ac:spMkLst>
            <pc:docMk/>
            <pc:sldMk cId="2077401575" sldId="262"/>
            <ac:spMk id="3" creationId="{4D456738-4ECB-1D98-2AE5-AC99177ABEB8}"/>
          </ac:spMkLst>
        </pc:spChg>
        <pc:spChg chg="mod">
          <ac:chgData name="Paul Tinkler" userId="bcebf29c-73c2-433d-80d2-6bad896374bf" providerId="ADAL" clId="{5C7D75B2-F5A0-41A7-AA4C-7631203C2F61}" dt="2022-07-06T09:38:23.137" v="13"/>
          <ac:spMkLst>
            <pc:docMk/>
            <pc:sldMk cId="2077401575" sldId="262"/>
            <ac:spMk id="4" creationId="{CEF08897-F160-9C0C-6DE9-C145A705A01E}"/>
          </ac:spMkLst>
        </pc:spChg>
      </pc:sldChg>
      <pc:sldChg chg="modSp new del">
        <pc:chgData name="Paul Tinkler" userId="bcebf29c-73c2-433d-80d2-6bad896374bf" providerId="ADAL" clId="{5C7D75B2-F5A0-41A7-AA4C-7631203C2F61}" dt="2022-07-06T09:39:21.604" v="19" actId="47"/>
        <pc:sldMkLst>
          <pc:docMk/>
          <pc:sldMk cId="3737213861" sldId="263"/>
        </pc:sldMkLst>
        <pc:spChg chg="mod">
          <ac:chgData name="Paul Tinkler" userId="bcebf29c-73c2-433d-80d2-6bad896374bf" providerId="ADAL" clId="{5C7D75B2-F5A0-41A7-AA4C-7631203C2F61}" dt="2022-07-06T09:38:23.137" v="13"/>
          <ac:spMkLst>
            <pc:docMk/>
            <pc:sldMk cId="3737213861" sldId="263"/>
            <ac:spMk id="2" creationId="{15CDA1D5-3C54-78DB-FCB6-5838398524EC}"/>
          </ac:spMkLst>
        </pc:spChg>
        <pc:spChg chg="mod">
          <ac:chgData name="Paul Tinkler" userId="bcebf29c-73c2-433d-80d2-6bad896374bf" providerId="ADAL" clId="{5C7D75B2-F5A0-41A7-AA4C-7631203C2F61}" dt="2022-07-06T09:38:23.137" v="13"/>
          <ac:spMkLst>
            <pc:docMk/>
            <pc:sldMk cId="3737213861" sldId="263"/>
            <ac:spMk id="3" creationId="{5E481D7D-1DD9-7D6B-F1BE-12E604EA8B6C}"/>
          </ac:spMkLst>
        </pc:spChg>
        <pc:spChg chg="mod">
          <ac:chgData name="Paul Tinkler" userId="bcebf29c-73c2-433d-80d2-6bad896374bf" providerId="ADAL" clId="{5C7D75B2-F5A0-41A7-AA4C-7631203C2F61}" dt="2022-07-06T09:38:23.137" v="13"/>
          <ac:spMkLst>
            <pc:docMk/>
            <pc:sldMk cId="3737213861" sldId="263"/>
            <ac:spMk id="4" creationId="{6B0F3760-60E2-21F4-4084-50D1400FD728}"/>
          </ac:spMkLst>
        </pc:spChg>
      </pc:sldChg>
      <pc:sldChg chg="add">
        <pc:chgData name="Paul Tinkler" userId="bcebf29c-73c2-433d-80d2-6bad896374bf" providerId="ADAL" clId="{5C7D75B2-F5A0-41A7-AA4C-7631203C2F61}" dt="2022-07-06T09:36:12.373" v="7"/>
        <pc:sldMkLst>
          <pc:docMk/>
          <pc:sldMk cId="0" sldId="264"/>
        </pc:sldMkLst>
      </pc:sldChg>
      <pc:sldChg chg="add">
        <pc:chgData name="Paul Tinkler" userId="bcebf29c-73c2-433d-80d2-6bad896374bf" providerId="ADAL" clId="{5C7D75B2-F5A0-41A7-AA4C-7631203C2F61}" dt="2022-07-06T09:52:04.969" v="182"/>
        <pc:sldMkLst>
          <pc:docMk/>
          <pc:sldMk cId="0" sldId="351"/>
        </pc:sldMkLst>
      </pc:sldChg>
      <pc:sldChg chg="add">
        <pc:chgData name="Paul Tinkler" userId="bcebf29c-73c2-433d-80d2-6bad896374bf" providerId="ADAL" clId="{5C7D75B2-F5A0-41A7-AA4C-7631203C2F61}" dt="2022-07-06T09:51:11.377" v="179"/>
        <pc:sldMkLst>
          <pc:docMk/>
          <pc:sldMk cId="0" sldId="362"/>
        </pc:sldMkLst>
      </pc:sldChg>
      <pc:sldChg chg="add">
        <pc:chgData name="Paul Tinkler" userId="bcebf29c-73c2-433d-80d2-6bad896374bf" providerId="ADAL" clId="{5C7D75B2-F5A0-41A7-AA4C-7631203C2F61}" dt="2022-07-06T09:36:43.963" v="9"/>
        <pc:sldMkLst>
          <pc:docMk/>
          <pc:sldMk cId="3254800580" sldId="378"/>
        </pc:sldMkLst>
      </pc:sldChg>
      <pc:sldChg chg="add">
        <pc:chgData name="Paul Tinkler" userId="bcebf29c-73c2-433d-80d2-6bad896374bf" providerId="ADAL" clId="{5C7D75B2-F5A0-41A7-AA4C-7631203C2F61}" dt="2022-07-06T10:07:04.244" v="186"/>
        <pc:sldMkLst>
          <pc:docMk/>
          <pc:sldMk cId="3643099484" sldId="379"/>
        </pc:sldMkLst>
      </pc:sldChg>
      <pc:sldChg chg="add">
        <pc:chgData name="Paul Tinkler" userId="bcebf29c-73c2-433d-80d2-6bad896374bf" providerId="ADAL" clId="{5C7D75B2-F5A0-41A7-AA4C-7631203C2F61}" dt="2022-07-06T09:51:23.301" v="180"/>
        <pc:sldMkLst>
          <pc:docMk/>
          <pc:sldMk cId="3212947102" sldId="448"/>
        </pc:sldMkLst>
      </pc:sldChg>
      <pc:sldChg chg="add">
        <pc:chgData name="Paul Tinkler" userId="bcebf29c-73c2-433d-80d2-6bad896374bf" providerId="ADAL" clId="{5C7D75B2-F5A0-41A7-AA4C-7631203C2F61}" dt="2022-07-06T09:51:39.166" v="181"/>
        <pc:sldMkLst>
          <pc:docMk/>
          <pc:sldMk cId="1033463753" sldId="450"/>
        </pc:sldMkLst>
      </pc:sldChg>
      <pc:sldChg chg="add">
        <pc:chgData name="Paul Tinkler" userId="bcebf29c-73c2-433d-80d2-6bad896374bf" providerId="ADAL" clId="{5C7D75B2-F5A0-41A7-AA4C-7631203C2F61}" dt="2022-07-06T10:05:59.192" v="184"/>
        <pc:sldMkLst>
          <pc:docMk/>
          <pc:sldMk cId="660529749" sldId="451"/>
        </pc:sldMkLst>
      </pc:sldChg>
      <pc:sldChg chg="add">
        <pc:chgData name="Paul Tinkler" userId="bcebf29c-73c2-433d-80d2-6bad896374bf" providerId="ADAL" clId="{5C7D75B2-F5A0-41A7-AA4C-7631203C2F61}" dt="2022-07-06T10:06:49.868" v="185"/>
        <pc:sldMkLst>
          <pc:docMk/>
          <pc:sldMk cId="689046521" sldId="452"/>
        </pc:sldMkLst>
      </pc:sldChg>
      <pc:sldChg chg="add">
        <pc:chgData name="Paul Tinkler" userId="bcebf29c-73c2-433d-80d2-6bad896374bf" providerId="ADAL" clId="{5C7D75B2-F5A0-41A7-AA4C-7631203C2F61}" dt="2022-07-06T10:04:41.958" v="183"/>
        <pc:sldMkLst>
          <pc:docMk/>
          <pc:sldMk cId="1190557392" sldId="454"/>
        </pc:sldMkLst>
      </pc:sldChg>
      <pc:sldChg chg="delSp modSp add mod">
        <pc:chgData name="Paul Tinkler" userId="bcebf29c-73c2-433d-80d2-6bad896374bf" providerId="ADAL" clId="{5C7D75B2-F5A0-41A7-AA4C-7631203C2F61}" dt="2022-07-06T10:08:30.112" v="190" actId="478"/>
        <pc:sldMkLst>
          <pc:docMk/>
          <pc:sldMk cId="2066543662" sldId="455"/>
        </pc:sldMkLst>
        <pc:spChg chg="del mod">
          <ac:chgData name="Paul Tinkler" userId="bcebf29c-73c2-433d-80d2-6bad896374bf" providerId="ADAL" clId="{5C7D75B2-F5A0-41A7-AA4C-7631203C2F61}" dt="2022-07-06T10:08:30.112" v="190" actId="478"/>
          <ac:spMkLst>
            <pc:docMk/>
            <pc:sldMk cId="2066543662" sldId="455"/>
            <ac:spMk id="4" creationId="{6348856A-0BB3-B0DC-E0C3-E677532E6FEF}"/>
          </ac:spMkLst>
        </pc:spChg>
      </pc:sldChg>
      <pc:sldChg chg="add ord">
        <pc:chgData name="Paul Tinkler" userId="bcebf29c-73c2-433d-80d2-6bad896374bf" providerId="ADAL" clId="{5C7D75B2-F5A0-41A7-AA4C-7631203C2F61}" dt="2022-07-06T10:07:45.127" v="188"/>
        <pc:sldMkLst>
          <pc:docMk/>
          <pc:sldMk cId="2451813399" sldId="466"/>
        </pc:sldMkLst>
      </pc:sldChg>
      <pc:sldChg chg="add del ord">
        <pc:chgData name="Paul Tinkler" userId="bcebf29c-73c2-433d-80d2-6bad896374bf" providerId="ADAL" clId="{5C7D75B2-F5A0-41A7-AA4C-7631203C2F61}" dt="2022-07-06T10:08:00.618" v="189" actId="47"/>
        <pc:sldMkLst>
          <pc:docMk/>
          <pc:sldMk cId="74638058" sldId="4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06/07/2022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2167092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 students take notes on the discussion</a:t>
            </a:r>
          </a:p>
          <a:p>
            <a:endParaRPr lang="en-GB" dirty="0"/>
          </a:p>
          <a:p>
            <a:r>
              <a:rPr lang="en-GB" dirty="0"/>
              <a:t>A Mind Map might be a useful tool – even at this stage…….even if it doesn’t have much on it yet…….you can develop it over the coming weeks.</a:t>
            </a:r>
          </a:p>
          <a:p>
            <a:endParaRPr lang="en-GB" dirty="0"/>
          </a:p>
          <a:p>
            <a:r>
              <a:rPr lang="en-GB" dirty="0"/>
              <a:t>IMPORTANT – You will need to choose an organisation, AND a change carried out by that organisation, for this assignment.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204474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eaLnBrk="1" hangingPunct="1">
              <a:spcAft>
                <a:spcPct val="35000"/>
              </a:spcAft>
              <a:defRPr/>
            </a:pPr>
            <a:r>
              <a:rPr lang="en-US" altLang="en-US" sz="1200" b="1" i="1" dirty="0">
                <a:solidFill>
                  <a:srgbClr val="0000CC"/>
                </a:solidFill>
                <a:latin typeface="+mj-lt"/>
              </a:rPr>
              <a:t>Positive</a:t>
            </a:r>
            <a:r>
              <a:rPr lang="en-US" altLang="en-US" sz="1200" b="1" dirty="0">
                <a:solidFill>
                  <a:srgbClr val="0000CC"/>
                </a:solidFill>
                <a:latin typeface="+mj-lt"/>
              </a:rPr>
              <a:t> perceptions</a:t>
            </a:r>
          </a:p>
          <a:p>
            <a:pPr lvl="1" eaLnBrk="1" hangingPunct="1">
              <a:spcAft>
                <a:spcPct val="35000"/>
              </a:spcAft>
              <a:defRPr/>
            </a:pPr>
            <a:endParaRPr lang="en-US" altLang="en-US" sz="1200" b="1" dirty="0">
              <a:solidFill>
                <a:srgbClr val="0000CC"/>
              </a:solidFill>
              <a:latin typeface="+mj-lt"/>
            </a:endParaRPr>
          </a:p>
          <a:p>
            <a:pPr lvl="1">
              <a:spcAft>
                <a:spcPct val="35000"/>
              </a:spcAft>
              <a:defRPr/>
            </a:pPr>
            <a:r>
              <a:rPr lang="en-US" altLang="en-US" sz="1200" i="1" dirty="0">
                <a:solidFill>
                  <a:srgbClr val="0000CC"/>
                </a:solidFill>
                <a:latin typeface="Calibri" panose="020F0502020204030204" pitchFamily="34" charset="0"/>
                <a:cs typeface="Calibri" panose="020F0502020204030204" pitchFamily="34" charset="0"/>
              </a:rPr>
              <a:t>Negative</a:t>
            </a:r>
            <a:r>
              <a:rPr lang="en-US" altLang="en-US" sz="1200" dirty="0">
                <a:solidFill>
                  <a:srgbClr val="0000CC"/>
                </a:solidFill>
              </a:rPr>
              <a:t> perceptions</a:t>
            </a:r>
          </a:p>
          <a:p>
            <a:endParaRPr lang="en-GB" dirty="0"/>
          </a:p>
          <a:p>
            <a:r>
              <a:rPr lang="en-GB" dirty="0"/>
              <a:t>Experiencing Personal Change – How did you feel: -</a:t>
            </a:r>
          </a:p>
          <a:p>
            <a:endParaRPr lang="en-GB" dirty="0"/>
          </a:p>
          <a:p>
            <a:pPr marL="228600" indent="-228600">
              <a:buFont typeface="+mj-lt"/>
              <a:buAutoNum type="arabicPeriod"/>
            </a:pPr>
            <a:r>
              <a:rPr lang="en-GB" dirty="0"/>
              <a:t>Before you knew the change was coming or needed</a:t>
            </a:r>
          </a:p>
          <a:p>
            <a:pPr marL="228600" indent="-228600">
              <a:buFont typeface="+mj-lt"/>
              <a:buAutoNum type="arabicPeriod"/>
            </a:pPr>
            <a:r>
              <a:rPr lang="en-GB" dirty="0"/>
              <a:t>In the earliest days of the change…when you were beginning to feel the effects of the change</a:t>
            </a:r>
          </a:p>
          <a:p>
            <a:pPr marL="228600" indent="-228600">
              <a:buFont typeface="+mj-lt"/>
              <a:buAutoNum type="arabicPeriod"/>
            </a:pPr>
            <a:r>
              <a:rPr lang="en-GB" dirty="0"/>
              <a:t>After the change is well underway – probably past the half-way mark</a:t>
            </a:r>
          </a:p>
          <a:p>
            <a:pPr marL="228600" indent="-228600">
              <a:buFont typeface="+mj-lt"/>
              <a:buAutoNum type="arabicPeriod"/>
            </a:pPr>
            <a:r>
              <a:rPr lang="en-GB" dirty="0"/>
              <a:t>After the change is complete…when you are looking back on the path you have followed?</a:t>
            </a:r>
          </a:p>
          <a:p>
            <a:pPr marL="228600" indent="-228600">
              <a:buFont typeface="+mj-lt"/>
              <a:buAutoNum type="arabicPeriod"/>
            </a:pPr>
            <a:endParaRPr lang="en-GB" dirty="0"/>
          </a:p>
          <a:p>
            <a:r>
              <a:rPr lang="en-GB" dirty="0"/>
              <a:t>Facilitator to cover the following points – maybe list them on a flipchart or whiteboard: -</a:t>
            </a:r>
          </a:p>
          <a:p>
            <a:endParaRPr lang="en-GB" dirty="0"/>
          </a:p>
          <a:p>
            <a:pPr marL="228600" indent="-228600">
              <a:buFont typeface="+mj-lt"/>
              <a:buAutoNum type="arabicPeriod"/>
            </a:pPr>
            <a:r>
              <a:rPr lang="en-US" altLang="en-US" sz="1200" dirty="0">
                <a:solidFill>
                  <a:srgbClr val="0000CC"/>
                </a:solidFill>
                <a:latin typeface="+mj-lt"/>
                <a:cs typeface="Times New Roman" panose="02020603050405020304" pitchFamily="18" charset="0"/>
              </a:rPr>
              <a:t>Discuss common reactions, thoughts and feelings for each of the four stages we discussed</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US" altLang="en-US" sz="1200" dirty="0">
                <a:solidFill>
                  <a:srgbClr val="0000CC"/>
                </a:solidFill>
                <a:latin typeface="+mj-lt"/>
                <a:cs typeface="Times New Roman" panose="02020603050405020304" pitchFamily="18" charset="0"/>
              </a:rPr>
              <a:t>Discuss whether being ‘locked in the boot’ or having ‘a hand on the wheel’ made a difference in how change was perceived.</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US" altLang="en-US" sz="1200" dirty="0">
                <a:solidFill>
                  <a:srgbClr val="0000CC"/>
                </a:solidFill>
                <a:latin typeface="+mj-lt"/>
                <a:cs typeface="Times New Roman" panose="02020603050405020304" pitchFamily="18" charset="0"/>
              </a:rPr>
              <a:t>Discuss whether a change being perceived as negative or positive made a difference in how people respond.</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US" altLang="en-US" sz="1200" dirty="0">
                <a:solidFill>
                  <a:srgbClr val="0000CC"/>
                </a:solidFill>
                <a:latin typeface="+mj-lt"/>
                <a:cs typeface="Times New Roman" panose="02020603050405020304" pitchFamily="18" charset="0"/>
              </a:rPr>
              <a:t>Discuss whether the change being personal or professional made a difference in how people responded.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dirty="0">
              <a:solidFill>
                <a:srgbClr val="0000CC"/>
              </a:solidFill>
              <a:latin typeface="+mj-lt"/>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665090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“Movement over time…..” – but, how fast?  And how far?  And what is moving – everything or just some parts?</a:t>
            </a:r>
          </a:p>
          <a:p>
            <a:endParaRPr lang="en-GB" dirty="0"/>
          </a:p>
          <a:p>
            <a:r>
              <a:rPr lang="en-GB" dirty="0"/>
              <a:t>“…..from current ways of organizing and working to new ways of organizing and working”  - so, we are leaving things behind if we move from something, but what….rooms, equipment, offices, locations, people?  Or is it methods?  Machinery? Suppliers? </a:t>
            </a:r>
          </a:p>
          <a:p>
            <a:endParaRPr lang="en-GB" dirty="0"/>
          </a:p>
          <a:p>
            <a:r>
              <a:rPr lang="en-GB" dirty="0"/>
              <a:t>“new ways of organizing”? – change in the roles of employees – at all levels?  Delayering? Retraining? New roles? Need new qualifications? Selection? Who stays, who goes?  Redundancies?  Changes to holidays?</a:t>
            </a:r>
          </a:p>
          <a:p>
            <a:endParaRPr lang="en-GB" dirty="0"/>
          </a:p>
          <a:p>
            <a:r>
              <a:rPr lang="en-GB" dirty="0"/>
              <a:t>“new ways of working”? – change to job descriptions? Salaries? Can I adapt?</a:t>
            </a:r>
          </a:p>
          <a:p>
            <a:endParaRPr lang="en-GB" dirty="0"/>
          </a:p>
          <a:p>
            <a:r>
              <a:rPr lang="en-GB" dirty="0"/>
              <a:t>What will the ‘new ways’ look like?  Will I be happy?  What’s wrong with where we are now?  Why change?</a:t>
            </a:r>
          </a:p>
          <a:p>
            <a:endParaRPr lang="en-GB" dirty="0"/>
          </a:p>
          <a:p>
            <a:r>
              <a:rPr lang="en-GB" dirty="0"/>
              <a:t>“New ways”? = uncertainty, worry, fear, anxiety, excitement, passion, nervousness, impatience…….and more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a:t>
            </a:fld>
            <a:endParaRPr lang="en-GB" altLang="en-US"/>
          </a:p>
        </p:txBody>
      </p:sp>
    </p:spTree>
    <p:extLst>
      <p:ext uri="{BB962C8B-B14F-4D97-AF65-F5344CB8AC3E}">
        <p14:creationId xmlns:p14="http://schemas.microsoft.com/office/powerpoint/2010/main" val="2359831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Discontinuous change = Revolutionary, or Transformational</a:t>
            </a:r>
          </a:p>
          <a:p>
            <a:endParaRPr lang="en-GB" dirty="0"/>
          </a:p>
          <a:p>
            <a:r>
              <a:rPr lang="en-GB" dirty="0"/>
              <a:t>Continuous change = Evolutionary, or Transactional</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11</a:t>
            </a:fld>
            <a:endParaRPr lang="en-GB" altLang="en-US"/>
          </a:p>
        </p:txBody>
      </p:sp>
    </p:spTree>
    <p:extLst>
      <p:ext uri="{BB962C8B-B14F-4D97-AF65-F5344CB8AC3E}">
        <p14:creationId xmlns:p14="http://schemas.microsoft.com/office/powerpoint/2010/main" val="898114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transitional</a:t>
            </a:r>
          </a:p>
          <a:p>
            <a:endParaRPr lang="en-GB" dirty="0"/>
          </a:p>
          <a:p>
            <a:r>
              <a:rPr lang="en-GB" dirty="0"/>
              <a:t>It needs management…it can be like herding cats</a:t>
            </a:r>
          </a:p>
          <a:p>
            <a:endParaRPr lang="en-GB" dirty="0"/>
          </a:p>
          <a:p>
            <a:r>
              <a:rPr lang="en-GB" dirty="0"/>
              <a:t>It needs leadership – where are we going?</a:t>
            </a:r>
          </a:p>
          <a:p>
            <a:endParaRPr lang="en-GB" dirty="0"/>
          </a:p>
          <a:p>
            <a:r>
              <a:rPr lang="en-GB" dirty="0"/>
              <a:t>It can be complex</a:t>
            </a:r>
          </a:p>
          <a:p>
            <a:endParaRPr lang="en-GB" dirty="0"/>
          </a:p>
          <a:p>
            <a:r>
              <a:rPr lang="en-GB" dirty="0"/>
              <a:t>It </a:t>
            </a:r>
            <a:r>
              <a:rPr lang="en-GB" b="1" i="1" u="sng" dirty="0"/>
              <a:t>must not be underestimated</a:t>
            </a:r>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05/07/2022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05/07/2022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05/07/2022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05/07/2022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05/07/2022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05/07/2022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05/07/2022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05/07/2022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05/07/2022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05/07/2022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publicdomainpictures.net/view-image.php?image=209152&amp;picture=agenda"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hyperlink" Target="https://technofaq.org/posts/2016/08/10-ways-you-can-successfully-launch-your-product/" TargetMode="External"/><Relationship Id="rId7" Type="http://schemas.openxmlformats.org/officeDocument/2006/relationships/hyperlink" Target="https://www.juku.it/changes/change-ahead-warning-sign/" TargetMode="External"/><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hyperlink" Target="https://commons.wikimedia.org/wiki/File:Working_together_(9598967879).jpg" TargetMode="Externa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hyperlink" Target="https://www.pexels.com/photo/brainstorming-flipchart-meeting-office-1100482/"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xhere.com/en/photo/1433625"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pchujman.cumbresblogs.com/2015/04/17/write-a-descriptive-paragraph/" TargetMode="External"/><Relationship Id="rId5" Type="http://schemas.openxmlformats.org/officeDocument/2006/relationships/image" Target="../media/image16.jpg"/><Relationship Id="rId4" Type="http://schemas.openxmlformats.org/officeDocument/2006/relationships/hyperlink" Target="https://en.wikipedia.org/wiki/Taylor_Glacier"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4FDADED-DC34-4BDF-A3E1-E35167632925}"/>
              </a:ext>
            </a:extLst>
          </p:cNvPr>
          <p:cNvSpPr>
            <a:spLocks noGrp="1"/>
          </p:cNvSpPr>
          <p:nvPr>
            <p:ph type="ctrTitle"/>
          </p:nvPr>
        </p:nvSpPr>
        <p:spPr>
          <a:xfrm>
            <a:off x="685800" y="2132856"/>
            <a:ext cx="7772400" cy="1470025"/>
          </a:xfrm>
        </p:spPr>
        <p:txBody>
          <a:bodyPr/>
          <a:lstStyle/>
          <a:p>
            <a:pPr eaLnBrk="1" hangingPunct="1"/>
            <a:r>
              <a:rPr lang="en-GB" altLang="en-US" b="1" dirty="0">
                <a:solidFill>
                  <a:srgbClr val="0000CC"/>
                </a:solidFill>
              </a:rPr>
              <a:t>Leading and Implementing Workplace Change</a:t>
            </a:r>
            <a:br>
              <a:rPr lang="en-GB" altLang="en-US" dirty="0"/>
            </a:br>
            <a:endParaRPr lang="en-GB" altLang="en-US" sz="1800" dirty="0"/>
          </a:p>
        </p:txBody>
      </p:sp>
      <p:sp>
        <p:nvSpPr>
          <p:cNvPr id="2" name="TextBox 1">
            <a:extLst>
              <a:ext uri="{FF2B5EF4-FFF2-40B4-BE49-F238E27FC236}">
                <a16:creationId xmlns:a16="http://schemas.microsoft.com/office/drawing/2014/main" id="{4C8F825C-1902-43A1-AC4E-A02BC15352DD}"/>
              </a:ext>
            </a:extLst>
          </p:cNvPr>
          <p:cNvSpPr txBox="1"/>
          <p:nvPr/>
        </p:nvSpPr>
        <p:spPr>
          <a:xfrm>
            <a:off x="1554163" y="3732213"/>
            <a:ext cx="6750822" cy="769441"/>
          </a:xfrm>
          <a:prstGeom prst="rect">
            <a:avLst/>
          </a:prstGeom>
          <a:noFill/>
        </p:spPr>
        <p:txBody>
          <a:bodyPr wrap="none">
            <a:spAutoFit/>
          </a:bodyPr>
          <a:lstStyle/>
          <a:p>
            <a:pPr>
              <a:defRPr/>
            </a:pPr>
            <a:r>
              <a:rPr lang="en-GB" sz="4400" b="1" dirty="0">
                <a:solidFill>
                  <a:srgbClr val="0000CC"/>
                </a:solidFill>
                <a:latin typeface="+mj-lt"/>
              </a:rPr>
              <a:t>July, 2022 Residential Module</a:t>
            </a:r>
            <a:endParaRPr lang="en-GB" sz="4400" b="1" i="1" dirty="0">
              <a:solidFill>
                <a:srgbClr val="0000CC"/>
              </a:solidFill>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26C59DF-4D9E-1D5D-DC7B-01D35B6C8D14}"/>
              </a:ext>
            </a:extLst>
          </p:cNvPr>
          <p:cNvPicPr>
            <a:picLocks noChangeAspect="1"/>
          </p:cNvPicPr>
          <p:nvPr/>
        </p:nvPicPr>
        <p:blipFill>
          <a:blip r:embed="rId2"/>
          <a:stretch>
            <a:fillRect/>
          </a:stretch>
        </p:blipFill>
        <p:spPr>
          <a:xfrm>
            <a:off x="0" y="0"/>
            <a:ext cx="9144000" cy="5768698"/>
          </a:xfrm>
          <a:prstGeom prst="rect">
            <a:avLst/>
          </a:prstGeom>
        </p:spPr>
      </p:pic>
      <p:sp>
        <p:nvSpPr>
          <p:cNvPr id="2" name="Title 1">
            <a:extLst>
              <a:ext uri="{FF2B5EF4-FFF2-40B4-BE49-F238E27FC236}">
                <a16:creationId xmlns:a16="http://schemas.microsoft.com/office/drawing/2014/main" id="{871CC611-DC4F-8BAA-B73F-27D0E00D351F}"/>
              </a:ext>
            </a:extLst>
          </p:cNvPr>
          <p:cNvSpPr>
            <a:spLocks noGrp="1"/>
          </p:cNvSpPr>
          <p:nvPr>
            <p:ph type="title"/>
          </p:nvPr>
        </p:nvSpPr>
        <p:spPr>
          <a:xfrm>
            <a:off x="179512" y="3717032"/>
            <a:ext cx="4087033" cy="792088"/>
          </a:xfrm>
        </p:spPr>
        <p:txBody>
          <a:bodyPr/>
          <a:lstStyle/>
          <a:p>
            <a:pPr algn="ctr"/>
            <a:r>
              <a:rPr lang="en-GB" sz="6600" b="1" dirty="0">
                <a:solidFill>
                  <a:schemeClr val="bg1"/>
                </a:solidFill>
              </a:rPr>
              <a:t>Session 1</a:t>
            </a:r>
          </a:p>
        </p:txBody>
      </p:sp>
    </p:spTree>
    <p:extLst>
      <p:ext uri="{BB962C8B-B14F-4D97-AF65-F5344CB8AC3E}">
        <p14:creationId xmlns:p14="http://schemas.microsoft.com/office/powerpoint/2010/main" val="2066543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Session 1 - 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229600" cy="3917032"/>
          </a:xfrm>
        </p:spPr>
        <p:txBody>
          <a:bodyPr>
            <a:normAutofit/>
          </a:bodyPr>
          <a:lstStyle/>
          <a:p>
            <a:r>
              <a:rPr lang="en-GB" dirty="0"/>
              <a:t>Introduction to the Weekend</a:t>
            </a:r>
          </a:p>
          <a:p>
            <a:r>
              <a:rPr lang="en-GB" dirty="0"/>
              <a:t>10 Sessions</a:t>
            </a:r>
          </a:p>
          <a:p>
            <a:r>
              <a:rPr lang="en-GB" dirty="0"/>
              <a:t>Module Aims and Objectives – Change!</a:t>
            </a:r>
          </a:p>
          <a:p>
            <a:r>
              <a:rPr lang="en-GB" dirty="0"/>
              <a:t>The Assignment</a:t>
            </a:r>
          </a:p>
          <a:p>
            <a:r>
              <a:rPr lang="en-GB" dirty="0"/>
              <a:t>Perception of change</a:t>
            </a:r>
          </a:p>
          <a:p>
            <a:r>
              <a:rPr lang="en-GB" dirty="0"/>
              <a:t>So, what </a:t>
            </a:r>
            <a:r>
              <a:rPr lang="en-GB" i="1" dirty="0"/>
              <a:t>is</a:t>
            </a:r>
            <a:r>
              <a:rPr lang="en-GB" dirty="0"/>
              <a:t> change?</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3"/>
          <a:stretch>
            <a:fillRect/>
          </a:stretch>
        </p:blipFill>
        <p:spPr>
          <a:xfrm>
            <a:off x="3851920" y="3842730"/>
            <a:ext cx="5292080" cy="1872270"/>
          </a:xfrm>
          <a:prstGeom prst="rect">
            <a:avLst/>
          </a:prstGeom>
        </p:spPr>
      </p:pic>
      <p:pic>
        <p:nvPicPr>
          <p:cNvPr id="6" name="Picture 5" descr="A pair of red glasses&#10;&#10;Description automatically generated with low confidence">
            <a:extLst>
              <a:ext uri="{FF2B5EF4-FFF2-40B4-BE49-F238E27FC236}">
                <a16:creationId xmlns:a16="http://schemas.microsoft.com/office/drawing/2014/main" id="{1DF9C448-17FD-99DC-11D1-00658BBCDEF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97225" y="836712"/>
            <a:ext cx="2546775" cy="135828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F2DC2E1-52E0-0139-AC3C-25C28EBE29D1}"/>
              </a:ext>
            </a:extLst>
          </p:cNvPr>
          <p:cNvSpPr>
            <a:spLocks noGrp="1"/>
          </p:cNvSpPr>
          <p:nvPr>
            <p:ph type="title"/>
          </p:nvPr>
        </p:nvSpPr>
        <p:spPr>
          <a:xfrm>
            <a:off x="551738" y="83114"/>
            <a:ext cx="7886700" cy="1325563"/>
          </a:xfrm>
        </p:spPr>
        <p:txBody>
          <a:bodyPr/>
          <a:lstStyle/>
          <a:p>
            <a:r>
              <a:rPr lang="en-GB" dirty="0"/>
              <a:t>Introductions</a:t>
            </a:r>
          </a:p>
        </p:txBody>
      </p:sp>
      <p:sp>
        <p:nvSpPr>
          <p:cNvPr id="5" name="Content Placeholder 4">
            <a:extLst>
              <a:ext uri="{FF2B5EF4-FFF2-40B4-BE49-F238E27FC236}">
                <a16:creationId xmlns:a16="http://schemas.microsoft.com/office/drawing/2014/main" id="{038CC082-F398-CAF6-FED3-0C66A95F62A3}"/>
              </a:ext>
            </a:extLst>
          </p:cNvPr>
          <p:cNvSpPr>
            <a:spLocks noGrp="1"/>
          </p:cNvSpPr>
          <p:nvPr>
            <p:ph idx="1"/>
          </p:nvPr>
        </p:nvSpPr>
        <p:spPr>
          <a:xfrm>
            <a:off x="551738" y="1403647"/>
            <a:ext cx="7886700" cy="2159949"/>
          </a:xfrm>
        </p:spPr>
        <p:txBody>
          <a:bodyPr/>
          <a:lstStyle/>
          <a:p>
            <a:r>
              <a:rPr lang="en-GB" dirty="0">
                <a:solidFill>
                  <a:srgbClr val="0000CC"/>
                </a:solidFill>
              </a:rPr>
              <a:t>Name</a:t>
            </a:r>
          </a:p>
          <a:p>
            <a:r>
              <a:rPr lang="en-GB" dirty="0">
                <a:solidFill>
                  <a:srgbClr val="0000CC"/>
                </a:solidFill>
              </a:rPr>
              <a:t>A </a:t>
            </a:r>
            <a:r>
              <a:rPr lang="en-GB" i="1" dirty="0">
                <a:solidFill>
                  <a:srgbClr val="0000CC"/>
                </a:solidFill>
              </a:rPr>
              <a:t>‘little bit’ </a:t>
            </a:r>
            <a:r>
              <a:rPr lang="en-GB" dirty="0">
                <a:solidFill>
                  <a:srgbClr val="0000CC"/>
                </a:solidFill>
              </a:rPr>
              <a:t>about yourself</a:t>
            </a:r>
          </a:p>
          <a:p>
            <a:r>
              <a:rPr lang="en-GB" dirty="0">
                <a:solidFill>
                  <a:srgbClr val="0000CC"/>
                </a:solidFill>
              </a:rPr>
              <a:t>Aims/Objectives for the weekend</a:t>
            </a:r>
          </a:p>
          <a:p>
            <a:r>
              <a:rPr lang="en-GB" dirty="0">
                <a:solidFill>
                  <a:srgbClr val="0000CC"/>
                </a:solidFill>
              </a:rPr>
              <a:t>How you would like us to work together</a:t>
            </a:r>
          </a:p>
        </p:txBody>
      </p:sp>
      <p:pic>
        <p:nvPicPr>
          <p:cNvPr id="7" name="Picture 6" descr="A group of people sitting around a table&#10;&#10;Description automatically generated">
            <a:extLst>
              <a:ext uri="{FF2B5EF4-FFF2-40B4-BE49-F238E27FC236}">
                <a16:creationId xmlns:a16="http://schemas.microsoft.com/office/drawing/2014/main" id="{3C39E2F4-059A-D2F8-7148-D25FFEA2F5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3674692"/>
            <a:ext cx="3163984" cy="2042376"/>
          </a:xfrm>
          <a:prstGeom prst="rect">
            <a:avLst/>
          </a:prstGeom>
        </p:spPr>
      </p:pic>
      <p:pic>
        <p:nvPicPr>
          <p:cNvPr id="10" name="Picture 9" descr="A group of women sitting at a table&#10;&#10;Description automatically generated with low confidence">
            <a:extLst>
              <a:ext uri="{FF2B5EF4-FFF2-40B4-BE49-F238E27FC236}">
                <a16:creationId xmlns:a16="http://schemas.microsoft.com/office/drawing/2014/main" id="{6DF2E05B-F54C-98C0-73B5-F60E7A6C806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661633" y="1"/>
            <a:ext cx="3482367" cy="2315910"/>
          </a:xfrm>
          <a:prstGeom prst="rect">
            <a:avLst/>
          </a:prstGeom>
        </p:spPr>
      </p:pic>
      <p:pic>
        <p:nvPicPr>
          <p:cNvPr id="13" name="Picture 12" descr="A yellow sign with black text&#10;&#10;Description automatically generated with medium confidence">
            <a:extLst>
              <a:ext uri="{FF2B5EF4-FFF2-40B4-BE49-F238E27FC236}">
                <a16:creationId xmlns:a16="http://schemas.microsoft.com/office/drawing/2014/main" id="{E32863E5-C130-5DA4-9629-E7A5AA1881E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024037" y="3636444"/>
            <a:ext cx="3119961" cy="2080624"/>
          </a:xfrm>
          <a:prstGeom prst="rect">
            <a:avLst/>
          </a:prstGeom>
        </p:spPr>
      </p:pic>
    </p:spTree>
    <p:extLst>
      <p:ext uri="{BB962C8B-B14F-4D97-AF65-F5344CB8AC3E}">
        <p14:creationId xmlns:p14="http://schemas.microsoft.com/office/powerpoint/2010/main" val="3264833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D6686C4-C2E5-40A9-A798-052F0EDC0635}"/>
              </a:ext>
            </a:extLst>
          </p:cNvPr>
          <p:cNvSpPr>
            <a:spLocks noGrp="1"/>
          </p:cNvSpPr>
          <p:nvPr>
            <p:ph type="title"/>
          </p:nvPr>
        </p:nvSpPr>
        <p:spPr>
          <a:xfrm>
            <a:off x="611188" y="82550"/>
            <a:ext cx="8229600" cy="836613"/>
          </a:xfrm>
        </p:spPr>
        <p:txBody>
          <a:bodyPr/>
          <a:lstStyle/>
          <a:p>
            <a:r>
              <a:rPr lang="en-GB" altLang="en-US" dirty="0"/>
              <a:t>LEARNING OUTCOMES</a:t>
            </a:r>
          </a:p>
        </p:txBody>
      </p:sp>
      <p:sp>
        <p:nvSpPr>
          <p:cNvPr id="20483" name="Content Placeholder 2">
            <a:extLst>
              <a:ext uri="{FF2B5EF4-FFF2-40B4-BE49-F238E27FC236}">
                <a16:creationId xmlns:a16="http://schemas.microsoft.com/office/drawing/2014/main" id="{14E63B88-676D-4A85-A36C-4B27B85D0C18}"/>
              </a:ext>
            </a:extLst>
          </p:cNvPr>
          <p:cNvSpPr>
            <a:spLocks noGrp="1"/>
          </p:cNvSpPr>
          <p:nvPr>
            <p:ph idx="1"/>
          </p:nvPr>
        </p:nvSpPr>
        <p:spPr>
          <a:xfrm>
            <a:off x="179388" y="1125538"/>
            <a:ext cx="5976937" cy="3916362"/>
          </a:xfrm>
        </p:spPr>
        <p:txBody>
          <a:bodyPr>
            <a:normAutofit fontScale="92500" lnSpcReduction="10000"/>
          </a:bodyPr>
          <a:lstStyle/>
          <a:p>
            <a:pPr marL="0" indent="0">
              <a:buFont typeface="Arial" panose="020B0604020202020204" pitchFamily="34" charset="0"/>
              <a:buNone/>
              <a:defRPr/>
            </a:pPr>
            <a:r>
              <a:rPr lang="en-GB" altLang="en-US" sz="2400" b="1" i="1" dirty="0">
                <a:latin typeface="Calibri Light" panose="020F0302020204030204" pitchFamily="34" charset="0"/>
              </a:rPr>
              <a:t>Upon the successful completion of this module, the student should be able to demonstrate the ability to:</a:t>
            </a:r>
          </a:p>
          <a:p>
            <a:pPr marL="0" indent="0">
              <a:buFont typeface="Arial" panose="020B0604020202020204" pitchFamily="34" charset="0"/>
              <a:buNone/>
              <a:defRPr/>
            </a:pPr>
            <a:r>
              <a:rPr lang="en-GB" altLang="en-US" sz="2400" dirty="0">
                <a:solidFill>
                  <a:srgbClr val="002060"/>
                </a:solidFill>
                <a:latin typeface="Calibri Light" panose="020F0302020204030204" pitchFamily="34" charset="0"/>
              </a:rPr>
              <a:t>1. critically analyse the relationship between environmental change and organisational capability;</a:t>
            </a:r>
          </a:p>
          <a:p>
            <a:pPr marL="0" indent="0">
              <a:buFont typeface="Arial" panose="020B0604020202020204" pitchFamily="34" charset="0"/>
              <a:buNone/>
              <a:defRPr/>
            </a:pPr>
            <a:r>
              <a:rPr lang="en-GB" altLang="en-US" sz="2400" dirty="0">
                <a:solidFill>
                  <a:srgbClr val="0000FF"/>
                </a:solidFill>
                <a:latin typeface="Calibri Light" panose="020F0302020204030204" pitchFamily="34" charset="0"/>
              </a:rPr>
              <a:t>2. critically analyse the nature of change and evaluate complex concepts relating to leadership in relation to change management;</a:t>
            </a:r>
          </a:p>
          <a:p>
            <a:pPr marL="0" indent="0">
              <a:buFont typeface="Arial" panose="020B0604020202020204" pitchFamily="34" charset="0"/>
              <a:buNone/>
              <a:defRPr/>
            </a:pPr>
            <a:r>
              <a:rPr lang="en-GB" altLang="en-US" sz="2400" dirty="0">
                <a:solidFill>
                  <a:srgbClr val="002060"/>
                </a:solidFill>
                <a:latin typeface="Calibri Light" panose="020F0302020204030204" pitchFamily="34" charset="0"/>
              </a:rPr>
              <a:t>3. explore contemporary issues and their impact on business management;</a:t>
            </a:r>
          </a:p>
          <a:p>
            <a:pPr marL="0" indent="0">
              <a:buFont typeface="Arial" panose="020B0604020202020204" pitchFamily="34" charset="0"/>
              <a:buNone/>
              <a:defRPr/>
            </a:pPr>
            <a:r>
              <a:rPr lang="en-GB" altLang="en-US" sz="2400" dirty="0">
                <a:solidFill>
                  <a:srgbClr val="0000CC"/>
                </a:solidFill>
                <a:latin typeface="Calibri Light" panose="020F0302020204030204" pitchFamily="34" charset="0"/>
              </a:rPr>
              <a:t>4. analyse and evaluate the relationship between organisational culture and change.</a:t>
            </a:r>
            <a:endParaRPr lang="en-GB" altLang="en-US" dirty="0">
              <a:solidFill>
                <a:srgbClr val="0000CC"/>
              </a:solidFill>
              <a:latin typeface="Calibri Light" panose="020F0302020204030204" pitchFamily="34" charset="0"/>
            </a:endParaRPr>
          </a:p>
        </p:txBody>
      </p:sp>
      <p:pic>
        <p:nvPicPr>
          <p:cNvPr id="17412" name="Picture 2">
            <a:extLst>
              <a:ext uri="{FF2B5EF4-FFF2-40B4-BE49-F238E27FC236}">
                <a16:creationId xmlns:a16="http://schemas.microsoft.com/office/drawing/2014/main" id="{986E72DB-57AF-4CF4-B6D8-A5B9FF925C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8738" y="2133600"/>
            <a:ext cx="2735262"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5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fade">
                                      <p:cBhvr>
                                        <p:cTn id="27" dur="500"/>
                                        <p:tgtEl>
                                          <p:spTgt spid="20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66595" y="1160380"/>
            <a:ext cx="4040188" cy="639762"/>
          </a:xfrm>
        </p:spPr>
        <p:txBody>
          <a:bodyPr>
            <a:normAutofit/>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92500" lnSpcReduction="10000"/>
          </a:bodyPr>
          <a:lstStyle/>
          <a:p>
            <a:r>
              <a:rPr lang="en-GB" sz="2200" dirty="0">
                <a:solidFill>
                  <a:srgbClr val="002060"/>
                </a:solidFill>
                <a:effectLst/>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ffectLst/>
              <a:ea typeface="Times New Roman" panose="02020603050405020304" pitchFamily="18" charset="0"/>
            </a:endParaRPr>
          </a:p>
          <a:p>
            <a:r>
              <a:rPr lang="en-GB" sz="2200" dirty="0">
                <a:solidFill>
                  <a:srgbClr val="002060"/>
                </a:solidFill>
                <a:effectLst/>
                <a:ea typeface="Times New Roman" panose="02020603050405020304" pitchFamily="18" charset="0"/>
              </a:rPr>
              <a:t>Evaluate how organisational stakeholders can be efficiently led through complex workplace change   </a:t>
            </a: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322144" y="1140347"/>
            <a:ext cx="4426402" cy="639762"/>
          </a:xfrm>
        </p:spPr>
        <p:txBody>
          <a:bodyPr>
            <a:normAutofit/>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139952" y="1802063"/>
            <a:ext cx="4972135" cy="3657064"/>
          </a:xfrm>
        </p:spPr>
        <p:txBody>
          <a:bodyPr>
            <a:normAutofit fontScale="925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500"/>
                                        <p:tgtEl>
                                          <p:spTgt spid="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955E-2F74-4038-B38E-8B3BD7632C8A}"/>
              </a:ext>
            </a:extLst>
          </p:cNvPr>
          <p:cNvSpPr>
            <a:spLocks noGrp="1"/>
          </p:cNvSpPr>
          <p:nvPr>
            <p:ph type="title"/>
          </p:nvPr>
        </p:nvSpPr>
        <p:spPr>
          <a:xfrm>
            <a:off x="628650" y="365125"/>
            <a:ext cx="7886700" cy="903635"/>
          </a:xfrm>
        </p:spPr>
        <p:txBody>
          <a:bodyPr/>
          <a:lstStyle/>
          <a:p>
            <a:pPr algn="ctr"/>
            <a:r>
              <a:rPr lang="en-GB" dirty="0"/>
              <a:t>Your Thoughts on the Assignment</a:t>
            </a:r>
          </a:p>
        </p:txBody>
      </p:sp>
      <p:sp>
        <p:nvSpPr>
          <p:cNvPr id="3" name="Content Placeholder 2">
            <a:extLst>
              <a:ext uri="{FF2B5EF4-FFF2-40B4-BE49-F238E27FC236}">
                <a16:creationId xmlns:a16="http://schemas.microsoft.com/office/drawing/2014/main" id="{A6C7858D-9162-49AB-923B-60223A5DB0B6}"/>
              </a:ext>
            </a:extLst>
          </p:cNvPr>
          <p:cNvSpPr>
            <a:spLocks noGrp="1"/>
          </p:cNvSpPr>
          <p:nvPr>
            <p:ph idx="1"/>
          </p:nvPr>
        </p:nvSpPr>
        <p:spPr>
          <a:xfrm>
            <a:off x="628757" y="1282210"/>
            <a:ext cx="7886700" cy="4351338"/>
          </a:xfrm>
        </p:spPr>
        <p:txBody>
          <a:bodyPr/>
          <a:lstStyle/>
          <a:p>
            <a:pPr marL="0" indent="0">
              <a:buNone/>
            </a:pPr>
            <a:r>
              <a:rPr lang="en-GB" dirty="0"/>
              <a:t>Q &amp; A – Discussion</a:t>
            </a:r>
          </a:p>
          <a:p>
            <a:pPr marL="0" indent="0">
              <a:buNone/>
            </a:pPr>
            <a:endParaRPr lang="en-GB" sz="2800" dirty="0">
              <a:solidFill>
                <a:srgbClr val="002060"/>
              </a:solidFill>
              <a:effectLst/>
              <a:ea typeface="Times New Roman" panose="02020603050405020304" pitchFamily="18" charset="0"/>
            </a:endParaRPr>
          </a:p>
          <a:p>
            <a:pPr marL="514350" indent="-514350">
              <a:buFont typeface="+mj-lt"/>
              <a:buAutoNum type="arabicPeriod"/>
            </a:pPr>
            <a:r>
              <a:rPr lang="en-GB" sz="2800" dirty="0">
                <a:solidFill>
                  <a:srgbClr val="7030A0"/>
                </a:solidFill>
                <a:effectLst/>
                <a:ea typeface="Times New Roman" panose="02020603050405020304" pitchFamily="18" charset="0"/>
              </a:rPr>
              <a:t>Critically analyse the current forces for change in the organisations micro and macro environment that can impact workplace culture and capability</a:t>
            </a:r>
          </a:p>
          <a:p>
            <a:pPr marL="514350" indent="-514350">
              <a:buFont typeface="+mj-lt"/>
              <a:buAutoNum type="arabicPeriod"/>
            </a:pPr>
            <a:r>
              <a:rPr lang="en-GB" sz="2800" dirty="0">
                <a:solidFill>
                  <a:srgbClr val="0000CC"/>
                </a:solidFill>
                <a:effectLst/>
                <a:ea typeface="Times New Roman" panose="02020603050405020304" pitchFamily="18" charset="0"/>
              </a:rPr>
              <a:t>Evaluate how organisational stakeholders can be efficiently led through complex workplace change   </a:t>
            </a:r>
          </a:p>
          <a:p>
            <a:endParaRPr lang="en-GB" dirty="0"/>
          </a:p>
        </p:txBody>
      </p:sp>
    </p:spTree>
    <p:extLst>
      <p:ext uri="{BB962C8B-B14F-4D97-AF65-F5344CB8AC3E}">
        <p14:creationId xmlns:p14="http://schemas.microsoft.com/office/powerpoint/2010/main" val="103346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FE56DCBA-C10D-45BE-85EF-44CFDB1C29F4}"/>
              </a:ext>
            </a:extLst>
          </p:cNvPr>
          <p:cNvSpPr>
            <a:spLocks noGrp="1"/>
          </p:cNvSpPr>
          <p:nvPr>
            <p:ph type="title"/>
          </p:nvPr>
        </p:nvSpPr>
        <p:spPr>
          <a:xfrm>
            <a:off x="533400" y="71438"/>
            <a:ext cx="8077200" cy="982662"/>
          </a:xfrm>
        </p:spPr>
        <p:txBody>
          <a:bodyPr/>
          <a:lstStyle/>
          <a:p>
            <a:pPr eaLnBrk="1" hangingPunct="1"/>
            <a:r>
              <a:rPr lang="en-US" altLang="en-US" b="1" dirty="0"/>
              <a:t>Your Perceptions of Change</a:t>
            </a:r>
          </a:p>
        </p:txBody>
      </p:sp>
      <p:sp>
        <p:nvSpPr>
          <p:cNvPr id="125955" name="Rectangle 3">
            <a:extLst>
              <a:ext uri="{FF2B5EF4-FFF2-40B4-BE49-F238E27FC236}">
                <a16:creationId xmlns:a16="http://schemas.microsoft.com/office/drawing/2014/main" id="{9040A988-C649-45CF-984C-0F0736FB5B0A}"/>
              </a:ext>
            </a:extLst>
          </p:cNvPr>
          <p:cNvSpPr>
            <a:spLocks noGrp="1" noChangeArrowheads="1"/>
          </p:cNvSpPr>
          <p:nvPr>
            <p:ph idx="1"/>
          </p:nvPr>
        </p:nvSpPr>
        <p:spPr>
          <a:xfrm>
            <a:off x="76200" y="1158875"/>
            <a:ext cx="6248400" cy="2527300"/>
          </a:xfrm>
        </p:spPr>
        <p:txBody>
          <a:bodyPr>
            <a:normAutofit/>
          </a:bodyPr>
          <a:lstStyle/>
          <a:p>
            <a:pPr marL="0" indent="0" eaLnBrk="1" hangingPunct="1">
              <a:spcAft>
                <a:spcPct val="35000"/>
              </a:spcAft>
              <a:buFont typeface="Wingdings" panose="05000000000000000000" pitchFamily="2" charset="2"/>
              <a:buNone/>
              <a:defRPr/>
            </a:pPr>
            <a:r>
              <a:rPr lang="en-US" altLang="en-US" dirty="0">
                <a:solidFill>
                  <a:srgbClr val="002060"/>
                </a:solidFill>
                <a:latin typeface="+mj-lt"/>
              </a:rPr>
              <a:t>What are your reactions when you hear the word ‘change’?</a:t>
            </a:r>
          </a:p>
          <a:p>
            <a:pPr lvl="1" eaLnBrk="1" hangingPunct="1">
              <a:spcAft>
                <a:spcPct val="35000"/>
              </a:spcAft>
              <a:defRPr/>
            </a:pPr>
            <a:r>
              <a:rPr lang="en-US" altLang="en-US" sz="3200" dirty="0">
                <a:solidFill>
                  <a:srgbClr val="0000FF"/>
                </a:solidFill>
                <a:latin typeface="+mj-lt"/>
              </a:rPr>
              <a:t>Personal</a:t>
            </a:r>
          </a:p>
          <a:p>
            <a:pPr lvl="1" eaLnBrk="1" hangingPunct="1">
              <a:spcAft>
                <a:spcPct val="35000"/>
              </a:spcAft>
              <a:defRPr/>
            </a:pPr>
            <a:r>
              <a:rPr lang="en-US" altLang="en-US" sz="3200" dirty="0">
                <a:solidFill>
                  <a:srgbClr val="0000FF"/>
                </a:solidFill>
                <a:latin typeface="+mj-lt"/>
              </a:rPr>
              <a:t>Organisational</a:t>
            </a:r>
          </a:p>
        </p:txBody>
      </p:sp>
      <p:pic>
        <p:nvPicPr>
          <p:cNvPr id="19460" name="Picture 3">
            <a:extLst>
              <a:ext uri="{FF2B5EF4-FFF2-40B4-BE49-F238E27FC236}">
                <a16:creationId xmlns:a16="http://schemas.microsoft.com/office/drawing/2014/main" id="{3DADE0FD-9F98-4AEA-9BCD-F46A214EB9E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9332" y="737170"/>
            <a:ext cx="2457450"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2" descr="A person wearing a suit and tie&#10;&#10;Description generated with very high confidence">
            <a:extLst>
              <a:ext uri="{FF2B5EF4-FFF2-40B4-BE49-F238E27FC236}">
                <a16:creationId xmlns:a16="http://schemas.microsoft.com/office/drawing/2014/main" id="{3B505E4C-5C38-4C60-ACDC-0A89C11DCB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3670300"/>
            <a:ext cx="2170113" cy="201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5" descr="A group of people posing for the camera&#10;&#10;Description generated with very high confidence">
            <a:extLst>
              <a:ext uri="{FF2B5EF4-FFF2-40B4-BE49-F238E27FC236}">
                <a16:creationId xmlns:a16="http://schemas.microsoft.com/office/drawing/2014/main" id="{D81FA715-BD9F-4083-AF05-A5924E5AA3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19689" y="3573016"/>
            <a:ext cx="2946400" cy="195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CE5016C8-80C4-4A4C-8985-F6AEA15FD35B}"/>
              </a:ext>
            </a:extLst>
          </p:cNvPr>
          <p:cNvSpPr txBox="1"/>
          <p:nvPr/>
        </p:nvSpPr>
        <p:spPr>
          <a:xfrm>
            <a:off x="2855913" y="4224647"/>
            <a:ext cx="2170113" cy="523220"/>
          </a:xfrm>
          <a:prstGeom prst="rect">
            <a:avLst/>
          </a:prstGeom>
          <a:noFill/>
        </p:spPr>
        <p:txBody>
          <a:bodyPr wrap="square" rtlCol="0">
            <a:spAutoFit/>
          </a:bodyPr>
          <a:lstStyle/>
          <a:p>
            <a:r>
              <a:rPr lang="en-GB" sz="2800" i="1" dirty="0"/>
              <a:t>Discussion</a:t>
            </a:r>
          </a:p>
        </p:txBody>
      </p:sp>
      <p:sp>
        <p:nvSpPr>
          <p:cNvPr id="3" name="TextBox 2">
            <a:extLst>
              <a:ext uri="{FF2B5EF4-FFF2-40B4-BE49-F238E27FC236}">
                <a16:creationId xmlns:a16="http://schemas.microsoft.com/office/drawing/2014/main" id="{8DBD650B-9E59-01E6-02D8-FD5C7218F8B9}"/>
              </a:ext>
            </a:extLst>
          </p:cNvPr>
          <p:cNvSpPr txBox="1"/>
          <p:nvPr/>
        </p:nvSpPr>
        <p:spPr>
          <a:xfrm>
            <a:off x="4230385" y="2525330"/>
            <a:ext cx="4837415" cy="523220"/>
          </a:xfrm>
          <a:prstGeom prst="rect">
            <a:avLst/>
          </a:prstGeom>
          <a:noFill/>
        </p:spPr>
        <p:txBody>
          <a:bodyPr wrap="none" rtlCol="0">
            <a:spAutoFit/>
          </a:bodyPr>
          <a:lstStyle/>
          <a:p>
            <a:r>
              <a:rPr lang="en-GB" sz="2800" b="1" dirty="0"/>
              <a:t>Reflect &amp; Gather your thoughts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25954"/>
                                        </p:tgtEl>
                                        <p:attrNameLst>
                                          <p:attrName>style.visibility</p:attrName>
                                        </p:attrNameLst>
                                      </p:cBhvr>
                                      <p:to>
                                        <p:strVal val="visible"/>
                                      </p:to>
                                    </p:set>
                                    <p:anim calcmode="lin" valueType="num">
                                      <p:cBhvr>
                                        <p:cTn id="7" dur="500" fill="hold"/>
                                        <p:tgtEl>
                                          <p:spTgt spid="125954"/>
                                        </p:tgtEl>
                                        <p:attrNameLst>
                                          <p:attrName>ppt_w</p:attrName>
                                        </p:attrNameLst>
                                      </p:cBhvr>
                                      <p:tavLst>
                                        <p:tav tm="0">
                                          <p:val>
                                            <p:fltVal val="0"/>
                                          </p:val>
                                        </p:tav>
                                        <p:tav tm="100000">
                                          <p:val>
                                            <p:strVal val="#ppt_w"/>
                                          </p:val>
                                        </p:tav>
                                      </p:tavLst>
                                    </p:anim>
                                    <p:anim calcmode="lin" valueType="num">
                                      <p:cBhvr>
                                        <p:cTn id="8" dur="500" fill="hold"/>
                                        <p:tgtEl>
                                          <p:spTgt spid="125954"/>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5955">
                                            <p:txEl>
                                              <p:pRg st="0" end="0"/>
                                            </p:txEl>
                                          </p:spTgt>
                                        </p:tgtEl>
                                        <p:attrNameLst>
                                          <p:attrName>style.visibility</p:attrName>
                                        </p:attrNameLst>
                                      </p:cBhvr>
                                      <p:to>
                                        <p:strVal val="visible"/>
                                      </p:to>
                                    </p:set>
                                    <p:animEffect transition="in" filter="dissolve">
                                      <p:cBhvr>
                                        <p:cTn id="13" dur="500"/>
                                        <p:tgtEl>
                                          <p:spTgt spid="12595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25955">
                                            <p:txEl>
                                              <p:pRg st="1" end="1"/>
                                            </p:txEl>
                                          </p:spTgt>
                                        </p:tgtEl>
                                        <p:attrNameLst>
                                          <p:attrName>style.visibility</p:attrName>
                                        </p:attrNameLst>
                                      </p:cBhvr>
                                      <p:to>
                                        <p:strVal val="visible"/>
                                      </p:to>
                                    </p:set>
                                    <p:animEffect transition="in" filter="dissolve">
                                      <p:cBhvr>
                                        <p:cTn id="18" dur="500"/>
                                        <p:tgtEl>
                                          <p:spTgt spid="12595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25955">
                                            <p:txEl>
                                              <p:pRg st="2" end="2"/>
                                            </p:txEl>
                                          </p:spTgt>
                                        </p:tgtEl>
                                        <p:attrNameLst>
                                          <p:attrName>style.visibility</p:attrName>
                                        </p:attrNameLst>
                                      </p:cBhvr>
                                      <p:to>
                                        <p:strVal val="visible"/>
                                      </p:to>
                                    </p:set>
                                    <p:animEffect transition="in" filter="dissolve">
                                      <p:cBhvr>
                                        <p:cTn id="23" dur="500"/>
                                        <p:tgtEl>
                                          <p:spTgt spid="125955">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500"/>
                                        <p:tgtEl>
                                          <p:spTgt spid="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autoUpdateAnimBg="0"/>
      <p:bldP spid="125955" grpId="0" build="p" bldLvl="2" autoUpdateAnimBg="0"/>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6B65AA-595F-F00E-EDA6-70136AE998B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000" r="-1" b="-1"/>
          <a:stretch/>
        </p:blipFill>
        <p:spPr>
          <a:xfrm>
            <a:off x="20" y="10"/>
            <a:ext cx="9143980" cy="5751248"/>
          </a:xfrm>
          <a:prstGeom prst="rect">
            <a:avLst/>
          </a:prstGeom>
        </p:spPr>
      </p:pic>
      <p:sp>
        <p:nvSpPr>
          <p:cNvPr id="6" name="Title 1">
            <a:extLst>
              <a:ext uri="{FF2B5EF4-FFF2-40B4-BE49-F238E27FC236}">
                <a16:creationId xmlns:a16="http://schemas.microsoft.com/office/drawing/2014/main" id="{4FE73ABE-4445-32C0-82D7-19C8B5EF172F}"/>
              </a:ext>
            </a:extLst>
          </p:cNvPr>
          <p:cNvSpPr>
            <a:spLocks noGrp="1"/>
          </p:cNvSpPr>
          <p:nvPr>
            <p:ph type="title"/>
          </p:nvPr>
        </p:nvSpPr>
        <p:spPr>
          <a:xfrm>
            <a:off x="395536" y="765225"/>
            <a:ext cx="3153102" cy="683034"/>
          </a:xfrm>
        </p:spPr>
        <p:txBody>
          <a:bodyPr>
            <a:normAutofit/>
          </a:bodyPr>
          <a:lstStyle/>
          <a:p>
            <a:pPr algn="ctr"/>
            <a:r>
              <a:rPr lang="en-GB" sz="3200" dirty="0"/>
              <a:t>Group Exercise</a:t>
            </a:r>
          </a:p>
        </p:txBody>
      </p:sp>
      <p:sp>
        <p:nvSpPr>
          <p:cNvPr id="8" name="TextBox 7">
            <a:extLst>
              <a:ext uri="{FF2B5EF4-FFF2-40B4-BE49-F238E27FC236}">
                <a16:creationId xmlns:a16="http://schemas.microsoft.com/office/drawing/2014/main" id="{4180024A-C24B-85BC-2929-FCFD52952A6F}"/>
              </a:ext>
            </a:extLst>
          </p:cNvPr>
          <p:cNvSpPr txBox="1"/>
          <p:nvPr/>
        </p:nvSpPr>
        <p:spPr>
          <a:xfrm>
            <a:off x="107504" y="1916832"/>
            <a:ext cx="4659682" cy="2677656"/>
          </a:xfrm>
          <a:prstGeom prst="rect">
            <a:avLst/>
          </a:prstGeom>
          <a:noFill/>
        </p:spPr>
        <p:txBody>
          <a:bodyPr wrap="square">
            <a:spAutoFit/>
          </a:bodyPr>
          <a:lstStyle/>
          <a:p>
            <a:pPr marL="0" indent="0">
              <a:buNone/>
            </a:pPr>
            <a:r>
              <a:rPr lang="en-GB" sz="2800" b="1" dirty="0"/>
              <a:t>Come up with a </a:t>
            </a:r>
            <a:r>
              <a:rPr lang="en-GB" sz="2800" b="1" i="1" dirty="0"/>
              <a:t>definition </a:t>
            </a:r>
            <a:r>
              <a:rPr lang="en-GB" sz="2800" b="1" dirty="0"/>
              <a:t>of ‘change’ – with which you all agree.</a:t>
            </a:r>
          </a:p>
          <a:p>
            <a:endParaRPr lang="en-GB" sz="2800" dirty="0"/>
          </a:p>
          <a:p>
            <a:pPr marL="0" indent="0">
              <a:buNone/>
            </a:pPr>
            <a:r>
              <a:rPr lang="en-GB" sz="2800" i="1" dirty="0"/>
              <a:t>Write it down on flipchart, to share.</a:t>
            </a:r>
          </a:p>
        </p:txBody>
      </p:sp>
    </p:spTree>
    <p:extLst>
      <p:ext uri="{BB962C8B-B14F-4D97-AF65-F5344CB8AC3E}">
        <p14:creationId xmlns:p14="http://schemas.microsoft.com/office/powerpoint/2010/main" val="1190557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FABF4-62F3-4925-A934-6A34A61D86D7}"/>
              </a:ext>
            </a:extLst>
          </p:cNvPr>
          <p:cNvSpPr>
            <a:spLocks noGrp="1"/>
          </p:cNvSpPr>
          <p:nvPr>
            <p:ph type="title"/>
          </p:nvPr>
        </p:nvSpPr>
        <p:spPr/>
        <p:txBody>
          <a:bodyPr/>
          <a:lstStyle/>
          <a:p>
            <a:pPr algn="ctr"/>
            <a:r>
              <a:rPr lang="en-GB" sz="4400" dirty="0"/>
              <a:t>Discussion</a:t>
            </a:r>
            <a:br>
              <a:rPr lang="en-GB" sz="4400" dirty="0"/>
            </a:br>
            <a:endParaRPr lang="en-GB" dirty="0"/>
          </a:p>
        </p:txBody>
      </p:sp>
      <p:sp>
        <p:nvSpPr>
          <p:cNvPr id="8" name="Content Placeholder 7">
            <a:extLst>
              <a:ext uri="{FF2B5EF4-FFF2-40B4-BE49-F238E27FC236}">
                <a16:creationId xmlns:a16="http://schemas.microsoft.com/office/drawing/2014/main" id="{4BDEF20C-5798-4F18-AD21-B6E511C3B557}"/>
              </a:ext>
            </a:extLst>
          </p:cNvPr>
          <p:cNvSpPr txBox="1">
            <a:spLocks noGrp="1"/>
          </p:cNvSpPr>
          <p:nvPr>
            <p:ph idx="1"/>
          </p:nvPr>
        </p:nvSpPr>
        <p:spPr>
          <a:xfrm>
            <a:off x="548097" y="1154801"/>
            <a:ext cx="8047806" cy="1383969"/>
          </a:xfrm>
          <a:prstGeom prst="rect">
            <a:avLst/>
          </a:prstGeom>
          <a:noFill/>
        </p:spPr>
        <p:txBody>
          <a:bodyPr wrap="square">
            <a:spAutoFit/>
          </a:bodyPr>
          <a:lstStyle/>
          <a:p>
            <a:pPr marL="0" indent="0">
              <a:buNone/>
            </a:pPr>
            <a:r>
              <a:rPr lang="en-GB" dirty="0">
                <a:solidFill>
                  <a:srgbClr val="7030A0"/>
                </a:solidFill>
              </a:rPr>
              <a:t>So, what are the key considerations that come to mind when looking at this definition?</a:t>
            </a:r>
          </a:p>
          <a:p>
            <a:pPr marL="0" indent="0">
              <a:buNone/>
            </a:pPr>
            <a:endParaRPr lang="en-GB" i="1" dirty="0">
              <a:solidFill>
                <a:srgbClr val="0000CC"/>
              </a:solidFill>
            </a:endParaRPr>
          </a:p>
        </p:txBody>
      </p:sp>
      <p:pic>
        <p:nvPicPr>
          <p:cNvPr id="11" name="Picture 10" descr="A group of people sitting at a table with a computer&#10;&#10;Description automatically generated">
            <a:extLst>
              <a:ext uri="{FF2B5EF4-FFF2-40B4-BE49-F238E27FC236}">
                <a16:creationId xmlns:a16="http://schemas.microsoft.com/office/drawing/2014/main" id="{EC00B0AC-681F-4F41-A7DB-FAD5E801F2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789040"/>
            <a:ext cx="2843808" cy="1944216"/>
          </a:xfrm>
          <a:prstGeom prst="rect">
            <a:avLst/>
          </a:prstGeom>
        </p:spPr>
      </p:pic>
      <p:sp>
        <p:nvSpPr>
          <p:cNvPr id="12" name="TextBox 11">
            <a:extLst>
              <a:ext uri="{FF2B5EF4-FFF2-40B4-BE49-F238E27FC236}">
                <a16:creationId xmlns:a16="http://schemas.microsoft.com/office/drawing/2014/main" id="{2F7197EC-B01F-4A2E-9976-9014408EB300}"/>
              </a:ext>
            </a:extLst>
          </p:cNvPr>
          <p:cNvSpPr txBox="1"/>
          <p:nvPr/>
        </p:nvSpPr>
        <p:spPr>
          <a:xfrm>
            <a:off x="4067944" y="2564904"/>
            <a:ext cx="4599967" cy="2677656"/>
          </a:xfrm>
          <a:prstGeom prst="rect">
            <a:avLst/>
          </a:prstGeom>
          <a:noFill/>
        </p:spPr>
        <p:txBody>
          <a:bodyPr wrap="square" rtlCol="0">
            <a:spAutoFit/>
          </a:bodyPr>
          <a:lstStyle/>
          <a:p>
            <a:pPr marL="0" indent="0">
              <a:buNone/>
            </a:pPr>
            <a:r>
              <a:rPr lang="en-GB" sz="2800" i="1" dirty="0">
                <a:solidFill>
                  <a:srgbClr val="0000CC"/>
                </a:solidFill>
              </a:rPr>
              <a:t>“…we characterize organisational change as a movement over time from current ways of organizing and working to new ways of organizing and working.”</a:t>
            </a:r>
          </a:p>
        </p:txBody>
      </p:sp>
    </p:spTree>
    <p:extLst>
      <p:ext uri="{BB962C8B-B14F-4D97-AF65-F5344CB8AC3E}">
        <p14:creationId xmlns:p14="http://schemas.microsoft.com/office/powerpoint/2010/main" val="660529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AC93-7645-4DD9-99E5-4DE4124938B7}"/>
              </a:ext>
            </a:extLst>
          </p:cNvPr>
          <p:cNvSpPr>
            <a:spLocks noGrp="1"/>
          </p:cNvSpPr>
          <p:nvPr>
            <p:ph type="title"/>
          </p:nvPr>
        </p:nvSpPr>
        <p:spPr>
          <a:xfrm>
            <a:off x="628650" y="130761"/>
            <a:ext cx="7886700" cy="921976"/>
          </a:xfrm>
        </p:spPr>
        <p:txBody>
          <a:bodyPr/>
          <a:lstStyle/>
          <a:p>
            <a:pPr algn="ctr"/>
            <a:r>
              <a:rPr lang="en-GB" dirty="0"/>
              <a:t>What form does Change take?</a:t>
            </a:r>
          </a:p>
        </p:txBody>
      </p:sp>
      <p:sp>
        <p:nvSpPr>
          <p:cNvPr id="3" name="Content Placeholder 2">
            <a:extLst>
              <a:ext uri="{FF2B5EF4-FFF2-40B4-BE49-F238E27FC236}">
                <a16:creationId xmlns:a16="http://schemas.microsoft.com/office/drawing/2014/main" id="{27A70822-70FF-4F91-8078-C13A9FC8FD59}"/>
              </a:ext>
            </a:extLst>
          </p:cNvPr>
          <p:cNvSpPr>
            <a:spLocks noGrp="1"/>
          </p:cNvSpPr>
          <p:nvPr>
            <p:ph idx="1"/>
          </p:nvPr>
        </p:nvSpPr>
        <p:spPr>
          <a:xfrm>
            <a:off x="323528" y="1052737"/>
            <a:ext cx="5741372" cy="3726939"/>
          </a:xfrm>
        </p:spPr>
        <p:txBody>
          <a:bodyPr/>
          <a:lstStyle/>
          <a:p>
            <a:r>
              <a:rPr lang="en-GB" dirty="0">
                <a:solidFill>
                  <a:srgbClr val="0000CC"/>
                </a:solidFill>
              </a:rPr>
              <a:t>Discontinuous, or continuous</a:t>
            </a:r>
          </a:p>
          <a:p>
            <a:r>
              <a:rPr lang="en-GB" dirty="0">
                <a:solidFill>
                  <a:srgbClr val="002060"/>
                </a:solidFill>
              </a:rPr>
              <a:t>Revolutionary, or transformational</a:t>
            </a:r>
          </a:p>
          <a:p>
            <a:r>
              <a:rPr lang="en-GB" dirty="0">
                <a:solidFill>
                  <a:srgbClr val="0000CC"/>
                </a:solidFill>
              </a:rPr>
              <a:t>Evolutionary, or transactional</a:t>
            </a:r>
          </a:p>
          <a:p>
            <a:r>
              <a:rPr lang="en-GB" dirty="0">
                <a:solidFill>
                  <a:srgbClr val="002060"/>
                </a:solidFill>
              </a:rPr>
              <a:t>Big leap, or small steps</a:t>
            </a:r>
          </a:p>
          <a:p>
            <a:r>
              <a:rPr lang="en-GB" dirty="0">
                <a:solidFill>
                  <a:srgbClr val="0000CC"/>
                </a:solidFill>
              </a:rPr>
              <a:t>Major innovation or Kaizen</a:t>
            </a:r>
          </a:p>
          <a:p>
            <a:r>
              <a:rPr lang="en-GB" dirty="0">
                <a:solidFill>
                  <a:srgbClr val="002060"/>
                </a:solidFill>
              </a:rPr>
              <a:t>Fast, or slow</a:t>
            </a:r>
          </a:p>
          <a:p>
            <a:r>
              <a:rPr lang="en-GB" dirty="0">
                <a:solidFill>
                  <a:srgbClr val="002060"/>
                </a:solidFill>
              </a:rPr>
              <a:t>Avalanche, or glacier</a:t>
            </a:r>
          </a:p>
          <a:p>
            <a:r>
              <a:rPr lang="en-GB" dirty="0">
                <a:solidFill>
                  <a:srgbClr val="0000CC"/>
                </a:solidFill>
              </a:rPr>
              <a:t>Successful or….not</a:t>
            </a:r>
          </a:p>
          <a:p>
            <a:pPr marL="0" indent="0">
              <a:buNone/>
            </a:pPr>
            <a:endParaRPr lang="en-GB" dirty="0"/>
          </a:p>
        </p:txBody>
      </p:sp>
      <p:pic>
        <p:nvPicPr>
          <p:cNvPr id="6" name="Picture 5" descr="A view of a snow covered mountain&#10;&#10;Description automatically generated">
            <a:extLst>
              <a:ext uri="{FF2B5EF4-FFF2-40B4-BE49-F238E27FC236}">
                <a16:creationId xmlns:a16="http://schemas.microsoft.com/office/drawing/2014/main" id="{D11886F9-E0C1-471D-81B7-719B001BDF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08204" y="3861048"/>
            <a:ext cx="2735796" cy="1823864"/>
          </a:xfrm>
          <a:prstGeom prst="rect">
            <a:avLst/>
          </a:prstGeom>
        </p:spPr>
      </p:pic>
      <p:pic>
        <p:nvPicPr>
          <p:cNvPr id="9" name="Picture 8" descr="A snow covered mountain&#10;&#10;Description automatically generated">
            <a:extLst>
              <a:ext uri="{FF2B5EF4-FFF2-40B4-BE49-F238E27FC236}">
                <a16:creationId xmlns:a16="http://schemas.microsoft.com/office/drawing/2014/main" id="{F5575EFE-0941-4C30-A8F1-571772DA0F4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78892" y="1700808"/>
            <a:ext cx="2765107" cy="1728192"/>
          </a:xfrm>
          <a:prstGeom prst="rect">
            <a:avLst/>
          </a:prstGeom>
        </p:spPr>
      </p:pic>
      <p:sp>
        <p:nvSpPr>
          <p:cNvPr id="11" name="TextBox 10">
            <a:extLst>
              <a:ext uri="{FF2B5EF4-FFF2-40B4-BE49-F238E27FC236}">
                <a16:creationId xmlns:a16="http://schemas.microsoft.com/office/drawing/2014/main" id="{896762C6-E730-46AC-AF90-7D85C5324473}"/>
              </a:ext>
            </a:extLst>
          </p:cNvPr>
          <p:cNvSpPr txBox="1"/>
          <p:nvPr/>
        </p:nvSpPr>
        <p:spPr>
          <a:xfrm>
            <a:off x="1691680" y="5157192"/>
            <a:ext cx="2735796" cy="461665"/>
          </a:xfrm>
          <a:prstGeom prst="rect">
            <a:avLst/>
          </a:prstGeom>
          <a:noFill/>
        </p:spPr>
        <p:txBody>
          <a:bodyPr wrap="square" rtlCol="0">
            <a:spAutoFit/>
          </a:bodyPr>
          <a:lstStyle/>
          <a:p>
            <a:r>
              <a:rPr lang="en-GB" sz="2400" dirty="0"/>
              <a:t>(Burke, 2018)</a:t>
            </a:r>
          </a:p>
        </p:txBody>
      </p:sp>
    </p:spTree>
    <p:extLst>
      <p:ext uri="{BB962C8B-B14F-4D97-AF65-F5344CB8AC3E}">
        <p14:creationId xmlns:p14="http://schemas.microsoft.com/office/powerpoint/2010/main" val="68904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500"/>
                                        <p:tgtEl>
                                          <p:spTgt spid="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fade">
                                      <p:cBhvr>
                                        <p:cTn id="5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BE48048-534C-A2E9-D6D1-30371811A097}"/>
              </a:ext>
            </a:extLst>
          </p:cNvPr>
          <p:cNvPicPr>
            <a:picLocks noChangeAspect="1"/>
          </p:cNvPicPr>
          <p:nvPr/>
        </p:nvPicPr>
        <p:blipFill>
          <a:blip r:embed="rId2"/>
          <a:stretch>
            <a:fillRect/>
          </a:stretch>
        </p:blipFill>
        <p:spPr>
          <a:xfrm>
            <a:off x="-24320" y="0"/>
            <a:ext cx="9168319" cy="5733256"/>
          </a:xfrm>
          <a:prstGeom prst="rect">
            <a:avLst/>
          </a:prstGeom>
        </p:spPr>
      </p:pic>
    </p:spTree>
    <p:extLst>
      <p:ext uri="{BB962C8B-B14F-4D97-AF65-F5344CB8AC3E}">
        <p14:creationId xmlns:p14="http://schemas.microsoft.com/office/powerpoint/2010/main" val="2451813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Summary</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a:bodyPr>
          <a:lstStyle/>
          <a:p>
            <a:pPr marL="0" indent="0">
              <a:buNone/>
            </a:pPr>
            <a:r>
              <a:rPr lang="en-GB" dirty="0">
                <a:solidFill>
                  <a:srgbClr val="002060"/>
                </a:solidFill>
              </a:rPr>
              <a:t>We now have a feel for what ‘change’ is…</a:t>
            </a:r>
          </a:p>
        </p:txBody>
      </p:sp>
      <p:pic>
        <p:nvPicPr>
          <p:cNvPr id="5" name="Picture 4">
            <a:extLst>
              <a:ext uri="{FF2B5EF4-FFF2-40B4-BE49-F238E27FC236}">
                <a16:creationId xmlns:a16="http://schemas.microsoft.com/office/drawing/2014/main" id="{5659E50D-29A8-8DEE-D906-C63456474B2F}"/>
              </a:ext>
            </a:extLst>
          </p:cNvPr>
          <p:cNvPicPr>
            <a:picLocks noChangeAspect="1"/>
          </p:cNvPicPr>
          <p:nvPr/>
        </p:nvPicPr>
        <p:blipFill>
          <a:blip r:embed="rId3"/>
          <a:stretch>
            <a:fillRect/>
          </a:stretch>
        </p:blipFill>
        <p:spPr>
          <a:xfrm>
            <a:off x="202149" y="1412776"/>
            <a:ext cx="2834857" cy="1781494"/>
          </a:xfrm>
          <a:prstGeom prst="rect">
            <a:avLst/>
          </a:prstGeom>
        </p:spPr>
      </p:pic>
      <p:pic>
        <p:nvPicPr>
          <p:cNvPr id="7" name="Picture 6">
            <a:extLst>
              <a:ext uri="{FF2B5EF4-FFF2-40B4-BE49-F238E27FC236}">
                <a16:creationId xmlns:a16="http://schemas.microsoft.com/office/drawing/2014/main" id="{4D94B0F0-B7D3-7E78-A338-313F39F0B654}"/>
              </a:ext>
            </a:extLst>
          </p:cNvPr>
          <p:cNvPicPr>
            <a:picLocks noChangeAspect="1"/>
          </p:cNvPicPr>
          <p:nvPr/>
        </p:nvPicPr>
        <p:blipFill>
          <a:blip r:embed="rId4"/>
          <a:stretch>
            <a:fillRect/>
          </a:stretch>
        </p:blipFill>
        <p:spPr>
          <a:xfrm>
            <a:off x="6121166" y="3406980"/>
            <a:ext cx="3028531" cy="2298247"/>
          </a:xfrm>
          <a:prstGeom prst="rect">
            <a:avLst/>
          </a:prstGeom>
        </p:spPr>
      </p:pic>
      <p:pic>
        <p:nvPicPr>
          <p:cNvPr id="9" name="Picture 8">
            <a:extLst>
              <a:ext uri="{FF2B5EF4-FFF2-40B4-BE49-F238E27FC236}">
                <a16:creationId xmlns:a16="http://schemas.microsoft.com/office/drawing/2014/main" id="{32779848-CE3A-8E57-DF3B-C771729A1802}"/>
              </a:ext>
            </a:extLst>
          </p:cNvPr>
          <p:cNvPicPr>
            <a:picLocks noChangeAspect="1"/>
          </p:cNvPicPr>
          <p:nvPr/>
        </p:nvPicPr>
        <p:blipFill>
          <a:blip r:embed="rId5"/>
          <a:stretch>
            <a:fillRect/>
          </a:stretch>
        </p:blipFill>
        <p:spPr>
          <a:xfrm>
            <a:off x="18233" y="3406980"/>
            <a:ext cx="4071580" cy="2311470"/>
          </a:xfrm>
          <a:prstGeom prst="rect">
            <a:avLst/>
          </a:prstGeom>
        </p:spPr>
      </p:pic>
      <p:pic>
        <p:nvPicPr>
          <p:cNvPr id="11" name="Picture 10">
            <a:extLst>
              <a:ext uri="{FF2B5EF4-FFF2-40B4-BE49-F238E27FC236}">
                <a16:creationId xmlns:a16="http://schemas.microsoft.com/office/drawing/2014/main" id="{4CDF9714-B270-1320-938E-767FB0564942}"/>
              </a:ext>
            </a:extLst>
          </p:cNvPr>
          <p:cNvPicPr>
            <a:picLocks noChangeAspect="1"/>
          </p:cNvPicPr>
          <p:nvPr/>
        </p:nvPicPr>
        <p:blipFill>
          <a:blip r:embed="rId6"/>
          <a:stretch>
            <a:fillRect/>
          </a:stretch>
        </p:blipFill>
        <p:spPr>
          <a:xfrm>
            <a:off x="3403486" y="1386094"/>
            <a:ext cx="5005626" cy="3164631"/>
          </a:xfrm>
          <a:prstGeom prst="rect">
            <a:avLst/>
          </a:prstGeom>
        </p:spPr>
      </p:pic>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1492</TotalTime>
  <Words>997</Words>
  <Application>Microsoft Office PowerPoint</Application>
  <PresentationFormat>On-screen Show (4:3)</PresentationFormat>
  <Paragraphs>119</Paragraphs>
  <Slides>13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UWTSD 200 B</vt:lpstr>
      <vt:lpstr>Leading and Implementing Workplace Change </vt:lpstr>
      <vt:lpstr>Session 1</vt:lpstr>
      <vt:lpstr>Session 1 - Agenda</vt:lpstr>
      <vt:lpstr>Introductions</vt:lpstr>
      <vt:lpstr>LEARNING OUTCOMES</vt:lpstr>
      <vt:lpstr>Module Task Assessment</vt:lpstr>
      <vt:lpstr>Your Thoughts on the Assignment</vt:lpstr>
      <vt:lpstr>Your Perceptions of Change</vt:lpstr>
      <vt:lpstr>Group Exercise</vt:lpstr>
      <vt:lpstr>Discussion </vt:lpstr>
      <vt:lpstr>What form does Change take?</vt:lpstr>
      <vt:lpstr>PowerPoint Presentation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cp:revision>
  <dcterms:created xsi:type="dcterms:W3CDTF">2022-07-05T09:16:08Z</dcterms:created>
  <dcterms:modified xsi:type="dcterms:W3CDTF">2022-07-06T10:08:38Z</dcterms:modified>
</cp:coreProperties>
</file>