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70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70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38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7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855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60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868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529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6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66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163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C829C0-B579-4088-AF02-9BC46E203E26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E5BD9-D964-47BE-9002-B503E25B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881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743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SHSS6085 – Assessment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3134" y="2314414"/>
            <a:ext cx="9144000" cy="4024182"/>
          </a:xfrm>
        </p:spPr>
        <p:txBody>
          <a:bodyPr>
            <a:normAutofit/>
          </a:bodyPr>
          <a:lstStyle/>
          <a:p>
            <a:r>
              <a:rPr lang="en-GB" dirty="0" smtClean="0"/>
              <a:t>Ergogenic Performance: the Presentation</a:t>
            </a:r>
          </a:p>
          <a:p>
            <a:endParaRPr lang="en-GB" dirty="0"/>
          </a:p>
          <a:p>
            <a:r>
              <a:rPr lang="en-GB" dirty="0" smtClean="0"/>
              <a:t>15 </a:t>
            </a:r>
            <a:r>
              <a:rPr lang="en-GB" dirty="0" err="1" smtClean="0"/>
              <a:t>mins</a:t>
            </a:r>
            <a:r>
              <a:rPr lang="en-GB" dirty="0" smtClean="0"/>
              <a:t> plus 5 minutes Q&amp;A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66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Slides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Introduction overview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Case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Theory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Literature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Critical review of evidence and application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Contraindications and limitations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Summary of evidence and application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Roughly 2 </a:t>
            </a:r>
            <a:r>
              <a:rPr lang="en-GB" dirty="0" err="1" smtClean="0"/>
              <a:t>mins</a:t>
            </a:r>
            <a:r>
              <a:rPr lang="en-GB" dirty="0" smtClean="0"/>
              <a:t> per section</a:t>
            </a:r>
          </a:p>
        </p:txBody>
      </p:sp>
    </p:spTree>
    <p:extLst>
      <p:ext uri="{BB962C8B-B14F-4D97-AF65-F5344CB8AC3E}">
        <p14:creationId xmlns:p14="http://schemas.microsoft.com/office/powerpoint/2010/main" val="1524035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627500"/>
              </p:ext>
            </p:extLst>
          </p:nvPr>
        </p:nvGraphicFramePr>
        <p:xfrm>
          <a:off x="149528" y="-157218"/>
          <a:ext cx="11915947" cy="78732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4699">
                  <a:extLst>
                    <a:ext uri="{9D8B030D-6E8A-4147-A177-3AD203B41FA5}">
                      <a16:colId xmlns:a16="http://schemas.microsoft.com/office/drawing/2014/main" val="3489568349"/>
                    </a:ext>
                  </a:extLst>
                </a:gridCol>
                <a:gridCol w="2488209">
                  <a:extLst>
                    <a:ext uri="{9D8B030D-6E8A-4147-A177-3AD203B41FA5}">
                      <a16:colId xmlns:a16="http://schemas.microsoft.com/office/drawing/2014/main" val="350681289"/>
                    </a:ext>
                  </a:extLst>
                </a:gridCol>
                <a:gridCol w="203815">
                  <a:extLst>
                    <a:ext uri="{9D8B030D-6E8A-4147-A177-3AD203B41FA5}">
                      <a16:colId xmlns:a16="http://schemas.microsoft.com/office/drawing/2014/main" val="548816057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486008403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3756661071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3461413580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617868113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929890960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2941326433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3072817631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3458094709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700721433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3496214711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1714674237"/>
                    </a:ext>
                  </a:extLst>
                </a:gridCol>
                <a:gridCol w="526602">
                  <a:extLst>
                    <a:ext uri="{9D8B030D-6E8A-4147-A177-3AD203B41FA5}">
                      <a16:colId xmlns:a16="http://schemas.microsoft.com/office/drawing/2014/main" val="4014960952"/>
                    </a:ext>
                  </a:extLst>
                </a:gridCol>
              </a:tblGrid>
              <a:tr h="262124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Module Code/ Title: 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SHSS6085 Ergogenic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Performance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</a:rPr>
                        <a:t>Study Title: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96614"/>
                  </a:ext>
                </a:extLst>
              </a:tr>
              <a:tr h="108636">
                <a:tc gridSpan="15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3756931"/>
                  </a:ext>
                </a:extLst>
              </a:tr>
              <a:tr h="317847">
                <a:tc gridSpan="3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Presentation Date &amp; Time: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Time allocated to present:                            15 minutes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Time allocated for Q&amp;A:                               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 minutes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191374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80-100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Exceptional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70-79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Excellent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60-69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Very </a:t>
                      </a:r>
                      <a:r>
                        <a:rPr lang="en-GB" sz="1000" dirty="0" smtClean="0">
                          <a:effectLst/>
                        </a:rPr>
                        <a:t>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50-59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Good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40-49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 smtClean="0">
                          <a:effectLst/>
                        </a:rPr>
                        <a:t>Satisfa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30-39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Unsatisfactory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20 – 29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Weak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1-19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Poor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3057495219"/>
                  </a:ext>
                </a:extLst>
              </a:tr>
              <a:tr h="356477">
                <a:tc gridSpan="3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Quality of Content (90%) – all sections equal weighting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759727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869489462"/>
                  </a:ext>
                </a:extLst>
              </a:tr>
              <a:tr h="21189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Scope and Relevance of Introduction – introduces the points identified in the results and discussion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1065237191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Scope and detail of theoretical explanations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3157980590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Scope and range of research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625245809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Critical evaluation of evidence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2990776200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Review of contraindication and limitations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3995129107"/>
                  </a:ext>
                </a:extLst>
              </a:tr>
              <a:tr h="105949">
                <a:tc gridSpan="15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4321558"/>
                  </a:ext>
                </a:extLst>
              </a:tr>
              <a:tr h="430168">
                <a:tc gridSpan="3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Delivery of the presentation (10%)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80-100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Exceptional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70-79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Excellent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60-69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Very G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50-59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Good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40-49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 smtClean="0">
                          <a:effectLst/>
                        </a:rPr>
                        <a:t>Satis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30-39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 smtClean="0">
                          <a:effectLst/>
                        </a:rPr>
                        <a:t>Unsatis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20 – 29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Weak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1-19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Poor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115339535"/>
                  </a:ext>
                </a:extLst>
              </a:tr>
              <a:tr h="105949">
                <a:tc gridSpan="15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5020188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Coherent and logical structure/organisation of the presentation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3217606852"/>
                  </a:ext>
                </a:extLst>
              </a:tr>
              <a:tr h="21189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Articulate &amp; fluent; language is clear &amp; concise – no / limited reading 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1093465346"/>
                  </a:ext>
                </a:extLst>
              </a:tr>
              <a:tr h="21189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Supporting materials are appropriate and effective, PPT slides, Handouts etc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1642510996"/>
                  </a:ext>
                </a:extLst>
              </a:tr>
              <a:tr h="10594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Effective time management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3277399844"/>
                  </a:ext>
                </a:extLst>
              </a:tr>
              <a:tr h="119459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Appropriate/convincing argument/responses to questions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asked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gridSpan="2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extLst>
                  <a:ext uri="{0D108BD9-81ED-4DB2-BD59-A6C34878D82A}">
                    <a16:rowId xmlns:a16="http://schemas.microsoft.com/office/drawing/2014/main" val="2785653458"/>
                  </a:ext>
                </a:extLst>
              </a:tr>
              <a:tr h="479305">
                <a:tc gridSpan="15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OTHER COMMENTS/OVERALL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IMPRESSION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27720" marR="2772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3079866"/>
                  </a:ext>
                </a:extLst>
              </a:tr>
              <a:tr h="250286"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Marks for Content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Tutor 1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gridSpan="4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Tutor 2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Overall  Agreed</a:t>
                      </a:r>
                    </a:p>
                    <a:p>
                      <a:pPr marL="291465" indent="-29146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Mark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6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Tutor 1 Signature: </a:t>
                      </a:r>
                    </a:p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Tutor 2 Signature: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537299"/>
                  </a:ext>
                </a:extLst>
              </a:tr>
              <a:tr h="341579"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Marks for Presentation Skills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Tutor 1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gridSpan="4">
                  <a:txBody>
                    <a:bodyPr/>
                    <a:lstStyle/>
                    <a:p>
                      <a:pPr marL="291465" indent="-29146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Tutor 2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7720" marR="2772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40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65030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532</TotalTime>
  <Words>329</Words>
  <Application>Microsoft Office PowerPoint</Application>
  <PresentationFormat>Widescreen</PresentationFormat>
  <Paragraphs>171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SHSS6085 – Assessment </vt:lpstr>
      <vt:lpstr>Slides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</dc:title>
  <dc:creator>David Gardner</dc:creator>
  <cp:lastModifiedBy>David Gardner</cp:lastModifiedBy>
  <cp:revision>13</cp:revision>
  <dcterms:created xsi:type="dcterms:W3CDTF">2020-02-12T10:10:22Z</dcterms:created>
  <dcterms:modified xsi:type="dcterms:W3CDTF">2020-02-12T19:02:40Z</dcterms:modified>
</cp:coreProperties>
</file>