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9" r:id="rId9"/>
    <p:sldId id="261" r:id="rId10"/>
    <p:sldId id="262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93CFF2-080C-4A1C-B487-A995317336A1}" v="83" dt="2026-06-14T12:25:33.1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108" d="100"/>
          <a:sy n="108" d="100"/>
        </p:scale>
        <p:origin x="64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Mihoc" userId="b7522799-ee6d-425f-9620-bd2cb18b60ee" providerId="ADAL" clId="{7CB74A63-CFE4-495E-A561-19D6343A6C55}"/>
    <pc:docChg chg="undo redo custSel addSld modSld">
      <pc:chgData name="Alina Mihoc" userId="b7522799-ee6d-425f-9620-bd2cb18b60ee" providerId="ADAL" clId="{7CB74A63-CFE4-495E-A561-19D6343A6C55}" dt="2026-06-14T12:25:53.332" v="759" actId="2711"/>
      <pc:docMkLst>
        <pc:docMk/>
      </pc:docMkLst>
      <pc:sldChg chg="addSp delSp modSp mod setBg delDesignElem">
        <pc:chgData name="Alina Mihoc" userId="b7522799-ee6d-425f-9620-bd2cb18b60ee" providerId="ADAL" clId="{7CB74A63-CFE4-495E-A561-19D6343A6C55}" dt="2026-06-14T12:17:26.478" v="651" actId="255"/>
        <pc:sldMkLst>
          <pc:docMk/>
          <pc:sldMk cId="0" sldId="256"/>
        </pc:sldMkLst>
        <pc:spChg chg="mod">
          <ac:chgData name="Alina Mihoc" userId="b7522799-ee6d-425f-9620-bd2cb18b60ee" providerId="ADAL" clId="{7CB74A63-CFE4-495E-A561-19D6343A6C55}" dt="2026-06-14T12:17:11.708" v="649" actId="255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na Mihoc" userId="b7522799-ee6d-425f-9620-bd2cb18b60ee" providerId="ADAL" clId="{7CB74A63-CFE4-495E-A561-19D6343A6C55}" dt="2026-06-14T12:17:26.478" v="651" actId="255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6"/>
            <ac:spMk id="8" creationId="{DEE2AD96-B495-4E06-9291-B71706F728CB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6"/>
            <ac:spMk id="10" creationId="{53CF6D67-C5A8-4ADD-9E8E-1E38CA1D3166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6"/>
            <ac:spMk id="12" creationId="{86909FA0-B515-4681-B7A8-FA281D133B94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6"/>
            <ac:spMk id="14" creationId="{21C9FE86-FCC3-4A31-AA1C-C882262B7FE7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6"/>
            <ac:spMk id="16" creationId="{7D96243B-ECED-4B71-8E06-AE9A285EAD20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6"/>
            <ac:spMk id="18" creationId="{A09989E4-EFDC-4A90-A633-E0525FB4139E}"/>
          </ac:spMkLst>
        </pc:spChg>
      </pc:sldChg>
      <pc:sldChg chg="addSp delSp modSp mod setBg delDesignElem">
        <pc:chgData name="Alina Mihoc" userId="b7522799-ee6d-425f-9620-bd2cb18b60ee" providerId="ADAL" clId="{7CB74A63-CFE4-495E-A561-19D6343A6C55}" dt="2026-06-14T12:18:35.583" v="661" actId="255"/>
        <pc:sldMkLst>
          <pc:docMk/>
          <pc:sldMk cId="0" sldId="257"/>
        </pc:sldMkLst>
        <pc:spChg chg="mod">
          <ac:chgData name="Alina Mihoc" userId="b7522799-ee6d-425f-9620-bd2cb18b60ee" providerId="ADAL" clId="{7CB74A63-CFE4-495E-A561-19D6343A6C55}" dt="2026-06-14T12:17:45.557" v="653" actId="255"/>
          <ac:spMkLst>
            <pc:docMk/>
            <pc:sldMk cId="0" sldId="257"/>
            <ac:spMk id="2" creationId="{00000000-0000-0000-0000-000000000000}"/>
          </ac:spMkLst>
        </pc:spChg>
        <pc:spChg chg="del mod">
          <ac:chgData name="Alina Mihoc" userId="b7522799-ee6d-425f-9620-bd2cb18b60ee" providerId="ADAL" clId="{7CB74A63-CFE4-495E-A561-19D6343A6C55}" dt="2026-06-14T10:56:26.604" v="63" actId="26606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Alina Mihoc" userId="b7522799-ee6d-425f-9620-bd2cb18b60ee" providerId="ADAL" clId="{7CB74A63-CFE4-495E-A561-19D6343A6C55}" dt="2026-06-14T10:56:26.537" v="62" actId="26606"/>
          <ac:spMkLst>
            <pc:docMk/>
            <pc:sldMk cId="0" sldId="257"/>
            <ac:spMk id="8" creationId="{DEE2AD96-B495-4E06-9291-B71706F728CB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7"/>
            <ac:spMk id="9" creationId="{BACC6370-2D7E-4714-9D71-7542949D7D5D}"/>
          </ac:spMkLst>
        </pc:spChg>
        <pc:spChg chg="add del">
          <ac:chgData name="Alina Mihoc" userId="b7522799-ee6d-425f-9620-bd2cb18b60ee" providerId="ADAL" clId="{7CB74A63-CFE4-495E-A561-19D6343A6C55}" dt="2026-06-14T10:56:26.537" v="62" actId="26606"/>
          <ac:spMkLst>
            <pc:docMk/>
            <pc:sldMk cId="0" sldId="257"/>
            <ac:spMk id="10" creationId="{53CF6D67-C5A8-4ADD-9E8E-1E38CA1D3166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7"/>
            <ac:spMk id="11" creationId="{256B2C21-A230-48C0-8DF1-C46611373C44}"/>
          </ac:spMkLst>
        </pc:spChg>
        <pc:spChg chg="add del">
          <ac:chgData name="Alina Mihoc" userId="b7522799-ee6d-425f-9620-bd2cb18b60ee" providerId="ADAL" clId="{7CB74A63-CFE4-495E-A561-19D6343A6C55}" dt="2026-06-14T10:56:26.537" v="62" actId="26606"/>
          <ac:spMkLst>
            <pc:docMk/>
            <pc:sldMk cId="0" sldId="257"/>
            <ac:spMk id="12" creationId="{86909FA0-B515-4681-B7A8-FA281D133B94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7"/>
            <ac:spMk id="13" creationId="{3847E18C-932D-4C95-AABA-FEC7C9499AD7}"/>
          </ac:spMkLst>
        </pc:spChg>
        <pc:spChg chg="add del">
          <ac:chgData name="Alina Mihoc" userId="b7522799-ee6d-425f-9620-bd2cb18b60ee" providerId="ADAL" clId="{7CB74A63-CFE4-495E-A561-19D6343A6C55}" dt="2026-06-14T10:56:26.537" v="62" actId="26606"/>
          <ac:spMkLst>
            <pc:docMk/>
            <pc:sldMk cId="0" sldId="257"/>
            <ac:spMk id="14" creationId="{21C9FE86-FCC3-4A31-AA1C-C882262B7FE7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7"/>
            <ac:spMk id="15" creationId="{3150CB11-0C61-439E-910F-5787759E72A0}"/>
          </ac:spMkLst>
        </pc:spChg>
        <pc:spChg chg="add del">
          <ac:chgData name="Alina Mihoc" userId="b7522799-ee6d-425f-9620-bd2cb18b60ee" providerId="ADAL" clId="{7CB74A63-CFE4-495E-A561-19D6343A6C55}" dt="2026-06-14T10:56:26.537" v="62" actId="26606"/>
          <ac:spMkLst>
            <pc:docMk/>
            <pc:sldMk cId="0" sldId="257"/>
            <ac:spMk id="16" creationId="{7D96243B-ECED-4B71-8E06-AE9A285EAD20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7"/>
            <ac:spMk id="17" creationId="{43F8A58B-5155-44CE-A5FF-7647B47D0A7A}"/>
          </ac:spMkLst>
        </pc:spChg>
        <pc:spChg chg="add del">
          <ac:chgData name="Alina Mihoc" userId="b7522799-ee6d-425f-9620-bd2cb18b60ee" providerId="ADAL" clId="{7CB74A63-CFE4-495E-A561-19D6343A6C55}" dt="2026-06-14T10:56:26.537" v="62" actId="26606"/>
          <ac:spMkLst>
            <pc:docMk/>
            <pc:sldMk cId="0" sldId="257"/>
            <ac:spMk id="18" creationId="{A09989E4-EFDC-4A90-A633-E0525FB4139E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7"/>
            <ac:spMk id="19" creationId="{443F2ACA-E6D6-4028-82DD-F03C262D5DE6}"/>
          </ac:spMkLst>
        </pc:spChg>
        <pc:graphicFrameChg chg="add mod">
          <ac:chgData name="Alina Mihoc" userId="b7522799-ee6d-425f-9620-bd2cb18b60ee" providerId="ADAL" clId="{7CB74A63-CFE4-495E-A561-19D6343A6C55}" dt="2026-06-14T12:18:35.583" v="661" actId="255"/>
          <ac:graphicFrameMkLst>
            <pc:docMk/>
            <pc:sldMk cId="0" sldId="257"/>
            <ac:graphicFrameMk id="5" creationId="{65E229D2-2FDB-C27A-3412-B17713621F47}"/>
          </ac:graphicFrameMkLst>
        </pc:graphicFrameChg>
      </pc:sldChg>
      <pc:sldChg chg="addSp delSp modSp mod setBg delDesignElem">
        <pc:chgData name="Alina Mihoc" userId="b7522799-ee6d-425f-9620-bd2cb18b60ee" providerId="ADAL" clId="{7CB74A63-CFE4-495E-A561-19D6343A6C55}" dt="2026-06-14T12:20:36.224" v="678" actId="255"/>
        <pc:sldMkLst>
          <pc:docMk/>
          <pc:sldMk cId="0" sldId="258"/>
        </pc:sldMkLst>
        <pc:spChg chg="mod">
          <ac:chgData name="Alina Mihoc" userId="b7522799-ee6d-425f-9620-bd2cb18b60ee" providerId="ADAL" clId="{7CB74A63-CFE4-495E-A561-19D6343A6C55}" dt="2026-06-14T12:20:36.224" v="678" actId="255"/>
          <ac:spMkLst>
            <pc:docMk/>
            <pc:sldMk cId="0" sldId="258"/>
            <ac:spMk id="2" creationId="{00000000-0000-0000-0000-000000000000}"/>
          </ac:spMkLst>
        </pc:spChg>
        <pc:spChg chg="del">
          <ac:chgData name="Alina Mihoc" userId="b7522799-ee6d-425f-9620-bd2cb18b60ee" providerId="ADAL" clId="{7CB74A63-CFE4-495E-A561-19D6343A6C55}" dt="2026-06-14T10:56:44.583" v="64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8"/>
            <ac:spMk id="9" creationId="{BACC6370-2D7E-4714-9D71-7542949D7D5D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8"/>
            <ac:spMk id="11" creationId="{256B2C21-A230-48C0-8DF1-C46611373C44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8"/>
            <ac:spMk id="13" creationId="{3847E18C-932D-4C95-AABA-FEC7C9499AD7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8"/>
            <ac:spMk id="15" creationId="{3150CB11-0C61-439E-910F-5787759E72A0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8"/>
            <ac:spMk id="17" creationId="{43F8A58B-5155-44CE-A5FF-7647B47D0A7A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8"/>
            <ac:spMk id="19" creationId="{443F2ACA-E6D6-4028-82DD-F03C262D5DE6}"/>
          </ac:spMkLst>
        </pc:spChg>
        <pc:graphicFrameChg chg="add mod">
          <ac:chgData name="Alina Mihoc" userId="b7522799-ee6d-425f-9620-bd2cb18b60ee" providerId="ADAL" clId="{7CB74A63-CFE4-495E-A561-19D6343A6C55}" dt="2026-06-14T12:19:38.941" v="671" actId="255"/>
          <ac:graphicFrameMkLst>
            <pc:docMk/>
            <pc:sldMk cId="0" sldId="258"/>
            <ac:graphicFrameMk id="5" creationId="{CC1C5D87-CFBC-D212-DEAE-ABBFD556CC6A}"/>
          </ac:graphicFrameMkLst>
        </pc:graphicFrameChg>
      </pc:sldChg>
      <pc:sldChg chg="addSp delSp modSp mod setBg delDesignElem">
        <pc:chgData name="Alina Mihoc" userId="b7522799-ee6d-425f-9620-bd2cb18b60ee" providerId="ADAL" clId="{7CB74A63-CFE4-495E-A561-19D6343A6C55}" dt="2026-06-14T12:20:17.399" v="677" actId="255"/>
        <pc:sldMkLst>
          <pc:docMk/>
          <pc:sldMk cId="0" sldId="259"/>
        </pc:sldMkLst>
        <pc:spChg chg="mod">
          <ac:chgData name="Alina Mihoc" userId="b7522799-ee6d-425f-9620-bd2cb18b60ee" providerId="ADAL" clId="{7CB74A63-CFE4-495E-A561-19D6343A6C55}" dt="2026-06-14T12:20:17.399" v="677" actId="255"/>
          <ac:spMkLst>
            <pc:docMk/>
            <pc:sldMk cId="0" sldId="259"/>
            <ac:spMk id="2" creationId="{00000000-0000-0000-0000-000000000000}"/>
          </ac:spMkLst>
        </pc:spChg>
        <pc:spChg chg="add del">
          <ac:chgData name="Alina Mihoc" userId="b7522799-ee6d-425f-9620-bd2cb18b60ee" providerId="ADAL" clId="{7CB74A63-CFE4-495E-A561-19D6343A6C55}" dt="2026-06-14T11:00:18.836" v="67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Alina Mihoc" userId="b7522799-ee6d-425f-9620-bd2cb18b60ee" providerId="ADAL" clId="{7CB74A63-CFE4-495E-A561-19D6343A6C55}" dt="2026-06-14T11:00:18.804" v="66" actId="26606"/>
          <ac:spMkLst>
            <pc:docMk/>
            <pc:sldMk cId="0" sldId="259"/>
            <ac:spMk id="9" creationId="{BACC6370-2D7E-4714-9D71-7542949D7D5D}"/>
          </ac:spMkLst>
        </pc:spChg>
        <pc:spChg chg="add del">
          <ac:chgData name="Alina Mihoc" userId="b7522799-ee6d-425f-9620-bd2cb18b60ee" providerId="ADAL" clId="{7CB74A63-CFE4-495E-A561-19D6343A6C55}" dt="2026-06-14T11:00:18.804" v="66" actId="26606"/>
          <ac:spMkLst>
            <pc:docMk/>
            <pc:sldMk cId="0" sldId="259"/>
            <ac:spMk id="11" creationId="{256B2C21-A230-48C0-8DF1-C46611373C44}"/>
          </ac:spMkLst>
        </pc:spChg>
        <pc:spChg chg="add del">
          <ac:chgData name="Alina Mihoc" userId="b7522799-ee6d-425f-9620-bd2cb18b60ee" providerId="ADAL" clId="{7CB74A63-CFE4-495E-A561-19D6343A6C55}" dt="2026-06-14T11:00:18.804" v="66" actId="26606"/>
          <ac:spMkLst>
            <pc:docMk/>
            <pc:sldMk cId="0" sldId="259"/>
            <ac:spMk id="13" creationId="{3847E18C-932D-4C95-AABA-FEC7C9499AD7}"/>
          </ac:spMkLst>
        </pc:spChg>
        <pc:spChg chg="add del">
          <ac:chgData name="Alina Mihoc" userId="b7522799-ee6d-425f-9620-bd2cb18b60ee" providerId="ADAL" clId="{7CB74A63-CFE4-495E-A561-19D6343A6C55}" dt="2026-06-14T11:00:18.804" v="66" actId="26606"/>
          <ac:spMkLst>
            <pc:docMk/>
            <pc:sldMk cId="0" sldId="259"/>
            <ac:spMk id="15" creationId="{3150CB11-0C61-439E-910F-5787759E72A0}"/>
          </ac:spMkLst>
        </pc:spChg>
        <pc:spChg chg="add del">
          <ac:chgData name="Alina Mihoc" userId="b7522799-ee6d-425f-9620-bd2cb18b60ee" providerId="ADAL" clId="{7CB74A63-CFE4-495E-A561-19D6343A6C55}" dt="2026-06-14T11:00:18.804" v="66" actId="26606"/>
          <ac:spMkLst>
            <pc:docMk/>
            <pc:sldMk cId="0" sldId="259"/>
            <ac:spMk id="17" creationId="{43F8A58B-5155-44CE-A5FF-7647B47D0A7A}"/>
          </ac:spMkLst>
        </pc:spChg>
        <pc:spChg chg="add del">
          <ac:chgData name="Alina Mihoc" userId="b7522799-ee6d-425f-9620-bd2cb18b60ee" providerId="ADAL" clId="{7CB74A63-CFE4-495E-A561-19D6343A6C55}" dt="2026-06-14T11:00:18.804" v="66" actId="26606"/>
          <ac:spMkLst>
            <pc:docMk/>
            <pc:sldMk cId="0" sldId="259"/>
            <ac:spMk id="19" creationId="{443F2ACA-E6D6-4028-82DD-F03C262D5DE6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9"/>
            <ac:spMk id="21" creationId="{BACC6370-2D7E-4714-9D71-7542949D7D5D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9"/>
            <ac:spMk id="22" creationId="{F68B3F68-107C-434F-AA38-110D5EA91B85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9"/>
            <ac:spMk id="23" creationId="{AAD0DBB9-1A4B-4391-81D4-CB19F9AB918A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0" sldId="259"/>
            <ac:spMk id="24" creationId="{063BBA22-50EA-4C4D-BE05-F1CE4E63AA56}"/>
          </ac:spMkLst>
        </pc:spChg>
        <pc:graphicFrameChg chg="add del mod modGraphic">
          <ac:chgData name="Alina Mihoc" userId="b7522799-ee6d-425f-9620-bd2cb18b60ee" providerId="ADAL" clId="{7CB74A63-CFE4-495E-A561-19D6343A6C55}" dt="2026-06-14T11:03:17.898" v="77" actId="3680"/>
          <ac:graphicFrameMkLst>
            <pc:docMk/>
            <pc:sldMk cId="0" sldId="259"/>
            <ac:graphicFrameMk id="4" creationId="{E3989306-5390-4C1E-23FD-F857172210C7}"/>
          </ac:graphicFrameMkLst>
        </pc:graphicFrameChg>
        <pc:graphicFrameChg chg="add del">
          <ac:chgData name="Alina Mihoc" userId="b7522799-ee6d-425f-9620-bd2cb18b60ee" providerId="ADAL" clId="{7CB74A63-CFE4-495E-A561-19D6343A6C55}" dt="2026-06-14T11:00:18.804" v="66" actId="26606"/>
          <ac:graphicFrameMkLst>
            <pc:docMk/>
            <pc:sldMk cId="0" sldId="259"/>
            <ac:graphicFrameMk id="5" creationId="{F63070DA-C8D0-2BC8-541D-931EB647A012}"/>
          </ac:graphicFrameMkLst>
        </pc:graphicFrameChg>
        <pc:graphicFrameChg chg="add mod modGraphic">
          <ac:chgData name="Alina Mihoc" userId="b7522799-ee6d-425f-9620-bd2cb18b60ee" providerId="ADAL" clId="{7CB74A63-CFE4-495E-A561-19D6343A6C55}" dt="2026-06-14T12:20:03.939" v="675" actId="255"/>
          <ac:graphicFrameMkLst>
            <pc:docMk/>
            <pc:sldMk cId="0" sldId="259"/>
            <ac:graphicFrameMk id="6" creationId="{C9D13EFF-5B9F-98D6-3978-96E0FAF9DD42}"/>
          </ac:graphicFrameMkLst>
        </pc:graphicFrameChg>
        <pc:graphicFrameChg chg="add mod">
          <ac:chgData name="Alina Mihoc" userId="b7522799-ee6d-425f-9620-bd2cb18b60ee" providerId="ADAL" clId="{7CB74A63-CFE4-495E-A561-19D6343A6C55}" dt="2026-06-14T11:02:04.575" v="71"/>
          <ac:graphicFrameMkLst>
            <pc:docMk/>
            <pc:sldMk cId="0" sldId="259"/>
            <ac:graphicFrameMk id="25" creationId="{676EEE03-E12E-1492-E25D-226DA2910986}"/>
          </ac:graphicFrameMkLst>
        </pc:graphicFrameChg>
      </pc:sldChg>
      <pc:sldChg chg="addSp delSp modSp mod setBg">
        <pc:chgData name="Alina Mihoc" userId="b7522799-ee6d-425f-9620-bd2cb18b60ee" providerId="ADAL" clId="{7CB74A63-CFE4-495E-A561-19D6343A6C55}" dt="2026-06-14T12:21:28.744" v="688" actId="255"/>
        <pc:sldMkLst>
          <pc:docMk/>
          <pc:sldMk cId="0" sldId="260"/>
        </pc:sldMkLst>
        <pc:spChg chg="mod">
          <ac:chgData name="Alina Mihoc" userId="b7522799-ee6d-425f-9620-bd2cb18b60ee" providerId="ADAL" clId="{7CB74A63-CFE4-495E-A561-19D6343A6C55}" dt="2026-06-14T12:20:47.730" v="680" actId="255"/>
          <ac:spMkLst>
            <pc:docMk/>
            <pc:sldMk cId="0" sldId="260"/>
            <ac:spMk id="2" creationId="{00000000-0000-0000-0000-000000000000}"/>
          </ac:spMkLst>
        </pc:spChg>
        <pc:spChg chg="del mod">
          <ac:chgData name="Alina Mihoc" userId="b7522799-ee6d-425f-9620-bd2cb18b60ee" providerId="ADAL" clId="{7CB74A63-CFE4-495E-A561-19D6343A6C55}" dt="2026-06-14T11:44:58.450" v="464" actId="26606"/>
          <ac:spMkLst>
            <pc:docMk/>
            <pc:sldMk cId="0" sldId="260"/>
            <ac:spMk id="3" creationId="{00000000-0000-0000-0000-000000000000}"/>
          </ac:spMkLst>
        </pc:spChg>
        <pc:spChg chg="add">
          <ac:chgData name="Alina Mihoc" userId="b7522799-ee6d-425f-9620-bd2cb18b60ee" providerId="ADAL" clId="{7CB74A63-CFE4-495E-A561-19D6343A6C55}" dt="2026-06-14T11:44:58.450" v="464" actId="26606"/>
          <ac:spMkLst>
            <pc:docMk/>
            <pc:sldMk cId="0" sldId="260"/>
            <ac:spMk id="9" creationId="{BACC6370-2D7E-4714-9D71-7542949D7D5D}"/>
          </ac:spMkLst>
        </pc:spChg>
        <pc:spChg chg="add">
          <ac:chgData name="Alina Mihoc" userId="b7522799-ee6d-425f-9620-bd2cb18b60ee" providerId="ADAL" clId="{7CB74A63-CFE4-495E-A561-19D6343A6C55}" dt="2026-06-14T11:44:58.450" v="464" actId="26606"/>
          <ac:spMkLst>
            <pc:docMk/>
            <pc:sldMk cId="0" sldId="260"/>
            <ac:spMk id="11" creationId="{F68B3F68-107C-434F-AA38-110D5EA91B85}"/>
          </ac:spMkLst>
        </pc:spChg>
        <pc:spChg chg="add">
          <ac:chgData name="Alina Mihoc" userId="b7522799-ee6d-425f-9620-bd2cb18b60ee" providerId="ADAL" clId="{7CB74A63-CFE4-495E-A561-19D6343A6C55}" dt="2026-06-14T11:44:58.450" v="464" actId="26606"/>
          <ac:spMkLst>
            <pc:docMk/>
            <pc:sldMk cId="0" sldId="260"/>
            <ac:spMk id="13" creationId="{AAD0DBB9-1A4B-4391-81D4-CB19F9AB918A}"/>
          </ac:spMkLst>
        </pc:spChg>
        <pc:spChg chg="add">
          <ac:chgData name="Alina Mihoc" userId="b7522799-ee6d-425f-9620-bd2cb18b60ee" providerId="ADAL" clId="{7CB74A63-CFE4-495E-A561-19D6343A6C55}" dt="2026-06-14T11:44:58.450" v="464" actId="26606"/>
          <ac:spMkLst>
            <pc:docMk/>
            <pc:sldMk cId="0" sldId="260"/>
            <ac:spMk id="15" creationId="{063BBA22-50EA-4C4D-BE05-F1CE4E63AA56}"/>
          </ac:spMkLst>
        </pc:spChg>
        <pc:graphicFrameChg chg="add mod">
          <ac:chgData name="Alina Mihoc" userId="b7522799-ee6d-425f-9620-bd2cb18b60ee" providerId="ADAL" clId="{7CB74A63-CFE4-495E-A561-19D6343A6C55}" dt="2026-06-14T12:21:28.744" v="688" actId="255"/>
          <ac:graphicFrameMkLst>
            <pc:docMk/>
            <pc:sldMk cId="0" sldId="260"/>
            <ac:graphicFrameMk id="5" creationId="{3661D759-A2D4-844F-A654-22B5B69472E5}"/>
          </ac:graphicFrameMkLst>
        </pc:graphicFrameChg>
      </pc:sldChg>
      <pc:sldChg chg="addSp delSp modSp mod setBg">
        <pc:chgData name="Alina Mihoc" userId="b7522799-ee6d-425f-9620-bd2cb18b60ee" providerId="ADAL" clId="{7CB74A63-CFE4-495E-A561-19D6343A6C55}" dt="2026-06-14T12:22:46.063" v="710" actId="255"/>
        <pc:sldMkLst>
          <pc:docMk/>
          <pc:sldMk cId="0" sldId="261"/>
        </pc:sldMkLst>
        <pc:spChg chg="mod">
          <ac:chgData name="Alina Mihoc" userId="b7522799-ee6d-425f-9620-bd2cb18b60ee" providerId="ADAL" clId="{7CB74A63-CFE4-495E-A561-19D6343A6C55}" dt="2026-06-14T12:22:00.105" v="692" actId="255"/>
          <ac:spMkLst>
            <pc:docMk/>
            <pc:sldMk cId="0" sldId="261"/>
            <ac:spMk id="2" creationId="{00000000-0000-0000-0000-000000000000}"/>
          </ac:spMkLst>
        </pc:spChg>
        <pc:spChg chg="add del mod">
          <ac:chgData name="Alina Mihoc" userId="b7522799-ee6d-425f-9620-bd2cb18b60ee" providerId="ADAL" clId="{7CB74A63-CFE4-495E-A561-19D6343A6C55}" dt="2026-06-14T11:47:58.267" v="611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Alina Mihoc" userId="b7522799-ee6d-425f-9620-bd2cb18b60ee" providerId="ADAL" clId="{7CB74A63-CFE4-495E-A561-19D6343A6C55}" dt="2026-06-14T11:47:49.273" v="608" actId="26606"/>
          <ac:spMkLst>
            <pc:docMk/>
            <pc:sldMk cId="0" sldId="261"/>
            <ac:spMk id="8" creationId="{1B15ED52-F352-441B-82BF-E0EA34836D08}"/>
          </ac:spMkLst>
        </pc:spChg>
        <pc:spChg chg="add del">
          <ac:chgData name="Alina Mihoc" userId="b7522799-ee6d-425f-9620-bd2cb18b60ee" providerId="ADAL" clId="{7CB74A63-CFE4-495E-A561-19D6343A6C55}" dt="2026-06-14T11:47:58.208" v="610" actId="26606"/>
          <ac:spMkLst>
            <pc:docMk/>
            <pc:sldMk cId="0" sldId="261"/>
            <ac:spMk id="9" creationId="{BACC6370-2D7E-4714-9D71-7542949D7D5D}"/>
          </ac:spMkLst>
        </pc:spChg>
        <pc:spChg chg="add del">
          <ac:chgData name="Alina Mihoc" userId="b7522799-ee6d-425f-9620-bd2cb18b60ee" providerId="ADAL" clId="{7CB74A63-CFE4-495E-A561-19D6343A6C55}" dt="2026-06-14T11:47:49.273" v="608" actId="26606"/>
          <ac:spMkLst>
            <pc:docMk/>
            <pc:sldMk cId="0" sldId="261"/>
            <ac:spMk id="10" creationId="{3B2E3793-BFE6-45A2-9B7B-E18844431C99}"/>
          </ac:spMkLst>
        </pc:spChg>
        <pc:spChg chg="add del">
          <ac:chgData name="Alina Mihoc" userId="b7522799-ee6d-425f-9620-bd2cb18b60ee" providerId="ADAL" clId="{7CB74A63-CFE4-495E-A561-19D6343A6C55}" dt="2026-06-14T11:47:58.208" v="610" actId="26606"/>
          <ac:spMkLst>
            <pc:docMk/>
            <pc:sldMk cId="0" sldId="261"/>
            <ac:spMk id="11" creationId="{F68B3F68-107C-434F-AA38-110D5EA91B85}"/>
          </ac:spMkLst>
        </pc:spChg>
        <pc:spChg chg="add del">
          <ac:chgData name="Alina Mihoc" userId="b7522799-ee6d-425f-9620-bd2cb18b60ee" providerId="ADAL" clId="{7CB74A63-CFE4-495E-A561-19D6343A6C55}" dt="2026-06-14T11:47:49.273" v="608" actId="26606"/>
          <ac:spMkLst>
            <pc:docMk/>
            <pc:sldMk cId="0" sldId="261"/>
            <ac:spMk id="12" creationId="{BC4C4868-CB8F-4AF9-9CDB-8108F2C19B67}"/>
          </ac:spMkLst>
        </pc:spChg>
        <pc:spChg chg="add del">
          <ac:chgData name="Alina Mihoc" userId="b7522799-ee6d-425f-9620-bd2cb18b60ee" providerId="ADAL" clId="{7CB74A63-CFE4-495E-A561-19D6343A6C55}" dt="2026-06-14T11:47:58.208" v="610" actId="26606"/>
          <ac:spMkLst>
            <pc:docMk/>
            <pc:sldMk cId="0" sldId="261"/>
            <ac:spMk id="13" creationId="{AAD0DBB9-1A4B-4391-81D4-CB19F9AB918A}"/>
          </ac:spMkLst>
        </pc:spChg>
        <pc:spChg chg="add del">
          <ac:chgData name="Alina Mihoc" userId="b7522799-ee6d-425f-9620-bd2cb18b60ee" providerId="ADAL" clId="{7CB74A63-CFE4-495E-A561-19D6343A6C55}" dt="2026-06-14T11:47:49.273" v="608" actId="26606"/>
          <ac:spMkLst>
            <pc:docMk/>
            <pc:sldMk cId="0" sldId="261"/>
            <ac:spMk id="14" creationId="{375E0459-6403-40CD-989D-56A4407CA12E}"/>
          </ac:spMkLst>
        </pc:spChg>
        <pc:spChg chg="add del">
          <ac:chgData name="Alina Mihoc" userId="b7522799-ee6d-425f-9620-bd2cb18b60ee" providerId="ADAL" clId="{7CB74A63-CFE4-495E-A561-19D6343A6C55}" dt="2026-06-14T11:47:58.208" v="610" actId="26606"/>
          <ac:spMkLst>
            <pc:docMk/>
            <pc:sldMk cId="0" sldId="261"/>
            <ac:spMk id="15" creationId="{063BBA22-50EA-4C4D-BE05-F1CE4E63AA56}"/>
          </ac:spMkLst>
        </pc:spChg>
        <pc:spChg chg="add del">
          <ac:chgData name="Alina Mihoc" userId="b7522799-ee6d-425f-9620-bd2cb18b60ee" providerId="ADAL" clId="{7CB74A63-CFE4-495E-A561-19D6343A6C55}" dt="2026-06-14T11:47:49.273" v="608" actId="26606"/>
          <ac:spMkLst>
            <pc:docMk/>
            <pc:sldMk cId="0" sldId="261"/>
            <ac:spMk id="16" creationId="{53E5B1A8-3AC9-4BD1-9BBC-78CA94F2D1BA}"/>
          </ac:spMkLst>
        </pc:spChg>
        <pc:spChg chg="add">
          <ac:chgData name="Alina Mihoc" userId="b7522799-ee6d-425f-9620-bd2cb18b60ee" providerId="ADAL" clId="{7CB74A63-CFE4-495E-A561-19D6343A6C55}" dt="2026-06-14T11:47:58.267" v="611" actId="26606"/>
          <ac:spMkLst>
            <pc:docMk/>
            <pc:sldMk cId="0" sldId="261"/>
            <ac:spMk id="17" creationId="{43F8A58B-5155-44CE-A5FF-7647B47D0A7A}"/>
          </ac:spMkLst>
        </pc:spChg>
        <pc:spChg chg="add">
          <ac:chgData name="Alina Mihoc" userId="b7522799-ee6d-425f-9620-bd2cb18b60ee" providerId="ADAL" clId="{7CB74A63-CFE4-495E-A561-19D6343A6C55}" dt="2026-06-14T11:47:58.267" v="611" actId="26606"/>
          <ac:spMkLst>
            <pc:docMk/>
            <pc:sldMk cId="0" sldId="261"/>
            <ac:spMk id="18" creationId="{BACC6370-2D7E-4714-9D71-7542949D7D5D}"/>
          </ac:spMkLst>
        </pc:spChg>
        <pc:spChg chg="add">
          <ac:chgData name="Alina Mihoc" userId="b7522799-ee6d-425f-9620-bd2cb18b60ee" providerId="ADAL" clId="{7CB74A63-CFE4-495E-A561-19D6343A6C55}" dt="2026-06-14T11:47:58.267" v="611" actId="26606"/>
          <ac:spMkLst>
            <pc:docMk/>
            <pc:sldMk cId="0" sldId="261"/>
            <ac:spMk id="19" creationId="{443F2ACA-E6D6-4028-82DD-F03C262D5DE6}"/>
          </ac:spMkLst>
        </pc:spChg>
        <pc:spChg chg="add">
          <ac:chgData name="Alina Mihoc" userId="b7522799-ee6d-425f-9620-bd2cb18b60ee" providerId="ADAL" clId="{7CB74A63-CFE4-495E-A561-19D6343A6C55}" dt="2026-06-14T11:47:58.267" v="611" actId="26606"/>
          <ac:spMkLst>
            <pc:docMk/>
            <pc:sldMk cId="0" sldId="261"/>
            <ac:spMk id="20" creationId="{256B2C21-A230-48C0-8DF1-C46611373C44}"/>
          </ac:spMkLst>
        </pc:spChg>
        <pc:spChg chg="add">
          <ac:chgData name="Alina Mihoc" userId="b7522799-ee6d-425f-9620-bd2cb18b60ee" providerId="ADAL" clId="{7CB74A63-CFE4-495E-A561-19D6343A6C55}" dt="2026-06-14T11:47:58.267" v="611" actId="26606"/>
          <ac:spMkLst>
            <pc:docMk/>
            <pc:sldMk cId="0" sldId="261"/>
            <ac:spMk id="21" creationId="{3847E18C-932D-4C95-AABA-FEC7C9499AD7}"/>
          </ac:spMkLst>
        </pc:spChg>
        <pc:spChg chg="add">
          <ac:chgData name="Alina Mihoc" userId="b7522799-ee6d-425f-9620-bd2cb18b60ee" providerId="ADAL" clId="{7CB74A63-CFE4-495E-A561-19D6343A6C55}" dt="2026-06-14T11:47:58.267" v="611" actId="26606"/>
          <ac:spMkLst>
            <pc:docMk/>
            <pc:sldMk cId="0" sldId="261"/>
            <ac:spMk id="22" creationId="{3150CB11-0C61-439E-910F-5787759E72A0}"/>
          </ac:spMkLst>
        </pc:spChg>
        <pc:graphicFrameChg chg="add del">
          <ac:chgData name="Alina Mihoc" userId="b7522799-ee6d-425f-9620-bd2cb18b60ee" providerId="ADAL" clId="{7CB74A63-CFE4-495E-A561-19D6343A6C55}" dt="2026-06-14T11:47:58.208" v="610" actId="26606"/>
          <ac:graphicFrameMkLst>
            <pc:docMk/>
            <pc:sldMk cId="0" sldId="261"/>
            <ac:graphicFrameMk id="5" creationId="{ECBC1D42-74C2-C695-FA53-29E41F8F090C}"/>
          </ac:graphicFrameMkLst>
        </pc:graphicFrameChg>
        <pc:graphicFrameChg chg="add mod modGraphic">
          <ac:chgData name="Alina Mihoc" userId="b7522799-ee6d-425f-9620-bd2cb18b60ee" providerId="ADAL" clId="{7CB74A63-CFE4-495E-A561-19D6343A6C55}" dt="2026-06-14T12:22:46.063" v="710" actId="255"/>
          <ac:graphicFrameMkLst>
            <pc:docMk/>
            <pc:sldMk cId="0" sldId="261"/>
            <ac:graphicFrameMk id="23" creationId="{89942B94-3D84-DEA0-1AD5-46C933DCF9BC}"/>
          </ac:graphicFrameMkLst>
        </pc:graphicFrameChg>
      </pc:sldChg>
      <pc:sldChg chg="addSp delSp modSp mod setBg">
        <pc:chgData name="Alina Mihoc" userId="b7522799-ee6d-425f-9620-bd2cb18b60ee" providerId="ADAL" clId="{7CB74A63-CFE4-495E-A561-19D6343A6C55}" dt="2026-06-14T12:23:30.402" v="720" actId="255"/>
        <pc:sldMkLst>
          <pc:docMk/>
          <pc:sldMk cId="0" sldId="262"/>
        </pc:sldMkLst>
        <pc:spChg chg="mod">
          <ac:chgData name="Alina Mihoc" userId="b7522799-ee6d-425f-9620-bd2cb18b60ee" providerId="ADAL" clId="{7CB74A63-CFE4-495E-A561-19D6343A6C55}" dt="2026-06-14T12:22:59.716" v="712" actId="255"/>
          <ac:spMkLst>
            <pc:docMk/>
            <pc:sldMk cId="0" sldId="262"/>
            <ac:spMk id="2" creationId="{00000000-0000-0000-0000-000000000000}"/>
          </ac:spMkLst>
        </pc:spChg>
        <pc:spChg chg="del mod">
          <ac:chgData name="Alina Mihoc" userId="b7522799-ee6d-425f-9620-bd2cb18b60ee" providerId="ADAL" clId="{7CB74A63-CFE4-495E-A561-19D6343A6C55}" dt="2026-06-14T11:48:04.936" v="612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Alina Mihoc" userId="b7522799-ee6d-425f-9620-bd2cb18b60ee" providerId="ADAL" clId="{7CB74A63-CFE4-495E-A561-19D6343A6C55}" dt="2026-06-14T11:48:04.936" v="612" actId="26606"/>
          <ac:spMkLst>
            <pc:docMk/>
            <pc:sldMk cId="0" sldId="262"/>
            <ac:spMk id="9" creationId="{BACC6370-2D7E-4714-9D71-7542949D7D5D}"/>
          </ac:spMkLst>
        </pc:spChg>
        <pc:spChg chg="add">
          <ac:chgData name="Alina Mihoc" userId="b7522799-ee6d-425f-9620-bd2cb18b60ee" providerId="ADAL" clId="{7CB74A63-CFE4-495E-A561-19D6343A6C55}" dt="2026-06-14T11:48:04.936" v="612" actId="26606"/>
          <ac:spMkLst>
            <pc:docMk/>
            <pc:sldMk cId="0" sldId="262"/>
            <ac:spMk id="11" creationId="{256B2C21-A230-48C0-8DF1-C46611373C44}"/>
          </ac:spMkLst>
        </pc:spChg>
        <pc:spChg chg="add">
          <ac:chgData name="Alina Mihoc" userId="b7522799-ee6d-425f-9620-bd2cb18b60ee" providerId="ADAL" clId="{7CB74A63-CFE4-495E-A561-19D6343A6C55}" dt="2026-06-14T11:48:04.936" v="612" actId="26606"/>
          <ac:spMkLst>
            <pc:docMk/>
            <pc:sldMk cId="0" sldId="262"/>
            <ac:spMk id="13" creationId="{3847E18C-932D-4C95-AABA-FEC7C9499AD7}"/>
          </ac:spMkLst>
        </pc:spChg>
        <pc:spChg chg="add">
          <ac:chgData name="Alina Mihoc" userId="b7522799-ee6d-425f-9620-bd2cb18b60ee" providerId="ADAL" clId="{7CB74A63-CFE4-495E-A561-19D6343A6C55}" dt="2026-06-14T11:48:04.936" v="612" actId="26606"/>
          <ac:spMkLst>
            <pc:docMk/>
            <pc:sldMk cId="0" sldId="262"/>
            <ac:spMk id="15" creationId="{3150CB11-0C61-439E-910F-5787759E72A0}"/>
          </ac:spMkLst>
        </pc:spChg>
        <pc:spChg chg="add">
          <ac:chgData name="Alina Mihoc" userId="b7522799-ee6d-425f-9620-bd2cb18b60ee" providerId="ADAL" clId="{7CB74A63-CFE4-495E-A561-19D6343A6C55}" dt="2026-06-14T11:48:04.936" v="612" actId="26606"/>
          <ac:spMkLst>
            <pc:docMk/>
            <pc:sldMk cId="0" sldId="262"/>
            <ac:spMk id="17" creationId="{43F8A58B-5155-44CE-A5FF-7647B47D0A7A}"/>
          </ac:spMkLst>
        </pc:spChg>
        <pc:spChg chg="add">
          <ac:chgData name="Alina Mihoc" userId="b7522799-ee6d-425f-9620-bd2cb18b60ee" providerId="ADAL" clId="{7CB74A63-CFE4-495E-A561-19D6343A6C55}" dt="2026-06-14T11:48:04.936" v="612" actId="26606"/>
          <ac:spMkLst>
            <pc:docMk/>
            <pc:sldMk cId="0" sldId="262"/>
            <ac:spMk id="19" creationId="{443F2ACA-E6D6-4028-82DD-F03C262D5DE6}"/>
          </ac:spMkLst>
        </pc:spChg>
        <pc:graphicFrameChg chg="add mod">
          <ac:chgData name="Alina Mihoc" userId="b7522799-ee6d-425f-9620-bd2cb18b60ee" providerId="ADAL" clId="{7CB74A63-CFE4-495E-A561-19D6343A6C55}" dt="2026-06-14T12:23:30.402" v="720" actId="255"/>
          <ac:graphicFrameMkLst>
            <pc:docMk/>
            <pc:sldMk cId="0" sldId="262"/>
            <ac:graphicFrameMk id="5" creationId="{0090EF00-C305-3EDD-8680-806903823AD0}"/>
          </ac:graphicFrameMkLst>
        </pc:graphicFrameChg>
      </pc:sldChg>
      <pc:sldChg chg="addSp delSp modSp mod setBg">
        <pc:chgData name="Alina Mihoc" userId="b7522799-ee6d-425f-9620-bd2cb18b60ee" providerId="ADAL" clId="{7CB74A63-CFE4-495E-A561-19D6343A6C55}" dt="2026-06-14T12:24:07.174" v="730" actId="255"/>
        <pc:sldMkLst>
          <pc:docMk/>
          <pc:sldMk cId="0" sldId="263"/>
        </pc:sldMkLst>
        <pc:spChg chg="mod">
          <ac:chgData name="Alina Mihoc" userId="b7522799-ee6d-425f-9620-bd2cb18b60ee" providerId="ADAL" clId="{7CB74A63-CFE4-495E-A561-19D6343A6C55}" dt="2026-06-14T12:23:41.875" v="722" actId="255"/>
          <ac:spMkLst>
            <pc:docMk/>
            <pc:sldMk cId="0" sldId="263"/>
            <ac:spMk id="2" creationId="{00000000-0000-0000-0000-000000000000}"/>
          </ac:spMkLst>
        </pc:spChg>
        <pc:spChg chg="del mod">
          <ac:chgData name="Alina Mihoc" userId="b7522799-ee6d-425f-9620-bd2cb18b60ee" providerId="ADAL" clId="{7CB74A63-CFE4-495E-A561-19D6343A6C55}" dt="2026-06-14T11:48:17.117" v="613" actId="26606"/>
          <ac:spMkLst>
            <pc:docMk/>
            <pc:sldMk cId="0" sldId="263"/>
            <ac:spMk id="3" creationId="{00000000-0000-0000-0000-000000000000}"/>
          </ac:spMkLst>
        </pc:spChg>
        <pc:spChg chg="add">
          <ac:chgData name="Alina Mihoc" userId="b7522799-ee6d-425f-9620-bd2cb18b60ee" providerId="ADAL" clId="{7CB74A63-CFE4-495E-A561-19D6343A6C55}" dt="2026-06-14T11:48:17.117" v="613" actId="26606"/>
          <ac:spMkLst>
            <pc:docMk/>
            <pc:sldMk cId="0" sldId="263"/>
            <ac:spMk id="9" creationId="{BACC6370-2D7E-4714-9D71-7542949D7D5D}"/>
          </ac:spMkLst>
        </pc:spChg>
        <pc:spChg chg="add">
          <ac:chgData name="Alina Mihoc" userId="b7522799-ee6d-425f-9620-bd2cb18b60ee" providerId="ADAL" clId="{7CB74A63-CFE4-495E-A561-19D6343A6C55}" dt="2026-06-14T11:48:17.117" v="613" actId="26606"/>
          <ac:spMkLst>
            <pc:docMk/>
            <pc:sldMk cId="0" sldId="263"/>
            <ac:spMk id="11" creationId="{256B2C21-A230-48C0-8DF1-C46611373C44}"/>
          </ac:spMkLst>
        </pc:spChg>
        <pc:spChg chg="add">
          <ac:chgData name="Alina Mihoc" userId="b7522799-ee6d-425f-9620-bd2cb18b60ee" providerId="ADAL" clId="{7CB74A63-CFE4-495E-A561-19D6343A6C55}" dt="2026-06-14T11:48:17.117" v="613" actId="26606"/>
          <ac:spMkLst>
            <pc:docMk/>
            <pc:sldMk cId="0" sldId="263"/>
            <ac:spMk id="13" creationId="{3847E18C-932D-4C95-AABA-FEC7C9499AD7}"/>
          </ac:spMkLst>
        </pc:spChg>
        <pc:spChg chg="add">
          <ac:chgData name="Alina Mihoc" userId="b7522799-ee6d-425f-9620-bd2cb18b60ee" providerId="ADAL" clId="{7CB74A63-CFE4-495E-A561-19D6343A6C55}" dt="2026-06-14T11:48:17.117" v="613" actId="26606"/>
          <ac:spMkLst>
            <pc:docMk/>
            <pc:sldMk cId="0" sldId="263"/>
            <ac:spMk id="15" creationId="{3150CB11-0C61-439E-910F-5787759E72A0}"/>
          </ac:spMkLst>
        </pc:spChg>
        <pc:spChg chg="add">
          <ac:chgData name="Alina Mihoc" userId="b7522799-ee6d-425f-9620-bd2cb18b60ee" providerId="ADAL" clId="{7CB74A63-CFE4-495E-A561-19D6343A6C55}" dt="2026-06-14T11:48:17.117" v="613" actId="26606"/>
          <ac:spMkLst>
            <pc:docMk/>
            <pc:sldMk cId="0" sldId="263"/>
            <ac:spMk id="17" creationId="{43F8A58B-5155-44CE-A5FF-7647B47D0A7A}"/>
          </ac:spMkLst>
        </pc:spChg>
        <pc:spChg chg="add">
          <ac:chgData name="Alina Mihoc" userId="b7522799-ee6d-425f-9620-bd2cb18b60ee" providerId="ADAL" clId="{7CB74A63-CFE4-495E-A561-19D6343A6C55}" dt="2026-06-14T11:48:17.117" v="613" actId="26606"/>
          <ac:spMkLst>
            <pc:docMk/>
            <pc:sldMk cId="0" sldId="263"/>
            <ac:spMk id="19" creationId="{443F2ACA-E6D6-4028-82DD-F03C262D5DE6}"/>
          </ac:spMkLst>
        </pc:spChg>
        <pc:graphicFrameChg chg="add mod">
          <ac:chgData name="Alina Mihoc" userId="b7522799-ee6d-425f-9620-bd2cb18b60ee" providerId="ADAL" clId="{7CB74A63-CFE4-495E-A561-19D6343A6C55}" dt="2026-06-14T12:24:07.174" v="730" actId="255"/>
          <ac:graphicFrameMkLst>
            <pc:docMk/>
            <pc:sldMk cId="0" sldId="263"/>
            <ac:graphicFrameMk id="5" creationId="{2BFA7243-9DA7-DD30-1CDB-CA0569A3B47E}"/>
          </ac:graphicFrameMkLst>
        </pc:graphicFrameChg>
      </pc:sldChg>
      <pc:sldChg chg="addSp delSp modSp mod setBg">
        <pc:chgData name="Alina Mihoc" userId="b7522799-ee6d-425f-9620-bd2cb18b60ee" providerId="ADAL" clId="{7CB74A63-CFE4-495E-A561-19D6343A6C55}" dt="2026-06-14T12:24:53.579" v="746" actId="255"/>
        <pc:sldMkLst>
          <pc:docMk/>
          <pc:sldMk cId="0" sldId="264"/>
        </pc:sldMkLst>
        <pc:spChg chg="mod">
          <ac:chgData name="Alina Mihoc" userId="b7522799-ee6d-425f-9620-bd2cb18b60ee" providerId="ADAL" clId="{7CB74A63-CFE4-495E-A561-19D6343A6C55}" dt="2026-06-14T12:24:18.353" v="732" actId="255"/>
          <ac:spMkLst>
            <pc:docMk/>
            <pc:sldMk cId="0" sldId="264"/>
            <ac:spMk id="2" creationId="{00000000-0000-0000-0000-000000000000}"/>
          </ac:spMkLst>
        </pc:spChg>
        <pc:spChg chg="del mod">
          <ac:chgData name="Alina Mihoc" userId="b7522799-ee6d-425f-9620-bd2cb18b60ee" providerId="ADAL" clId="{7CB74A63-CFE4-495E-A561-19D6343A6C55}" dt="2026-06-14T11:48:28.477" v="614" actId="26606"/>
          <ac:spMkLst>
            <pc:docMk/>
            <pc:sldMk cId="0" sldId="264"/>
            <ac:spMk id="3" creationId="{00000000-0000-0000-0000-000000000000}"/>
          </ac:spMkLst>
        </pc:spChg>
        <pc:spChg chg="add">
          <ac:chgData name="Alina Mihoc" userId="b7522799-ee6d-425f-9620-bd2cb18b60ee" providerId="ADAL" clId="{7CB74A63-CFE4-495E-A561-19D6343A6C55}" dt="2026-06-14T11:48:28.477" v="614" actId="26606"/>
          <ac:spMkLst>
            <pc:docMk/>
            <pc:sldMk cId="0" sldId="264"/>
            <ac:spMk id="9" creationId="{BACC6370-2D7E-4714-9D71-7542949D7D5D}"/>
          </ac:spMkLst>
        </pc:spChg>
        <pc:spChg chg="add">
          <ac:chgData name="Alina Mihoc" userId="b7522799-ee6d-425f-9620-bd2cb18b60ee" providerId="ADAL" clId="{7CB74A63-CFE4-495E-A561-19D6343A6C55}" dt="2026-06-14T11:48:28.477" v="614" actId="26606"/>
          <ac:spMkLst>
            <pc:docMk/>
            <pc:sldMk cId="0" sldId="264"/>
            <ac:spMk id="11" creationId="{F68B3F68-107C-434F-AA38-110D5EA91B85}"/>
          </ac:spMkLst>
        </pc:spChg>
        <pc:spChg chg="add">
          <ac:chgData name="Alina Mihoc" userId="b7522799-ee6d-425f-9620-bd2cb18b60ee" providerId="ADAL" clId="{7CB74A63-CFE4-495E-A561-19D6343A6C55}" dt="2026-06-14T11:48:28.477" v="614" actId="26606"/>
          <ac:spMkLst>
            <pc:docMk/>
            <pc:sldMk cId="0" sldId="264"/>
            <ac:spMk id="13" creationId="{AAD0DBB9-1A4B-4391-81D4-CB19F9AB918A}"/>
          </ac:spMkLst>
        </pc:spChg>
        <pc:spChg chg="add">
          <ac:chgData name="Alina Mihoc" userId="b7522799-ee6d-425f-9620-bd2cb18b60ee" providerId="ADAL" clId="{7CB74A63-CFE4-495E-A561-19D6343A6C55}" dt="2026-06-14T11:48:28.477" v="614" actId="26606"/>
          <ac:spMkLst>
            <pc:docMk/>
            <pc:sldMk cId="0" sldId="264"/>
            <ac:spMk id="15" creationId="{063BBA22-50EA-4C4D-BE05-F1CE4E63AA56}"/>
          </ac:spMkLst>
        </pc:spChg>
        <pc:graphicFrameChg chg="add mod modGraphic">
          <ac:chgData name="Alina Mihoc" userId="b7522799-ee6d-425f-9620-bd2cb18b60ee" providerId="ADAL" clId="{7CB74A63-CFE4-495E-A561-19D6343A6C55}" dt="2026-06-14T12:24:53.579" v="746" actId="255"/>
          <ac:graphicFrameMkLst>
            <pc:docMk/>
            <pc:sldMk cId="0" sldId="264"/>
            <ac:graphicFrameMk id="5" creationId="{2CD40B88-FBE6-C3D2-B260-9CB731554F48}"/>
          </ac:graphicFrameMkLst>
        </pc:graphicFrameChg>
      </pc:sldChg>
      <pc:sldChg chg="addSp delSp modSp mod setBg">
        <pc:chgData name="Alina Mihoc" userId="b7522799-ee6d-425f-9620-bd2cb18b60ee" providerId="ADAL" clId="{7CB74A63-CFE4-495E-A561-19D6343A6C55}" dt="2026-06-14T12:25:33.110" v="756" actId="255"/>
        <pc:sldMkLst>
          <pc:docMk/>
          <pc:sldMk cId="0" sldId="265"/>
        </pc:sldMkLst>
        <pc:spChg chg="mod">
          <ac:chgData name="Alina Mihoc" userId="b7522799-ee6d-425f-9620-bd2cb18b60ee" providerId="ADAL" clId="{7CB74A63-CFE4-495E-A561-19D6343A6C55}" dt="2026-06-14T12:25:03.497" v="748" actId="255"/>
          <ac:spMkLst>
            <pc:docMk/>
            <pc:sldMk cId="0" sldId="265"/>
            <ac:spMk id="2" creationId="{00000000-0000-0000-0000-000000000000}"/>
          </ac:spMkLst>
        </pc:spChg>
        <pc:spChg chg="del mod">
          <ac:chgData name="Alina Mihoc" userId="b7522799-ee6d-425f-9620-bd2cb18b60ee" providerId="ADAL" clId="{7CB74A63-CFE4-495E-A561-19D6343A6C55}" dt="2026-06-14T11:48:33.499" v="615" actId="26606"/>
          <ac:spMkLst>
            <pc:docMk/>
            <pc:sldMk cId="0" sldId="265"/>
            <ac:spMk id="3" creationId="{00000000-0000-0000-0000-000000000000}"/>
          </ac:spMkLst>
        </pc:spChg>
        <pc:spChg chg="add">
          <ac:chgData name="Alina Mihoc" userId="b7522799-ee6d-425f-9620-bd2cb18b60ee" providerId="ADAL" clId="{7CB74A63-CFE4-495E-A561-19D6343A6C55}" dt="2026-06-14T11:48:33.499" v="615" actId="26606"/>
          <ac:spMkLst>
            <pc:docMk/>
            <pc:sldMk cId="0" sldId="265"/>
            <ac:spMk id="9" creationId="{BACC6370-2D7E-4714-9D71-7542949D7D5D}"/>
          </ac:spMkLst>
        </pc:spChg>
        <pc:spChg chg="add">
          <ac:chgData name="Alina Mihoc" userId="b7522799-ee6d-425f-9620-bd2cb18b60ee" providerId="ADAL" clId="{7CB74A63-CFE4-495E-A561-19D6343A6C55}" dt="2026-06-14T11:48:33.499" v="615" actId="26606"/>
          <ac:spMkLst>
            <pc:docMk/>
            <pc:sldMk cId="0" sldId="265"/>
            <ac:spMk id="11" creationId="{F68B3F68-107C-434F-AA38-110D5EA91B85}"/>
          </ac:spMkLst>
        </pc:spChg>
        <pc:spChg chg="add">
          <ac:chgData name="Alina Mihoc" userId="b7522799-ee6d-425f-9620-bd2cb18b60ee" providerId="ADAL" clId="{7CB74A63-CFE4-495E-A561-19D6343A6C55}" dt="2026-06-14T11:48:33.499" v="615" actId="26606"/>
          <ac:spMkLst>
            <pc:docMk/>
            <pc:sldMk cId="0" sldId="265"/>
            <ac:spMk id="13" creationId="{AAD0DBB9-1A4B-4391-81D4-CB19F9AB918A}"/>
          </ac:spMkLst>
        </pc:spChg>
        <pc:spChg chg="add">
          <ac:chgData name="Alina Mihoc" userId="b7522799-ee6d-425f-9620-bd2cb18b60ee" providerId="ADAL" clId="{7CB74A63-CFE4-495E-A561-19D6343A6C55}" dt="2026-06-14T11:48:33.499" v="615" actId="26606"/>
          <ac:spMkLst>
            <pc:docMk/>
            <pc:sldMk cId="0" sldId="265"/>
            <ac:spMk id="15" creationId="{063BBA22-50EA-4C4D-BE05-F1CE4E63AA56}"/>
          </ac:spMkLst>
        </pc:spChg>
        <pc:graphicFrameChg chg="add mod">
          <ac:chgData name="Alina Mihoc" userId="b7522799-ee6d-425f-9620-bd2cb18b60ee" providerId="ADAL" clId="{7CB74A63-CFE4-495E-A561-19D6343A6C55}" dt="2026-06-14T12:25:33.110" v="756" actId="255"/>
          <ac:graphicFrameMkLst>
            <pc:docMk/>
            <pc:sldMk cId="0" sldId="265"/>
            <ac:graphicFrameMk id="5" creationId="{022CA58D-BB68-0214-3403-885A8CF592A2}"/>
          </ac:graphicFrameMkLst>
        </pc:graphicFrameChg>
      </pc:sldChg>
      <pc:sldChg chg="addSp delSp modSp mod setBg">
        <pc:chgData name="Alina Mihoc" userId="b7522799-ee6d-425f-9620-bd2cb18b60ee" providerId="ADAL" clId="{7CB74A63-CFE4-495E-A561-19D6343A6C55}" dt="2026-06-14T12:25:53.332" v="759" actId="2711"/>
        <pc:sldMkLst>
          <pc:docMk/>
          <pc:sldMk cId="0" sldId="266"/>
        </pc:sldMkLst>
        <pc:spChg chg="mod">
          <ac:chgData name="Alina Mihoc" userId="b7522799-ee6d-425f-9620-bd2cb18b60ee" providerId="ADAL" clId="{7CB74A63-CFE4-495E-A561-19D6343A6C55}" dt="2026-06-14T12:25:44.101" v="758" actId="255"/>
          <ac:spMkLst>
            <pc:docMk/>
            <pc:sldMk cId="0" sldId="266"/>
            <ac:spMk id="2" creationId="{00000000-0000-0000-0000-000000000000}"/>
          </ac:spMkLst>
        </pc:spChg>
        <pc:spChg chg="add del mod">
          <ac:chgData name="Alina Mihoc" userId="b7522799-ee6d-425f-9620-bd2cb18b60ee" providerId="ADAL" clId="{7CB74A63-CFE4-495E-A561-19D6343A6C55}" dt="2026-06-14T12:25:53.332" v="759" actId="2711"/>
          <ac:spMkLst>
            <pc:docMk/>
            <pc:sldMk cId="0" sldId="266"/>
            <ac:spMk id="3" creationId="{00000000-0000-0000-0000-000000000000}"/>
          </ac:spMkLst>
        </pc:spChg>
        <pc:spChg chg="add">
          <ac:chgData name="Alina Mihoc" userId="b7522799-ee6d-425f-9620-bd2cb18b60ee" providerId="ADAL" clId="{7CB74A63-CFE4-495E-A561-19D6343A6C55}" dt="2026-06-14T12:11:26.439" v="618"/>
          <ac:spMkLst>
            <pc:docMk/>
            <pc:sldMk cId="0" sldId="266"/>
            <ac:spMk id="4" creationId="{D5CAEBAA-5C89-789C-AA21-93AC09A4E2CD}"/>
          </ac:spMkLst>
        </pc:spChg>
        <pc:spChg chg="add mod">
          <ac:chgData name="Alina Mihoc" userId="b7522799-ee6d-425f-9620-bd2cb18b60ee" providerId="ADAL" clId="{7CB74A63-CFE4-495E-A561-19D6343A6C55}" dt="2026-06-14T12:11:43.922" v="621"/>
          <ac:spMkLst>
            <pc:docMk/>
            <pc:sldMk cId="0" sldId="266"/>
            <ac:spMk id="5" creationId="{15AEB5AE-0C28-3CA9-D29A-0850EE621D36}"/>
          </ac:spMkLst>
        </pc:spChg>
        <pc:spChg chg="add">
          <ac:chgData name="Alina Mihoc" userId="b7522799-ee6d-425f-9620-bd2cb18b60ee" providerId="ADAL" clId="{7CB74A63-CFE4-495E-A561-19D6343A6C55}" dt="2026-06-14T11:48:41.502" v="616" actId="26606"/>
          <ac:spMkLst>
            <pc:docMk/>
            <pc:sldMk cId="0" sldId="266"/>
            <ac:spMk id="8" creationId="{DEE2AD96-B495-4E06-9291-B71706F728CB}"/>
          </ac:spMkLst>
        </pc:spChg>
        <pc:spChg chg="add">
          <ac:chgData name="Alina Mihoc" userId="b7522799-ee6d-425f-9620-bd2cb18b60ee" providerId="ADAL" clId="{7CB74A63-CFE4-495E-A561-19D6343A6C55}" dt="2026-06-14T11:48:41.502" v="616" actId="26606"/>
          <ac:spMkLst>
            <pc:docMk/>
            <pc:sldMk cId="0" sldId="266"/>
            <ac:spMk id="10" creationId="{53CF6D67-C5A8-4ADD-9E8E-1E38CA1D3166}"/>
          </ac:spMkLst>
        </pc:spChg>
        <pc:spChg chg="add">
          <ac:chgData name="Alina Mihoc" userId="b7522799-ee6d-425f-9620-bd2cb18b60ee" providerId="ADAL" clId="{7CB74A63-CFE4-495E-A561-19D6343A6C55}" dt="2026-06-14T11:48:41.502" v="616" actId="26606"/>
          <ac:spMkLst>
            <pc:docMk/>
            <pc:sldMk cId="0" sldId="266"/>
            <ac:spMk id="12" creationId="{86909FA0-B515-4681-B7A8-FA281D133B94}"/>
          </ac:spMkLst>
        </pc:spChg>
        <pc:spChg chg="add">
          <ac:chgData name="Alina Mihoc" userId="b7522799-ee6d-425f-9620-bd2cb18b60ee" providerId="ADAL" clId="{7CB74A63-CFE4-495E-A561-19D6343A6C55}" dt="2026-06-14T11:48:41.502" v="616" actId="26606"/>
          <ac:spMkLst>
            <pc:docMk/>
            <pc:sldMk cId="0" sldId="266"/>
            <ac:spMk id="14" creationId="{21C9FE86-FCC3-4A31-AA1C-C882262B7FE7}"/>
          </ac:spMkLst>
        </pc:spChg>
        <pc:spChg chg="add">
          <ac:chgData name="Alina Mihoc" userId="b7522799-ee6d-425f-9620-bd2cb18b60ee" providerId="ADAL" clId="{7CB74A63-CFE4-495E-A561-19D6343A6C55}" dt="2026-06-14T11:48:41.502" v="616" actId="26606"/>
          <ac:spMkLst>
            <pc:docMk/>
            <pc:sldMk cId="0" sldId="266"/>
            <ac:spMk id="16" creationId="{7D96243B-ECED-4B71-8E06-AE9A285EAD20}"/>
          </ac:spMkLst>
        </pc:spChg>
        <pc:spChg chg="add">
          <ac:chgData name="Alina Mihoc" userId="b7522799-ee6d-425f-9620-bd2cb18b60ee" providerId="ADAL" clId="{7CB74A63-CFE4-495E-A561-19D6343A6C55}" dt="2026-06-14T11:48:41.502" v="616" actId="26606"/>
          <ac:spMkLst>
            <pc:docMk/>
            <pc:sldMk cId="0" sldId="266"/>
            <ac:spMk id="18" creationId="{A09989E4-EFDC-4A90-A633-E0525FB4139E}"/>
          </ac:spMkLst>
        </pc:spChg>
      </pc:sldChg>
      <pc:sldChg chg="addSp delSp modSp mod setBg delDesignElem">
        <pc:chgData name="Alina Mihoc" userId="b7522799-ee6d-425f-9620-bd2cb18b60ee" providerId="ADAL" clId="{7CB74A63-CFE4-495E-A561-19D6343A6C55}" dt="2026-06-14T11:08:51.402" v="463"/>
        <pc:sldMkLst>
          <pc:docMk/>
          <pc:sldMk cId="1964154869" sldId="267"/>
        </pc:sldMkLst>
        <pc:spChg chg="mod">
          <ac:chgData name="Alina Mihoc" userId="b7522799-ee6d-425f-9620-bd2cb18b60ee" providerId="ADAL" clId="{7CB74A63-CFE4-495E-A561-19D6343A6C55}" dt="2026-06-14T10:53:45.839" v="56" actId="26606"/>
          <ac:spMkLst>
            <pc:docMk/>
            <pc:sldMk cId="1964154869" sldId="267"/>
            <ac:spMk id="2" creationId="{67EC4E91-2813-435C-790C-7B31E086E678}"/>
          </ac:spMkLst>
        </pc:spChg>
        <pc:spChg chg="mod">
          <ac:chgData name="Alina Mihoc" userId="b7522799-ee6d-425f-9620-bd2cb18b60ee" providerId="ADAL" clId="{7CB74A63-CFE4-495E-A561-19D6343A6C55}" dt="2026-06-14T10:54:29.457" v="57" actId="255"/>
          <ac:spMkLst>
            <pc:docMk/>
            <pc:sldMk cId="1964154869" sldId="267"/>
            <ac:spMk id="3" creationId="{E4796AC3-B9E5-3851-B37C-8623F1071E8B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1964154869" sldId="267"/>
            <ac:spMk id="8" creationId="{DEE2AD96-B495-4E06-9291-B71706F728CB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1964154869" sldId="267"/>
            <ac:spMk id="10" creationId="{53CF6D67-C5A8-4ADD-9E8E-1E38CA1D3166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1964154869" sldId="267"/>
            <ac:spMk id="12" creationId="{86909FA0-B515-4681-B7A8-FA281D133B94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1964154869" sldId="267"/>
            <ac:spMk id="14" creationId="{21C9FE86-FCC3-4A31-AA1C-C882262B7FE7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1964154869" sldId="267"/>
            <ac:spMk id="16" creationId="{7D96243B-ECED-4B71-8E06-AE9A285EAD20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1964154869" sldId="267"/>
            <ac:spMk id="18" creationId="{A09989E4-EFDC-4A90-A633-E0525FB4139E}"/>
          </ac:spMkLst>
        </pc:spChg>
      </pc:sldChg>
      <pc:sldChg chg="addSp delSp modSp mod setBg delDesignElem">
        <pc:chgData name="Alina Mihoc" userId="b7522799-ee6d-425f-9620-bd2cb18b60ee" providerId="ADAL" clId="{7CB74A63-CFE4-495E-A561-19D6343A6C55}" dt="2026-06-14T11:08:51.402" v="463"/>
        <pc:sldMkLst>
          <pc:docMk/>
          <pc:sldMk cId="788115420" sldId="268"/>
        </pc:sldMkLst>
        <pc:spChg chg="mod ord">
          <ac:chgData name="Alina Mihoc" userId="b7522799-ee6d-425f-9620-bd2cb18b60ee" providerId="ADAL" clId="{7CB74A63-CFE4-495E-A561-19D6343A6C55}" dt="2026-06-14T10:55:01.973" v="59" actId="255"/>
          <ac:spMkLst>
            <pc:docMk/>
            <pc:sldMk cId="788115420" sldId="268"/>
            <ac:spMk id="2" creationId="{3D8D3A35-184D-C1C5-FF76-6611EEB39B3C}"/>
          </ac:spMkLst>
        </pc:spChg>
        <pc:spChg chg="mod ord">
          <ac:chgData name="Alina Mihoc" userId="b7522799-ee6d-425f-9620-bd2cb18b60ee" providerId="ADAL" clId="{7CB74A63-CFE4-495E-A561-19D6343A6C55}" dt="2026-06-14T10:54:44.027" v="58" actId="255"/>
          <ac:spMkLst>
            <pc:docMk/>
            <pc:sldMk cId="788115420" sldId="268"/>
            <ac:spMk id="3" creationId="{4B27783D-BD59-24F8-DDDC-112F6F0B82AD}"/>
          </ac:spMkLst>
        </pc:spChg>
        <pc:spChg chg="add del">
          <ac:chgData name="Alina Mihoc" userId="b7522799-ee6d-425f-9620-bd2cb18b60ee" providerId="ADAL" clId="{7CB74A63-CFE4-495E-A561-19D6343A6C55}" dt="2026-06-14T10:50:19.549" v="27" actId="26606"/>
          <ac:spMkLst>
            <pc:docMk/>
            <pc:sldMk cId="788115420" sldId="268"/>
            <ac:spMk id="9" creationId="{7FF47CB7-972F-479F-A36D-9E72D26EC8DA}"/>
          </ac:spMkLst>
        </pc:spChg>
        <pc:spChg chg="add del">
          <ac:chgData name="Alina Mihoc" userId="b7522799-ee6d-425f-9620-bd2cb18b60ee" providerId="ADAL" clId="{7CB74A63-CFE4-495E-A561-19D6343A6C55}" dt="2026-06-14T10:48:14.446" v="9" actId="26606"/>
          <ac:spMkLst>
            <pc:docMk/>
            <pc:sldMk cId="788115420" sldId="268"/>
            <ac:spMk id="10" creationId="{7FF47CB7-972F-479F-A36D-9E72D26EC8DA}"/>
          </ac:spMkLst>
        </pc:spChg>
        <pc:spChg chg="add del">
          <ac:chgData name="Alina Mihoc" userId="b7522799-ee6d-425f-9620-bd2cb18b60ee" providerId="ADAL" clId="{7CB74A63-CFE4-495E-A561-19D6343A6C55}" dt="2026-06-14T10:50:19.549" v="27" actId="26606"/>
          <ac:spMkLst>
            <pc:docMk/>
            <pc:sldMk cId="788115420" sldId="268"/>
            <ac:spMk id="11" creationId="{0D153B68-5844-490D-8E67-F616D6D721CA}"/>
          </ac:spMkLst>
        </pc:spChg>
        <pc:spChg chg="add del">
          <ac:chgData name="Alina Mihoc" userId="b7522799-ee6d-425f-9620-bd2cb18b60ee" providerId="ADAL" clId="{7CB74A63-CFE4-495E-A561-19D6343A6C55}" dt="2026-06-14T10:48:14.446" v="9" actId="26606"/>
          <ac:spMkLst>
            <pc:docMk/>
            <pc:sldMk cId="788115420" sldId="268"/>
            <ac:spMk id="12" creationId="{0D153B68-5844-490D-8E67-F616D6D721CA}"/>
          </ac:spMkLst>
        </pc:spChg>
        <pc:spChg chg="add del">
          <ac:chgData name="Alina Mihoc" userId="b7522799-ee6d-425f-9620-bd2cb18b60ee" providerId="ADAL" clId="{7CB74A63-CFE4-495E-A561-19D6343A6C55}" dt="2026-06-14T10:50:48.139" v="30" actId="26606"/>
          <ac:spMkLst>
            <pc:docMk/>
            <pc:sldMk cId="788115420" sldId="268"/>
            <ac:spMk id="13" creationId="{C3420C89-0B09-4632-A4AF-3971D08BF7A8}"/>
          </ac:spMkLst>
        </pc:spChg>
        <pc:spChg chg="add del">
          <ac:chgData name="Alina Mihoc" userId="b7522799-ee6d-425f-9620-bd2cb18b60ee" providerId="ADAL" clId="{7CB74A63-CFE4-495E-A561-19D6343A6C55}" dt="2026-06-14T10:48:14.446" v="9" actId="26606"/>
          <ac:spMkLst>
            <pc:docMk/>
            <pc:sldMk cId="788115420" sldId="268"/>
            <ac:spMk id="14" creationId="{9A0D773F-7A7D-4DBB-9DEA-86BB8B8F4BC8}"/>
          </ac:spMkLst>
        </pc:spChg>
        <pc:spChg chg="add del">
          <ac:chgData name="Alina Mihoc" userId="b7522799-ee6d-425f-9620-bd2cb18b60ee" providerId="ADAL" clId="{7CB74A63-CFE4-495E-A561-19D6343A6C55}" dt="2026-06-14T10:50:48.139" v="30" actId="26606"/>
          <ac:spMkLst>
            <pc:docMk/>
            <pc:sldMk cId="788115420" sldId="268"/>
            <ac:spMk id="15" creationId="{4E5CBA61-BF74-40B4-A3A8-366BBA626CCF}"/>
          </ac:spMkLst>
        </pc:spChg>
        <pc:spChg chg="add del">
          <ac:chgData name="Alina Mihoc" userId="b7522799-ee6d-425f-9620-bd2cb18b60ee" providerId="ADAL" clId="{7CB74A63-CFE4-495E-A561-19D6343A6C55}" dt="2026-06-14T10:50:19.549" v="27" actId="26606"/>
          <ac:spMkLst>
            <pc:docMk/>
            <pc:sldMk cId="788115420" sldId="268"/>
            <ac:spMk id="16" creationId="{9A0D773F-7A7D-4DBB-9DEA-86BB8B8F4BC8}"/>
          </ac:spMkLst>
        </pc:spChg>
        <pc:spChg chg="add del">
          <ac:chgData name="Alina Mihoc" userId="b7522799-ee6d-425f-9620-bd2cb18b60ee" providerId="ADAL" clId="{7CB74A63-CFE4-495E-A561-19D6343A6C55}" dt="2026-06-14T10:50:56.438" v="34" actId="26606"/>
          <ac:spMkLst>
            <pc:docMk/>
            <pc:sldMk cId="788115420" sldId="268"/>
            <ac:spMk id="18" creationId="{E042CD37-C859-44CD-853E-5A3427DDB9C0}"/>
          </ac:spMkLst>
        </pc:spChg>
        <pc:spChg chg="add del">
          <ac:chgData name="Alina Mihoc" userId="b7522799-ee6d-425f-9620-bd2cb18b60ee" providerId="ADAL" clId="{7CB74A63-CFE4-495E-A561-19D6343A6C55}" dt="2026-06-14T10:50:49.878" v="32" actId="26606"/>
          <ac:spMkLst>
            <pc:docMk/>
            <pc:sldMk cId="788115420" sldId="268"/>
            <ac:spMk id="29" creationId="{D5997EA8-5EFC-40CD-A85F-C3C3BC5F9EB7}"/>
          </ac:spMkLst>
        </pc:spChg>
        <pc:spChg chg="add del">
          <ac:chgData name="Alina Mihoc" userId="b7522799-ee6d-425f-9620-bd2cb18b60ee" providerId="ADAL" clId="{7CB74A63-CFE4-495E-A561-19D6343A6C55}" dt="2026-06-14T10:50:49.878" v="32" actId="26606"/>
          <ac:spMkLst>
            <pc:docMk/>
            <pc:sldMk cId="788115420" sldId="268"/>
            <ac:spMk id="30" creationId="{1CF6A1EC-BD15-42D9-A339-A3970CF7C65A}"/>
          </ac:spMkLst>
        </pc:spChg>
        <pc:spChg chg="add del">
          <ac:chgData name="Alina Mihoc" userId="b7522799-ee6d-425f-9620-bd2cb18b60ee" providerId="ADAL" clId="{7CB74A63-CFE4-495E-A561-19D6343A6C55}" dt="2026-06-14T10:50:49.878" v="32" actId="26606"/>
          <ac:spMkLst>
            <pc:docMk/>
            <pc:sldMk cId="788115420" sldId="268"/>
            <ac:spMk id="31" creationId="{A720C27D-5C39-492B-BD68-C220C0F838AC}"/>
          </ac:spMkLst>
        </pc:spChg>
        <pc:spChg chg="add del">
          <ac:chgData name="Alina Mihoc" userId="b7522799-ee6d-425f-9620-bd2cb18b60ee" providerId="ADAL" clId="{7CB74A63-CFE4-495E-A561-19D6343A6C55}" dt="2026-06-14T10:50:49.878" v="32" actId="26606"/>
          <ac:spMkLst>
            <pc:docMk/>
            <pc:sldMk cId="788115420" sldId="268"/>
            <ac:spMk id="32" creationId="{A4F3394A-A959-460A-ACF9-5FA682C76940}"/>
          </ac:spMkLst>
        </pc:spChg>
        <pc:spChg chg="add del">
          <ac:chgData name="Alina Mihoc" userId="b7522799-ee6d-425f-9620-bd2cb18b60ee" providerId="ADAL" clId="{7CB74A63-CFE4-495E-A561-19D6343A6C55}" dt="2026-06-14T10:50:56.438" v="34" actId="26606"/>
          <ac:spMkLst>
            <pc:docMk/>
            <pc:sldMk cId="788115420" sldId="268"/>
            <ac:spMk id="34" creationId="{7005C616-6139-47B3-BF77-59176F3C8745}"/>
          </ac:spMkLst>
        </pc:spChg>
        <pc:spChg chg="add del">
          <ac:chgData name="Alina Mihoc" userId="b7522799-ee6d-425f-9620-bd2cb18b60ee" providerId="ADAL" clId="{7CB74A63-CFE4-495E-A561-19D6343A6C55}" dt="2026-06-14T10:50:56.438" v="34" actId="26606"/>
          <ac:spMkLst>
            <pc:docMk/>
            <pc:sldMk cId="788115420" sldId="268"/>
            <ac:spMk id="36" creationId="{93C59B8F-AEFF-4D3A-BA0E-3C43111987AE}"/>
          </ac:spMkLst>
        </pc:spChg>
        <pc:spChg chg="add del">
          <ac:chgData name="Alina Mihoc" userId="b7522799-ee6d-425f-9620-bd2cb18b60ee" providerId="ADAL" clId="{7CB74A63-CFE4-495E-A561-19D6343A6C55}" dt="2026-06-14T10:53:26.304" v="52" actId="26606"/>
          <ac:spMkLst>
            <pc:docMk/>
            <pc:sldMk cId="788115420" sldId="268"/>
            <ac:spMk id="37" creationId="{C0763A76-9F1C-4FC5-82B7-DD475DA461B2}"/>
          </ac:spMkLst>
        </pc:spChg>
        <pc:spChg chg="add del">
          <ac:chgData name="Alina Mihoc" userId="b7522799-ee6d-425f-9620-bd2cb18b60ee" providerId="ADAL" clId="{7CB74A63-CFE4-495E-A561-19D6343A6C55}" dt="2026-06-14T10:51:01.193" v="36" actId="26606"/>
          <ac:spMkLst>
            <pc:docMk/>
            <pc:sldMk cId="788115420" sldId="268"/>
            <ac:spMk id="38" creationId="{03AF1C04-3FEF-41BD-BB84-2F263765BEBC}"/>
          </ac:spMkLst>
        </pc:spChg>
        <pc:spChg chg="add del">
          <ac:chgData name="Alina Mihoc" userId="b7522799-ee6d-425f-9620-bd2cb18b60ee" providerId="ADAL" clId="{7CB74A63-CFE4-495E-A561-19D6343A6C55}" dt="2026-06-14T10:53:26.304" v="52" actId="26606"/>
          <ac:spMkLst>
            <pc:docMk/>
            <pc:sldMk cId="788115420" sldId="268"/>
            <ac:spMk id="40" creationId="{E81BF4F6-F2CF-4984-9D14-D6966D92F99F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788115420" sldId="268"/>
            <ac:spMk id="41" creationId="{04812C46-200A-4DEB-A05E-3ED6C68C2387}"/>
          </ac:spMkLst>
        </pc:spChg>
        <pc:spChg chg="add del">
          <ac:chgData name="Alina Mihoc" userId="b7522799-ee6d-425f-9620-bd2cb18b60ee" providerId="ADAL" clId="{7CB74A63-CFE4-495E-A561-19D6343A6C55}" dt="2026-06-14T11:08:51.402" v="463"/>
          <ac:spMkLst>
            <pc:docMk/>
            <pc:sldMk cId="788115420" sldId="268"/>
            <ac:spMk id="43" creationId="{D1EA859B-E555-4109-94F3-6700E046E008}"/>
          </ac:spMkLst>
        </pc:spChg>
        <pc:spChg chg="add del">
          <ac:chgData name="Alina Mihoc" userId="b7522799-ee6d-425f-9620-bd2cb18b60ee" providerId="ADAL" clId="{7CB74A63-CFE4-495E-A561-19D6343A6C55}" dt="2026-06-14T10:51:48.426" v="45" actId="26606"/>
          <ac:spMkLst>
            <pc:docMk/>
            <pc:sldMk cId="788115420" sldId="268"/>
            <ac:spMk id="47" creationId="{7FF47CB7-972F-479F-A36D-9E72D26EC8DA}"/>
          </ac:spMkLst>
        </pc:spChg>
        <pc:spChg chg="add del">
          <ac:chgData name="Alina Mihoc" userId="b7522799-ee6d-425f-9620-bd2cb18b60ee" providerId="ADAL" clId="{7CB74A63-CFE4-495E-A561-19D6343A6C55}" dt="2026-06-14T10:51:48.426" v="45" actId="26606"/>
          <ac:spMkLst>
            <pc:docMk/>
            <pc:sldMk cId="788115420" sldId="268"/>
            <ac:spMk id="48" creationId="{0D153B68-5844-490D-8E67-F616D6D721CA}"/>
          </ac:spMkLst>
        </pc:spChg>
        <pc:spChg chg="add del">
          <ac:chgData name="Alina Mihoc" userId="b7522799-ee6d-425f-9620-bd2cb18b60ee" providerId="ADAL" clId="{7CB74A63-CFE4-495E-A561-19D6343A6C55}" dt="2026-06-14T10:51:48.426" v="45" actId="26606"/>
          <ac:spMkLst>
            <pc:docMk/>
            <pc:sldMk cId="788115420" sldId="268"/>
            <ac:spMk id="49" creationId="{9A0D773F-7A7D-4DBB-9DEA-86BB8B8F4BC8}"/>
          </ac:spMkLst>
        </pc:spChg>
        <pc:spChg chg="add del">
          <ac:chgData name="Alina Mihoc" userId="b7522799-ee6d-425f-9620-bd2cb18b60ee" providerId="ADAL" clId="{7CB74A63-CFE4-495E-A561-19D6343A6C55}" dt="2026-06-14T10:51:46.383" v="42" actId="26606"/>
          <ac:spMkLst>
            <pc:docMk/>
            <pc:sldMk cId="788115420" sldId="268"/>
            <ac:spMk id="54" creationId="{7FF47CB7-972F-479F-A36D-9E72D26EC8DA}"/>
          </ac:spMkLst>
        </pc:spChg>
        <pc:spChg chg="add del">
          <ac:chgData name="Alina Mihoc" userId="b7522799-ee6d-425f-9620-bd2cb18b60ee" providerId="ADAL" clId="{7CB74A63-CFE4-495E-A561-19D6343A6C55}" dt="2026-06-14T10:51:46.383" v="42" actId="26606"/>
          <ac:spMkLst>
            <pc:docMk/>
            <pc:sldMk cId="788115420" sldId="268"/>
            <ac:spMk id="56" creationId="{0D153B68-5844-490D-8E67-F616D6D721CA}"/>
          </ac:spMkLst>
        </pc:spChg>
        <pc:spChg chg="add del">
          <ac:chgData name="Alina Mihoc" userId="b7522799-ee6d-425f-9620-bd2cb18b60ee" providerId="ADAL" clId="{7CB74A63-CFE4-495E-A561-19D6343A6C55}" dt="2026-06-14T10:51:46.383" v="42" actId="26606"/>
          <ac:spMkLst>
            <pc:docMk/>
            <pc:sldMk cId="788115420" sldId="268"/>
            <ac:spMk id="58" creationId="{9A0D773F-7A7D-4DBB-9DEA-86BB8B8F4BC8}"/>
          </ac:spMkLst>
        </pc:spChg>
        <pc:spChg chg="add del">
          <ac:chgData name="Alina Mihoc" userId="b7522799-ee6d-425f-9620-bd2cb18b60ee" providerId="ADAL" clId="{7CB74A63-CFE4-495E-A561-19D6343A6C55}" dt="2026-06-14T10:51:48.417" v="44" actId="26606"/>
          <ac:spMkLst>
            <pc:docMk/>
            <pc:sldMk cId="788115420" sldId="268"/>
            <ac:spMk id="60" creationId="{131BAD53-4E89-4F62-BBB7-26359763ED39}"/>
          </ac:spMkLst>
        </pc:spChg>
        <pc:spChg chg="add del">
          <ac:chgData name="Alina Mihoc" userId="b7522799-ee6d-425f-9620-bd2cb18b60ee" providerId="ADAL" clId="{7CB74A63-CFE4-495E-A561-19D6343A6C55}" dt="2026-06-14T10:51:48.417" v="44" actId="26606"/>
          <ac:spMkLst>
            <pc:docMk/>
            <pc:sldMk cId="788115420" sldId="268"/>
            <ac:spMk id="61" creationId="{62756DA2-40EB-4C6F-B962-5822FFB54FB6}"/>
          </ac:spMkLst>
        </pc:spChg>
        <pc:grpChg chg="add del">
          <ac:chgData name="Alina Mihoc" userId="b7522799-ee6d-425f-9620-bd2cb18b60ee" providerId="ADAL" clId="{7CB74A63-CFE4-495E-A561-19D6343A6C55}" dt="2026-06-14T10:50:48.139" v="30" actId="26606"/>
          <ac:grpSpMkLst>
            <pc:docMk/>
            <pc:sldMk cId="788115420" sldId="268"/>
            <ac:grpSpMk id="19" creationId="{AC27E70C-5470-4262-B9CE-AE52C51CF4C1}"/>
          </ac:grpSpMkLst>
        </pc:grpChg>
        <pc:grpChg chg="add del">
          <ac:chgData name="Alina Mihoc" userId="b7522799-ee6d-425f-9620-bd2cb18b60ee" providerId="ADAL" clId="{7CB74A63-CFE4-495E-A561-19D6343A6C55}" dt="2026-06-14T10:50:48.139" v="30" actId="26606"/>
          <ac:grpSpMkLst>
            <pc:docMk/>
            <pc:sldMk cId="788115420" sldId="268"/>
            <ac:grpSpMk id="20" creationId="{E27AF472-EAE3-4572-AB69-B92BD10DBC6D}"/>
          </ac:grpSpMkLst>
        </pc:grpChg>
        <pc:grpChg chg="add del">
          <ac:chgData name="Alina Mihoc" userId="b7522799-ee6d-425f-9620-bd2cb18b60ee" providerId="ADAL" clId="{7CB74A63-CFE4-495E-A561-19D6343A6C55}" dt="2026-06-14T10:51:01.193" v="36" actId="26606"/>
          <ac:grpSpMkLst>
            <pc:docMk/>
            <pc:sldMk cId="788115420" sldId="268"/>
            <ac:grpSpMk id="22" creationId="{E27AF472-EAE3-4572-AB69-B92BD10DBC6D}"/>
          </ac:grpSpMkLst>
        </pc:grpChg>
        <pc:grpChg chg="add del">
          <ac:chgData name="Alina Mihoc" userId="b7522799-ee6d-425f-9620-bd2cb18b60ee" providerId="ADAL" clId="{7CB74A63-CFE4-495E-A561-19D6343A6C55}" dt="2026-06-14T10:51:01.193" v="36" actId="26606"/>
          <ac:grpSpMkLst>
            <pc:docMk/>
            <pc:sldMk cId="788115420" sldId="268"/>
            <ac:grpSpMk id="39" creationId="{2DD5E267-EB6F-47DF-ABEF-2C1BED44DAC6}"/>
          </ac:grpSpMkLst>
        </pc:grpChg>
        <pc:grpChg chg="add del">
          <ac:chgData name="Alina Mihoc" userId="b7522799-ee6d-425f-9620-bd2cb18b60ee" providerId="ADAL" clId="{7CB74A63-CFE4-495E-A561-19D6343A6C55}" dt="2026-06-14T10:51:01.193" v="36" actId="26606"/>
          <ac:grpSpMkLst>
            <pc:docMk/>
            <pc:sldMk cId="788115420" sldId="268"/>
            <ac:grpSpMk id="42" creationId="{66828D02-A05D-412B-9F20-B68E970B9FC2}"/>
          </ac:grpSpMkLst>
        </pc:grpChg>
        <pc:picChg chg="add del mod ord">
          <ac:chgData name="Alina Mihoc" userId="b7522799-ee6d-425f-9620-bd2cb18b60ee" providerId="ADAL" clId="{7CB74A63-CFE4-495E-A561-19D6343A6C55}" dt="2026-06-14T10:49:45.055" v="24" actId="478"/>
          <ac:picMkLst>
            <pc:docMk/>
            <pc:sldMk cId="788115420" sldId="268"/>
            <ac:picMk id="5" creationId="{1082B86A-B64A-5A59-77DE-F3A2ABFC1786}"/>
          </ac:picMkLst>
        </pc:picChg>
        <pc:picChg chg="add del mod ord">
          <ac:chgData name="Alina Mihoc" userId="b7522799-ee6d-425f-9620-bd2cb18b60ee" providerId="ADAL" clId="{7CB74A63-CFE4-495E-A561-19D6343A6C55}" dt="2026-06-14T10:51:56.094" v="46" actId="478"/>
          <ac:picMkLst>
            <pc:docMk/>
            <pc:sldMk cId="788115420" sldId="268"/>
            <ac:picMk id="7" creationId="{CD2D4E72-BC26-1FD1-4C66-CB901219733B}"/>
          </ac:picMkLst>
        </pc:picChg>
        <pc:picChg chg="add mod ord">
          <ac:chgData name="Alina Mihoc" userId="b7522799-ee6d-425f-9620-bd2cb18b60ee" providerId="ADAL" clId="{7CB74A63-CFE4-495E-A561-19D6343A6C55}" dt="2026-06-14T10:53:29.152" v="55" actId="26606"/>
          <ac:picMkLst>
            <pc:docMk/>
            <pc:sldMk cId="788115420" sldId="268"/>
            <ac:picMk id="33" creationId="{7AF6FB6F-AFF8-A161-215A-EA6D18A2E783}"/>
          </ac:picMkLst>
        </pc:picChg>
        <pc:picChg chg="add del">
          <ac:chgData name="Alina Mihoc" userId="b7522799-ee6d-425f-9620-bd2cb18b60ee" providerId="ADAL" clId="{7CB74A63-CFE4-495E-A561-19D6343A6C55}" dt="2026-06-14T10:50:56.438" v="34" actId="26606"/>
          <ac:picMkLst>
            <pc:docMk/>
            <pc:sldMk cId="788115420" sldId="268"/>
            <ac:picMk id="35" creationId="{49882614-11C4-4368-9534-6EBAC3488C70}"/>
          </ac:picMkLst>
        </pc:picChg>
      </pc:sldChg>
      <pc:sldChg chg="addSp modSp new mod setBg">
        <pc:chgData name="Alina Mihoc" userId="b7522799-ee6d-425f-9620-bd2cb18b60ee" providerId="ADAL" clId="{7CB74A63-CFE4-495E-A561-19D6343A6C55}" dt="2026-06-14T12:21:46.705" v="690" actId="255"/>
        <pc:sldMkLst>
          <pc:docMk/>
          <pc:sldMk cId="3308921970" sldId="269"/>
        </pc:sldMkLst>
        <pc:spChg chg="mod">
          <ac:chgData name="Alina Mihoc" userId="b7522799-ee6d-425f-9620-bd2cb18b60ee" providerId="ADAL" clId="{7CB74A63-CFE4-495E-A561-19D6343A6C55}" dt="2026-06-14T12:21:37.213" v="689" actId="255"/>
          <ac:spMkLst>
            <pc:docMk/>
            <pc:sldMk cId="3308921970" sldId="269"/>
            <ac:spMk id="2" creationId="{B9442642-5A7E-949D-B6C9-0B870014B3AA}"/>
          </ac:spMkLst>
        </pc:spChg>
        <pc:spChg chg="mod">
          <ac:chgData name="Alina Mihoc" userId="b7522799-ee6d-425f-9620-bd2cb18b60ee" providerId="ADAL" clId="{7CB74A63-CFE4-495E-A561-19D6343A6C55}" dt="2026-06-14T12:21:46.705" v="690" actId="255"/>
          <ac:spMkLst>
            <pc:docMk/>
            <pc:sldMk cId="3308921970" sldId="269"/>
            <ac:spMk id="3" creationId="{B1F82748-97A6-4948-2E8C-73064B1CBADD}"/>
          </ac:spMkLst>
        </pc:spChg>
        <pc:spChg chg="add">
          <ac:chgData name="Alina Mihoc" userId="b7522799-ee6d-425f-9620-bd2cb18b60ee" providerId="ADAL" clId="{7CB74A63-CFE4-495E-A561-19D6343A6C55}" dt="2026-06-14T11:47:26.372" v="606" actId="26606"/>
          <ac:spMkLst>
            <pc:docMk/>
            <pc:sldMk cId="3308921970" sldId="269"/>
            <ac:spMk id="8" creationId="{6F5A5072-7B47-4D32-B52A-4EBBF590B8A5}"/>
          </ac:spMkLst>
        </pc:spChg>
        <pc:spChg chg="add">
          <ac:chgData name="Alina Mihoc" userId="b7522799-ee6d-425f-9620-bd2cb18b60ee" providerId="ADAL" clId="{7CB74A63-CFE4-495E-A561-19D6343A6C55}" dt="2026-06-14T11:47:26.372" v="606" actId="26606"/>
          <ac:spMkLst>
            <pc:docMk/>
            <pc:sldMk cId="3308921970" sldId="269"/>
            <ac:spMk id="10" creationId="{9715DAF0-AE1B-46C9-8A6B-DB2AA05AB91D}"/>
          </ac:spMkLst>
        </pc:spChg>
        <pc:spChg chg="add">
          <ac:chgData name="Alina Mihoc" userId="b7522799-ee6d-425f-9620-bd2cb18b60ee" providerId="ADAL" clId="{7CB74A63-CFE4-495E-A561-19D6343A6C55}" dt="2026-06-14T11:47:26.372" v="606" actId="26606"/>
          <ac:spMkLst>
            <pc:docMk/>
            <pc:sldMk cId="3308921970" sldId="269"/>
            <ac:spMk id="12" creationId="{6016219D-510E-4184-9090-6D5578A87BD1}"/>
          </ac:spMkLst>
        </pc:spChg>
        <pc:spChg chg="add">
          <ac:chgData name="Alina Mihoc" userId="b7522799-ee6d-425f-9620-bd2cb18b60ee" providerId="ADAL" clId="{7CB74A63-CFE4-495E-A561-19D6343A6C55}" dt="2026-06-14T11:47:26.372" v="606" actId="26606"/>
          <ac:spMkLst>
            <pc:docMk/>
            <pc:sldMk cId="3308921970" sldId="269"/>
            <ac:spMk id="14" creationId="{AFF4A713-7B75-4B21-90D7-5AB19547C728}"/>
          </ac:spMkLst>
        </pc:spChg>
        <pc:spChg chg="add">
          <ac:chgData name="Alina Mihoc" userId="b7522799-ee6d-425f-9620-bd2cb18b60ee" providerId="ADAL" clId="{7CB74A63-CFE4-495E-A561-19D6343A6C55}" dt="2026-06-14T11:47:26.372" v="606" actId="26606"/>
          <ac:spMkLst>
            <pc:docMk/>
            <pc:sldMk cId="3308921970" sldId="269"/>
            <ac:spMk id="16" creationId="{DC631C0B-6DA6-4E57-8231-CE32B3434A7E}"/>
          </ac:spMkLst>
        </pc:spChg>
        <pc:spChg chg="add">
          <ac:chgData name="Alina Mihoc" userId="b7522799-ee6d-425f-9620-bd2cb18b60ee" providerId="ADAL" clId="{7CB74A63-CFE4-495E-A561-19D6343A6C55}" dt="2026-06-14T11:47:26.372" v="606" actId="26606"/>
          <ac:spMkLst>
            <pc:docMk/>
            <pc:sldMk cId="3308921970" sldId="269"/>
            <ac:spMk id="18" creationId="{C29501E6-A978-4A61-9689-9085AF97A53A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2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4.svg"/><Relationship Id="rId1" Type="http://schemas.openxmlformats.org/officeDocument/2006/relationships/image" Target="../media/image8.sv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2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4.svg"/><Relationship Id="rId1" Type="http://schemas.openxmlformats.org/officeDocument/2006/relationships/image" Target="../media/image8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D2361A-B40D-4181-B5A3-DFEA3DAB05A1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4046DF3-1D83-482C-9493-97F8F660604D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Transform data into information</a:t>
          </a:r>
        </a:p>
      </dgm:t>
    </dgm:pt>
    <dgm:pt modelId="{18DC6D6E-BB14-4563-8439-FD25E2278996}" type="parTrans" cxnId="{0599D915-48E8-4C53-8E0D-972171F5B55E}">
      <dgm:prSet/>
      <dgm:spPr/>
      <dgm:t>
        <a:bodyPr/>
        <a:lstStyle/>
        <a:p>
          <a:endParaRPr lang="en-US"/>
        </a:p>
      </dgm:t>
    </dgm:pt>
    <dgm:pt modelId="{66452C66-E495-4735-B72F-4E87BD985FFF}" type="sibTrans" cxnId="{0599D915-48E8-4C53-8E0D-972171F5B55E}">
      <dgm:prSet/>
      <dgm:spPr/>
      <dgm:t>
        <a:bodyPr/>
        <a:lstStyle/>
        <a:p>
          <a:endParaRPr lang="en-US"/>
        </a:p>
      </dgm:t>
    </dgm:pt>
    <dgm:pt modelId="{522B9648-5604-4E36-9AF5-657C48664A37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Improve efficiency and decisions</a:t>
          </a:r>
        </a:p>
      </dgm:t>
    </dgm:pt>
    <dgm:pt modelId="{0C915568-5DC9-4C8D-9126-1DE0504F3E2A}" type="parTrans" cxnId="{58F0C6A3-92AD-4101-8FE0-B01EAC3B9C01}">
      <dgm:prSet/>
      <dgm:spPr/>
      <dgm:t>
        <a:bodyPr/>
        <a:lstStyle/>
        <a:p>
          <a:endParaRPr lang="en-US"/>
        </a:p>
      </dgm:t>
    </dgm:pt>
    <dgm:pt modelId="{35B81A53-E7A7-4EB4-BB8A-BAF8FBF67FEC}" type="sibTrans" cxnId="{58F0C6A3-92AD-4101-8FE0-B01EAC3B9C01}">
      <dgm:prSet/>
      <dgm:spPr/>
      <dgm:t>
        <a:bodyPr/>
        <a:lstStyle/>
        <a:p>
          <a:endParaRPr lang="en-US"/>
        </a:p>
      </dgm:t>
    </dgm:pt>
    <dgm:pt modelId="{8C2BAFF2-A150-496C-BE98-F29C7D0B338F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Competitive advantage</a:t>
          </a:r>
        </a:p>
      </dgm:t>
    </dgm:pt>
    <dgm:pt modelId="{11B4CDC5-8FEA-46F3-B408-576A44EF73E4}" type="parTrans" cxnId="{3FDFAA05-A0ED-4BBB-A110-D7AC3CF99FD7}">
      <dgm:prSet/>
      <dgm:spPr/>
      <dgm:t>
        <a:bodyPr/>
        <a:lstStyle/>
        <a:p>
          <a:endParaRPr lang="en-US"/>
        </a:p>
      </dgm:t>
    </dgm:pt>
    <dgm:pt modelId="{D803F283-6DBA-4CEC-BE95-F2F541EFD5A5}" type="sibTrans" cxnId="{3FDFAA05-A0ED-4BBB-A110-D7AC3CF99FD7}">
      <dgm:prSet/>
      <dgm:spPr/>
      <dgm:t>
        <a:bodyPr/>
        <a:lstStyle/>
        <a:p>
          <a:endParaRPr lang="en-US"/>
        </a:p>
      </dgm:t>
    </dgm:pt>
    <dgm:pt modelId="{F6C14A29-5C0F-41D8-B165-1221A4700EF9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(Stair and Reynolds, 2023; Bourgeois et al., 2019)</a:t>
          </a:r>
        </a:p>
      </dgm:t>
    </dgm:pt>
    <dgm:pt modelId="{34701E4F-A0D6-4C59-8BCA-8C6BB622D2A8}" type="parTrans" cxnId="{4A9F7A10-3FF5-428D-B3E1-8C7F027415D8}">
      <dgm:prSet/>
      <dgm:spPr/>
      <dgm:t>
        <a:bodyPr/>
        <a:lstStyle/>
        <a:p>
          <a:endParaRPr lang="en-US"/>
        </a:p>
      </dgm:t>
    </dgm:pt>
    <dgm:pt modelId="{8AD920CC-2FC6-497B-AECA-94A6192D8DB7}" type="sibTrans" cxnId="{4A9F7A10-3FF5-428D-B3E1-8C7F027415D8}">
      <dgm:prSet/>
      <dgm:spPr/>
      <dgm:t>
        <a:bodyPr/>
        <a:lstStyle/>
        <a:p>
          <a:endParaRPr lang="en-US"/>
        </a:p>
      </dgm:t>
    </dgm:pt>
    <dgm:pt modelId="{85BAE454-3E43-442A-8EB3-8DB7DC445F6B}" type="pres">
      <dgm:prSet presAssocID="{E2D2361A-B40D-4181-B5A3-DFEA3DAB05A1}" presName="diagram" presStyleCnt="0">
        <dgm:presLayoutVars>
          <dgm:dir/>
          <dgm:resizeHandles val="exact"/>
        </dgm:presLayoutVars>
      </dgm:prSet>
      <dgm:spPr/>
    </dgm:pt>
    <dgm:pt modelId="{5909B3BC-0CDE-4BE4-91C5-CF9742778355}" type="pres">
      <dgm:prSet presAssocID="{14046DF3-1D83-482C-9493-97F8F660604D}" presName="node" presStyleLbl="node1" presStyleIdx="0" presStyleCnt="4">
        <dgm:presLayoutVars>
          <dgm:bulletEnabled val="1"/>
        </dgm:presLayoutVars>
      </dgm:prSet>
      <dgm:spPr/>
    </dgm:pt>
    <dgm:pt modelId="{18AFCF7C-C160-4639-A398-8AE83BCB81CC}" type="pres">
      <dgm:prSet presAssocID="{66452C66-E495-4735-B72F-4E87BD985FFF}" presName="sibTrans" presStyleCnt="0"/>
      <dgm:spPr/>
    </dgm:pt>
    <dgm:pt modelId="{64D69051-58E4-4B91-A8DD-8582CFC2FCBC}" type="pres">
      <dgm:prSet presAssocID="{522B9648-5604-4E36-9AF5-657C48664A37}" presName="node" presStyleLbl="node1" presStyleIdx="1" presStyleCnt="4">
        <dgm:presLayoutVars>
          <dgm:bulletEnabled val="1"/>
        </dgm:presLayoutVars>
      </dgm:prSet>
      <dgm:spPr/>
    </dgm:pt>
    <dgm:pt modelId="{A892DDD3-C636-430D-9ECE-D2B706C43989}" type="pres">
      <dgm:prSet presAssocID="{35B81A53-E7A7-4EB4-BB8A-BAF8FBF67FEC}" presName="sibTrans" presStyleCnt="0"/>
      <dgm:spPr/>
    </dgm:pt>
    <dgm:pt modelId="{C267ED8C-F6D3-4939-8363-3108739F3CFF}" type="pres">
      <dgm:prSet presAssocID="{8C2BAFF2-A150-496C-BE98-F29C7D0B338F}" presName="node" presStyleLbl="node1" presStyleIdx="2" presStyleCnt="4">
        <dgm:presLayoutVars>
          <dgm:bulletEnabled val="1"/>
        </dgm:presLayoutVars>
      </dgm:prSet>
      <dgm:spPr/>
    </dgm:pt>
    <dgm:pt modelId="{FED6872B-46E4-4F10-9709-BD9198255229}" type="pres">
      <dgm:prSet presAssocID="{D803F283-6DBA-4CEC-BE95-F2F541EFD5A5}" presName="sibTrans" presStyleCnt="0"/>
      <dgm:spPr/>
    </dgm:pt>
    <dgm:pt modelId="{06835B58-FA0D-47AC-9B17-4768317F642D}" type="pres">
      <dgm:prSet presAssocID="{F6C14A29-5C0F-41D8-B165-1221A4700EF9}" presName="node" presStyleLbl="node1" presStyleIdx="3" presStyleCnt="4">
        <dgm:presLayoutVars>
          <dgm:bulletEnabled val="1"/>
        </dgm:presLayoutVars>
      </dgm:prSet>
      <dgm:spPr/>
    </dgm:pt>
  </dgm:ptLst>
  <dgm:cxnLst>
    <dgm:cxn modelId="{3FDFAA05-A0ED-4BBB-A110-D7AC3CF99FD7}" srcId="{E2D2361A-B40D-4181-B5A3-DFEA3DAB05A1}" destId="{8C2BAFF2-A150-496C-BE98-F29C7D0B338F}" srcOrd="2" destOrd="0" parTransId="{11B4CDC5-8FEA-46F3-B408-576A44EF73E4}" sibTransId="{D803F283-6DBA-4CEC-BE95-F2F541EFD5A5}"/>
    <dgm:cxn modelId="{4A9F7A10-3FF5-428D-B3E1-8C7F027415D8}" srcId="{E2D2361A-B40D-4181-B5A3-DFEA3DAB05A1}" destId="{F6C14A29-5C0F-41D8-B165-1221A4700EF9}" srcOrd="3" destOrd="0" parTransId="{34701E4F-A0D6-4C59-8BCA-8C6BB622D2A8}" sibTransId="{8AD920CC-2FC6-497B-AECA-94A6192D8DB7}"/>
    <dgm:cxn modelId="{0599D915-48E8-4C53-8E0D-972171F5B55E}" srcId="{E2D2361A-B40D-4181-B5A3-DFEA3DAB05A1}" destId="{14046DF3-1D83-482C-9493-97F8F660604D}" srcOrd="0" destOrd="0" parTransId="{18DC6D6E-BB14-4563-8439-FD25E2278996}" sibTransId="{66452C66-E495-4735-B72F-4E87BD985FFF}"/>
    <dgm:cxn modelId="{F01C5276-FCE6-4B91-8C0C-5C8D695821BF}" type="presOf" srcId="{8C2BAFF2-A150-496C-BE98-F29C7D0B338F}" destId="{C267ED8C-F6D3-4939-8363-3108739F3CFF}" srcOrd="0" destOrd="0" presId="urn:microsoft.com/office/officeart/2005/8/layout/default"/>
    <dgm:cxn modelId="{85F6548D-0897-4D6F-83BF-7A6F5F43BE07}" type="presOf" srcId="{E2D2361A-B40D-4181-B5A3-DFEA3DAB05A1}" destId="{85BAE454-3E43-442A-8EB3-8DB7DC445F6B}" srcOrd="0" destOrd="0" presId="urn:microsoft.com/office/officeart/2005/8/layout/default"/>
    <dgm:cxn modelId="{C8721A9A-DC55-470F-8C9B-E9066F77E2F2}" type="presOf" srcId="{522B9648-5604-4E36-9AF5-657C48664A37}" destId="{64D69051-58E4-4B91-A8DD-8582CFC2FCBC}" srcOrd="0" destOrd="0" presId="urn:microsoft.com/office/officeart/2005/8/layout/default"/>
    <dgm:cxn modelId="{58F0C6A3-92AD-4101-8FE0-B01EAC3B9C01}" srcId="{E2D2361A-B40D-4181-B5A3-DFEA3DAB05A1}" destId="{522B9648-5604-4E36-9AF5-657C48664A37}" srcOrd="1" destOrd="0" parTransId="{0C915568-5DC9-4C8D-9126-1DE0504F3E2A}" sibTransId="{35B81A53-E7A7-4EB4-BB8A-BAF8FBF67FEC}"/>
    <dgm:cxn modelId="{ADFAE8A7-406B-4FF1-B4B7-A5F3D0961F56}" type="presOf" srcId="{14046DF3-1D83-482C-9493-97F8F660604D}" destId="{5909B3BC-0CDE-4BE4-91C5-CF9742778355}" srcOrd="0" destOrd="0" presId="urn:microsoft.com/office/officeart/2005/8/layout/default"/>
    <dgm:cxn modelId="{01D8E7C2-2237-4ED8-990A-F79A3E4E3C36}" type="presOf" srcId="{F6C14A29-5C0F-41D8-B165-1221A4700EF9}" destId="{06835B58-FA0D-47AC-9B17-4768317F642D}" srcOrd="0" destOrd="0" presId="urn:microsoft.com/office/officeart/2005/8/layout/default"/>
    <dgm:cxn modelId="{D5753892-D2A9-4092-8751-CB2F2EB9006F}" type="presParOf" srcId="{85BAE454-3E43-442A-8EB3-8DB7DC445F6B}" destId="{5909B3BC-0CDE-4BE4-91C5-CF9742778355}" srcOrd="0" destOrd="0" presId="urn:microsoft.com/office/officeart/2005/8/layout/default"/>
    <dgm:cxn modelId="{3F13B364-2FB1-404D-A0EE-EBA018D7DB38}" type="presParOf" srcId="{85BAE454-3E43-442A-8EB3-8DB7DC445F6B}" destId="{18AFCF7C-C160-4639-A398-8AE83BCB81CC}" srcOrd="1" destOrd="0" presId="urn:microsoft.com/office/officeart/2005/8/layout/default"/>
    <dgm:cxn modelId="{56A66BF6-27C3-4BA5-A9F1-87BB3FCFBD33}" type="presParOf" srcId="{85BAE454-3E43-442A-8EB3-8DB7DC445F6B}" destId="{64D69051-58E4-4B91-A8DD-8582CFC2FCBC}" srcOrd="2" destOrd="0" presId="urn:microsoft.com/office/officeart/2005/8/layout/default"/>
    <dgm:cxn modelId="{F8CE5B2D-A6B4-4CD8-9E49-998CE848C3F4}" type="presParOf" srcId="{85BAE454-3E43-442A-8EB3-8DB7DC445F6B}" destId="{A892DDD3-C636-430D-9ECE-D2B706C43989}" srcOrd="3" destOrd="0" presId="urn:microsoft.com/office/officeart/2005/8/layout/default"/>
    <dgm:cxn modelId="{3198FFF6-19A3-49A7-A5D7-E7581CC61A9E}" type="presParOf" srcId="{85BAE454-3E43-442A-8EB3-8DB7DC445F6B}" destId="{C267ED8C-F6D3-4939-8363-3108739F3CFF}" srcOrd="4" destOrd="0" presId="urn:microsoft.com/office/officeart/2005/8/layout/default"/>
    <dgm:cxn modelId="{1E80A0D3-D3FA-4A2D-8B54-799FA8E7F313}" type="presParOf" srcId="{85BAE454-3E43-442A-8EB3-8DB7DC445F6B}" destId="{FED6872B-46E4-4F10-9709-BD9198255229}" srcOrd="5" destOrd="0" presId="urn:microsoft.com/office/officeart/2005/8/layout/default"/>
    <dgm:cxn modelId="{71062087-F3B5-4CE7-8945-7782DCA1E8A6}" type="presParOf" srcId="{85BAE454-3E43-442A-8EB3-8DB7DC445F6B}" destId="{06835B58-FA0D-47AC-9B17-4768317F642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A6E73E-824B-4238-8175-2346070F191E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B2EF37-DEB3-4BE8-B40D-D18AF6E53C9D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Input–Process–Output</a:t>
          </a:r>
        </a:p>
      </dgm:t>
    </dgm:pt>
    <dgm:pt modelId="{A7B00966-E911-4BC7-91F4-673B5D8195A2}" type="parTrans" cxnId="{2B9FBB36-C736-41D1-894B-941AC00957B4}">
      <dgm:prSet/>
      <dgm:spPr/>
      <dgm:t>
        <a:bodyPr/>
        <a:lstStyle/>
        <a:p>
          <a:endParaRPr lang="en-US"/>
        </a:p>
      </dgm:t>
    </dgm:pt>
    <dgm:pt modelId="{9F8B6BE1-0C03-41BC-9B2C-D720B7AB3D61}" type="sibTrans" cxnId="{2B9FBB36-C736-41D1-894B-941AC00957B4}">
      <dgm:prSet/>
      <dgm:spPr/>
      <dgm:t>
        <a:bodyPr/>
        <a:lstStyle/>
        <a:p>
          <a:endParaRPr lang="en-US"/>
        </a:p>
      </dgm:t>
    </dgm:pt>
    <dgm:pt modelId="{535117C1-7FE7-447E-9716-AC73C9A42A8B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People–Organisation–Technology</a:t>
          </a:r>
        </a:p>
      </dgm:t>
    </dgm:pt>
    <dgm:pt modelId="{9619B702-097D-41DC-89E8-DCB89E92BC8C}" type="parTrans" cxnId="{FA4A2F93-0AA4-47F4-9DA6-86DA26518167}">
      <dgm:prSet/>
      <dgm:spPr/>
      <dgm:t>
        <a:bodyPr/>
        <a:lstStyle/>
        <a:p>
          <a:endParaRPr lang="en-US"/>
        </a:p>
      </dgm:t>
    </dgm:pt>
    <dgm:pt modelId="{717CA9BC-A934-4315-A341-F58182F04273}" type="sibTrans" cxnId="{FA4A2F93-0AA4-47F4-9DA6-86DA26518167}">
      <dgm:prSet/>
      <dgm:spPr/>
      <dgm:t>
        <a:bodyPr/>
        <a:lstStyle/>
        <a:p>
          <a:endParaRPr lang="en-US"/>
        </a:p>
      </dgm:t>
    </dgm:pt>
    <dgm:pt modelId="{C7576AF5-936F-4183-9A61-F2C69308145F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Business Value</a:t>
          </a:r>
        </a:p>
      </dgm:t>
    </dgm:pt>
    <dgm:pt modelId="{CFBAFEFD-DE3B-49B6-8D44-5C722ED7163A}" type="parTrans" cxnId="{76CCC30D-3B4E-49C7-AB3F-51E1E6481940}">
      <dgm:prSet/>
      <dgm:spPr/>
      <dgm:t>
        <a:bodyPr/>
        <a:lstStyle/>
        <a:p>
          <a:endParaRPr lang="en-US"/>
        </a:p>
      </dgm:t>
    </dgm:pt>
    <dgm:pt modelId="{F7DD602C-91BF-4B52-9999-B13A033DC9D5}" type="sibTrans" cxnId="{76CCC30D-3B4E-49C7-AB3F-51E1E6481940}">
      <dgm:prSet/>
      <dgm:spPr/>
      <dgm:t>
        <a:bodyPr/>
        <a:lstStyle/>
        <a:p>
          <a:endParaRPr lang="en-US"/>
        </a:p>
      </dgm:t>
    </dgm:pt>
    <dgm:pt modelId="{080B97FD-C647-42A8-BF39-8D5B68A00D89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(Laudon and Laudon, 2012; Coughlan et al., 2005)</a:t>
          </a:r>
        </a:p>
      </dgm:t>
    </dgm:pt>
    <dgm:pt modelId="{706CD2E3-3F3A-460F-8D0A-F2A052636629}" type="parTrans" cxnId="{1A4E4DE9-D440-4DF4-BCC1-4FFC6B886075}">
      <dgm:prSet/>
      <dgm:spPr/>
      <dgm:t>
        <a:bodyPr/>
        <a:lstStyle/>
        <a:p>
          <a:endParaRPr lang="en-US"/>
        </a:p>
      </dgm:t>
    </dgm:pt>
    <dgm:pt modelId="{3739BAEE-2F14-4DD8-B0DE-4EBDE710AC71}" type="sibTrans" cxnId="{1A4E4DE9-D440-4DF4-BCC1-4FFC6B886075}">
      <dgm:prSet/>
      <dgm:spPr/>
      <dgm:t>
        <a:bodyPr/>
        <a:lstStyle/>
        <a:p>
          <a:endParaRPr lang="en-US"/>
        </a:p>
      </dgm:t>
    </dgm:pt>
    <dgm:pt modelId="{48C92FC1-2130-49B4-BB3E-BA40C72E3656}" type="pres">
      <dgm:prSet presAssocID="{EFA6E73E-824B-4238-8175-2346070F191E}" presName="diagram" presStyleCnt="0">
        <dgm:presLayoutVars>
          <dgm:dir/>
          <dgm:resizeHandles val="exact"/>
        </dgm:presLayoutVars>
      </dgm:prSet>
      <dgm:spPr/>
    </dgm:pt>
    <dgm:pt modelId="{019A5598-1324-4768-B8B2-D547B0E80E2F}" type="pres">
      <dgm:prSet presAssocID="{91B2EF37-DEB3-4BE8-B40D-D18AF6E53C9D}" presName="node" presStyleLbl="node1" presStyleIdx="0" presStyleCnt="4">
        <dgm:presLayoutVars>
          <dgm:bulletEnabled val="1"/>
        </dgm:presLayoutVars>
      </dgm:prSet>
      <dgm:spPr/>
    </dgm:pt>
    <dgm:pt modelId="{2E88CE98-34A1-4CB0-9A10-D94AEDB5E111}" type="pres">
      <dgm:prSet presAssocID="{9F8B6BE1-0C03-41BC-9B2C-D720B7AB3D61}" presName="sibTrans" presStyleCnt="0"/>
      <dgm:spPr/>
    </dgm:pt>
    <dgm:pt modelId="{B2CDD020-ABF4-446C-949E-5A68A00A981E}" type="pres">
      <dgm:prSet presAssocID="{535117C1-7FE7-447E-9716-AC73C9A42A8B}" presName="node" presStyleLbl="node1" presStyleIdx="1" presStyleCnt="4">
        <dgm:presLayoutVars>
          <dgm:bulletEnabled val="1"/>
        </dgm:presLayoutVars>
      </dgm:prSet>
      <dgm:spPr/>
    </dgm:pt>
    <dgm:pt modelId="{50634DF8-2D19-447C-8C58-21BC985F0479}" type="pres">
      <dgm:prSet presAssocID="{717CA9BC-A934-4315-A341-F58182F04273}" presName="sibTrans" presStyleCnt="0"/>
      <dgm:spPr/>
    </dgm:pt>
    <dgm:pt modelId="{4B0B8C09-2F5D-43C0-AD2D-331956B3896A}" type="pres">
      <dgm:prSet presAssocID="{C7576AF5-936F-4183-9A61-F2C69308145F}" presName="node" presStyleLbl="node1" presStyleIdx="2" presStyleCnt="4">
        <dgm:presLayoutVars>
          <dgm:bulletEnabled val="1"/>
        </dgm:presLayoutVars>
      </dgm:prSet>
      <dgm:spPr/>
    </dgm:pt>
    <dgm:pt modelId="{84054872-09D8-43D5-A6B2-C9057ABC7A5D}" type="pres">
      <dgm:prSet presAssocID="{F7DD602C-91BF-4B52-9999-B13A033DC9D5}" presName="sibTrans" presStyleCnt="0"/>
      <dgm:spPr/>
    </dgm:pt>
    <dgm:pt modelId="{F7DB84FC-FEE2-48DB-BDE3-06E8978FBED7}" type="pres">
      <dgm:prSet presAssocID="{080B97FD-C647-42A8-BF39-8D5B68A00D89}" presName="node" presStyleLbl="node1" presStyleIdx="3" presStyleCnt="4">
        <dgm:presLayoutVars>
          <dgm:bulletEnabled val="1"/>
        </dgm:presLayoutVars>
      </dgm:prSet>
      <dgm:spPr/>
    </dgm:pt>
  </dgm:ptLst>
  <dgm:cxnLst>
    <dgm:cxn modelId="{76CCC30D-3B4E-49C7-AB3F-51E1E6481940}" srcId="{EFA6E73E-824B-4238-8175-2346070F191E}" destId="{C7576AF5-936F-4183-9A61-F2C69308145F}" srcOrd="2" destOrd="0" parTransId="{CFBAFEFD-DE3B-49B6-8D44-5C722ED7163A}" sibTransId="{F7DD602C-91BF-4B52-9999-B13A033DC9D5}"/>
    <dgm:cxn modelId="{FA95101B-D408-4FDA-AF02-EA7B4A93A971}" type="presOf" srcId="{EFA6E73E-824B-4238-8175-2346070F191E}" destId="{48C92FC1-2130-49B4-BB3E-BA40C72E3656}" srcOrd="0" destOrd="0" presId="urn:microsoft.com/office/officeart/2005/8/layout/default"/>
    <dgm:cxn modelId="{4B22C41E-DF27-4369-BD86-62D7270059CA}" type="presOf" srcId="{C7576AF5-936F-4183-9A61-F2C69308145F}" destId="{4B0B8C09-2F5D-43C0-AD2D-331956B3896A}" srcOrd="0" destOrd="0" presId="urn:microsoft.com/office/officeart/2005/8/layout/default"/>
    <dgm:cxn modelId="{2B9FBB36-C736-41D1-894B-941AC00957B4}" srcId="{EFA6E73E-824B-4238-8175-2346070F191E}" destId="{91B2EF37-DEB3-4BE8-B40D-D18AF6E53C9D}" srcOrd="0" destOrd="0" parTransId="{A7B00966-E911-4BC7-91F4-673B5D8195A2}" sibTransId="{9F8B6BE1-0C03-41BC-9B2C-D720B7AB3D61}"/>
    <dgm:cxn modelId="{1B9C2A7C-2105-4EC0-A2FF-F6CAE3E0BAC0}" type="presOf" srcId="{91B2EF37-DEB3-4BE8-B40D-D18AF6E53C9D}" destId="{019A5598-1324-4768-B8B2-D547B0E80E2F}" srcOrd="0" destOrd="0" presId="urn:microsoft.com/office/officeart/2005/8/layout/default"/>
    <dgm:cxn modelId="{D4B0487F-948D-44A1-80E0-D63ECD43A051}" type="presOf" srcId="{535117C1-7FE7-447E-9716-AC73C9A42A8B}" destId="{B2CDD020-ABF4-446C-949E-5A68A00A981E}" srcOrd="0" destOrd="0" presId="urn:microsoft.com/office/officeart/2005/8/layout/default"/>
    <dgm:cxn modelId="{FA4A2F93-0AA4-47F4-9DA6-86DA26518167}" srcId="{EFA6E73E-824B-4238-8175-2346070F191E}" destId="{535117C1-7FE7-447E-9716-AC73C9A42A8B}" srcOrd="1" destOrd="0" parTransId="{9619B702-097D-41DC-89E8-DCB89E92BC8C}" sibTransId="{717CA9BC-A934-4315-A341-F58182F04273}"/>
    <dgm:cxn modelId="{1A4E4DE9-D440-4DF4-BCC1-4FFC6B886075}" srcId="{EFA6E73E-824B-4238-8175-2346070F191E}" destId="{080B97FD-C647-42A8-BF39-8D5B68A00D89}" srcOrd="3" destOrd="0" parTransId="{706CD2E3-3F3A-460F-8D0A-F2A052636629}" sibTransId="{3739BAEE-2F14-4DD8-B0DE-4EBDE710AC71}"/>
    <dgm:cxn modelId="{B3BC7AF8-475B-4341-B885-6AFF04C6DEC3}" type="presOf" srcId="{080B97FD-C647-42A8-BF39-8D5B68A00D89}" destId="{F7DB84FC-FEE2-48DB-BDE3-06E8978FBED7}" srcOrd="0" destOrd="0" presId="urn:microsoft.com/office/officeart/2005/8/layout/default"/>
    <dgm:cxn modelId="{910E5C06-8DBB-46DF-889A-51F06D9D115B}" type="presParOf" srcId="{48C92FC1-2130-49B4-BB3E-BA40C72E3656}" destId="{019A5598-1324-4768-B8B2-D547B0E80E2F}" srcOrd="0" destOrd="0" presId="urn:microsoft.com/office/officeart/2005/8/layout/default"/>
    <dgm:cxn modelId="{EC17E42F-789C-4D8A-B7B1-FF1116D09EE0}" type="presParOf" srcId="{48C92FC1-2130-49B4-BB3E-BA40C72E3656}" destId="{2E88CE98-34A1-4CB0-9A10-D94AEDB5E111}" srcOrd="1" destOrd="0" presId="urn:microsoft.com/office/officeart/2005/8/layout/default"/>
    <dgm:cxn modelId="{2AB4489D-19E0-4C50-825D-3FA04F960FA2}" type="presParOf" srcId="{48C92FC1-2130-49B4-BB3E-BA40C72E3656}" destId="{B2CDD020-ABF4-446C-949E-5A68A00A981E}" srcOrd="2" destOrd="0" presId="urn:microsoft.com/office/officeart/2005/8/layout/default"/>
    <dgm:cxn modelId="{CFF9AE63-B336-4341-ABCC-078328BD7AA5}" type="presParOf" srcId="{48C92FC1-2130-49B4-BB3E-BA40C72E3656}" destId="{50634DF8-2D19-447C-8C58-21BC985F0479}" srcOrd="3" destOrd="0" presId="urn:microsoft.com/office/officeart/2005/8/layout/default"/>
    <dgm:cxn modelId="{B4BB6B7C-D440-4571-8684-35E85F51C17B}" type="presParOf" srcId="{48C92FC1-2130-49B4-BB3E-BA40C72E3656}" destId="{4B0B8C09-2F5D-43C0-AD2D-331956B3896A}" srcOrd="4" destOrd="0" presId="urn:microsoft.com/office/officeart/2005/8/layout/default"/>
    <dgm:cxn modelId="{21EC625B-4878-4B9D-8434-1878338DABDA}" type="presParOf" srcId="{48C92FC1-2130-49B4-BB3E-BA40C72E3656}" destId="{84054872-09D8-43D5-A6B2-C9057ABC7A5D}" srcOrd="5" destOrd="0" presId="urn:microsoft.com/office/officeart/2005/8/layout/default"/>
    <dgm:cxn modelId="{C1F3201E-B059-4F16-A30F-F45B4F706134}" type="presParOf" srcId="{48C92FC1-2130-49B4-BB3E-BA40C72E3656}" destId="{F7DB84FC-FEE2-48DB-BDE3-06E8978FBED7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81523E-3BBA-494F-A0EB-A7184CEB400F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599F1CA-34D5-426E-82D6-9D6B84476A05}" type="pres">
      <dgm:prSet presAssocID="{EF81523E-3BBA-494F-A0EB-A7184CEB400F}" presName="matrix" presStyleCnt="0">
        <dgm:presLayoutVars>
          <dgm:chMax val="1"/>
          <dgm:dir/>
          <dgm:resizeHandles val="exact"/>
        </dgm:presLayoutVars>
      </dgm:prSet>
      <dgm:spPr/>
    </dgm:pt>
  </dgm:ptLst>
  <dgm:cxnLst>
    <dgm:cxn modelId="{44D4C182-DFE1-4526-A9B1-29E6C7F84274}" type="presOf" srcId="{EF81523E-3BBA-494F-A0EB-A7184CEB400F}" destId="{8599F1CA-34D5-426E-82D6-9D6B84476A05}" srcOrd="0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29E452-13A6-449B-9689-42678A5C86A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61AFAAB-189A-41D7-9E35-8D930AB746B4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Data privacy and security</a:t>
          </a:r>
        </a:p>
      </dgm:t>
    </dgm:pt>
    <dgm:pt modelId="{0E1986B8-CA84-4893-AEC0-9F42B452EC23}" type="parTrans" cxnId="{8CBEB6B6-A84F-43D4-AAAD-027AAFEBAECA}">
      <dgm:prSet/>
      <dgm:spPr/>
      <dgm:t>
        <a:bodyPr/>
        <a:lstStyle/>
        <a:p>
          <a:endParaRPr lang="en-US"/>
        </a:p>
      </dgm:t>
    </dgm:pt>
    <dgm:pt modelId="{3152B43E-12E3-4A92-AAAD-61B46B8602B2}" type="sibTrans" cxnId="{8CBEB6B6-A84F-43D4-AAAD-027AAFEBAECA}">
      <dgm:prSet/>
      <dgm:spPr/>
      <dgm:t>
        <a:bodyPr/>
        <a:lstStyle/>
        <a:p>
          <a:endParaRPr lang="en-US"/>
        </a:p>
      </dgm:t>
    </dgm:pt>
    <dgm:pt modelId="{4201246F-DBC5-4F37-B2D3-EAA4401ACEF9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AI bias and monitoring</a:t>
          </a:r>
        </a:p>
      </dgm:t>
    </dgm:pt>
    <dgm:pt modelId="{D12CBACC-CF19-458F-A4AB-8D5B81BDDE7B}" type="parTrans" cxnId="{FF35B71C-475F-4258-9A7F-EE169C7760B0}">
      <dgm:prSet/>
      <dgm:spPr/>
      <dgm:t>
        <a:bodyPr/>
        <a:lstStyle/>
        <a:p>
          <a:endParaRPr lang="en-US"/>
        </a:p>
      </dgm:t>
    </dgm:pt>
    <dgm:pt modelId="{78563D69-6BD8-4FF8-99A9-C60CB9C1DA82}" type="sibTrans" cxnId="{FF35B71C-475F-4258-9A7F-EE169C7760B0}">
      <dgm:prSet/>
      <dgm:spPr/>
      <dgm:t>
        <a:bodyPr/>
        <a:lstStyle/>
        <a:p>
          <a:endParaRPr lang="en-US"/>
        </a:p>
      </dgm:t>
    </dgm:pt>
    <dgm:pt modelId="{DD20557C-7C94-4F03-9C9B-E5E2FB3A8B11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GDPR and controls</a:t>
          </a:r>
        </a:p>
      </dgm:t>
    </dgm:pt>
    <dgm:pt modelId="{EA38008A-0BDF-4451-A619-79405EF4E336}" type="parTrans" cxnId="{6FABCC72-E0E1-4487-B067-F32986794EB5}">
      <dgm:prSet/>
      <dgm:spPr/>
      <dgm:t>
        <a:bodyPr/>
        <a:lstStyle/>
        <a:p>
          <a:endParaRPr lang="en-US"/>
        </a:p>
      </dgm:t>
    </dgm:pt>
    <dgm:pt modelId="{AB5CB3A5-C182-4690-8966-4075638FC04E}" type="sibTrans" cxnId="{6FABCC72-E0E1-4487-B067-F32986794EB5}">
      <dgm:prSet/>
      <dgm:spPr/>
      <dgm:t>
        <a:bodyPr/>
        <a:lstStyle/>
        <a:p>
          <a:endParaRPr lang="en-US"/>
        </a:p>
      </dgm:t>
    </dgm:pt>
    <dgm:pt modelId="{E308360C-6652-45D2-9A90-99130F64AFE2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(O’Brien and </a:t>
          </a:r>
          <a:r>
            <a:rPr lang="en-US" sz="1100" dirty="0" err="1">
              <a:latin typeface="Arial" panose="020B0604020202020204" pitchFamily="34" charset="0"/>
              <a:cs typeface="Arial" panose="020B0604020202020204" pitchFamily="34" charset="0"/>
            </a:rPr>
            <a:t>Marakas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, 2020)</a:t>
          </a:r>
        </a:p>
      </dgm:t>
    </dgm:pt>
    <dgm:pt modelId="{8721C311-F692-4A79-8AEE-A4763FD6AAC4}" type="parTrans" cxnId="{EEE80440-4F5A-4C56-9B58-8554EA534C85}">
      <dgm:prSet/>
      <dgm:spPr/>
      <dgm:t>
        <a:bodyPr/>
        <a:lstStyle/>
        <a:p>
          <a:endParaRPr lang="en-US"/>
        </a:p>
      </dgm:t>
    </dgm:pt>
    <dgm:pt modelId="{810B4DCA-93FF-45A5-8D9F-AD29AA9EA10F}" type="sibTrans" cxnId="{EEE80440-4F5A-4C56-9B58-8554EA534C85}">
      <dgm:prSet/>
      <dgm:spPr/>
      <dgm:t>
        <a:bodyPr/>
        <a:lstStyle/>
        <a:p>
          <a:endParaRPr lang="en-US"/>
        </a:p>
      </dgm:t>
    </dgm:pt>
    <dgm:pt modelId="{0A60CB7C-3E01-4D9B-B313-9EC7E626AD2D}" type="pres">
      <dgm:prSet presAssocID="{9729E452-13A6-449B-9689-42678A5C86AF}" presName="root" presStyleCnt="0">
        <dgm:presLayoutVars>
          <dgm:dir/>
          <dgm:resizeHandles val="exact"/>
        </dgm:presLayoutVars>
      </dgm:prSet>
      <dgm:spPr/>
    </dgm:pt>
    <dgm:pt modelId="{8BB05954-2461-4D0D-BB03-B09A411E8799}" type="pres">
      <dgm:prSet presAssocID="{E61AFAAB-189A-41D7-9E35-8D930AB746B4}" presName="compNode" presStyleCnt="0"/>
      <dgm:spPr/>
    </dgm:pt>
    <dgm:pt modelId="{06086956-1DAF-4A91-B319-8C82106927DF}" type="pres">
      <dgm:prSet presAssocID="{E61AFAAB-189A-41D7-9E35-8D930AB746B4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D19E153-6AD3-4DBA-B49E-E2C0FD7B3CDF}" type="pres">
      <dgm:prSet presAssocID="{E61AFAAB-189A-41D7-9E35-8D930AB746B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DADFA94C-1373-4DDF-B2A7-60FC28765F43}" type="pres">
      <dgm:prSet presAssocID="{E61AFAAB-189A-41D7-9E35-8D930AB746B4}" presName="spaceRect" presStyleCnt="0"/>
      <dgm:spPr/>
    </dgm:pt>
    <dgm:pt modelId="{A695360A-7FC7-4CD5-B0ED-552C64DEE666}" type="pres">
      <dgm:prSet presAssocID="{E61AFAAB-189A-41D7-9E35-8D930AB746B4}" presName="textRect" presStyleLbl="revTx" presStyleIdx="0" presStyleCnt="4">
        <dgm:presLayoutVars>
          <dgm:chMax val="1"/>
          <dgm:chPref val="1"/>
        </dgm:presLayoutVars>
      </dgm:prSet>
      <dgm:spPr/>
    </dgm:pt>
    <dgm:pt modelId="{E3B6460A-0766-4508-81AB-77BFC644A644}" type="pres">
      <dgm:prSet presAssocID="{3152B43E-12E3-4A92-AAAD-61B46B8602B2}" presName="sibTrans" presStyleCnt="0"/>
      <dgm:spPr/>
    </dgm:pt>
    <dgm:pt modelId="{C8D96569-0AFF-4D72-8170-78798CDB8DE9}" type="pres">
      <dgm:prSet presAssocID="{4201246F-DBC5-4F37-B2D3-EAA4401ACEF9}" presName="compNode" presStyleCnt="0"/>
      <dgm:spPr/>
    </dgm:pt>
    <dgm:pt modelId="{4CA7B43C-96EB-433E-A33C-C6F73AE5A9DB}" type="pres">
      <dgm:prSet presAssocID="{4201246F-DBC5-4F37-B2D3-EAA4401ACEF9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3224D13-4127-4C40-9B22-7D1BFF184D66}" type="pres">
      <dgm:prSet presAssocID="{4201246F-DBC5-4F37-B2D3-EAA4401ACEF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4CD6E5F-3631-4F66-BF9F-83C6F7E6827C}" type="pres">
      <dgm:prSet presAssocID="{4201246F-DBC5-4F37-B2D3-EAA4401ACEF9}" presName="spaceRect" presStyleCnt="0"/>
      <dgm:spPr/>
    </dgm:pt>
    <dgm:pt modelId="{3CDE80B3-81F1-45BA-827C-A91C8ABDE21E}" type="pres">
      <dgm:prSet presAssocID="{4201246F-DBC5-4F37-B2D3-EAA4401ACEF9}" presName="textRect" presStyleLbl="revTx" presStyleIdx="1" presStyleCnt="4">
        <dgm:presLayoutVars>
          <dgm:chMax val="1"/>
          <dgm:chPref val="1"/>
        </dgm:presLayoutVars>
      </dgm:prSet>
      <dgm:spPr/>
    </dgm:pt>
    <dgm:pt modelId="{EC84183E-61C6-4F3D-BD11-5694EB78614C}" type="pres">
      <dgm:prSet presAssocID="{78563D69-6BD8-4FF8-99A9-C60CB9C1DA82}" presName="sibTrans" presStyleCnt="0"/>
      <dgm:spPr/>
    </dgm:pt>
    <dgm:pt modelId="{B2618B14-23CE-47DD-AEDB-4CE0F173F058}" type="pres">
      <dgm:prSet presAssocID="{DD20557C-7C94-4F03-9C9B-E5E2FB3A8B11}" presName="compNode" presStyleCnt="0"/>
      <dgm:spPr/>
    </dgm:pt>
    <dgm:pt modelId="{809652C5-B04C-4E59-8FF5-FB999CB09BBF}" type="pres">
      <dgm:prSet presAssocID="{DD20557C-7C94-4F03-9C9B-E5E2FB3A8B11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3F4E71A-166C-4029-AD98-B611245D298E}" type="pres">
      <dgm:prSet presAssocID="{DD20557C-7C94-4F03-9C9B-E5E2FB3A8B1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4F7DD56-30FF-478C-B2FC-D154C6318371}" type="pres">
      <dgm:prSet presAssocID="{DD20557C-7C94-4F03-9C9B-E5E2FB3A8B11}" presName="spaceRect" presStyleCnt="0"/>
      <dgm:spPr/>
    </dgm:pt>
    <dgm:pt modelId="{07632C99-7053-4F7B-8BF8-E39179FA7990}" type="pres">
      <dgm:prSet presAssocID="{DD20557C-7C94-4F03-9C9B-E5E2FB3A8B11}" presName="textRect" presStyleLbl="revTx" presStyleIdx="2" presStyleCnt="4">
        <dgm:presLayoutVars>
          <dgm:chMax val="1"/>
          <dgm:chPref val="1"/>
        </dgm:presLayoutVars>
      </dgm:prSet>
      <dgm:spPr/>
    </dgm:pt>
    <dgm:pt modelId="{1A056D29-C4F9-4A53-9647-61EFF24508E3}" type="pres">
      <dgm:prSet presAssocID="{AB5CB3A5-C182-4690-8966-4075638FC04E}" presName="sibTrans" presStyleCnt="0"/>
      <dgm:spPr/>
    </dgm:pt>
    <dgm:pt modelId="{2CFDFEF8-ABFE-4E67-8177-A6C49FBFC083}" type="pres">
      <dgm:prSet presAssocID="{E308360C-6652-45D2-9A90-99130F64AFE2}" presName="compNode" presStyleCnt="0"/>
      <dgm:spPr/>
    </dgm:pt>
    <dgm:pt modelId="{3A7F5E58-E705-428A-8184-3066F95DBE35}" type="pres">
      <dgm:prSet presAssocID="{E308360C-6652-45D2-9A90-99130F64AFE2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713693D-1FEA-4568-9DCB-15893AF6EB2F}" type="pres">
      <dgm:prSet presAssocID="{E308360C-6652-45D2-9A90-99130F64AFE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C4F96B86-42DC-471B-9FC1-7A5D6971BB13}" type="pres">
      <dgm:prSet presAssocID="{E308360C-6652-45D2-9A90-99130F64AFE2}" presName="spaceRect" presStyleCnt="0"/>
      <dgm:spPr/>
    </dgm:pt>
    <dgm:pt modelId="{2CCE7315-1550-4306-9EF8-C32E52210317}" type="pres">
      <dgm:prSet presAssocID="{E308360C-6652-45D2-9A90-99130F64AFE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F35B71C-475F-4258-9A7F-EE169C7760B0}" srcId="{9729E452-13A6-449B-9689-42678A5C86AF}" destId="{4201246F-DBC5-4F37-B2D3-EAA4401ACEF9}" srcOrd="1" destOrd="0" parTransId="{D12CBACC-CF19-458F-A4AB-8D5B81BDDE7B}" sibTransId="{78563D69-6BD8-4FF8-99A9-C60CB9C1DA82}"/>
    <dgm:cxn modelId="{EE873130-37F7-488D-9633-8DE7895F7DF4}" type="presOf" srcId="{E308360C-6652-45D2-9A90-99130F64AFE2}" destId="{2CCE7315-1550-4306-9EF8-C32E52210317}" srcOrd="0" destOrd="0" presId="urn:microsoft.com/office/officeart/2018/5/layout/IconLeafLabelList"/>
    <dgm:cxn modelId="{EEE80440-4F5A-4C56-9B58-8554EA534C85}" srcId="{9729E452-13A6-449B-9689-42678A5C86AF}" destId="{E308360C-6652-45D2-9A90-99130F64AFE2}" srcOrd="3" destOrd="0" parTransId="{8721C311-F692-4A79-8AEE-A4763FD6AAC4}" sibTransId="{810B4DCA-93FF-45A5-8D9F-AD29AA9EA10F}"/>
    <dgm:cxn modelId="{9CDF7E6E-DB5E-49F9-91A0-775A23601878}" type="presOf" srcId="{DD20557C-7C94-4F03-9C9B-E5E2FB3A8B11}" destId="{07632C99-7053-4F7B-8BF8-E39179FA7990}" srcOrd="0" destOrd="0" presId="urn:microsoft.com/office/officeart/2018/5/layout/IconLeafLabelList"/>
    <dgm:cxn modelId="{6FABCC72-E0E1-4487-B067-F32986794EB5}" srcId="{9729E452-13A6-449B-9689-42678A5C86AF}" destId="{DD20557C-7C94-4F03-9C9B-E5E2FB3A8B11}" srcOrd="2" destOrd="0" parTransId="{EA38008A-0BDF-4451-A619-79405EF4E336}" sibTransId="{AB5CB3A5-C182-4690-8966-4075638FC04E}"/>
    <dgm:cxn modelId="{F2E88E59-08F3-4908-B07C-B86A11D8E10B}" type="presOf" srcId="{9729E452-13A6-449B-9689-42678A5C86AF}" destId="{0A60CB7C-3E01-4D9B-B313-9EC7E626AD2D}" srcOrd="0" destOrd="0" presId="urn:microsoft.com/office/officeart/2018/5/layout/IconLeafLabelList"/>
    <dgm:cxn modelId="{43D19759-C88E-4282-B52A-BCE670E16554}" type="presOf" srcId="{4201246F-DBC5-4F37-B2D3-EAA4401ACEF9}" destId="{3CDE80B3-81F1-45BA-827C-A91C8ABDE21E}" srcOrd="0" destOrd="0" presId="urn:microsoft.com/office/officeart/2018/5/layout/IconLeafLabelList"/>
    <dgm:cxn modelId="{8CBEB6B6-A84F-43D4-AAAD-027AAFEBAECA}" srcId="{9729E452-13A6-449B-9689-42678A5C86AF}" destId="{E61AFAAB-189A-41D7-9E35-8D930AB746B4}" srcOrd="0" destOrd="0" parTransId="{0E1986B8-CA84-4893-AEC0-9F42B452EC23}" sibTransId="{3152B43E-12E3-4A92-AAAD-61B46B8602B2}"/>
    <dgm:cxn modelId="{3964A7F1-D4AB-470F-BCDC-F77E3452B490}" type="presOf" srcId="{E61AFAAB-189A-41D7-9E35-8D930AB746B4}" destId="{A695360A-7FC7-4CD5-B0ED-552C64DEE666}" srcOrd="0" destOrd="0" presId="urn:microsoft.com/office/officeart/2018/5/layout/IconLeafLabelList"/>
    <dgm:cxn modelId="{A946D9F4-2287-4F53-856E-CA36AC5AFEEB}" type="presParOf" srcId="{0A60CB7C-3E01-4D9B-B313-9EC7E626AD2D}" destId="{8BB05954-2461-4D0D-BB03-B09A411E8799}" srcOrd="0" destOrd="0" presId="urn:microsoft.com/office/officeart/2018/5/layout/IconLeafLabelList"/>
    <dgm:cxn modelId="{BDDC9C58-5BCE-44FA-B624-EC4C05F93CFF}" type="presParOf" srcId="{8BB05954-2461-4D0D-BB03-B09A411E8799}" destId="{06086956-1DAF-4A91-B319-8C82106927DF}" srcOrd="0" destOrd="0" presId="urn:microsoft.com/office/officeart/2018/5/layout/IconLeafLabelList"/>
    <dgm:cxn modelId="{B9FDD3AB-CF6C-41DE-B462-AA891F274577}" type="presParOf" srcId="{8BB05954-2461-4D0D-BB03-B09A411E8799}" destId="{BD19E153-6AD3-4DBA-B49E-E2C0FD7B3CDF}" srcOrd="1" destOrd="0" presId="urn:microsoft.com/office/officeart/2018/5/layout/IconLeafLabelList"/>
    <dgm:cxn modelId="{1F943594-6DAD-4D7D-B056-57EFFA32CD4E}" type="presParOf" srcId="{8BB05954-2461-4D0D-BB03-B09A411E8799}" destId="{DADFA94C-1373-4DDF-B2A7-60FC28765F43}" srcOrd="2" destOrd="0" presId="urn:microsoft.com/office/officeart/2018/5/layout/IconLeafLabelList"/>
    <dgm:cxn modelId="{492C4564-14DD-435C-AD80-BBEC50ED8BF6}" type="presParOf" srcId="{8BB05954-2461-4D0D-BB03-B09A411E8799}" destId="{A695360A-7FC7-4CD5-B0ED-552C64DEE666}" srcOrd="3" destOrd="0" presId="urn:microsoft.com/office/officeart/2018/5/layout/IconLeafLabelList"/>
    <dgm:cxn modelId="{64EE7DCB-EE5C-4AE3-B171-A7515378C0FF}" type="presParOf" srcId="{0A60CB7C-3E01-4D9B-B313-9EC7E626AD2D}" destId="{E3B6460A-0766-4508-81AB-77BFC644A644}" srcOrd="1" destOrd="0" presId="urn:microsoft.com/office/officeart/2018/5/layout/IconLeafLabelList"/>
    <dgm:cxn modelId="{84080A36-26EB-40F8-AE5D-41D897A591AC}" type="presParOf" srcId="{0A60CB7C-3E01-4D9B-B313-9EC7E626AD2D}" destId="{C8D96569-0AFF-4D72-8170-78798CDB8DE9}" srcOrd="2" destOrd="0" presId="urn:microsoft.com/office/officeart/2018/5/layout/IconLeafLabelList"/>
    <dgm:cxn modelId="{BF90B5EB-921A-41E2-8DF1-F3A1627C2832}" type="presParOf" srcId="{C8D96569-0AFF-4D72-8170-78798CDB8DE9}" destId="{4CA7B43C-96EB-433E-A33C-C6F73AE5A9DB}" srcOrd="0" destOrd="0" presId="urn:microsoft.com/office/officeart/2018/5/layout/IconLeafLabelList"/>
    <dgm:cxn modelId="{ABBCC62D-1B33-42F7-B75F-7FDE1C5CBC64}" type="presParOf" srcId="{C8D96569-0AFF-4D72-8170-78798CDB8DE9}" destId="{D3224D13-4127-4C40-9B22-7D1BFF184D66}" srcOrd="1" destOrd="0" presId="urn:microsoft.com/office/officeart/2018/5/layout/IconLeafLabelList"/>
    <dgm:cxn modelId="{DB6802C8-E08D-45EA-96E4-A64BC4CDF6AC}" type="presParOf" srcId="{C8D96569-0AFF-4D72-8170-78798CDB8DE9}" destId="{C4CD6E5F-3631-4F66-BF9F-83C6F7E6827C}" srcOrd="2" destOrd="0" presId="urn:microsoft.com/office/officeart/2018/5/layout/IconLeafLabelList"/>
    <dgm:cxn modelId="{18232EC2-AD4D-409C-ACC4-4C612C17424F}" type="presParOf" srcId="{C8D96569-0AFF-4D72-8170-78798CDB8DE9}" destId="{3CDE80B3-81F1-45BA-827C-A91C8ABDE21E}" srcOrd="3" destOrd="0" presId="urn:microsoft.com/office/officeart/2018/5/layout/IconLeafLabelList"/>
    <dgm:cxn modelId="{DE065459-9FD4-498A-8B31-F0EFE07427DA}" type="presParOf" srcId="{0A60CB7C-3E01-4D9B-B313-9EC7E626AD2D}" destId="{EC84183E-61C6-4F3D-BD11-5694EB78614C}" srcOrd="3" destOrd="0" presId="urn:microsoft.com/office/officeart/2018/5/layout/IconLeafLabelList"/>
    <dgm:cxn modelId="{DC018E8D-A267-4F78-9D73-792DA4C7CEDB}" type="presParOf" srcId="{0A60CB7C-3E01-4D9B-B313-9EC7E626AD2D}" destId="{B2618B14-23CE-47DD-AEDB-4CE0F173F058}" srcOrd="4" destOrd="0" presId="urn:microsoft.com/office/officeart/2018/5/layout/IconLeafLabelList"/>
    <dgm:cxn modelId="{EBCC8F65-EE4F-4FF1-AF93-A7FF12509ABC}" type="presParOf" srcId="{B2618B14-23CE-47DD-AEDB-4CE0F173F058}" destId="{809652C5-B04C-4E59-8FF5-FB999CB09BBF}" srcOrd="0" destOrd="0" presId="urn:microsoft.com/office/officeart/2018/5/layout/IconLeafLabelList"/>
    <dgm:cxn modelId="{871443B4-D5DF-4BE3-8381-01ED4F7ED947}" type="presParOf" srcId="{B2618B14-23CE-47DD-AEDB-4CE0F173F058}" destId="{D3F4E71A-166C-4029-AD98-B611245D298E}" srcOrd="1" destOrd="0" presId="urn:microsoft.com/office/officeart/2018/5/layout/IconLeafLabelList"/>
    <dgm:cxn modelId="{A2389639-0E86-4F21-8A61-E6357C145974}" type="presParOf" srcId="{B2618B14-23CE-47DD-AEDB-4CE0F173F058}" destId="{F4F7DD56-30FF-478C-B2FC-D154C6318371}" srcOrd="2" destOrd="0" presId="urn:microsoft.com/office/officeart/2018/5/layout/IconLeafLabelList"/>
    <dgm:cxn modelId="{886F864E-361E-407B-A33A-FF8084BAFF5B}" type="presParOf" srcId="{B2618B14-23CE-47DD-AEDB-4CE0F173F058}" destId="{07632C99-7053-4F7B-8BF8-E39179FA7990}" srcOrd="3" destOrd="0" presId="urn:microsoft.com/office/officeart/2018/5/layout/IconLeafLabelList"/>
    <dgm:cxn modelId="{F66AE7C1-24E4-4856-B7D8-7876071D9BFF}" type="presParOf" srcId="{0A60CB7C-3E01-4D9B-B313-9EC7E626AD2D}" destId="{1A056D29-C4F9-4A53-9647-61EFF24508E3}" srcOrd="5" destOrd="0" presId="urn:microsoft.com/office/officeart/2018/5/layout/IconLeafLabelList"/>
    <dgm:cxn modelId="{DBB0F95A-DE29-48E5-A87B-ECD658979949}" type="presParOf" srcId="{0A60CB7C-3E01-4D9B-B313-9EC7E626AD2D}" destId="{2CFDFEF8-ABFE-4E67-8177-A6C49FBFC083}" srcOrd="6" destOrd="0" presId="urn:microsoft.com/office/officeart/2018/5/layout/IconLeafLabelList"/>
    <dgm:cxn modelId="{4665CD6F-C19D-46F2-8184-B8FABAAA8B74}" type="presParOf" srcId="{2CFDFEF8-ABFE-4E67-8177-A6C49FBFC083}" destId="{3A7F5E58-E705-428A-8184-3066F95DBE35}" srcOrd="0" destOrd="0" presId="urn:microsoft.com/office/officeart/2018/5/layout/IconLeafLabelList"/>
    <dgm:cxn modelId="{BC1C8473-BFF2-47E7-A1AB-6F75E7FF4001}" type="presParOf" srcId="{2CFDFEF8-ABFE-4E67-8177-A6C49FBFC083}" destId="{0713693D-1FEA-4568-9DCB-15893AF6EB2F}" srcOrd="1" destOrd="0" presId="urn:microsoft.com/office/officeart/2018/5/layout/IconLeafLabelList"/>
    <dgm:cxn modelId="{5F17E10F-41E6-407E-B3C0-0BEFEF7688E8}" type="presParOf" srcId="{2CFDFEF8-ABFE-4E67-8177-A6C49FBFC083}" destId="{C4F96B86-42DC-471B-9FC1-7A5D6971BB13}" srcOrd="2" destOrd="0" presId="urn:microsoft.com/office/officeart/2018/5/layout/IconLeafLabelList"/>
    <dgm:cxn modelId="{D582B703-1608-418F-B156-1C9A9F2230E7}" type="presParOf" srcId="{2CFDFEF8-ABFE-4E67-8177-A6C49FBFC083}" destId="{2CCE7315-1550-4306-9EF8-C32E5221031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79558B4-81E6-473D-82D4-B14661227CCE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1B03E91-69AD-4204-9B5A-40F52234D734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ERP + DSS</a:t>
          </a:r>
        </a:p>
      </dgm:t>
    </dgm:pt>
    <dgm:pt modelId="{90D17686-54B9-4369-8BB5-03CD809D01B5}" type="parTrans" cxnId="{8BF418E5-3D74-494A-81F8-FF0E4CBA2EEE}">
      <dgm:prSet/>
      <dgm:spPr/>
      <dgm:t>
        <a:bodyPr/>
        <a:lstStyle/>
        <a:p>
          <a:endParaRPr lang="en-US"/>
        </a:p>
      </dgm:t>
    </dgm:pt>
    <dgm:pt modelId="{353E1956-3B95-4F3A-A3DF-750D567B33DF}" type="sibTrans" cxnId="{8BF418E5-3D74-494A-81F8-FF0E4CBA2EEE}">
      <dgm:prSet/>
      <dgm:spPr/>
      <dgm:t>
        <a:bodyPr/>
        <a:lstStyle/>
        <a:p>
          <a:endParaRPr lang="en-US"/>
        </a:p>
      </dgm:t>
    </dgm:pt>
    <dgm:pt modelId="{1CC034C0-4B1F-4711-B1F2-90866F4317A0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Supply chain efficiency</a:t>
          </a:r>
        </a:p>
      </dgm:t>
    </dgm:pt>
    <dgm:pt modelId="{40E0747C-0445-4426-A92F-4EA6FC1C9230}" type="parTrans" cxnId="{6CDF26CB-A9B7-43E7-B887-BDE298006E7D}">
      <dgm:prSet/>
      <dgm:spPr/>
      <dgm:t>
        <a:bodyPr/>
        <a:lstStyle/>
        <a:p>
          <a:endParaRPr lang="en-US"/>
        </a:p>
      </dgm:t>
    </dgm:pt>
    <dgm:pt modelId="{9F6DD671-A3C4-4C32-840C-A92147A829A9}" type="sibTrans" cxnId="{6CDF26CB-A9B7-43E7-B887-BDE298006E7D}">
      <dgm:prSet/>
      <dgm:spPr/>
      <dgm:t>
        <a:bodyPr/>
        <a:lstStyle/>
        <a:p>
          <a:endParaRPr lang="en-US"/>
        </a:p>
      </dgm:t>
    </dgm:pt>
    <dgm:pt modelId="{4D086C1F-21F6-4676-BA3C-EECF2FFD696B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Data-driven decisions</a:t>
          </a:r>
        </a:p>
      </dgm:t>
    </dgm:pt>
    <dgm:pt modelId="{957216D5-D3DA-4D1D-A169-1C3CE7931850}" type="parTrans" cxnId="{10037B49-596F-445B-AF85-C29D743B9252}">
      <dgm:prSet/>
      <dgm:spPr/>
      <dgm:t>
        <a:bodyPr/>
        <a:lstStyle/>
        <a:p>
          <a:endParaRPr lang="en-US"/>
        </a:p>
      </dgm:t>
    </dgm:pt>
    <dgm:pt modelId="{BF24120F-3F85-49D9-928A-E0465F0BE8D8}" type="sibTrans" cxnId="{10037B49-596F-445B-AF85-C29D743B9252}">
      <dgm:prSet/>
      <dgm:spPr/>
      <dgm:t>
        <a:bodyPr/>
        <a:lstStyle/>
        <a:p>
          <a:endParaRPr lang="en-US"/>
        </a:p>
      </dgm:t>
    </dgm:pt>
    <dgm:pt modelId="{F049DAF2-A001-4609-AEBB-E324BCAA8542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(Laudon and Laudon, 2024)</a:t>
          </a:r>
        </a:p>
      </dgm:t>
    </dgm:pt>
    <dgm:pt modelId="{4873E2F5-557A-4A9C-8146-09274998F08B}" type="parTrans" cxnId="{EA1A2035-4EAA-41D1-8172-8788D597FF7F}">
      <dgm:prSet/>
      <dgm:spPr/>
      <dgm:t>
        <a:bodyPr/>
        <a:lstStyle/>
        <a:p>
          <a:endParaRPr lang="en-US"/>
        </a:p>
      </dgm:t>
    </dgm:pt>
    <dgm:pt modelId="{42584504-77B6-45A4-924F-A289BB0BC47A}" type="sibTrans" cxnId="{EA1A2035-4EAA-41D1-8172-8788D597FF7F}">
      <dgm:prSet/>
      <dgm:spPr/>
      <dgm:t>
        <a:bodyPr/>
        <a:lstStyle/>
        <a:p>
          <a:endParaRPr lang="en-US"/>
        </a:p>
      </dgm:t>
    </dgm:pt>
    <dgm:pt modelId="{5F961526-9CCB-43CE-8E3C-24922F4C3757}" type="pres">
      <dgm:prSet presAssocID="{879558B4-81E6-473D-82D4-B14661227CCE}" presName="linear" presStyleCnt="0">
        <dgm:presLayoutVars>
          <dgm:dir/>
          <dgm:animLvl val="lvl"/>
          <dgm:resizeHandles val="exact"/>
        </dgm:presLayoutVars>
      </dgm:prSet>
      <dgm:spPr/>
    </dgm:pt>
    <dgm:pt modelId="{632F6C2F-0649-4275-89B2-74BA62CB8529}" type="pres">
      <dgm:prSet presAssocID="{B1B03E91-69AD-4204-9B5A-40F52234D734}" presName="parentLin" presStyleCnt="0"/>
      <dgm:spPr/>
    </dgm:pt>
    <dgm:pt modelId="{75DE763A-C62E-451B-873B-3B60DEB127E9}" type="pres">
      <dgm:prSet presAssocID="{B1B03E91-69AD-4204-9B5A-40F52234D734}" presName="parentLeftMargin" presStyleLbl="node1" presStyleIdx="0" presStyleCnt="4"/>
      <dgm:spPr/>
    </dgm:pt>
    <dgm:pt modelId="{C7A12CAF-F054-4050-80B0-C2D1F8F07605}" type="pres">
      <dgm:prSet presAssocID="{B1B03E91-69AD-4204-9B5A-40F52234D73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C0B8471-69D0-4499-92E7-42CA83BD76E5}" type="pres">
      <dgm:prSet presAssocID="{B1B03E91-69AD-4204-9B5A-40F52234D734}" presName="negativeSpace" presStyleCnt="0"/>
      <dgm:spPr/>
    </dgm:pt>
    <dgm:pt modelId="{FCD88AAF-57C0-4F60-AFEF-6885E800B653}" type="pres">
      <dgm:prSet presAssocID="{B1B03E91-69AD-4204-9B5A-40F52234D734}" presName="childText" presStyleLbl="conFgAcc1" presStyleIdx="0" presStyleCnt="4">
        <dgm:presLayoutVars>
          <dgm:bulletEnabled val="1"/>
        </dgm:presLayoutVars>
      </dgm:prSet>
      <dgm:spPr/>
    </dgm:pt>
    <dgm:pt modelId="{9D71AEE8-7BF9-4E32-9BC6-D911E534F9C8}" type="pres">
      <dgm:prSet presAssocID="{353E1956-3B95-4F3A-A3DF-750D567B33DF}" presName="spaceBetweenRectangles" presStyleCnt="0"/>
      <dgm:spPr/>
    </dgm:pt>
    <dgm:pt modelId="{7E393FE7-6C17-4624-9536-13AFE6D3ED44}" type="pres">
      <dgm:prSet presAssocID="{1CC034C0-4B1F-4711-B1F2-90866F4317A0}" presName="parentLin" presStyleCnt="0"/>
      <dgm:spPr/>
    </dgm:pt>
    <dgm:pt modelId="{CE996C30-AC6D-47F6-883F-5EF488047A62}" type="pres">
      <dgm:prSet presAssocID="{1CC034C0-4B1F-4711-B1F2-90866F4317A0}" presName="parentLeftMargin" presStyleLbl="node1" presStyleIdx="0" presStyleCnt="4"/>
      <dgm:spPr/>
    </dgm:pt>
    <dgm:pt modelId="{B51219FB-0EE0-40C9-8973-666F6162E283}" type="pres">
      <dgm:prSet presAssocID="{1CC034C0-4B1F-4711-B1F2-90866F4317A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6CC1A79-B2F8-4A2B-BF94-0F65966D6780}" type="pres">
      <dgm:prSet presAssocID="{1CC034C0-4B1F-4711-B1F2-90866F4317A0}" presName="negativeSpace" presStyleCnt="0"/>
      <dgm:spPr/>
    </dgm:pt>
    <dgm:pt modelId="{3288E0E9-BA03-4905-A622-87798023432D}" type="pres">
      <dgm:prSet presAssocID="{1CC034C0-4B1F-4711-B1F2-90866F4317A0}" presName="childText" presStyleLbl="conFgAcc1" presStyleIdx="1" presStyleCnt="4">
        <dgm:presLayoutVars>
          <dgm:bulletEnabled val="1"/>
        </dgm:presLayoutVars>
      </dgm:prSet>
      <dgm:spPr/>
    </dgm:pt>
    <dgm:pt modelId="{7592769B-93B6-49E8-91FA-C78756EE46A1}" type="pres">
      <dgm:prSet presAssocID="{9F6DD671-A3C4-4C32-840C-A92147A829A9}" presName="spaceBetweenRectangles" presStyleCnt="0"/>
      <dgm:spPr/>
    </dgm:pt>
    <dgm:pt modelId="{844BD6B4-3435-4041-B511-A77CB95399CA}" type="pres">
      <dgm:prSet presAssocID="{4D086C1F-21F6-4676-BA3C-EECF2FFD696B}" presName="parentLin" presStyleCnt="0"/>
      <dgm:spPr/>
    </dgm:pt>
    <dgm:pt modelId="{A69B3891-8546-4265-AADA-F280B8479174}" type="pres">
      <dgm:prSet presAssocID="{4D086C1F-21F6-4676-BA3C-EECF2FFD696B}" presName="parentLeftMargin" presStyleLbl="node1" presStyleIdx="1" presStyleCnt="4"/>
      <dgm:spPr/>
    </dgm:pt>
    <dgm:pt modelId="{4F3C43C9-42FC-463F-A800-861E4D4790CA}" type="pres">
      <dgm:prSet presAssocID="{4D086C1F-21F6-4676-BA3C-EECF2FFD696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9BE7ECE-A594-4A1C-928D-B30AF23026E5}" type="pres">
      <dgm:prSet presAssocID="{4D086C1F-21F6-4676-BA3C-EECF2FFD696B}" presName="negativeSpace" presStyleCnt="0"/>
      <dgm:spPr/>
    </dgm:pt>
    <dgm:pt modelId="{D551486B-B498-49F8-B6D4-024B1EB14BE7}" type="pres">
      <dgm:prSet presAssocID="{4D086C1F-21F6-4676-BA3C-EECF2FFD696B}" presName="childText" presStyleLbl="conFgAcc1" presStyleIdx="2" presStyleCnt="4">
        <dgm:presLayoutVars>
          <dgm:bulletEnabled val="1"/>
        </dgm:presLayoutVars>
      </dgm:prSet>
      <dgm:spPr/>
    </dgm:pt>
    <dgm:pt modelId="{DC5D82BD-D6D1-4976-9C2F-68C587D4350E}" type="pres">
      <dgm:prSet presAssocID="{BF24120F-3F85-49D9-928A-E0465F0BE8D8}" presName="spaceBetweenRectangles" presStyleCnt="0"/>
      <dgm:spPr/>
    </dgm:pt>
    <dgm:pt modelId="{1C249215-6095-42EA-A133-15E3E3812073}" type="pres">
      <dgm:prSet presAssocID="{F049DAF2-A001-4609-AEBB-E324BCAA8542}" presName="parentLin" presStyleCnt="0"/>
      <dgm:spPr/>
    </dgm:pt>
    <dgm:pt modelId="{F935AAF3-F57B-4BE4-AC0D-8D244F814419}" type="pres">
      <dgm:prSet presAssocID="{F049DAF2-A001-4609-AEBB-E324BCAA8542}" presName="parentLeftMargin" presStyleLbl="node1" presStyleIdx="2" presStyleCnt="4"/>
      <dgm:spPr/>
    </dgm:pt>
    <dgm:pt modelId="{3BC3FF7A-41DF-4DF3-963B-ACD34A9EC151}" type="pres">
      <dgm:prSet presAssocID="{F049DAF2-A001-4609-AEBB-E324BCAA854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F83CDBC-A22E-421B-8D6C-BA213B65DA9B}" type="pres">
      <dgm:prSet presAssocID="{F049DAF2-A001-4609-AEBB-E324BCAA8542}" presName="negativeSpace" presStyleCnt="0"/>
      <dgm:spPr/>
    </dgm:pt>
    <dgm:pt modelId="{CCFDCC1F-C01D-47D4-BC44-D9DA916A8AEA}" type="pres">
      <dgm:prSet presAssocID="{F049DAF2-A001-4609-AEBB-E324BCAA854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2D4A122-A147-4FAC-85B8-6C1807F025A5}" type="presOf" srcId="{F049DAF2-A001-4609-AEBB-E324BCAA8542}" destId="{3BC3FF7A-41DF-4DF3-963B-ACD34A9EC151}" srcOrd="1" destOrd="0" presId="urn:microsoft.com/office/officeart/2005/8/layout/list1"/>
    <dgm:cxn modelId="{EA1A2035-4EAA-41D1-8172-8788D597FF7F}" srcId="{879558B4-81E6-473D-82D4-B14661227CCE}" destId="{F049DAF2-A001-4609-AEBB-E324BCAA8542}" srcOrd="3" destOrd="0" parTransId="{4873E2F5-557A-4A9C-8146-09274998F08B}" sibTransId="{42584504-77B6-45A4-924F-A289BB0BC47A}"/>
    <dgm:cxn modelId="{7348713F-4AF4-43B6-935B-2218E9CDCD38}" type="presOf" srcId="{1CC034C0-4B1F-4711-B1F2-90866F4317A0}" destId="{CE996C30-AC6D-47F6-883F-5EF488047A62}" srcOrd="0" destOrd="0" presId="urn:microsoft.com/office/officeart/2005/8/layout/list1"/>
    <dgm:cxn modelId="{10037B49-596F-445B-AF85-C29D743B9252}" srcId="{879558B4-81E6-473D-82D4-B14661227CCE}" destId="{4D086C1F-21F6-4676-BA3C-EECF2FFD696B}" srcOrd="2" destOrd="0" parTransId="{957216D5-D3DA-4D1D-A169-1C3CE7931850}" sibTransId="{BF24120F-3F85-49D9-928A-E0465F0BE8D8}"/>
    <dgm:cxn modelId="{8845AB6C-4B56-4A7B-9E6D-2E9331BA162A}" type="presOf" srcId="{1CC034C0-4B1F-4711-B1F2-90866F4317A0}" destId="{B51219FB-0EE0-40C9-8973-666F6162E283}" srcOrd="1" destOrd="0" presId="urn:microsoft.com/office/officeart/2005/8/layout/list1"/>
    <dgm:cxn modelId="{6155406E-E2DF-4736-B99D-B08A034DA50C}" type="presOf" srcId="{4D086C1F-21F6-4676-BA3C-EECF2FFD696B}" destId="{4F3C43C9-42FC-463F-A800-861E4D4790CA}" srcOrd="1" destOrd="0" presId="urn:microsoft.com/office/officeart/2005/8/layout/list1"/>
    <dgm:cxn modelId="{824EBC8D-64F9-459C-97F4-1783576CB1D2}" type="presOf" srcId="{B1B03E91-69AD-4204-9B5A-40F52234D734}" destId="{75DE763A-C62E-451B-873B-3B60DEB127E9}" srcOrd="0" destOrd="0" presId="urn:microsoft.com/office/officeart/2005/8/layout/list1"/>
    <dgm:cxn modelId="{80378B95-91FC-4BEC-B658-74535D8E63A5}" type="presOf" srcId="{4D086C1F-21F6-4676-BA3C-EECF2FFD696B}" destId="{A69B3891-8546-4265-AADA-F280B8479174}" srcOrd="0" destOrd="0" presId="urn:microsoft.com/office/officeart/2005/8/layout/list1"/>
    <dgm:cxn modelId="{97CE32AE-E10B-456C-AD8B-B3E0C107D603}" type="presOf" srcId="{F049DAF2-A001-4609-AEBB-E324BCAA8542}" destId="{F935AAF3-F57B-4BE4-AC0D-8D244F814419}" srcOrd="0" destOrd="0" presId="urn:microsoft.com/office/officeart/2005/8/layout/list1"/>
    <dgm:cxn modelId="{D7933FB3-BA37-4424-82B5-A69ECC2DBACC}" type="presOf" srcId="{879558B4-81E6-473D-82D4-B14661227CCE}" destId="{5F961526-9CCB-43CE-8E3C-24922F4C3757}" srcOrd="0" destOrd="0" presId="urn:microsoft.com/office/officeart/2005/8/layout/list1"/>
    <dgm:cxn modelId="{6CDF26CB-A9B7-43E7-B887-BDE298006E7D}" srcId="{879558B4-81E6-473D-82D4-B14661227CCE}" destId="{1CC034C0-4B1F-4711-B1F2-90866F4317A0}" srcOrd="1" destOrd="0" parTransId="{40E0747C-0445-4426-A92F-4EA6FC1C9230}" sibTransId="{9F6DD671-A3C4-4C32-840C-A92147A829A9}"/>
    <dgm:cxn modelId="{E927C3E3-F4E0-4AFF-8BCB-092051E0F919}" type="presOf" srcId="{B1B03E91-69AD-4204-9B5A-40F52234D734}" destId="{C7A12CAF-F054-4050-80B0-C2D1F8F07605}" srcOrd="1" destOrd="0" presId="urn:microsoft.com/office/officeart/2005/8/layout/list1"/>
    <dgm:cxn modelId="{8BF418E5-3D74-494A-81F8-FF0E4CBA2EEE}" srcId="{879558B4-81E6-473D-82D4-B14661227CCE}" destId="{B1B03E91-69AD-4204-9B5A-40F52234D734}" srcOrd="0" destOrd="0" parTransId="{90D17686-54B9-4369-8BB5-03CD809D01B5}" sibTransId="{353E1956-3B95-4F3A-A3DF-750D567B33DF}"/>
    <dgm:cxn modelId="{EACA4435-F5EC-4D4C-BA34-4CE6A5CFF8F1}" type="presParOf" srcId="{5F961526-9CCB-43CE-8E3C-24922F4C3757}" destId="{632F6C2F-0649-4275-89B2-74BA62CB8529}" srcOrd="0" destOrd="0" presId="urn:microsoft.com/office/officeart/2005/8/layout/list1"/>
    <dgm:cxn modelId="{57CF1780-5BD2-4D23-8D1A-EEAFB4DEA215}" type="presParOf" srcId="{632F6C2F-0649-4275-89B2-74BA62CB8529}" destId="{75DE763A-C62E-451B-873B-3B60DEB127E9}" srcOrd="0" destOrd="0" presId="urn:microsoft.com/office/officeart/2005/8/layout/list1"/>
    <dgm:cxn modelId="{327B5E5F-452B-432C-8225-608A1A30B5B4}" type="presParOf" srcId="{632F6C2F-0649-4275-89B2-74BA62CB8529}" destId="{C7A12CAF-F054-4050-80B0-C2D1F8F07605}" srcOrd="1" destOrd="0" presId="urn:microsoft.com/office/officeart/2005/8/layout/list1"/>
    <dgm:cxn modelId="{654ACC6E-392A-4E9A-A947-3DCA22C1B89F}" type="presParOf" srcId="{5F961526-9CCB-43CE-8E3C-24922F4C3757}" destId="{6C0B8471-69D0-4499-92E7-42CA83BD76E5}" srcOrd="1" destOrd="0" presId="urn:microsoft.com/office/officeart/2005/8/layout/list1"/>
    <dgm:cxn modelId="{1131909E-E022-4F4B-BE2A-7CD08729C2E0}" type="presParOf" srcId="{5F961526-9CCB-43CE-8E3C-24922F4C3757}" destId="{FCD88AAF-57C0-4F60-AFEF-6885E800B653}" srcOrd="2" destOrd="0" presId="urn:microsoft.com/office/officeart/2005/8/layout/list1"/>
    <dgm:cxn modelId="{26B218EE-025E-44D3-AE61-58CAC0C6B689}" type="presParOf" srcId="{5F961526-9CCB-43CE-8E3C-24922F4C3757}" destId="{9D71AEE8-7BF9-4E32-9BC6-D911E534F9C8}" srcOrd="3" destOrd="0" presId="urn:microsoft.com/office/officeart/2005/8/layout/list1"/>
    <dgm:cxn modelId="{1259A502-BE5A-4626-903E-4611DDB05E00}" type="presParOf" srcId="{5F961526-9CCB-43CE-8E3C-24922F4C3757}" destId="{7E393FE7-6C17-4624-9536-13AFE6D3ED44}" srcOrd="4" destOrd="0" presId="urn:microsoft.com/office/officeart/2005/8/layout/list1"/>
    <dgm:cxn modelId="{93DA645B-44FC-4403-B54A-A49C4ED083F6}" type="presParOf" srcId="{7E393FE7-6C17-4624-9536-13AFE6D3ED44}" destId="{CE996C30-AC6D-47F6-883F-5EF488047A62}" srcOrd="0" destOrd="0" presId="urn:microsoft.com/office/officeart/2005/8/layout/list1"/>
    <dgm:cxn modelId="{9F13CCED-8F50-46DB-AAF8-DB0B50F03B8D}" type="presParOf" srcId="{7E393FE7-6C17-4624-9536-13AFE6D3ED44}" destId="{B51219FB-0EE0-40C9-8973-666F6162E283}" srcOrd="1" destOrd="0" presId="urn:microsoft.com/office/officeart/2005/8/layout/list1"/>
    <dgm:cxn modelId="{B69B7BA3-C454-493F-9ADC-E68250E9302C}" type="presParOf" srcId="{5F961526-9CCB-43CE-8E3C-24922F4C3757}" destId="{B6CC1A79-B2F8-4A2B-BF94-0F65966D6780}" srcOrd="5" destOrd="0" presId="urn:microsoft.com/office/officeart/2005/8/layout/list1"/>
    <dgm:cxn modelId="{F98328A3-48CF-4E77-AFBB-51154367B9DA}" type="presParOf" srcId="{5F961526-9CCB-43CE-8E3C-24922F4C3757}" destId="{3288E0E9-BA03-4905-A622-87798023432D}" srcOrd="6" destOrd="0" presId="urn:microsoft.com/office/officeart/2005/8/layout/list1"/>
    <dgm:cxn modelId="{97188B72-D5E7-4455-A0CF-47DAB88BC7A4}" type="presParOf" srcId="{5F961526-9CCB-43CE-8E3C-24922F4C3757}" destId="{7592769B-93B6-49E8-91FA-C78756EE46A1}" srcOrd="7" destOrd="0" presId="urn:microsoft.com/office/officeart/2005/8/layout/list1"/>
    <dgm:cxn modelId="{42A54DEB-1C3E-4823-877F-06D3BEB5BEDC}" type="presParOf" srcId="{5F961526-9CCB-43CE-8E3C-24922F4C3757}" destId="{844BD6B4-3435-4041-B511-A77CB95399CA}" srcOrd="8" destOrd="0" presId="urn:microsoft.com/office/officeart/2005/8/layout/list1"/>
    <dgm:cxn modelId="{505A44A7-B2E7-49FE-A83A-3DCB74BEBA5C}" type="presParOf" srcId="{844BD6B4-3435-4041-B511-A77CB95399CA}" destId="{A69B3891-8546-4265-AADA-F280B8479174}" srcOrd="0" destOrd="0" presId="urn:microsoft.com/office/officeart/2005/8/layout/list1"/>
    <dgm:cxn modelId="{C2FD5F08-B74A-463C-9847-A5B5E8910D85}" type="presParOf" srcId="{844BD6B4-3435-4041-B511-A77CB95399CA}" destId="{4F3C43C9-42FC-463F-A800-861E4D4790CA}" srcOrd="1" destOrd="0" presId="urn:microsoft.com/office/officeart/2005/8/layout/list1"/>
    <dgm:cxn modelId="{4F2EFE17-D8E6-4818-BFFE-897F3371C672}" type="presParOf" srcId="{5F961526-9CCB-43CE-8E3C-24922F4C3757}" destId="{69BE7ECE-A594-4A1C-928D-B30AF23026E5}" srcOrd="9" destOrd="0" presId="urn:microsoft.com/office/officeart/2005/8/layout/list1"/>
    <dgm:cxn modelId="{BBA2799D-4D37-41FA-AEDB-C3AB91A1C2EE}" type="presParOf" srcId="{5F961526-9CCB-43CE-8E3C-24922F4C3757}" destId="{D551486B-B498-49F8-B6D4-024B1EB14BE7}" srcOrd="10" destOrd="0" presId="urn:microsoft.com/office/officeart/2005/8/layout/list1"/>
    <dgm:cxn modelId="{6EF29210-C311-4BD2-86A9-EAE12C425F41}" type="presParOf" srcId="{5F961526-9CCB-43CE-8E3C-24922F4C3757}" destId="{DC5D82BD-D6D1-4976-9C2F-68C587D4350E}" srcOrd="11" destOrd="0" presId="urn:microsoft.com/office/officeart/2005/8/layout/list1"/>
    <dgm:cxn modelId="{1D2E5EE2-3E60-4751-B157-23FE68793AAA}" type="presParOf" srcId="{5F961526-9CCB-43CE-8E3C-24922F4C3757}" destId="{1C249215-6095-42EA-A133-15E3E3812073}" srcOrd="12" destOrd="0" presId="urn:microsoft.com/office/officeart/2005/8/layout/list1"/>
    <dgm:cxn modelId="{A1973057-7C4E-43AE-BB4E-2E1A00AB6A48}" type="presParOf" srcId="{1C249215-6095-42EA-A133-15E3E3812073}" destId="{F935AAF3-F57B-4BE4-AC0D-8D244F814419}" srcOrd="0" destOrd="0" presId="urn:microsoft.com/office/officeart/2005/8/layout/list1"/>
    <dgm:cxn modelId="{DA679FCB-84B6-431F-8D39-88EE02E4BCC3}" type="presParOf" srcId="{1C249215-6095-42EA-A133-15E3E3812073}" destId="{3BC3FF7A-41DF-4DF3-963B-ACD34A9EC151}" srcOrd="1" destOrd="0" presId="urn:microsoft.com/office/officeart/2005/8/layout/list1"/>
    <dgm:cxn modelId="{03EAF130-8817-4BF8-9EA1-CC653B2756B6}" type="presParOf" srcId="{5F961526-9CCB-43CE-8E3C-24922F4C3757}" destId="{EF83CDBC-A22E-421B-8D6C-BA213B65DA9B}" srcOrd="13" destOrd="0" presId="urn:microsoft.com/office/officeart/2005/8/layout/list1"/>
    <dgm:cxn modelId="{0A2AAB08-1C06-44AB-9BF2-F0BF88E7B7BB}" type="presParOf" srcId="{5F961526-9CCB-43CE-8E3C-24922F4C3757}" destId="{CCFDCC1F-C01D-47D4-BC44-D9DA916A8AEA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CE09FD-964D-4A69-B0F1-C0AB05486A58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C453266-EF43-4371-9E9A-5C04F0FC385B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CRM – Clubcard</a:t>
          </a:r>
        </a:p>
      </dgm:t>
    </dgm:pt>
    <dgm:pt modelId="{745581E0-C6A1-4133-B3D5-2D9533549799}" type="parTrans" cxnId="{6E8AD596-8303-47CE-BF42-D3AD9CD5FEE5}">
      <dgm:prSet/>
      <dgm:spPr/>
      <dgm:t>
        <a:bodyPr/>
        <a:lstStyle/>
        <a:p>
          <a:endParaRPr lang="en-US"/>
        </a:p>
      </dgm:t>
    </dgm:pt>
    <dgm:pt modelId="{DCFC88B5-5719-4B85-ACFB-CF4BAFB08827}" type="sibTrans" cxnId="{6E8AD596-8303-47CE-BF42-D3AD9CD5FEE5}">
      <dgm:prSet/>
      <dgm:spPr/>
      <dgm:t>
        <a:bodyPr/>
        <a:lstStyle/>
        <a:p>
          <a:endParaRPr lang="en-US"/>
        </a:p>
      </dgm:t>
    </dgm:pt>
    <dgm:pt modelId="{F9BA83B3-489E-465A-951A-8E2DAD737B9D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Customer insights</a:t>
          </a:r>
        </a:p>
      </dgm:t>
    </dgm:pt>
    <dgm:pt modelId="{6CF3484D-FCA1-4A2D-8018-4499FC240D5D}" type="parTrans" cxnId="{9CF57E03-28FD-45C0-91DA-7FA033F935CA}">
      <dgm:prSet/>
      <dgm:spPr/>
      <dgm:t>
        <a:bodyPr/>
        <a:lstStyle/>
        <a:p>
          <a:endParaRPr lang="en-US"/>
        </a:p>
      </dgm:t>
    </dgm:pt>
    <dgm:pt modelId="{165AAC61-94F9-48BA-93EC-26C7F128207A}" type="sibTrans" cxnId="{9CF57E03-28FD-45C0-91DA-7FA033F935CA}">
      <dgm:prSet/>
      <dgm:spPr/>
      <dgm:t>
        <a:bodyPr/>
        <a:lstStyle/>
        <a:p>
          <a:endParaRPr lang="en-US"/>
        </a:p>
      </dgm:t>
    </dgm:pt>
    <dgm:pt modelId="{90D5A6DE-960C-4ED8-8FAC-73CDAC83D37F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Customer loyalty</a:t>
          </a:r>
        </a:p>
      </dgm:t>
    </dgm:pt>
    <dgm:pt modelId="{BB5FA8BA-A7D2-42AD-91A7-B0F25A2BCF20}" type="parTrans" cxnId="{2B14F417-3EA8-4B36-B056-25E3CFB69837}">
      <dgm:prSet/>
      <dgm:spPr/>
      <dgm:t>
        <a:bodyPr/>
        <a:lstStyle/>
        <a:p>
          <a:endParaRPr lang="en-US"/>
        </a:p>
      </dgm:t>
    </dgm:pt>
    <dgm:pt modelId="{6B1BA39B-C6F3-487B-9618-84EF55C656F1}" type="sibTrans" cxnId="{2B14F417-3EA8-4B36-B056-25E3CFB69837}">
      <dgm:prSet/>
      <dgm:spPr/>
      <dgm:t>
        <a:bodyPr/>
        <a:lstStyle/>
        <a:p>
          <a:endParaRPr lang="en-US"/>
        </a:p>
      </dgm:t>
    </dgm:pt>
    <dgm:pt modelId="{F776D6D7-C203-47BD-9145-7866C417FCCF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(Stair and Reynolds, 2023)</a:t>
          </a:r>
        </a:p>
      </dgm:t>
    </dgm:pt>
    <dgm:pt modelId="{F26692C6-BDFE-4AF5-99FB-B85E79B14CA2}" type="parTrans" cxnId="{540822FD-017F-468D-8643-6FE535D4AEEB}">
      <dgm:prSet/>
      <dgm:spPr/>
      <dgm:t>
        <a:bodyPr/>
        <a:lstStyle/>
        <a:p>
          <a:endParaRPr lang="en-US"/>
        </a:p>
      </dgm:t>
    </dgm:pt>
    <dgm:pt modelId="{F6501E96-D9B2-4A2D-81DE-5871C820B234}" type="sibTrans" cxnId="{540822FD-017F-468D-8643-6FE535D4AEEB}">
      <dgm:prSet/>
      <dgm:spPr/>
      <dgm:t>
        <a:bodyPr/>
        <a:lstStyle/>
        <a:p>
          <a:endParaRPr lang="en-US"/>
        </a:p>
      </dgm:t>
    </dgm:pt>
    <dgm:pt modelId="{966C6C95-F80C-4990-89F1-7269555DF63D}" type="pres">
      <dgm:prSet presAssocID="{36CE09FD-964D-4A69-B0F1-C0AB05486A58}" presName="linear" presStyleCnt="0">
        <dgm:presLayoutVars>
          <dgm:dir/>
          <dgm:animLvl val="lvl"/>
          <dgm:resizeHandles val="exact"/>
        </dgm:presLayoutVars>
      </dgm:prSet>
      <dgm:spPr/>
    </dgm:pt>
    <dgm:pt modelId="{D43A05FA-CF54-4F29-9245-21F5528625F0}" type="pres">
      <dgm:prSet presAssocID="{CC453266-EF43-4371-9E9A-5C04F0FC385B}" presName="parentLin" presStyleCnt="0"/>
      <dgm:spPr/>
    </dgm:pt>
    <dgm:pt modelId="{E3BDFB60-E8F6-4BFF-B088-9AB1005B6D98}" type="pres">
      <dgm:prSet presAssocID="{CC453266-EF43-4371-9E9A-5C04F0FC385B}" presName="parentLeftMargin" presStyleLbl="node1" presStyleIdx="0" presStyleCnt="4"/>
      <dgm:spPr/>
    </dgm:pt>
    <dgm:pt modelId="{00309FBC-3620-4F89-BD69-04F9001FEA32}" type="pres">
      <dgm:prSet presAssocID="{CC453266-EF43-4371-9E9A-5C04F0FC385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5DCDA28-69F8-407A-BB73-19EA49727841}" type="pres">
      <dgm:prSet presAssocID="{CC453266-EF43-4371-9E9A-5C04F0FC385B}" presName="negativeSpace" presStyleCnt="0"/>
      <dgm:spPr/>
    </dgm:pt>
    <dgm:pt modelId="{FA229E7B-8CE6-496C-86EF-48A507DE0AAF}" type="pres">
      <dgm:prSet presAssocID="{CC453266-EF43-4371-9E9A-5C04F0FC385B}" presName="childText" presStyleLbl="conFgAcc1" presStyleIdx="0" presStyleCnt="4">
        <dgm:presLayoutVars>
          <dgm:bulletEnabled val="1"/>
        </dgm:presLayoutVars>
      </dgm:prSet>
      <dgm:spPr/>
    </dgm:pt>
    <dgm:pt modelId="{447330A4-9493-448D-913D-0FB951A54900}" type="pres">
      <dgm:prSet presAssocID="{DCFC88B5-5719-4B85-ACFB-CF4BAFB08827}" presName="spaceBetweenRectangles" presStyleCnt="0"/>
      <dgm:spPr/>
    </dgm:pt>
    <dgm:pt modelId="{DE395722-3F32-4FE4-A6C5-2C8F2B2FBBCB}" type="pres">
      <dgm:prSet presAssocID="{F9BA83B3-489E-465A-951A-8E2DAD737B9D}" presName="parentLin" presStyleCnt="0"/>
      <dgm:spPr/>
    </dgm:pt>
    <dgm:pt modelId="{756F69ED-2D3F-4EB1-9BA4-1360577E8EA1}" type="pres">
      <dgm:prSet presAssocID="{F9BA83B3-489E-465A-951A-8E2DAD737B9D}" presName="parentLeftMargin" presStyleLbl="node1" presStyleIdx="0" presStyleCnt="4"/>
      <dgm:spPr/>
    </dgm:pt>
    <dgm:pt modelId="{905A75F3-AF9F-4AFE-9A38-F9ED2E488B1A}" type="pres">
      <dgm:prSet presAssocID="{F9BA83B3-489E-465A-951A-8E2DAD737B9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5696993-040E-4B42-A74B-F4183D76206C}" type="pres">
      <dgm:prSet presAssocID="{F9BA83B3-489E-465A-951A-8E2DAD737B9D}" presName="negativeSpace" presStyleCnt="0"/>
      <dgm:spPr/>
    </dgm:pt>
    <dgm:pt modelId="{3063AF9F-8299-4805-8615-0C0BD03E468C}" type="pres">
      <dgm:prSet presAssocID="{F9BA83B3-489E-465A-951A-8E2DAD737B9D}" presName="childText" presStyleLbl="conFgAcc1" presStyleIdx="1" presStyleCnt="4">
        <dgm:presLayoutVars>
          <dgm:bulletEnabled val="1"/>
        </dgm:presLayoutVars>
      </dgm:prSet>
      <dgm:spPr/>
    </dgm:pt>
    <dgm:pt modelId="{B0CA2F12-4DC7-4BB4-B77A-E2BE714FB12E}" type="pres">
      <dgm:prSet presAssocID="{165AAC61-94F9-48BA-93EC-26C7F128207A}" presName="spaceBetweenRectangles" presStyleCnt="0"/>
      <dgm:spPr/>
    </dgm:pt>
    <dgm:pt modelId="{7DC35344-D4AA-4CFC-8270-7C645284BFA7}" type="pres">
      <dgm:prSet presAssocID="{90D5A6DE-960C-4ED8-8FAC-73CDAC83D37F}" presName="parentLin" presStyleCnt="0"/>
      <dgm:spPr/>
    </dgm:pt>
    <dgm:pt modelId="{1F6735BC-BB37-415B-B3DE-F42E321DE301}" type="pres">
      <dgm:prSet presAssocID="{90D5A6DE-960C-4ED8-8FAC-73CDAC83D37F}" presName="parentLeftMargin" presStyleLbl="node1" presStyleIdx="1" presStyleCnt="4"/>
      <dgm:spPr/>
    </dgm:pt>
    <dgm:pt modelId="{F5C8F0B5-AF94-4A57-BA56-6A5D1FAF3355}" type="pres">
      <dgm:prSet presAssocID="{90D5A6DE-960C-4ED8-8FAC-73CDAC83D37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CA6D248-3AE4-4B4F-8B59-3E36C14CAD90}" type="pres">
      <dgm:prSet presAssocID="{90D5A6DE-960C-4ED8-8FAC-73CDAC83D37F}" presName="negativeSpace" presStyleCnt="0"/>
      <dgm:spPr/>
    </dgm:pt>
    <dgm:pt modelId="{E43FBA19-6C58-4A23-85C3-68D55087E4A2}" type="pres">
      <dgm:prSet presAssocID="{90D5A6DE-960C-4ED8-8FAC-73CDAC83D37F}" presName="childText" presStyleLbl="conFgAcc1" presStyleIdx="2" presStyleCnt="4">
        <dgm:presLayoutVars>
          <dgm:bulletEnabled val="1"/>
        </dgm:presLayoutVars>
      </dgm:prSet>
      <dgm:spPr/>
    </dgm:pt>
    <dgm:pt modelId="{AB65A84B-7F52-4532-B574-5C8F3AA7B1D2}" type="pres">
      <dgm:prSet presAssocID="{6B1BA39B-C6F3-487B-9618-84EF55C656F1}" presName="spaceBetweenRectangles" presStyleCnt="0"/>
      <dgm:spPr/>
    </dgm:pt>
    <dgm:pt modelId="{E08B9F29-2F68-4587-BEF1-5895D0532A74}" type="pres">
      <dgm:prSet presAssocID="{F776D6D7-C203-47BD-9145-7866C417FCCF}" presName="parentLin" presStyleCnt="0"/>
      <dgm:spPr/>
    </dgm:pt>
    <dgm:pt modelId="{47522AC5-1996-4811-8252-F0F49E25E1AC}" type="pres">
      <dgm:prSet presAssocID="{F776D6D7-C203-47BD-9145-7866C417FCCF}" presName="parentLeftMargin" presStyleLbl="node1" presStyleIdx="2" presStyleCnt="4"/>
      <dgm:spPr/>
    </dgm:pt>
    <dgm:pt modelId="{BB27531A-E62F-41CE-BA73-1036BC71D2A8}" type="pres">
      <dgm:prSet presAssocID="{F776D6D7-C203-47BD-9145-7866C417FCC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D35C2B1-562A-4A94-9894-79686290AB07}" type="pres">
      <dgm:prSet presAssocID="{F776D6D7-C203-47BD-9145-7866C417FCCF}" presName="negativeSpace" presStyleCnt="0"/>
      <dgm:spPr/>
    </dgm:pt>
    <dgm:pt modelId="{421A2390-B3EC-4305-8588-38AB57DA0192}" type="pres">
      <dgm:prSet presAssocID="{F776D6D7-C203-47BD-9145-7866C417FCCF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CF57E03-28FD-45C0-91DA-7FA033F935CA}" srcId="{36CE09FD-964D-4A69-B0F1-C0AB05486A58}" destId="{F9BA83B3-489E-465A-951A-8E2DAD737B9D}" srcOrd="1" destOrd="0" parTransId="{6CF3484D-FCA1-4A2D-8018-4499FC240D5D}" sibTransId="{165AAC61-94F9-48BA-93EC-26C7F128207A}"/>
    <dgm:cxn modelId="{2B14F417-3EA8-4B36-B056-25E3CFB69837}" srcId="{36CE09FD-964D-4A69-B0F1-C0AB05486A58}" destId="{90D5A6DE-960C-4ED8-8FAC-73CDAC83D37F}" srcOrd="2" destOrd="0" parTransId="{BB5FA8BA-A7D2-42AD-91A7-B0F25A2BCF20}" sibTransId="{6B1BA39B-C6F3-487B-9618-84EF55C656F1}"/>
    <dgm:cxn modelId="{3864A52F-5CB1-427E-8A57-1D615631B8ED}" type="presOf" srcId="{CC453266-EF43-4371-9E9A-5C04F0FC385B}" destId="{00309FBC-3620-4F89-BD69-04F9001FEA32}" srcOrd="1" destOrd="0" presId="urn:microsoft.com/office/officeart/2005/8/layout/list1"/>
    <dgm:cxn modelId="{C2EE4F3F-35C1-4DD9-A157-60E50225A0E8}" type="presOf" srcId="{CC453266-EF43-4371-9E9A-5C04F0FC385B}" destId="{E3BDFB60-E8F6-4BFF-B088-9AB1005B6D98}" srcOrd="0" destOrd="0" presId="urn:microsoft.com/office/officeart/2005/8/layout/list1"/>
    <dgm:cxn modelId="{89E81F50-34C0-46B3-ABCD-ADA4E0F332FD}" type="presOf" srcId="{90D5A6DE-960C-4ED8-8FAC-73CDAC83D37F}" destId="{F5C8F0B5-AF94-4A57-BA56-6A5D1FAF3355}" srcOrd="1" destOrd="0" presId="urn:microsoft.com/office/officeart/2005/8/layout/list1"/>
    <dgm:cxn modelId="{A0E80F55-5793-4499-BE76-773678BBA618}" type="presOf" srcId="{90D5A6DE-960C-4ED8-8FAC-73CDAC83D37F}" destId="{1F6735BC-BB37-415B-B3DE-F42E321DE301}" srcOrd="0" destOrd="0" presId="urn:microsoft.com/office/officeart/2005/8/layout/list1"/>
    <dgm:cxn modelId="{58FDAD59-91EF-4128-958E-D9E89311545B}" type="presOf" srcId="{F776D6D7-C203-47BD-9145-7866C417FCCF}" destId="{47522AC5-1996-4811-8252-F0F49E25E1AC}" srcOrd="0" destOrd="0" presId="urn:microsoft.com/office/officeart/2005/8/layout/list1"/>
    <dgm:cxn modelId="{65D4AC7A-B70F-4011-BC90-9EC66A61CEF9}" type="presOf" srcId="{F776D6D7-C203-47BD-9145-7866C417FCCF}" destId="{BB27531A-E62F-41CE-BA73-1036BC71D2A8}" srcOrd="1" destOrd="0" presId="urn:microsoft.com/office/officeart/2005/8/layout/list1"/>
    <dgm:cxn modelId="{6E8AD596-8303-47CE-BF42-D3AD9CD5FEE5}" srcId="{36CE09FD-964D-4A69-B0F1-C0AB05486A58}" destId="{CC453266-EF43-4371-9E9A-5C04F0FC385B}" srcOrd="0" destOrd="0" parTransId="{745581E0-C6A1-4133-B3D5-2D9533549799}" sibTransId="{DCFC88B5-5719-4B85-ACFB-CF4BAFB08827}"/>
    <dgm:cxn modelId="{FD2080D9-01F4-4B95-A474-2D212A799060}" type="presOf" srcId="{F9BA83B3-489E-465A-951A-8E2DAD737B9D}" destId="{756F69ED-2D3F-4EB1-9BA4-1360577E8EA1}" srcOrd="0" destOrd="0" presId="urn:microsoft.com/office/officeart/2005/8/layout/list1"/>
    <dgm:cxn modelId="{BFBE62E6-7F83-4A4B-AE95-EA72EF4D0513}" type="presOf" srcId="{F9BA83B3-489E-465A-951A-8E2DAD737B9D}" destId="{905A75F3-AF9F-4AFE-9A38-F9ED2E488B1A}" srcOrd="1" destOrd="0" presId="urn:microsoft.com/office/officeart/2005/8/layout/list1"/>
    <dgm:cxn modelId="{4BFF8BF5-6D24-423F-A608-AB1D6C638A67}" type="presOf" srcId="{36CE09FD-964D-4A69-B0F1-C0AB05486A58}" destId="{966C6C95-F80C-4990-89F1-7269555DF63D}" srcOrd="0" destOrd="0" presId="urn:microsoft.com/office/officeart/2005/8/layout/list1"/>
    <dgm:cxn modelId="{540822FD-017F-468D-8643-6FE535D4AEEB}" srcId="{36CE09FD-964D-4A69-B0F1-C0AB05486A58}" destId="{F776D6D7-C203-47BD-9145-7866C417FCCF}" srcOrd="3" destOrd="0" parTransId="{F26692C6-BDFE-4AF5-99FB-B85E79B14CA2}" sibTransId="{F6501E96-D9B2-4A2D-81DE-5871C820B234}"/>
    <dgm:cxn modelId="{EF032F4A-FD12-4321-9C65-681C495F0727}" type="presParOf" srcId="{966C6C95-F80C-4990-89F1-7269555DF63D}" destId="{D43A05FA-CF54-4F29-9245-21F5528625F0}" srcOrd="0" destOrd="0" presId="urn:microsoft.com/office/officeart/2005/8/layout/list1"/>
    <dgm:cxn modelId="{224B3049-2DE3-460B-87B4-3DECDB2687E1}" type="presParOf" srcId="{D43A05FA-CF54-4F29-9245-21F5528625F0}" destId="{E3BDFB60-E8F6-4BFF-B088-9AB1005B6D98}" srcOrd="0" destOrd="0" presId="urn:microsoft.com/office/officeart/2005/8/layout/list1"/>
    <dgm:cxn modelId="{5D6A4E14-0738-4070-95F2-2E5AF5B73894}" type="presParOf" srcId="{D43A05FA-CF54-4F29-9245-21F5528625F0}" destId="{00309FBC-3620-4F89-BD69-04F9001FEA32}" srcOrd="1" destOrd="0" presId="urn:microsoft.com/office/officeart/2005/8/layout/list1"/>
    <dgm:cxn modelId="{2F516007-406B-4974-9895-C13BB29A3488}" type="presParOf" srcId="{966C6C95-F80C-4990-89F1-7269555DF63D}" destId="{B5DCDA28-69F8-407A-BB73-19EA49727841}" srcOrd="1" destOrd="0" presId="urn:microsoft.com/office/officeart/2005/8/layout/list1"/>
    <dgm:cxn modelId="{08E750E5-DB9E-4074-AADE-66D24EDB03C2}" type="presParOf" srcId="{966C6C95-F80C-4990-89F1-7269555DF63D}" destId="{FA229E7B-8CE6-496C-86EF-48A507DE0AAF}" srcOrd="2" destOrd="0" presId="urn:microsoft.com/office/officeart/2005/8/layout/list1"/>
    <dgm:cxn modelId="{EF9EF38B-B186-4E4B-A2EF-356803BA0AD6}" type="presParOf" srcId="{966C6C95-F80C-4990-89F1-7269555DF63D}" destId="{447330A4-9493-448D-913D-0FB951A54900}" srcOrd="3" destOrd="0" presId="urn:microsoft.com/office/officeart/2005/8/layout/list1"/>
    <dgm:cxn modelId="{CC58F45E-E85C-44C8-BC02-8188FB7E6676}" type="presParOf" srcId="{966C6C95-F80C-4990-89F1-7269555DF63D}" destId="{DE395722-3F32-4FE4-A6C5-2C8F2B2FBBCB}" srcOrd="4" destOrd="0" presId="urn:microsoft.com/office/officeart/2005/8/layout/list1"/>
    <dgm:cxn modelId="{2B89290B-0C5F-4A3D-8043-E5556092B33A}" type="presParOf" srcId="{DE395722-3F32-4FE4-A6C5-2C8F2B2FBBCB}" destId="{756F69ED-2D3F-4EB1-9BA4-1360577E8EA1}" srcOrd="0" destOrd="0" presId="urn:microsoft.com/office/officeart/2005/8/layout/list1"/>
    <dgm:cxn modelId="{387409A2-E369-42A5-9AC5-20442D9D6A85}" type="presParOf" srcId="{DE395722-3F32-4FE4-A6C5-2C8F2B2FBBCB}" destId="{905A75F3-AF9F-4AFE-9A38-F9ED2E488B1A}" srcOrd="1" destOrd="0" presId="urn:microsoft.com/office/officeart/2005/8/layout/list1"/>
    <dgm:cxn modelId="{E7E019B5-C15B-49F5-A4CB-9228FF355BAF}" type="presParOf" srcId="{966C6C95-F80C-4990-89F1-7269555DF63D}" destId="{A5696993-040E-4B42-A74B-F4183D76206C}" srcOrd="5" destOrd="0" presId="urn:microsoft.com/office/officeart/2005/8/layout/list1"/>
    <dgm:cxn modelId="{718D6CDE-47D1-4FCA-AB3D-F1B4D62D2F42}" type="presParOf" srcId="{966C6C95-F80C-4990-89F1-7269555DF63D}" destId="{3063AF9F-8299-4805-8615-0C0BD03E468C}" srcOrd="6" destOrd="0" presId="urn:microsoft.com/office/officeart/2005/8/layout/list1"/>
    <dgm:cxn modelId="{B6A4927A-A575-4BBA-B20A-E6C986355948}" type="presParOf" srcId="{966C6C95-F80C-4990-89F1-7269555DF63D}" destId="{B0CA2F12-4DC7-4BB4-B77A-E2BE714FB12E}" srcOrd="7" destOrd="0" presId="urn:microsoft.com/office/officeart/2005/8/layout/list1"/>
    <dgm:cxn modelId="{5FD21B60-3FEF-465B-A4CF-B89039021708}" type="presParOf" srcId="{966C6C95-F80C-4990-89F1-7269555DF63D}" destId="{7DC35344-D4AA-4CFC-8270-7C645284BFA7}" srcOrd="8" destOrd="0" presId="urn:microsoft.com/office/officeart/2005/8/layout/list1"/>
    <dgm:cxn modelId="{694D9D64-685D-47C4-9AAB-B2A24FCD53AE}" type="presParOf" srcId="{7DC35344-D4AA-4CFC-8270-7C645284BFA7}" destId="{1F6735BC-BB37-415B-B3DE-F42E321DE301}" srcOrd="0" destOrd="0" presId="urn:microsoft.com/office/officeart/2005/8/layout/list1"/>
    <dgm:cxn modelId="{7362ADC5-B727-4692-960A-A13C6696A9EB}" type="presParOf" srcId="{7DC35344-D4AA-4CFC-8270-7C645284BFA7}" destId="{F5C8F0B5-AF94-4A57-BA56-6A5D1FAF3355}" srcOrd="1" destOrd="0" presId="urn:microsoft.com/office/officeart/2005/8/layout/list1"/>
    <dgm:cxn modelId="{92F303D0-4639-4506-972A-1FED379C9D20}" type="presParOf" srcId="{966C6C95-F80C-4990-89F1-7269555DF63D}" destId="{FCA6D248-3AE4-4B4F-8B59-3E36C14CAD90}" srcOrd="9" destOrd="0" presId="urn:microsoft.com/office/officeart/2005/8/layout/list1"/>
    <dgm:cxn modelId="{50114AEC-8A5D-4211-A603-31E596087188}" type="presParOf" srcId="{966C6C95-F80C-4990-89F1-7269555DF63D}" destId="{E43FBA19-6C58-4A23-85C3-68D55087E4A2}" srcOrd="10" destOrd="0" presId="urn:microsoft.com/office/officeart/2005/8/layout/list1"/>
    <dgm:cxn modelId="{8A0A5B92-1D63-4CC4-812C-F8B568A99A4F}" type="presParOf" srcId="{966C6C95-F80C-4990-89F1-7269555DF63D}" destId="{AB65A84B-7F52-4532-B574-5C8F3AA7B1D2}" srcOrd="11" destOrd="0" presId="urn:microsoft.com/office/officeart/2005/8/layout/list1"/>
    <dgm:cxn modelId="{BDE66B4E-6235-46F9-8C29-0E09E2DB0793}" type="presParOf" srcId="{966C6C95-F80C-4990-89F1-7269555DF63D}" destId="{E08B9F29-2F68-4587-BEF1-5895D0532A74}" srcOrd="12" destOrd="0" presId="urn:microsoft.com/office/officeart/2005/8/layout/list1"/>
    <dgm:cxn modelId="{3CFA4791-94E5-48DA-9F5B-6EAC5DBF5CF4}" type="presParOf" srcId="{E08B9F29-2F68-4587-BEF1-5895D0532A74}" destId="{47522AC5-1996-4811-8252-F0F49E25E1AC}" srcOrd="0" destOrd="0" presId="urn:microsoft.com/office/officeart/2005/8/layout/list1"/>
    <dgm:cxn modelId="{94539983-6BD4-4D8D-93E5-7AC243632FAC}" type="presParOf" srcId="{E08B9F29-2F68-4587-BEF1-5895D0532A74}" destId="{BB27531A-E62F-41CE-BA73-1036BC71D2A8}" srcOrd="1" destOrd="0" presId="urn:microsoft.com/office/officeart/2005/8/layout/list1"/>
    <dgm:cxn modelId="{7BE88D8B-D88B-4E33-BCBC-913C2C5912A3}" type="presParOf" srcId="{966C6C95-F80C-4990-89F1-7269555DF63D}" destId="{1D35C2B1-562A-4A94-9894-79686290AB07}" srcOrd="13" destOrd="0" presId="urn:microsoft.com/office/officeart/2005/8/layout/list1"/>
    <dgm:cxn modelId="{345481FD-8D4B-4904-B897-911070DBF4D0}" type="presParOf" srcId="{966C6C95-F80C-4990-89F1-7269555DF63D}" destId="{421A2390-B3EC-4305-8588-38AB57DA0192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264AA9F-9134-440B-BCEE-1C811B1E626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11D86B-741F-4BD8-AEE7-43CFC5928E43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AI + DSS</a:t>
          </a:r>
        </a:p>
      </dgm:t>
    </dgm:pt>
    <dgm:pt modelId="{49ACDC79-99E1-4579-ADDE-D986FFC61692}" type="parTrans" cxnId="{ECF03625-896C-4CB8-8B0C-B17F5B2A0325}">
      <dgm:prSet/>
      <dgm:spPr/>
      <dgm:t>
        <a:bodyPr/>
        <a:lstStyle/>
        <a:p>
          <a:endParaRPr lang="en-US"/>
        </a:p>
      </dgm:t>
    </dgm:pt>
    <dgm:pt modelId="{7498D272-5058-4563-8274-8ED18C0D2B16}" type="sibTrans" cxnId="{ECF03625-896C-4CB8-8B0C-B17F5B2A0325}">
      <dgm:prSet/>
      <dgm:spPr/>
      <dgm:t>
        <a:bodyPr/>
        <a:lstStyle/>
        <a:p>
          <a:endParaRPr lang="en-US"/>
        </a:p>
      </dgm:t>
    </dgm:pt>
    <dgm:pt modelId="{516BCC85-D12B-45B6-BFFB-F0281254F48A}">
      <dgm:prSet custT="1"/>
      <dgm:spPr/>
      <dgm:t>
        <a:bodyPr/>
        <a:lstStyle/>
        <a:p>
          <a:r>
            <a:rPr lang="en-US" sz="1100" dirty="0" err="1">
              <a:latin typeface="Arial" panose="020B0604020202020204" pitchFamily="34" charset="0"/>
              <a:cs typeface="Arial" panose="020B0604020202020204" pitchFamily="34" charset="0"/>
            </a:rPr>
            <a:t>Personalised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 recommendations</a:t>
          </a:r>
        </a:p>
      </dgm:t>
    </dgm:pt>
    <dgm:pt modelId="{13AC3CA0-7891-4069-9C32-2AE99D637F94}" type="parTrans" cxnId="{70CF8CF9-7D87-4BA5-93B8-B104DF27A3B7}">
      <dgm:prSet/>
      <dgm:spPr/>
      <dgm:t>
        <a:bodyPr/>
        <a:lstStyle/>
        <a:p>
          <a:endParaRPr lang="en-US"/>
        </a:p>
      </dgm:t>
    </dgm:pt>
    <dgm:pt modelId="{C5D22602-5FAD-4853-B6F8-82CF517800A9}" type="sibTrans" cxnId="{70CF8CF9-7D87-4BA5-93B8-B104DF27A3B7}">
      <dgm:prSet/>
      <dgm:spPr/>
      <dgm:t>
        <a:bodyPr/>
        <a:lstStyle/>
        <a:p>
          <a:endParaRPr lang="en-US"/>
        </a:p>
      </dgm:t>
    </dgm:pt>
    <dgm:pt modelId="{35C16787-7D7B-4FFF-82A1-340B16B38719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User engagement</a:t>
          </a:r>
        </a:p>
      </dgm:t>
    </dgm:pt>
    <dgm:pt modelId="{E1EF7318-C2DA-4A63-989C-1532E598F55B}" type="parTrans" cxnId="{871ACB5C-C018-4A6A-9277-AA0490F20ED9}">
      <dgm:prSet/>
      <dgm:spPr/>
      <dgm:t>
        <a:bodyPr/>
        <a:lstStyle/>
        <a:p>
          <a:endParaRPr lang="en-US"/>
        </a:p>
      </dgm:t>
    </dgm:pt>
    <dgm:pt modelId="{B2065EF7-C15C-4E26-8A1D-C93A9A511239}" type="sibTrans" cxnId="{871ACB5C-C018-4A6A-9277-AA0490F20ED9}">
      <dgm:prSet/>
      <dgm:spPr/>
      <dgm:t>
        <a:bodyPr/>
        <a:lstStyle/>
        <a:p>
          <a:endParaRPr lang="en-US"/>
        </a:p>
      </dgm:t>
    </dgm:pt>
    <dgm:pt modelId="{BDE1E3BF-D7D3-4DA5-92B1-95D0DA43CFFC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(Turban et al., 2021)</a:t>
          </a:r>
        </a:p>
      </dgm:t>
    </dgm:pt>
    <dgm:pt modelId="{85A96B8C-C9FE-4EF4-901C-E3E05F0D56CA}" type="parTrans" cxnId="{9CBF709B-C45B-44E6-A060-A87205611A95}">
      <dgm:prSet/>
      <dgm:spPr/>
      <dgm:t>
        <a:bodyPr/>
        <a:lstStyle/>
        <a:p>
          <a:endParaRPr lang="en-US"/>
        </a:p>
      </dgm:t>
    </dgm:pt>
    <dgm:pt modelId="{BCA7F391-28D2-4189-9550-404B36470EDE}" type="sibTrans" cxnId="{9CBF709B-C45B-44E6-A060-A87205611A95}">
      <dgm:prSet/>
      <dgm:spPr/>
      <dgm:t>
        <a:bodyPr/>
        <a:lstStyle/>
        <a:p>
          <a:endParaRPr lang="en-US"/>
        </a:p>
      </dgm:t>
    </dgm:pt>
    <dgm:pt modelId="{0314B798-21D8-46DB-A643-D57BD005DB71}" type="pres">
      <dgm:prSet presAssocID="{F264AA9F-9134-440B-BCEE-1C811B1E626E}" presName="linear" presStyleCnt="0">
        <dgm:presLayoutVars>
          <dgm:animLvl val="lvl"/>
          <dgm:resizeHandles val="exact"/>
        </dgm:presLayoutVars>
      </dgm:prSet>
      <dgm:spPr/>
    </dgm:pt>
    <dgm:pt modelId="{73804F86-20F2-44DA-92AC-5644619A5CA5}" type="pres">
      <dgm:prSet presAssocID="{6811D86B-741F-4BD8-AEE7-43CFC5928E4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DCC111B-A28C-4D31-97E3-19E57F298614}" type="pres">
      <dgm:prSet presAssocID="{7498D272-5058-4563-8274-8ED18C0D2B16}" presName="spacer" presStyleCnt="0"/>
      <dgm:spPr/>
    </dgm:pt>
    <dgm:pt modelId="{90A3D5B7-E4CF-4BB0-80CC-428866DD165E}" type="pres">
      <dgm:prSet presAssocID="{516BCC85-D12B-45B6-BFFB-F0281254F48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E9075A-5E64-4B84-BF53-691E495C2BF1}" type="pres">
      <dgm:prSet presAssocID="{C5D22602-5FAD-4853-B6F8-82CF517800A9}" presName="spacer" presStyleCnt="0"/>
      <dgm:spPr/>
    </dgm:pt>
    <dgm:pt modelId="{F8F3115F-E595-464D-80B1-B7AF0F73D0B8}" type="pres">
      <dgm:prSet presAssocID="{35C16787-7D7B-4FFF-82A1-340B16B3871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F23117C-E7A6-4E87-AD4E-DCA508585FEA}" type="pres">
      <dgm:prSet presAssocID="{B2065EF7-C15C-4E26-8A1D-C93A9A511239}" presName="spacer" presStyleCnt="0"/>
      <dgm:spPr/>
    </dgm:pt>
    <dgm:pt modelId="{AF6FE36C-2440-4499-99DB-58219419DB0E}" type="pres">
      <dgm:prSet presAssocID="{BDE1E3BF-D7D3-4DA5-92B1-95D0DA43CFF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CF03625-896C-4CB8-8B0C-B17F5B2A0325}" srcId="{F264AA9F-9134-440B-BCEE-1C811B1E626E}" destId="{6811D86B-741F-4BD8-AEE7-43CFC5928E43}" srcOrd="0" destOrd="0" parTransId="{49ACDC79-99E1-4579-ADDE-D986FFC61692}" sibTransId="{7498D272-5058-4563-8274-8ED18C0D2B16}"/>
    <dgm:cxn modelId="{5B566628-BA10-474D-B9D4-06B240E3092B}" type="presOf" srcId="{35C16787-7D7B-4FFF-82A1-340B16B38719}" destId="{F8F3115F-E595-464D-80B1-B7AF0F73D0B8}" srcOrd="0" destOrd="0" presId="urn:microsoft.com/office/officeart/2005/8/layout/vList2"/>
    <dgm:cxn modelId="{871ACB5C-C018-4A6A-9277-AA0490F20ED9}" srcId="{F264AA9F-9134-440B-BCEE-1C811B1E626E}" destId="{35C16787-7D7B-4FFF-82A1-340B16B38719}" srcOrd="2" destOrd="0" parTransId="{E1EF7318-C2DA-4A63-989C-1532E598F55B}" sibTransId="{B2065EF7-C15C-4E26-8A1D-C93A9A511239}"/>
    <dgm:cxn modelId="{69436E6B-E725-42AE-ACB6-79C88AF9D7A7}" type="presOf" srcId="{F264AA9F-9134-440B-BCEE-1C811B1E626E}" destId="{0314B798-21D8-46DB-A643-D57BD005DB71}" srcOrd="0" destOrd="0" presId="urn:microsoft.com/office/officeart/2005/8/layout/vList2"/>
    <dgm:cxn modelId="{9CBF709B-C45B-44E6-A060-A87205611A95}" srcId="{F264AA9F-9134-440B-BCEE-1C811B1E626E}" destId="{BDE1E3BF-D7D3-4DA5-92B1-95D0DA43CFFC}" srcOrd="3" destOrd="0" parTransId="{85A96B8C-C9FE-4EF4-901C-E3E05F0D56CA}" sibTransId="{BCA7F391-28D2-4189-9550-404B36470EDE}"/>
    <dgm:cxn modelId="{CB39F1AD-9A3E-4A76-B2B4-D3C96E1792A9}" type="presOf" srcId="{6811D86B-741F-4BD8-AEE7-43CFC5928E43}" destId="{73804F86-20F2-44DA-92AC-5644619A5CA5}" srcOrd="0" destOrd="0" presId="urn:microsoft.com/office/officeart/2005/8/layout/vList2"/>
    <dgm:cxn modelId="{3672BBCB-368B-4DAC-BB92-3621B4BD0EAD}" type="presOf" srcId="{516BCC85-D12B-45B6-BFFB-F0281254F48A}" destId="{90A3D5B7-E4CF-4BB0-80CC-428866DD165E}" srcOrd="0" destOrd="0" presId="urn:microsoft.com/office/officeart/2005/8/layout/vList2"/>
    <dgm:cxn modelId="{70CF8CF9-7D87-4BA5-93B8-B104DF27A3B7}" srcId="{F264AA9F-9134-440B-BCEE-1C811B1E626E}" destId="{516BCC85-D12B-45B6-BFFB-F0281254F48A}" srcOrd="1" destOrd="0" parTransId="{13AC3CA0-7891-4069-9C32-2AE99D637F94}" sibTransId="{C5D22602-5FAD-4853-B6F8-82CF517800A9}"/>
    <dgm:cxn modelId="{E13E33FC-214A-4C2E-AAEA-0222C17C312F}" type="presOf" srcId="{BDE1E3BF-D7D3-4DA5-92B1-95D0DA43CFFC}" destId="{AF6FE36C-2440-4499-99DB-58219419DB0E}" srcOrd="0" destOrd="0" presId="urn:microsoft.com/office/officeart/2005/8/layout/vList2"/>
    <dgm:cxn modelId="{28E2321D-36B7-4D1A-8C9A-B1E9BDCBB240}" type="presParOf" srcId="{0314B798-21D8-46DB-A643-D57BD005DB71}" destId="{73804F86-20F2-44DA-92AC-5644619A5CA5}" srcOrd="0" destOrd="0" presId="urn:microsoft.com/office/officeart/2005/8/layout/vList2"/>
    <dgm:cxn modelId="{78B6A4C8-0067-40A8-8C6F-847BB9DA956A}" type="presParOf" srcId="{0314B798-21D8-46DB-A643-D57BD005DB71}" destId="{6DCC111B-A28C-4D31-97E3-19E57F298614}" srcOrd="1" destOrd="0" presId="urn:microsoft.com/office/officeart/2005/8/layout/vList2"/>
    <dgm:cxn modelId="{36EBD032-E714-461C-B582-3C6A98ACB4B9}" type="presParOf" srcId="{0314B798-21D8-46DB-A643-D57BD005DB71}" destId="{90A3D5B7-E4CF-4BB0-80CC-428866DD165E}" srcOrd="2" destOrd="0" presId="urn:microsoft.com/office/officeart/2005/8/layout/vList2"/>
    <dgm:cxn modelId="{CC716FB4-D454-41A9-863A-E3792F64F3DF}" type="presParOf" srcId="{0314B798-21D8-46DB-A643-D57BD005DB71}" destId="{AFE9075A-5E64-4B84-BF53-691E495C2BF1}" srcOrd="3" destOrd="0" presId="urn:microsoft.com/office/officeart/2005/8/layout/vList2"/>
    <dgm:cxn modelId="{27535D6A-F38C-419E-B968-E7BBDB2EF07E}" type="presParOf" srcId="{0314B798-21D8-46DB-A643-D57BD005DB71}" destId="{F8F3115F-E595-464D-80B1-B7AF0F73D0B8}" srcOrd="4" destOrd="0" presId="urn:microsoft.com/office/officeart/2005/8/layout/vList2"/>
    <dgm:cxn modelId="{DD7F6BEE-7CC6-4982-ABF3-989FD7BB140E}" type="presParOf" srcId="{0314B798-21D8-46DB-A643-D57BD005DB71}" destId="{5F23117C-E7A6-4E87-AD4E-DCA508585FEA}" srcOrd="5" destOrd="0" presId="urn:microsoft.com/office/officeart/2005/8/layout/vList2"/>
    <dgm:cxn modelId="{72EF2910-A9AE-497B-A397-F11BE1EF6FC0}" type="presParOf" srcId="{0314B798-21D8-46DB-A643-D57BD005DB71}" destId="{AF6FE36C-2440-4499-99DB-58219419DB0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6C447AE-1607-44B5-8D52-77AC824ED0B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C805E3F-B301-4F4F-BE4E-C327C7AAFF6D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Improves efficiency and decisions</a:t>
          </a:r>
        </a:p>
      </dgm:t>
    </dgm:pt>
    <dgm:pt modelId="{E92DDADD-152E-4690-846B-3E579240D1F0}" type="parTrans" cxnId="{4185FC1E-BB92-43F1-B684-113B6AF70F8F}">
      <dgm:prSet/>
      <dgm:spPr/>
      <dgm:t>
        <a:bodyPr/>
        <a:lstStyle/>
        <a:p>
          <a:endParaRPr lang="en-US"/>
        </a:p>
      </dgm:t>
    </dgm:pt>
    <dgm:pt modelId="{FEFB4C86-86E2-4130-BA71-E9A964D9562D}" type="sibTrans" cxnId="{4185FC1E-BB92-43F1-B684-113B6AF70F8F}">
      <dgm:prSet/>
      <dgm:spPr/>
      <dgm:t>
        <a:bodyPr/>
        <a:lstStyle/>
        <a:p>
          <a:endParaRPr lang="en-US"/>
        </a:p>
      </dgm:t>
    </dgm:pt>
    <dgm:pt modelId="{8F7BD28B-111E-4891-98AC-E5C4F204B32E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Risks: data quality, security</a:t>
          </a:r>
        </a:p>
      </dgm:t>
    </dgm:pt>
    <dgm:pt modelId="{FA706EF0-47B1-42BF-83AB-4D10CF1EACE8}" type="parTrans" cxnId="{B63664D1-F3E5-4D6F-B7E4-792AB6DB6950}">
      <dgm:prSet/>
      <dgm:spPr/>
      <dgm:t>
        <a:bodyPr/>
        <a:lstStyle/>
        <a:p>
          <a:endParaRPr lang="en-US"/>
        </a:p>
      </dgm:t>
    </dgm:pt>
    <dgm:pt modelId="{EB5E93DA-7DBD-442A-B241-B93D2B537D7B}" type="sibTrans" cxnId="{B63664D1-F3E5-4D6F-B7E4-792AB6DB6950}">
      <dgm:prSet/>
      <dgm:spPr/>
      <dgm:t>
        <a:bodyPr/>
        <a:lstStyle/>
        <a:p>
          <a:endParaRPr lang="en-US"/>
        </a:p>
      </dgm:t>
    </dgm:pt>
    <dgm:pt modelId="{87961A50-CA82-4DB5-A6DF-28E3AFEE50F2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Ethical concerns</a:t>
          </a:r>
        </a:p>
      </dgm:t>
    </dgm:pt>
    <dgm:pt modelId="{F85D1BC7-E2D6-4BD6-BAA3-850BD3FBEEE2}" type="parTrans" cxnId="{BC02E492-70AE-4B94-AA96-77B7FFDA3C83}">
      <dgm:prSet/>
      <dgm:spPr/>
      <dgm:t>
        <a:bodyPr/>
        <a:lstStyle/>
        <a:p>
          <a:endParaRPr lang="en-US"/>
        </a:p>
      </dgm:t>
    </dgm:pt>
    <dgm:pt modelId="{DE871C44-DE56-407C-ACB9-DA789F37523D}" type="sibTrans" cxnId="{BC02E492-70AE-4B94-AA96-77B7FFDA3C83}">
      <dgm:prSet/>
      <dgm:spPr/>
      <dgm:t>
        <a:bodyPr/>
        <a:lstStyle/>
        <a:p>
          <a:endParaRPr lang="en-US"/>
        </a:p>
      </dgm:t>
    </dgm:pt>
    <dgm:pt modelId="{6E4A87BD-D76B-4A0B-A33C-061CFA7BCBCA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(O’Brien and </a:t>
          </a:r>
          <a:r>
            <a:rPr lang="en-US" sz="1100" dirty="0" err="1">
              <a:latin typeface="Arial" panose="020B0604020202020204" pitchFamily="34" charset="0"/>
              <a:cs typeface="Arial" panose="020B0604020202020204" pitchFamily="34" charset="0"/>
            </a:rPr>
            <a:t>Marakas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, 2020; Davis, 1989)</a:t>
          </a:r>
        </a:p>
      </dgm:t>
    </dgm:pt>
    <dgm:pt modelId="{DE927C9F-8F17-4B90-B925-B17A11CFDB7F}" type="parTrans" cxnId="{64DBAC77-6190-47BB-96F5-2A9C17DC1495}">
      <dgm:prSet/>
      <dgm:spPr/>
      <dgm:t>
        <a:bodyPr/>
        <a:lstStyle/>
        <a:p>
          <a:endParaRPr lang="en-US"/>
        </a:p>
      </dgm:t>
    </dgm:pt>
    <dgm:pt modelId="{0A4831E4-EA54-4CF4-96DC-09F91B7399DB}" type="sibTrans" cxnId="{64DBAC77-6190-47BB-96F5-2A9C17DC1495}">
      <dgm:prSet/>
      <dgm:spPr/>
      <dgm:t>
        <a:bodyPr/>
        <a:lstStyle/>
        <a:p>
          <a:endParaRPr lang="en-US"/>
        </a:p>
      </dgm:t>
    </dgm:pt>
    <dgm:pt modelId="{C4DED931-B0EC-4BB9-A395-8C314730D4B6}" type="pres">
      <dgm:prSet presAssocID="{E6C447AE-1607-44B5-8D52-77AC824ED0B9}" presName="root" presStyleCnt="0">
        <dgm:presLayoutVars>
          <dgm:dir/>
          <dgm:resizeHandles val="exact"/>
        </dgm:presLayoutVars>
      </dgm:prSet>
      <dgm:spPr/>
    </dgm:pt>
    <dgm:pt modelId="{BA530879-EFD9-4884-9A50-7F6DD50AB698}" type="pres">
      <dgm:prSet presAssocID="{DC805E3F-B301-4F4F-BE4E-C327C7AAFF6D}" presName="compNode" presStyleCnt="0"/>
      <dgm:spPr/>
    </dgm:pt>
    <dgm:pt modelId="{339CC98A-3AE9-4E22-8740-E71EA31F2266}" type="pres">
      <dgm:prSet presAssocID="{DC805E3F-B301-4F4F-BE4E-C327C7AAFF6D}" presName="iconBgRect" presStyleLbl="bgShp" presStyleIdx="0" presStyleCnt="4"/>
      <dgm:spPr/>
    </dgm:pt>
    <dgm:pt modelId="{DBFAEB4F-C2DD-4BC6-8579-A071C8254C05}" type="pres">
      <dgm:prSet presAssocID="{DC805E3F-B301-4F4F-BE4E-C327C7AAFF6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715A9C0-CB0C-432C-85C0-96B035AD69B0}" type="pres">
      <dgm:prSet presAssocID="{DC805E3F-B301-4F4F-BE4E-C327C7AAFF6D}" presName="spaceRect" presStyleCnt="0"/>
      <dgm:spPr/>
    </dgm:pt>
    <dgm:pt modelId="{385C0264-3728-4994-8B46-4FE913A5605C}" type="pres">
      <dgm:prSet presAssocID="{DC805E3F-B301-4F4F-BE4E-C327C7AAFF6D}" presName="textRect" presStyleLbl="revTx" presStyleIdx="0" presStyleCnt="4">
        <dgm:presLayoutVars>
          <dgm:chMax val="1"/>
          <dgm:chPref val="1"/>
        </dgm:presLayoutVars>
      </dgm:prSet>
      <dgm:spPr/>
    </dgm:pt>
    <dgm:pt modelId="{A5EE1F2C-ADFF-4961-ADC0-0AD74EA4AA7F}" type="pres">
      <dgm:prSet presAssocID="{FEFB4C86-86E2-4130-BA71-E9A964D9562D}" presName="sibTrans" presStyleCnt="0"/>
      <dgm:spPr/>
    </dgm:pt>
    <dgm:pt modelId="{503058F5-540F-448F-A04A-A1DA26344831}" type="pres">
      <dgm:prSet presAssocID="{8F7BD28B-111E-4891-98AC-E5C4F204B32E}" presName="compNode" presStyleCnt="0"/>
      <dgm:spPr/>
    </dgm:pt>
    <dgm:pt modelId="{E17F8E8C-03B6-460D-BFD1-BFA8BF19EAD6}" type="pres">
      <dgm:prSet presAssocID="{8F7BD28B-111E-4891-98AC-E5C4F204B32E}" presName="iconBgRect" presStyleLbl="bgShp" presStyleIdx="1" presStyleCnt="4"/>
      <dgm:spPr/>
    </dgm:pt>
    <dgm:pt modelId="{5B841FC5-E3FB-4A09-B1BF-300EAC39C339}" type="pres">
      <dgm:prSet presAssocID="{8F7BD28B-111E-4891-98AC-E5C4F204B32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227D3362-8CFB-4C83-9255-A348B967B48A}" type="pres">
      <dgm:prSet presAssocID="{8F7BD28B-111E-4891-98AC-E5C4F204B32E}" presName="spaceRect" presStyleCnt="0"/>
      <dgm:spPr/>
    </dgm:pt>
    <dgm:pt modelId="{14658F36-7F1B-4B76-B589-5991616D43A7}" type="pres">
      <dgm:prSet presAssocID="{8F7BD28B-111E-4891-98AC-E5C4F204B32E}" presName="textRect" presStyleLbl="revTx" presStyleIdx="1" presStyleCnt="4">
        <dgm:presLayoutVars>
          <dgm:chMax val="1"/>
          <dgm:chPref val="1"/>
        </dgm:presLayoutVars>
      </dgm:prSet>
      <dgm:spPr/>
    </dgm:pt>
    <dgm:pt modelId="{5502A48E-C422-4BCD-B719-4B82B1EA86E6}" type="pres">
      <dgm:prSet presAssocID="{EB5E93DA-7DBD-442A-B241-B93D2B537D7B}" presName="sibTrans" presStyleCnt="0"/>
      <dgm:spPr/>
    </dgm:pt>
    <dgm:pt modelId="{63AD416F-885E-458F-A614-60C117EFBB9E}" type="pres">
      <dgm:prSet presAssocID="{87961A50-CA82-4DB5-A6DF-28E3AFEE50F2}" presName="compNode" presStyleCnt="0"/>
      <dgm:spPr/>
    </dgm:pt>
    <dgm:pt modelId="{0DA9A6A2-D7C4-4D95-955C-B9A0E352A9F0}" type="pres">
      <dgm:prSet presAssocID="{87961A50-CA82-4DB5-A6DF-28E3AFEE50F2}" presName="iconBgRect" presStyleLbl="bgShp" presStyleIdx="2" presStyleCnt="4"/>
      <dgm:spPr/>
    </dgm:pt>
    <dgm:pt modelId="{4DC7E9D2-15E1-4E1B-AA82-7CC5F0608E3F}" type="pres">
      <dgm:prSet presAssocID="{87961A50-CA82-4DB5-A6DF-28E3AFEE50F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317ED76-E708-4834-8F24-A772D27B2C61}" type="pres">
      <dgm:prSet presAssocID="{87961A50-CA82-4DB5-A6DF-28E3AFEE50F2}" presName="spaceRect" presStyleCnt="0"/>
      <dgm:spPr/>
    </dgm:pt>
    <dgm:pt modelId="{5D98CCD4-06E5-447C-9C4C-90EA441EB171}" type="pres">
      <dgm:prSet presAssocID="{87961A50-CA82-4DB5-A6DF-28E3AFEE50F2}" presName="textRect" presStyleLbl="revTx" presStyleIdx="2" presStyleCnt="4">
        <dgm:presLayoutVars>
          <dgm:chMax val="1"/>
          <dgm:chPref val="1"/>
        </dgm:presLayoutVars>
      </dgm:prSet>
      <dgm:spPr/>
    </dgm:pt>
    <dgm:pt modelId="{A6521B73-1612-4D23-983E-7ECEA9204002}" type="pres">
      <dgm:prSet presAssocID="{DE871C44-DE56-407C-ACB9-DA789F37523D}" presName="sibTrans" presStyleCnt="0"/>
      <dgm:spPr/>
    </dgm:pt>
    <dgm:pt modelId="{AEA3A389-CB9D-4653-98A2-2E666F2568EE}" type="pres">
      <dgm:prSet presAssocID="{6E4A87BD-D76B-4A0B-A33C-061CFA7BCBCA}" presName="compNode" presStyleCnt="0"/>
      <dgm:spPr/>
    </dgm:pt>
    <dgm:pt modelId="{5EACCCB6-AF71-4932-83D9-9396C6A9E3CE}" type="pres">
      <dgm:prSet presAssocID="{6E4A87BD-D76B-4A0B-A33C-061CFA7BCBCA}" presName="iconBgRect" presStyleLbl="bgShp" presStyleIdx="3" presStyleCnt="4"/>
      <dgm:spPr/>
    </dgm:pt>
    <dgm:pt modelId="{7B27EC38-CE0A-42A9-8622-E1C5986B1F5A}" type="pres">
      <dgm:prSet presAssocID="{6E4A87BD-D76B-4A0B-A33C-061CFA7BCBC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6498BC0-6446-430A-A787-0C344A59BEFC}" type="pres">
      <dgm:prSet presAssocID="{6E4A87BD-D76B-4A0B-A33C-061CFA7BCBCA}" presName="spaceRect" presStyleCnt="0"/>
      <dgm:spPr/>
    </dgm:pt>
    <dgm:pt modelId="{9ACE9881-9DD3-43CF-8F23-6763D3932FF7}" type="pres">
      <dgm:prSet presAssocID="{6E4A87BD-D76B-4A0B-A33C-061CFA7BCBC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952CF0D-3D48-47C5-8DFB-F822E985CC9E}" type="presOf" srcId="{87961A50-CA82-4DB5-A6DF-28E3AFEE50F2}" destId="{5D98CCD4-06E5-447C-9C4C-90EA441EB171}" srcOrd="0" destOrd="0" presId="urn:microsoft.com/office/officeart/2018/5/layout/IconCircleLabelList"/>
    <dgm:cxn modelId="{4185FC1E-BB92-43F1-B684-113B6AF70F8F}" srcId="{E6C447AE-1607-44B5-8D52-77AC824ED0B9}" destId="{DC805E3F-B301-4F4F-BE4E-C327C7AAFF6D}" srcOrd="0" destOrd="0" parTransId="{E92DDADD-152E-4690-846B-3E579240D1F0}" sibTransId="{FEFB4C86-86E2-4130-BA71-E9A964D9562D}"/>
    <dgm:cxn modelId="{9AE1F25C-07AD-4302-ACB8-A6B90F15E541}" type="presOf" srcId="{DC805E3F-B301-4F4F-BE4E-C327C7AAFF6D}" destId="{385C0264-3728-4994-8B46-4FE913A5605C}" srcOrd="0" destOrd="0" presId="urn:microsoft.com/office/officeart/2018/5/layout/IconCircleLabelList"/>
    <dgm:cxn modelId="{64DBAC77-6190-47BB-96F5-2A9C17DC1495}" srcId="{E6C447AE-1607-44B5-8D52-77AC824ED0B9}" destId="{6E4A87BD-D76B-4A0B-A33C-061CFA7BCBCA}" srcOrd="3" destOrd="0" parTransId="{DE927C9F-8F17-4B90-B925-B17A11CFDB7F}" sibTransId="{0A4831E4-EA54-4CF4-96DC-09F91B7399DB}"/>
    <dgm:cxn modelId="{BC02E492-70AE-4B94-AA96-77B7FFDA3C83}" srcId="{E6C447AE-1607-44B5-8D52-77AC824ED0B9}" destId="{87961A50-CA82-4DB5-A6DF-28E3AFEE50F2}" srcOrd="2" destOrd="0" parTransId="{F85D1BC7-E2D6-4BD6-BAA3-850BD3FBEEE2}" sibTransId="{DE871C44-DE56-407C-ACB9-DA789F37523D}"/>
    <dgm:cxn modelId="{842DC6B2-32E5-4D3C-99C0-46C612227D28}" type="presOf" srcId="{E6C447AE-1607-44B5-8D52-77AC824ED0B9}" destId="{C4DED931-B0EC-4BB9-A395-8C314730D4B6}" srcOrd="0" destOrd="0" presId="urn:microsoft.com/office/officeart/2018/5/layout/IconCircleLabelList"/>
    <dgm:cxn modelId="{B63664D1-F3E5-4D6F-B7E4-792AB6DB6950}" srcId="{E6C447AE-1607-44B5-8D52-77AC824ED0B9}" destId="{8F7BD28B-111E-4891-98AC-E5C4F204B32E}" srcOrd="1" destOrd="0" parTransId="{FA706EF0-47B1-42BF-83AB-4D10CF1EACE8}" sibTransId="{EB5E93DA-7DBD-442A-B241-B93D2B537D7B}"/>
    <dgm:cxn modelId="{843118E7-EAEC-438B-9A46-89078690866E}" type="presOf" srcId="{8F7BD28B-111E-4891-98AC-E5C4F204B32E}" destId="{14658F36-7F1B-4B76-B589-5991616D43A7}" srcOrd="0" destOrd="0" presId="urn:microsoft.com/office/officeart/2018/5/layout/IconCircleLabelList"/>
    <dgm:cxn modelId="{3EFA2AFB-B269-4C8F-ACAA-6D5C4AB05E54}" type="presOf" srcId="{6E4A87BD-D76B-4A0B-A33C-061CFA7BCBCA}" destId="{9ACE9881-9DD3-43CF-8F23-6763D3932FF7}" srcOrd="0" destOrd="0" presId="urn:microsoft.com/office/officeart/2018/5/layout/IconCircleLabelList"/>
    <dgm:cxn modelId="{8D93ACBD-4F3B-45C3-A2F3-6AA277583A21}" type="presParOf" srcId="{C4DED931-B0EC-4BB9-A395-8C314730D4B6}" destId="{BA530879-EFD9-4884-9A50-7F6DD50AB698}" srcOrd="0" destOrd="0" presId="urn:microsoft.com/office/officeart/2018/5/layout/IconCircleLabelList"/>
    <dgm:cxn modelId="{9C9F6E69-7060-497E-BC5B-DC7A49C28660}" type="presParOf" srcId="{BA530879-EFD9-4884-9A50-7F6DD50AB698}" destId="{339CC98A-3AE9-4E22-8740-E71EA31F2266}" srcOrd="0" destOrd="0" presId="urn:microsoft.com/office/officeart/2018/5/layout/IconCircleLabelList"/>
    <dgm:cxn modelId="{DEFB0D06-84FC-4C72-88F5-83001475BEA6}" type="presParOf" srcId="{BA530879-EFD9-4884-9A50-7F6DD50AB698}" destId="{DBFAEB4F-C2DD-4BC6-8579-A071C8254C05}" srcOrd="1" destOrd="0" presId="urn:microsoft.com/office/officeart/2018/5/layout/IconCircleLabelList"/>
    <dgm:cxn modelId="{7A0B4CB3-6B56-4ED8-B6F3-8FD59CB6EC15}" type="presParOf" srcId="{BA530879-EFD9-4884-9A50-7F6DD50AB698}" destId="{0715A9C0-CB0C-432C-85C0-96B035AD69B0}" srcOrd="2" destOrd="0" presId="urn:microsoft.com/office/officeart/2018/5/layout/IconCircleLabelList"/>
    <dgm:cxn modelId="{F25E7F6C-E194-4233-B880-89A971058C76}" type="presParOf" srcId="{BA530879-EFD9-4884-9A50-7F6DD50AB698}" destId="{385C0264-3728-4994-8B46-4FE913A5605C}" srcOrd="3" destOrd="0" presId="urn:microsoft.com/office/officeart/2018/5/layout/IconCircleLabelList"/>
    <dgm:cxn modelId="{3821C2CE-9CFF-4A90-BAEE-1CF03DCDB5CF}" type="presParOf" srcId="{C4DED931-B0EC-4BB9-A395-8C314730D4B6}" destId="{A5EE1F2C-ADFF-4961-ADC0-0AD74EA4AA7F}" srcOrd="1" destOrd="0" presId="urn:microsoft.com/office/officeart/2018/5/layout/IconCircleLabelList"/>
    <dgm:cxn modelId="{3E04E6AA-9083-4EC3-A0D1-EEF2D500133E}" type="presParOf" srcId="{C4DED931-B0EC-4BB9-A395-8C314730D4B6}" destId="{503058F5-540F-448F-A04A-A1DA26344831}" srcOrd="2" destOrd="0" presId="urn:microsoft.com/office/officeart/2018/5/layout/IconCircleLabelList"/>
    <dgm:cxn modelId="{ADEF3322-8C98-442F-B7FF-237482DE127D}" type="presParOf" srcId="{503058F5-540F-448F-A04A-A1DA26344831}" destId="{E17F8E8C-03B6-460D-BFD1-BFA8BF19EAD6}" srcOrd="0" destOrd="0" presId="urn:microsoft.com/office/officeart/2018/5/layout/IconCircleLabelList"/>
    <dgm:cxn modelId="{CDDA571C-1525-405D-9915-E1370842B5CA}" type="presParOf" srcId="{503058F5-540F-448F-A04A-A1DA26344831}" destId="{5B841FC5-E3FB-4A09-B1BF-300EAC39C339}" srcOrd="1" destOrd="0" presId="urn:microsoft.com/office/officeart/2018/5/layout/IconCircleLabelList"/>
    <dgm:cxn modelId="{E31ACA49-0123-4957-8502-7CCC24BC4C00}" type="presParOf" srcId="{503058F5-540F-448F-A04A-A1DA26344831}" destId="{227D3362-8CFB-4C83-9255-A348B967B48A}" srcOrd="2" destOrd="0" presId="urn:microsoft.com/office/officeart/2018/5/layout/IconCircleLabelList"/>
    <dgm:cxn modelId="{9B1FF7A4-FFED-41CD-8620-BF7A3C6AA967}" type="presParOf" srcId="{503058F5-540F-448F-A04A-A1DA26344831}" destId="{14658F36-7F1B-4B76-B589-5991616D43A7}" srcOrd="3" destOrd="0" presId="urn:microsoft.com/office/officeart/2018/5/layout/IconCircleLabelList"/>
    <dgm:cxn modelId="{2D2DE4E4-1DAC-4BD2-AC47-F22235CB6968}" type="presParOf" srcId="{C4DED931-B0EC-4BB9-A395-8C314730D4B6}" destId="{5502A48E-C422-4BCD-B719-4B82B1EA86E6}" srcOrd="3" destOrd="0" presId="urn:microsoft.com/office/officeart/2018/5/layout/IconCircleLabelList"/>
    <dgm:cxn modelId="{8013089C-0164-4ECE-BA2D-8D96F5808E4F}" type="presParOf" srcId="{C4DED931-B0EC-4BB9-A395-8C314730D4B6}" destId="{63AD416F-885E-458F-A614-60C117EFBB9E}" srcOrd="4" destOrd="0" presId="urn:microsoft.com/office/officeart/2018/5/layout/IconCircleLabelList"/>
    <dgm:cxn modelId="{E05372F8-7F95-444D-85CB-5B29B0653A70}" type="presParOf" srcId="{63AD416F-885E-458F-A614-60C117EFBB9E}" destId="{0DA9A6A2-D7C4-4D95-955C-B9A0E352A9F0}" srcOrd="0" destOrd="0" presId="urn:microsoft.com/office/officeart/2018/5/layout/IconCircleLabelList"/>
    <dgm:cxn modelId="{7B48815F-515E-47BB-87A6-DD9EA30BCC2B}" type="presParOf" srcId="{63AD416F-885E-458F-A614-60C117EFBB9E}" destId="{4DC7E9D2-15E1-4E1B-AA82-7CC5F0608E3F}" srcOrd="1" destOrd="0" presId="urn:microsoft.com/office/officeart/2018/5/layout/IconCircleLabelList"/>
    <dgm:cxn modelId="{F6693AA0-06FA-4EFA-A1B6-6C9B3322C990}" type="presParOf" srcId="{63AD416F-885E-458F-A614-60C117EFBB9E}" destId="{2317ED76-E708-4834-8F24-A772D27B2C61}" srcOrd="2" destOrd="0" presId="urn:microsoft.com/office/officeart/2018/5/layout/IconCircleLabelList"/>
    <dgm:cxn modelId="{A1F94B0D-C288-451F-B3B2-A4594D7BA298}" type="presParOf" srcId="{63AD416F-885E-458F-A614-60C117EFBB9E}" destId="{5D98CCD4-06E5-447C-9C4C-90EA441EB171}" srcOrd="3" destOrd="0" presId="urn:microsoft.com/office/officeart/2018/5/layout/IconCircleLabelList"/>
    <dgm:cxn modelId="{8517A3AE-C01A-4581-80E9-937C0A8E727D}" type="presParOf" srcId="{C4DED931-B0EC-4BB9-A395-8C314730D4B6}" destId="{A6521B73-1612-4D23-983E-7ECEA9204002}" srcOrd="5" destOrd="0" presId="urn:microsoft.com/office/officeart/2018/5/layout/IconCircleLabelList"/>
    <dgm:cxn modelId="{0E3C2A50-1E37-44E8-99AC-F62E5D0BDEAA}" type="presParOf" srcId="{C4DED931-B0EC-4BB9-A395-8C314730D4B6}" destId="{AEA3A389-CB9D-4653-98A2-2E666F2568EE}" srcOrd="6" destOrd="0" presId="urn:microsoft.com/office/officeart/2018/5/layout/IconCircleLabelList"/>
    <dgm:cxn modelId="{3C6AA0D6-B6E2-48A1-8192-70867D3EB07D}" type="presParOf" srcId="{AEA3A389-CB9D-4653-98A2-2E666F2568EE}" destId="{5EACCCB6-AF71-4932-83D9-9396C6A9E3CE}" srcOrd="0" destOrd="0" presId="urn:microsoft.com/office/officeart/2018/5/layout/IconCircleLabelList"/>
    <dgm:cxn modelId="{7BE95700-26ED-47DE-BE02-2144CB4242D9}" type="presParOf" srcId="{AEA3A389-CB9D-4653-98A2-2E666F2568EE}" destId="{7B27EC38-CE0A-42A9-8622-E1C5986B1F5A}" srcOrd="1" destOrd="0" presId="urn:microsoft.com/office/officeart/2018/5/layout/IconCircleLabelList"/>
    <dgm:cxn modelId="{CFE99234-340F-4EFD-9EDA-83943AFA77B2}" type="presParOf" srcId="{AEA3A389-CB9D-4653-98A2-2E666F2568EE}" destId="{A6498BC0-6446-430A-A787-0C344A59BEFC}" srcOrd="2" destOrd="0" presId="urn:microsoft.com/office/officeart/2018/5/layout/IconCircleLabelList"/>
    <dgm:cxn modelId="{05242474-40AB-4600-9944-486DF024518C}" type="presParOf" srcId="{AEA3A389-CB9D-4653-98A2-2E666F2568EE}" destId="{9ACE9881-9DD3-43CF-8F23-6763D3932FF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E36A438-6BC3-4F51-811E-50B6F8A55D7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92088BB-047F-469D-8FE8-AF07617C88F2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IS are essential</a:t>
          </a:r>
        </a:p>
      </dgm:t>
    </dgm:pt>
    <dgm:pt modelId="{5ECA3200-00D7-4513-B8E3-BAD25B0412EB}" type="parTrans" cxnId="{3D36CD87-F090-406D-A260-01FDC7531087}">
      <dgm:prSet/>
      <dgm:spPr/>
      <dgm:t>
        <a:bodyPr/>
        <a:lstStyle/>
        <a:p>
          <a:endParaRPr lang="en-US"/>
        </a:p>
      </dgm:t>
    </dgm:pt>
    <dgm:pt modelId="{FBBDECD3-50CC-4E83-851A-E1B701977085}" type="sibTrans" cxnId="{3D36CD87-F090-406D-A260-01FDC7531087}">
      <dgm:prSet/>
      <dgm:spPr/>
      <dgm:t>
        <a:bodyPr/>
        <a:lstStyle/>
        <a:p>
          <a:endParaRPr lang="en-US"/>
        </a:p>
      </dgm:t>
    </dgm:pt>
    <dgm:pt modelId="{644656F9-AB06-4CE8-869B-48EBAB9D25BE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Improve performance</a:t>
          </a:r>
        </a:p>
      </dgm:t>
    </dgm:pt>
    <dgm:pt modelId="{96E62C61-BD9E-45C8-83AB-3F9AC829D806}" type="parTrans" cxnId="{8DCECC16-6EB1-41B8-8F6D-64793E26CB3D}">
      <dgm:prSet/>
      <dgm:spPr/>
      <dgm:t>
        <a:bodyPr/>
        <a:lstStyle/>
        <a:p>
          <a:endParaRPr lang="en-US"/>
        </a:p>
      </dgm:t>
    </dgm:pt>
    <dgm:pt modelId="{A86F3635-8351-472F-B6E8-4679B1B7904C}" type="sibTrans" cxnId="{8DCECC16-6EB1-41B8-8F6D-64793E26CB3D}">
      <dgm:prSet/>
      <dgm:spPr/>
      <dgm:t>
        <a:bodyPr/>
        <a:lstStyle/>
        <a:p>
          <a:endParaRPr lang="en-US"/>
        </a:p>
      </dgm:t>
    </dgm:pt>
    <dgm:pt modelId="{E400E9EC-71DE-4926-970A-67B5CDD2DC20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Create advantage</a:t>
          </a:r>
        </a:p>
      </dgm:t>
    </dgm:pt>
    <dgm:pt modelId="{9759642D-5855-46AE-B81C-0DEEE650EF79}" type="parTrans" cxnId="{6AC900D2-F794-42F1-A32D-462AE2DB1D7D}">
      <dgm:prSet/>
      <dgm:spPr/>
      <dgm:t>
        <a:bodyPr/>
        <a:lstStyle/>
        <a:p>
          <a:endParaRPr lang="en-US"/>
        </a:p>
      </dgm:t>
    </dgm:pt>
    <dgm:pt modelId="{992A6BD3-86AC-4F02-B08E-06D878A73D7F}" type="sibTrans" cxnId="{6AC900D2-F794-42F1-A32D-462AE2DB1D7D}">
      <dgm:prSet/>
      <dgm:spPr/>
      <dgm:t>
        <a:bodyPr/>
        <a:lstStyle/>
        <a:p>
          <a:endParaRPr lang="en-US"/>
        </a:p>
      </dgm:t>
    </dgm:pt>
    <dgm:pt modelId="{04E69AEC-9CAF-4AC9-8F2C-D33ECA4F4F9F}">
      <dgm:prSet custT="1"/>
      <dgm:spPr/>
      <dgm:t>
        <a:bodyPr/>
        <a:lstStyle/>
        <a:p>
          <a:pPr>
            <a:defRPr cap="all"/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Require ethical management</a:t>
          </a:r>
        </a:p>
      </dgm:t>
    </dgm:pt>
    <dgm:pt modelId="{92E2135A-D66A-47C0-9427-7FAEB9E02496}" type="parTrans" cxnId="{68AB759A-B16C-43CC-A49D-7F02C057F306}">
      <dgm:prSet/>
      <dgm:spPr/>
      <dgm:t>
        <a:bodyPr/>
        <a:lstStyle/>
        <a:p>
          <a:endParaRPr lang="en-US"/>
        </a:p>
      </dgm:t>
    </dgm:pt>
    <dgm:pt modelId="{68B29B5A-715E-48CA-A364-A9428B436A9E}" type="sibTrans" cxnId="{68AB759A-B16C-43CC-A49D-7F02C057F306}">
      <dgm:prSet/>
      <dgm:spPr/>
      <dgm:t>
        <a:bodyPr/>
        <a:lstStyle/>
        <a:p>
          <a:endParaRPr lang="en-US"/>
        </a:p>
      </dgm:t>
    </dgm:pt>
    <dgm:pt modelId="{16A59F4E-57C3-4853-8145-530074DC5582}" type="pres">
      <dgm:prSet presAssocID="{EE36A438-6BC3-4F51-811E-50B6F8A55D7A}" presName="root" presStyleCnt="0">
        <dgm:presLayoutVars>
          <dgm:dir/>
          <dgm:resizeHandles val="exact"/>
        </dgm:presLayoutVars>
      </dgm:prSet>
      <dgm:spPr/>
    </dgm:pt>
    <dgm:pt modelId="{8BDD8FD8-3CD1-4FF0-B8B3-26FBE6DCE258}" type="pres">
      <dgm:prSet presAssocID="{392088BB-047F-469D-8FE8-AF07617C88F2}" presName="compNode" presStyleCnt="0"/>
      <dgm:spPr/>
    </dgm:pt>
    <dgm:pt modelId="{49930AD3-6EE4-44FA-8BA6-86DE850A1412}" type="pres">
      <dgm:prSet presAssocID="{392088BB-047F-469D-8FE8-AF07617C88F2}" presName="iconBgRect" presStyleLbl="bgShp" presStyleIdx="0" presStyleCnt="4"/>
      <dgm:spPr/>
    </dgm:pt>
    <dgm:pt modelId="{DEBB8DCC-F583-4213-9307-04D596C53515}" type="pres">
      <dgm:prSet presAssocID="{392088BB-047F-469D-8FE8-AF07617C88F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A40B8D9-D79D-4CB8-A4EE-5D6144AE2325}" type="pres">
      <dgm:prSet presAssocID="{392088BB-047F-469D-8FE8-AF07617C88F2}" presName="spaceRect" presStyleCnt="0"/>
      <dgm:spPr/>
    </dgm:pt>
    <dgm:pt modelId="{FAA73EB1-500B-41DC-A9B8-4EB1124DC37C}" type="pres">
      <dgm:prSet presAssocID="{392088BB-047F-469D-8FE8-AF07617C88F2}" presName="textRect" presStyleLbl="revTx" presStyleIdx="0" presStyleCnt="4">
        <dgm:presLayoutVars>
          <dgm:chMax val="1"/>
          <dgm:chPref val="1"/>
        </dgm:presLayoutVars>
      </dgm:prSet>
      <dgm:spPr/>
    </dgm:pt>
    <dgm:pt modelId="{7E5CAC4B-62CD-4AFD-822E-573A0E848C08}" type="pres">
      <dgm:prSet presAssocID="{FBBDECD3-50CC-4E83-851A-E1B701977085}" presName="sibTrans" presStyleCnt="0"/>
      <dgm:spPr/>
    </dgm:pt>
    <dgm:pt modelId="{F0A32AE3-263B-4E2B-90C0-9650A23812DF}" type="pres">
      <dgm:prSet presAssocID="{644656F9-AB06-4CE8-869B-48EBAB9D25BE}" presName="compNode" presStyleCnt="0"/>
      <dgm:spPr/>
    </dgm:pt>
    <dgm:pt modelId="{49176358-4A41-46E7-887B-1B39E240AEE3}" type="pres">
      <dgm:prSet presAssocID="{644656F9-AB06-4CE8-869B-48EBAB9D25BE}" presName="iconBgRect" presStyleLbl="bgShp" presStyleIdx="1" presStyleCnt="4"/>
      <dgm:spPr/>
    </dgm:pt>
    <dgm:pt modelId="{832A252D-90A5-496E-A220-86499E086A1C}" type="pres">
      <dgm:prSet presAssocID="{644656F9-AB06-4CE8-869B-48EBAB9D25B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6D4ADC0-74BF-42C3-8CC1-AED4133A129E}" type="pres">
      <dgm:prSet presAssocID="{644656F9-AB06-4CE8-869B-48EBAB9D25BE}" presName="spaceRect" presStyleCnt="0"/>
      <dgm:spPr/>
    </dgm:pt>
    <dgm:pt modelId="{A6BB20FE-C959-42E0-88D8-D2C33FA2F81B}" type="pres">
      <dgm:prSet presAssocID="{644656F9-AB06-4CE8-869B-48EBAB9D25BE}" presName="textRect" presStyleLbl="revTx" presStyleIdx="1" presStyleCnt="4">
        <dgm:presLayoutVars>
          <dgm:chMax val="1"/>
          <dgm:chPref val="1"/>
        </dgm:presLayoutVars>
      </dgm:prSet>
      <dgm:spPr/>
    </dgm:pt>
    <dgm:pt modelId="{B7D63463-A36C-484B-8555-9F7F6C0509E3}" type="pres">
      <dgm:prSet presAssocID="{A86F3635-8351-472F-B6E8-4679B1B7904C}" presName="sibTrans" presStyleCnt="0"/>
      <dgm:spPr/>
    </dgm:pt>
    <dgm:pt modelId="{375DC5BB-5D64-43E3-94A0-6CDD5153B0DF}" type="pres">
      <dgm:prSet presAssocID="{E400E9EC-71DE-4926-970A-67B5CDD2DC20}" presName="compNode" presStyleCnt="0"/>
      <dgm:spPr/>
    </dgm:pt>
    <dgm:pt modelId="{1CB86DDC-3F7C-4A24-A051-093E2FEC17CF}" type="pres">
      <dgm:prSet presAssocID="{E400E9EC-71DE-4926-970A-67B5CDD2DC20}" presName="iconBgRect" presStyleLbl="bgShp" presStyleIdx="2" presStyleCnt="4"/>
      <dgm:spPr/>
    </dgm:pt>
    <dgm:pt modelId="{82571E4E-1F67-4402-B98D-F330060C90A4}" type="pres">
      <dgm:prSet presAssocID="{E400E9EC-71DE-4926-970A-67B5CDD2DC2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61BD3DC0-3FE5-4DC1-BDE2-13B8F534351F}" type="pres">
      <dgm:prSet presAssocID="{E400E9EC-71DE-4926-970A-67B5CDD2DC20}" presName="spaceRect" presStyleCnt="0"/>
      <dgm:spPr/>
    </dgm:pt>
    <dgm:pt modelId="{21A46240-1913-4046-AB54-77124782BBF9}" type="pres">
      <dgm:prSet presAssocID="{E400E9EC-71DE-4926-970A-67B5CDD2DC20}" presName="textRect" presStyleLbl="revTx" presStyleIdx="2" presStyleCnt="4">
        <dgm:presLayoutVars>
          <dgm:chMax val="1"/>
          <dgm:chPref val="1"/>
        </dgm:presLayoutVars>
      </dgm:prSet>
      <dgm:spPr/>
    </dgm:pt>
    <dgm:pt modelId="{1FABF1A7-0D35-43E9-A55D-08862C9265B6}" type="pres">
      <dgm:prSet presAssocID="{992A6BD3-86AC-4F02-B08E-06D878A73D7F}" presName="sibTrans" presStyleCnt="0"/>
      <dgm:spPr/>
    </dgm:pt>
    <dgm:pt modelId="{1ED5E2FD-C33C-47EA-BC6A-8070AE3388AA}" type="pres">
      <dgm:prSet presAssocID="{04E69AEC-9CAF-4AC9-8F2C-D33ECA4F4F9F}" presName="compNode" presStyleCnt="0"/>
      <dgm:spPr/>
    </dgm:pt>
    <dgm:pt modelId="{57127AB4-CA16-4075-BBF5-B9E76A49F474}" type="pres">
      <dgm:prSet presAssocID="{04E69AEC-9CAF-4AC9-8F2C-D33ECA4F4F9F}" presName="iconBgRect" presStyleLbl="bgShp" presStyleIdx="3" presStyleCnt="4"/>
      <dgm:spPr/>
    </dgm:pt>
    <dgm:pt modelId="{ACDE7580-72A4-4990-AC05-08597941436C}" type="pres">
      <dgm:prSet presAssocID="{04E69AEC-9CAF-4AC9-8F2C-D33ECA4F4F9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58B3003-08E4-4A82-8BE2-4EB00164C647}" type="pres">
      <dgm:prSet presAssocID="{04E69AEC-9CAF-4AC9-8F2C-D33ECA4F4F9F}" presName="spaceRect" presStyleCnt="0"/>
      <dgm:spPr/>
    </dgm:pt>
    <dgm:pt modelId="{F24B5863-6C36-4EB0-8137-21181D133294}" type="pres">
      <dgm:prSet presAssocID="{04E69AEC-9CAF-4AC9-8F2C-D33ECA4F4F9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C8A3812-A73B-4877-8C80-72A98ABACD2B}" type="presOf" srcId="{EE36A438-6BC3-4F51-811E-50B6F8A55D7A}" destId="{16A59F4E-57C3-4853-8145-530074DC5582}" srcOrd="0" destOrd="0" presId="urn:microsoft.com/office/officeart/2018/5/layout/IconCircleLabelList"/>
    <dgm:cxn modelId="{8DCECC16-6EB1-41B8-8F6D-64793E26CB3D}" srcId="{EE36A438-6BC3-4F51-811E-50B6F8A55D7A}" destId="{644656F9-AB06-4CE8-869B-48EBAB9D25BE}" srcOrd="1" destOrd="0" parTransId="{96E62C61-BD9E-45C8-83AB-3F9AC829D806}" sibTransId="{A86F3635-8351-472F-B6E8-4679B1B7904C}"/>
    <dgm:cxn modelId="{349B8921-332C-4DFA-A6D4-061EFCE60E78}" type="presOf" srcId="{392088BB-047F-469D-8FE8-AF07617C88F2}" destId="{FAA73EB1-500B-41DC-A9B8-4EB1124DC37C}" srcOrd="0" destOrd="0" presId="urn:microsoft.com/office/officeart/2018/5/layout/IconCircleLabelList"/>
    <dgm:cxn modelId="{DF18245E-67E0-49AD-AC94-862AA3FDCDBE}" type="presOf" srcId="{E400E9EC-71DE-4926-970A-67B5CDD2DC20}" destId="{21A46240-1913-4046-AB54-77124782BBF9}" srcOrd="0" destOrd="0" presId="urn:microsoft.com/office/officeart/2018/5/layout/IconCircleLabelList"/>
    <dgm:cxn modelId="{B2B60A41-A6EC-46CC-9A0C-5768544B3492}" type="presOf" srcId="{644656F9-AB06-4CE8-869B-48EBAB9D25BE}" destId="{A6BB20FE-C959-42E0-88D8-D2C33FA2F81B}" srcOrd="0" destOrd="0" presId="urn:microsoft.com/office/officeart/2018/5/layout/IconCircleLabelList"/>
    <dgm:cxn modelId="{38BDBF79-E68A-4333-A89F-3D27DE798AD0}" type="presOf" srcId="{04E69AEC-9CAF-4AC9-8F2C-D33ECA4F4F9F}" destId="{F24B5863-6C36-4EB0-8137-21181D133294}" srcOrd="0" destOrd="0" presId="urn:microsoft.com/office/officeart/2018/5/layout/IconCircleLabelList"/>
    <dgm:cxn modelId="{3D36CD87-F090-406D-A260-01FDC7531087}" srcId="{EE36A438-6BC3-4F51-811E-50B6F8A55D7A}" destId="{392088BB-047F-469D-8FE8-AF07617C88F2}" srcOrd="0" destOrd="0" parTransId="{5ECA3200-00D7-4513-B8E3-BAD25B0412EB}" sibTransId="{FBBDECD3-50CC-4E83-851A-E1B701977085}"/>
    <dgm:cxn modelId="{68AB759A-B16C-43CC-A49D-7F02C057F306}" srcId="{EE36A438-6BC3-4F51-811E-50B6F8A55D7A}" destId="{04E69AEC-9CAF-4AC9-8F2C-D33ECA4F4F9F}" srcOrd="3" destOrd="0" parTransId="{92E2135A-D66A-47C0-9427-7FAEB9E02496}" sibTransId="{68B29B5A-715E-48CA-A364-A9428B436A9E}"/>
    <dgm:cxn modelId="{6AC900D2-F794-42F1-A32D-462AE2DB1D7D}" srcId="{EE36A438-6BC3-4F51-811E-50B6F8A55D7A}" destId="{E400E9EC-71DE-4926-970A-67B5CDD2DC20}" srcOrd="2" destOrd="0" parTransId="{9759642D-5855-46AE-B81C-0DEEE650EF79}" sibTransId="{992A6BD3-86AC-4F02-B08E-06D878A73D7F}"/>
    <dgm:cxn modelId="{59CB2EDE-7D5C-4D9F-B2A7-F21D15854235}" type="presParOf" srcId="{16A59F4E-57C3-4853-8145-530074DC5582}" destId="{8BDD8FD8-3CD1-4FF0-B8B3-26FBE6DCE258}" srcOrd="0" destOrd="0" presId="urn:microsoft.com/office/officeart/2018/5/layout/IconCircleLabelList"/>
    <dgm:cxn modelId="{95190DD7-97D4-4427-984B-75A45CD363A2}" type="presParOf" srcId="{8BDD8FD8-3CD1-4FF0-B8B3-26FBE6DCE258}" destId="{49930AD3-6EE4-44FA-8BA6-86DE850A1412}" srcOrd="0" destOrd="0" presId="urn:microsoft.com/office/officeart/2018/5/layout/IconCircleLabelList"/>
    <dgm:cxn modelId="{D05C3CE1-CB1A-4EEC-B7E3-6B4ACF0E8FFE}" type="presParOf" srcId="{8BDD8FD8-3CD1-4FF0-B8B3-26FBE6DCE258}" destId="{DEBB8DCC-F583-4213-9307-04D596C53515}" srcOrd="1" destOrd="0" presId="urn:microsoft.com/office/officeart/2018/5/layout/IconCircleLabelList"/>
    <dgm:cxn modelId="{849821A7-D37D-495C-A5C4-2CBA0A14BEA0}" type="presParOf" srcId="{8BDD8FD8-3CD1-4FF0-B8B3-26FBE6DCE258}" destId="{FA40B8D9-D79D-4CB8-A4EE-5D6144AE2325}" srcOrd="2" destOrd="0" presId="urn:microsoft.com/office/officeart/2018/5/layout/IconCircleLabelList"/>
    <dgm:cxn modelId="{0BFD309F-8F2B-4585-9265-4AEB0ECCF2AC}" type="presParOf" srcId="{8BDD8FD8-3CD1-4FF0-B8B3-26FBE6DCE258}" destId="{FAA73EB1-500B-41DC-A9B8-4EB1124DC37C}" srcOrd="3" destOrd="0" presId="urn:microsoft.com/office/officeart/2018/5/layout/IconCircleLabelList"/>
    <dgm:cxn modelId="{3465FAE5-3B19-43C7-8D90-CCADC5CF5A9B}" type="presParOf" srcId="{16A59F4E-57C3-4853-8145-530074DC5582}" destId="{7E5CAC4B-62CD-4AFD-822E-573A0E848C08}" srcOrd="1" destOrd="0" presId="urn:microsoft.com/office/officeart/2018/5/layout/IconCircleLabelList"/>
    <dgm:cxn modelId="{BB19EE29-168C-47E4-8F96-B74C9927B122}" type="presParOf" srcId="{16A59F4E-57C3-4853-8145-530074DC5582}" destId="{F0A32AE3-263B-4E2B-90C0-9650A23812DF}" srcOrd="2" destOrd="0" presId="urn:microsoft.com/office/officeart/2018/5/layout/IconCircleLabelList"/>
    <dgm:cxn modelId="{95EC2EE1-54F1-4225-A179-2961621314FB}" type="presParOf" srcId="{F0A32AE3-263B-4E2B-90C0-9650A23812DF}" destId="{49176358-4A41-46E7-887B-1B39E240AEE3}" srcOrd="0" destOrd="0" presId="urn:microsoft.com/office/officeart/2018/5/layout/IconCircleLabelList"/>
    <dgm:cxn modelId="{C1137997-A412-49AE-B4B8-6F706601AB23}" type="presParOf" srcId="{F0A32AE3-263B-4E2B-90C0-9650A23812DF}" destId="{832A252D-90A5-496E-A220-86499E086A1C}" srcOrd="1" destOrd="0" presId="urn:microsoft.com/office/officeart/2018/5/layout/IconCircleLabelList"/>
    <dgm:cxn modelId="{0C9C68F1-F05D-410A-91F2-BBD410EECC25}" type="presParOf" srcId="{F0A32AE3-263B-4E2B-90C0-9650A23812DF}" destId="{36D4ADC0-74BF-42C3-8CC1-AED4133A129E}" srcOrd="2" destOrd="0" presId="urn:microsoft.com/office/officeart/2018/5/layout/IconCircleLabelList"/>
    <dgm:cxn modelId="{70373410-61EB-4CC9-92F2-642DE1438C11}" type="presParOf" srcId="{F0A32AE3-263B-4E2B-90C0-9650A23812DF}" destId="{A6BB20FE-C959-42E0-88D8-D2C33FA2F81B}" srcOrd="3" destOrd="0" presId="urn:microsoft.com/office/officeart/2018/5/layout/IconCircleLabelList"/>
    <dgm:cxn modelId="{B47BA92B-DDA9-493E-9657-189B9D24E994}" type="presParOf" srcId="{16A59F4E-57C3-4853-8145-530074DC5582}" destId="{B7D63463-A36C-484B-8555-9F7F6C0509E3}" srcOrd="3" destOrd="0" presId="urn:microsoft.com/office/officeart/2018/5/layout/IconCircleLabelList"/>
    <dgm:cxn modelId="{81D98431-C2D1-47DE-BBA4-5F20825FAF71}" type="presParOf" srcId="{16A59F4E-57C3-4853-8145-530074DC5582}" destId="{375DC5BB-5D64-43E3-94A0-6CDD5153B0DF}" srcOrd="4" destOrd="0" presId="urn:microsoft.com/office/officeart/2018/5/layout/IconCircleLabelList"/>
    <dgm:cxn modelId="{7783D286-61A4-4803-8451-C833B9DEE801}" type="presParOf" srcId="{375DC5BB-5D64-43E3-94A0-6CDD5153B0DF}" destId="{1CB86DDC-3F7C-4A24-A051-093E2FEC17CF}" srcOrd="0" destOrd="0" presId="urn:microsoft.com/office/officeart/2018/5/layout/IconCircleLabelList"/>
    <dgm:cxn modelId="{775D20D4-6D12-4C3E-AE6E-7F09CA881F1F}" type="presParOf" srcId="{375DC5BB-5D64-43E3-94A0-6CDD5153B0DF}" destId="{82571E4E-1F67-4402-B98D-F330060C90A4}" srcOrd="1" destOrd="0" presId="urn:microsoft.com/office/officeart/2018/5/layout/IconCircleLabelList"/>
    <dgm:cxn modelId="{0BD8579C-568F-4DC5-81C7-E55B54A05E63}" type="presParOf" srcId="{375DC5BB-5D64-43E3-94A0-6CDD5153B0DF}" destId="{61BD3DC0-3FE5-4DC1-BDE2-13B8F534351F}" srcOrd="2" destOrd="0" presId="urn:microsoft.com/office/officeart/2018/5/layout/IconCircleLabelList"/>
    <dgm:cxn modelId="{BC4827DE-91AA-45AB-B7D1-3D175E593B85}" type="presParOf" srcId="{375DC5BB-5D64-43E3-94A0-6CDD5153B0DF}" destId="{21A46240-1913-4046-AB54-77124782BBF9}" srcOrd="3" destOrd="0" presId="urn:microsoft.com/office/officeart/2018/5/layout/IconCircleLabelList"/>
    <dgm:cxn modelId="{EB53268F-1A17-4601-B6F1-BF13E97C5B3B}" type="presParOf" srcId="{16A59F4E-57C3-4853-8145-530074DC5582}" destId="{1FABF1A7-0D35-43E9-A55D-08862C9265B6}" srcOrd="5" destOrd="0" presId="urn:microsoft.com/office/officeart/2018/5/layout/IconCircleLabelList"/>
    <dgm:cxn modelId="{927E7E25-B279-4A4C-97C8-1D544AB280E1}" type="presParOf" srcId="{16A59F4E-57C3-4853-8145-530074DC5582}" destId="{1ED5E2FD-C33C-47EA-BC6A-8070AE3388AA}" srcOrd="6" destOrd="0" presId="urn:microsoft.com/office/officeart/2018/5/layout/IconCircleLabelList"/>
    <dgm:cxn modelId="{5269055E-3572-46E5-B1D7-7C16D1C1E66B}" type="presParOf" srcId="{1ED5E2FD-C33C-47EA-BC6A-8070AE3388AA}" destId="{57127AB4-CA16-4075-BBF5-B9E76A49F474}" srcOrd="0" destOrd="0" presId="urn:microsoft.com/office/officeart/2018/5/layout/IconCircleLabelList"/>
    <dgm:cxn modelId="{985629E7-2377-4A50-A5BB-762AC3AECC15}" type="presParOf" srcId="{1ED5E2FD-C33C-47EA-BC6A-8070AE3388AA}" destId="{ACDE7580-72A4-4990-AC05-08597941436C}" srcOrd="1" destOrd="0" presId="urn:microsoft.com/office/officeart/2018/5/layout/IconCircleLabelList"/>
    <dgm:cxn modelId="{94920C16-BD40-442B-B6E6-EC7DFC11FAAC}" type="presParOf" srcId="{1ED5E2FD-C33C-47EA-BC6A-8070AE3388AA}" destId="{958B3003-08E4-4A82-8BE2-4EB00164C647}" srcOrd="2" destOrd="0" presId="urn:microsoft.com/office/officeart/2018/5/layout/IconCircleLabelList"/>
    <dgm:cxn modelId="{B38895AF-B14A-4704-83D3-310788B366D6}" type="presParOf" srcId="{1ED5E2FD-C33C-47EA-BC6A-8070AE3388AA}" destId="{F24B5863-6C36-4EB0-8137-21181D13329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09B3BC-0CDE-4BE4-91C5-CF9742778355}">
      <dsp:nvSpPr>
        <dsp:cNvPr id="0" name=""/>
        <dsp:cNvSpPr/>
      </dsp:nvSpPr>
      <dsp:spPr>
        <a:xfrm>
          <a:off x="610" y="1179680"/>
          <a:ext cx="2380430" cy="142825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Transform data into information</a:t>
          </a:r>
        </a:p>
      </dsp:txBody>
      <dsp:txXfrm>
        <a:off x="610" y="1179680"/>
        <a:ext cx="2380430" cy="1428258"/>
      </dsp:txXfrm>
    </dsp:sp>
    <dsp:sp modelId="{64D69051-58E4-4B91-A8DD-8582CFC2FCBC}">
      <dsp:nvSpPr>
        <dsp:cNvPr id="0" name=""/>
        <dsp:cNvSpPr/>
      </dsp:nvSpPr>
      <dsp:spPr>
        <a:xfrm>
          <a:off x="2619083" y="1179680"/>
          <a:ext cx="2380430" cy="142825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Improve efficiency and decisions</a:t>
          </a:r>
        </a:p>
      </dsp:txBody>
      <dsp:txXfrm>
        <a:off x="2619083" y="1179680"/>
        <a:ext cx="2380430" cy="1428258"/>
      </dsp:txXfrm>
    </dsp:sp>
    <dsp:sp modelId="{C267ED8C-F6D3-4939-8363-3108739F3CFF}">
      <dsp:nvSpPr>
        <dsp:cNvPr id="0" name=""/>
        <dsp:cNvSpPr/>
      </dsp:nvSpPr>
      <dsp:spPr>
        <a:xfrm>
          <a:off x="610" y="2845981"/>
          <a:ext cx="2380430" cy="142825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Competitive advantage</a:t>
          </a:r>
        </a:p>
      </dsp:txBody>
      <dsp:txXfrm>
        <a:off x="610" y="2845981"/>
        <a:ext cx="2380430" cy="1428258"/>
      </dsp:txXfrm>
    </dsp:sp>
    <dsp:sp modelId="{06835B58-FA0D-47AC-9B17-4768317F642D}">
      <dsp:nvSpPr>
        <dsp:cNvPr id="0" name=""/>
        <dsp:cNvSpPr/>
      </dsp:nvSpPr>
      <dsp:spPr>
        <a:xfrm>
          <a:off x="2619083" y="2845981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(Stair and Reynolds, 2023; Bourgeois et al., 2019)</a:t>
          </a:r>
        </a:p>
      </dsp:txBody>
      <dsp:txXfrm>
        <a:off x="2619083" y="2845981"/>
        <a:ext cx="2380430" cy="14282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9A5598-1324-4768-B8B2-D547B0E80E2F}">
      <dsp:nvSpPr>
        <dsp:cNvPr id="0" name=""/>
        <dsp:cNvSpPr/>
      </dsp:nvSpPr>
      <dsp:spPr>
        <a:xfrm>
          <a:off x="610" y="1179680"/>
          <a:ext cx="2380430" cy="142825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Input–Process–Output</a:t>
          </a:r>
        </a:p>
      </dsp:txBody>
      <dsp:txXfrm>
        <a:off x="610" y="1179680"/>
        <a:ext cx="2380430" cy="1428258"/>
      </dsp:txXfrm>
    </dsp:sp>
    <dsp:sp modelId="{B2CDD020-ABF4-446C-949E-5A68A00A981E}">
      <dsp:nvSpPr>
        <dsp:cNvPr id="0" name=""/>
        <dsp:cNvSpPr/>
      </dsp:nvSpPr>
      <dsp:spPr>
        <a:xfrm>
          <a:off x="2619083" y="1179680"/>
          <a:ext cx="2380430" cy="1428258"/>
        </a:xfrm>
        <a:prstGeom prst="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People–Organisation–Technology</a:t>
          </a:r>
        </a:p>
      </dsp:txBody>
      <dsp:txXfrm>
        <a:off x="2619083" y="1179680"/>
        <a:ext cx="2380430" cy="1428258"/>
      </dsp:txXfrm>
    </dsp:sp>
    <dsp:sp modelId="{4B0B8C09-2F5D-43C0-AD2D-331956B3896A}">
      <dsp:nvSpPr>
        <dsp:cNvPr id="0" name=""/>
        <dsp:cNvSpPr/>
      </dsp:nvSpPr>
      <dsp:spPr>
        <a:xfrm>
          <a:off x="610" y="2845981"/>
          <a:ext cx="2380430" cy="1428258"/>
        </a:xfrm>
        <a:prstGeom prst="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Business Value</a:t>
          </a:r>
        </a:p>
      </dsp:txBody>
      <dsp:txXfrm>
        <a:off x="610" y="2845981"/>
        <a:ext cx="2380430" cy="1428258"/>
      </dsp:txXfrm>
    </dsp:sp>
    <dsp:sp modelId="{F7DB84FC-FEE2-48DB-BDE3-06E8978FBED7}">
      <dsp:nvSpPr>
        <dsp:cNvPr id="0" name=""/>
        <dsp:cNvSpPr/>
      </dsp:nvSpPr>
      <dsp:spPr>
        <a:xfrm>
          <a:off x="2619083" y="2845981"/>
          <a:ext cx="2380430" cy="1428258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(Laudon and Laudon, 2012; Coughlan et al., 2005)</a:t>
          </a:r>
        </a:p>
      </dsp:txBody>
      <dsp:txXfrm>
        <a:off x="2619083" y="2845981"/>
        <a:ext cx="2380430" cy="14282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086956-1DAF-4A91-B319-8C82106927DF}">
      <dsp:nvSpPr>
        <dsp:cNvPr id="0" name=""/>
        <dsp:cNvSpPr/>
      </dsp:nvSpPr>
      <dsp:spPr>
        <a:xfrm>
          <a:off x="376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19E153-6AD3-4DBA-B49E-E2C0FD7B3CDF}">
      <dsp:nvSpPr>
        <dsp:cNvPr id="0" name=""/>
        <dsp:cNvSpPr/>
      </dsp:nvSpPr>
      <dsp:spPr>
        <a:xfrm>
          <a:off x="610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5360A-7FC7-4CD5-B0ED-552C64DEE666}">
      <dsp:nvSpPr>
        <dsp:cNvPr id="0" name=""/>
        <dsp:cNvSpPr/>
      </dsp:nvSpPr>
      <dsp:spPr>
        <a:xfrm>
          <a:off x="25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Data privacy and security</a:t>
          </a:r>
        </a:p>
      </dsp:txBody>
      <dsp:txXfrm>
        <a:off x="25435" y="2204702"/>
        <a:ext cx="1800000" cy="720000"/>
      </dsp:txXfrm>
    </dsp:sp>
    <dsp:sp modelId="{4CA7B43C-96EB-433E-A33C-C6F73AE5A9DB}">
      <dsp:nvSpPr>
        <dsp:cNvPr id="0" name=""/>
        <dsp:cNvSpPr/>
      </dsp:nvSpPr>
      <dsp:spPr>
        <a:xfrm>
          <a:off x="2491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224D13-4127-4C40-9B22-7D1BFF184D66}">
      <dsp:nvSpPr>
        <dsp:cNvPr id="0" name=""/>
        <dsp:cNvSpPr/>
      </dsp:nvSpPr>
      <dsp:spPr>
        <a:xfrm>
          <a:off x="2725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DE80B3-81F1-45BA-827C-A91C8ABDE21E}">
      <dsp:nvSpPr>
        <dsp:cNvPr id="0" name=""/>
        <dsp:cNvSpPr/>
      </dsp:nvSpPr>
      <dsp:spPr>
        <a:xfrm>
          <a:off x="2140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AI bias and monitoring</a:t>
          </a:r>
        </a:p>
      </dsp:txBody>
      <dsp:txXfrm>
        <a:off x="2140435" y="2204702"/>
        <a:ext cx="1800000" cy="720000"/>
      </dsp:txXfrm>
    </dsp:sp>
    <dsp:sp modelId="{809652C5-B04C-4E59-8FF5-FB999CB09BBF}">
      <dsp:nvSpPr>
        <dsp:cNvPr id="0" name=""/>
        <dsp:cNvSpPr/>
      </dsp:nvSpPr>
      <dsp:spPr>
        <a:xfrm>
          <a:off x="4606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4E71A-166C-4029-AD98-B611245D298E}">
      <dsp:nvSpPr>
        <dsp:cNvPr id="0" name=""/>
        <dsp:cNvSpPr/>
      </dsp:nvSpPr>
      <dsp:spPr>
        <a:xfrm>
          <a:off x="4840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32C99-7053-4F7B-8BF8-E39179FA7990}">
      <dsp:nvSpPr>
        <dsp:cNvPr id="0" name=""/>
        <dsp:cNvSpPr/>
      </dsp:nvSpPr>
      <dsp:spPr>
        <a:xfrm>
          <a:off x="4255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GDPR and controls</a:t>
          </a:r>
        </a:p>
      </dsp:txBody>
      <dsp:txXfrm>
        <a:off x="4255435" y="2204702"/>
        <a:ext cx="1800000" cy="720000"/>
      </dsp:txXfrm>
    </dsp:sp>
    <dsp:sp modelId="{3A7F5E58-E705-428A-8184-3066F95DBE35}">
      <dsp:nvSpPr>
        <dsp:cNvPr id="0" name=""/>
        <dsp:cNvSpPr/>
      </dsp:nvSpPr>
      <dsp:spPr>
        <a:xfrm>
          <a:off x="6721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13693D-1FEA-4568-9DCB-15893AF6EB2F}">
      <dsp:nvSpPr>
        <dsp:cNvPr id="0" name=""/>
        <dsp:cNvSpPr/>
      </dsp:nvSpPr>
      <dsp:spPr>
        <a:xfrm>
          <a:off x="6955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E7315-1550-4306-9EF8-C32E52210317}">
      <dsp:nvSpPr>
        <dsp:cNvPr id="0" name=""/>
        <dsp:cNvSpPr/>
      </dsp:nvSpPr>
      <dsp:spPr>
        <a:xfrm>
          <a:off x="6370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(O’Brien and </a:t>
          </a:r>
          <a:r>
            <a:rPr lang="en-US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Marakas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, 2020)</a:t>
          </a:r>
        </a:p>
      </dsp:txBody>
      <dsp:txXfrm>
        <a:off x="6370435" y="2204702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D88AAF-57C0-4F60-AFEF-6885E800B653}">
      <dsp:nvSpPr>
        <dsp:cNvPr id="0" name=""/>
        <dsp:cNvSpPr/>
      </dsp:nvSpPr>
      <dsp:spPr>
        <a:xfrm>
          <a:off x="0" y="529159"/>
          <a:ext cx="5000124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A12CAF-F054-4050-80B0-C2D1F8F07605}">
      <dsp:nvSpPr>
        <dsp:cNvPr id="0" name=""/>
        <dsp:cNvSpPr/>
      </dsp:nvSpPr>
      <dsp:spPr>
        <a:xfrm>
          <a:off x="250006" y="86359"/>
          <a:ext cx="3500086" cy="8856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ERP + DSS</a:t>
          </a:r>
        </a:p>
      </dsp:txBody>
      <dsp:txXfrm>
        <a:off x="293237" y="129590"/>
        <a:ext cx="3413624" cy="799138"/>
      </dsp:txXfrm>
    </dsp:sp>
    <dsp:sp modelId="{3288E0E9-BA03-4905-A622-87798023432D}">
      <dsp:nvSpPr>
        <dsp:cNvPr id="0" name=""/>
        <dsp:cNvSpPr/>
      </dsp:nvSpPr>
      <dsp:spPr>
        <a:xfrm>
          <a:off x="0" y="1889959"/>
          <a:ext cx="5000124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1219FB-0EE0-40C9-8973-666F6162E283}">
      <dsp:nvSpPr>
        <dsp:cNvPr id="0" name=""/>
        <dsp:cNvSpPr/>
      </dsp:nvSpPr>
      <dsp:spPr>
        <a:xfrm>
          <a:off x="250006" y="1447159"/>
          <a:ext cx="3500086" cy="88560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Supply chain efficiency</a:t>
          </a:r>
        </a:p>
      </dsp:txBody>
      <dsp:txXfrm>
        <a:off x="293237" y="1490390"/>
        <a:ext cx="3413624" cy="799138"/>
      </dsp:txXfrm>
    </dsp:sp>
    <dsp:sp modelId="{D551486B-B498-49F8-B6D4-024B1EB14BE7}">
      <dsp:nvSpPr>
        <dsp:cNvPr id="0" name=""/>
        <dsp:cNvSpPr/>
      </dsp:nvSpPr>
      <dsp:spPr>
        <a:xfrm>
          <a:off x="0" y="3250759"/>
          <a:ext cx="5000124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3C43C9-42FC-463F-A800-861E4D4790CA}">
      <dsp:nvSpPr>
        <dsp:cNvPr id="0" name=""/>
        <dsp:cNvSpPr/>
      </dsp:nvSpPr>
      <dsp:spPr>
        <a:xfrm>
          <a:off x="250006" y="2807959"/>
          <a:ext cx="3500086" cy="88560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Data-driven decisions</a:t>
          </a:r>
        </a:p>
      </dsp:txBody>
      <dsp:txXfrm>
        <a:off x="293237" y="2851190"/>
        <a:ext cx="3413624" cy="799138"/>
      </dsp:txXfrm>
    </dsp:sp>
    <dsp:sp modelId="{CCFDCC1F-C01D-47D4-BC44-D9DA916A8AEA}">
      <dsp:nvSpPr>
        <dsp:cNvPr id="0" name=""/>
        <dsp:cNvSpPr/>
      </dsp:nvSpPr>
      <dsp:spPr>
        <a:xfrm>
          <a:off x="0" y="4611560"/>
          <a:ext cx="5000124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C3FF7A-41DF-4DF3-963B-ACD34A9EC151}">
      <dsp:nvSpPr>
        <dsp:cNvPr id="0" name=""/>
        <dsp:cNvSpPr/>
      </dsp:nvSpPr>
      <dsp:spPr>
        <a:xfrm>
          <a:off x="250006" y="4168760"/>
          <a:ext cx="3500086" cy="8856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(Laudon and Laudon, 2024)</a:t>
          </a:r>
        </a:p>
      </dsp:txBody>
      <dsp:txXfrm>
        <a:off x="293237" y="4211991"/>
        <a:ext cx="3413624" cy="79913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229E7B-8CE6-496C-86EF-48A507DE0AAF}">
      <dsp:nvSpPr>
        <dsp:cNvPr id="0" name=""/>
        <dsp:cNvSpPr/>
      </dsp:nvSpPr>
      <dsp:spPr>
        <a:xfrm>
          <a:off x="0" y="529159"/>
          <a:ext cx="5000124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309FBC-3620-4F89-BD69-04F9001FEA32}">
      <dsp:nvSpPr>
        <dsp:cNvPr id="0" name=""/>
        <dsp:cNvSpPr/>
      </dsp:nvSpPr>
      <dsp:spPr>
        <a:xfrm>
          <a:off x="250006" y="86359"/>
          <a:ext cx="3500086" cy="885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CRM – Clubcard</a:t>
          </a:r>
        </a:p>
      </dsp:txBody>
      <dsp:txXfrm>
        <a:off x="293237" y="129590"/>
        <a:ext cx="3413624" cy="799138"/>
      </dsp:txXfrm>
    </dsp:sp>
    <dsp:sp modelId="{3063AF9F-8299-4805-8615-0C0BD03E468C}">
      <dsp:nvSpPr>
        <dsp:cNvPr id="0" name=""/>
        <dsp:cNvSpPr/>
      </dsp:nvSpPr>
      <dsp:spPr>
        <a:xfrm>
          <a:off x="0" y="1889959"/>
          <a:ext cx="5000124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5A75F3-AF9F-4AFE-9A38-F9ED2E488B1A}">
      <dsp:nvSpPr>
        <dsp:cNvPr id="0" name=""/>
        <dsp:cNvSpPr/>
      </dsp:nvSpPr>
      <dsp:spPr>
        <a:xfrm>
          <a:off x="250006" y="1447159"/>
          <a:ext cx="3500086" cy="88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Customer insights</a:t>
          </a:r>
        </a:p>
      </dsp:txBody>
      <dsp:txXfrm>
        <a:off x="293237" y="1490390"/>
        <a:ext cx="3413624" cy="799138"/>
      </dsp:txXfrm>
    </dsp:sp>
    <dsp:sp modelId="{E43FBA19-6C58-4A23-85C3-68D55087E4A2}">
      <dsp:nvSpPr>
        <dsp:cNvPr id="0" name=""/>
        <dsp:cNvSpPr/>
      </dsp:nvSpPr>
      <dsp:spPr>
        <a:xfrm>
          <a:off x="0" y="3250759"/>
          <a:ext cx="5000124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C8F0B5-AF94-4A57-BA56-6A5D1FAF3355}">
      <dsp:nvSpPr>
        <dsp:cNvPr id="0" name=""/>
        <dsp:cNvSpPr/>
      </dsp:nvSpPr>
      <dsp:spPr>
        <a:xfrm>
          <a:off x="250006" y="2807959"/>
          <a:ext cx="3500086" cy="8856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Customer loyalty</a:t>
          </a:r>
        </a:p>
      </dsp:txBody>
      <dsp:txXfrm>
        <a:off x="293237" y="2851190"/>
        <a:ext cx="3413624" cy="799138"/>
      </dsp:txXfrm>
    </dsp:sp>
    <dsp:sp modelId="{421A2390-B3EC-4305-8588-38AB57DA0192}">
      <dsp:nvSpPr>
        <dsp:cNvPr id="0" name=""/>
        <dsp:cNvSpPr/>
      </dsp:nvSpPr>
      <dsp:spPr>
        <a:xfrm>
          <a:off x="0" y="4611560"/>
          <a:ext cx="5000124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27531A-E62F-41CE-BA73-1036BC71D2A8}">
      <dsp:nvSpPr>
        <dsp:cNvPr id="0" name=""/>
        <dsp:cNvSpPr/>
      </dsp:nvSpPr>
      <dsp:spPr>
        <a:xfrm>
          <a:off x="250006" y="4168760"/>
          <a:ext cx="3500086" cy="8856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(Stair and Reynolds, 2023)</a:t>
          </a:r>
        </a:p>
      </dsp:txBody>
      <dsp:txXfrm>
        <a:off x="293237" y="4211991"/>
        <a:ext cx="3413624" cy="7991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804F86-20F2-44DA-92AC-5644619A5CA5}">
      <dsp:nvSpPr>
        <dsp:cNvPr id="0" name=""/>
        <dsp:cNvSpPr/>
      </dsp:nvSpPr>
      <dsp:spPr>
        <a:xfrm>
          <a:off x="0" y="12559"/>
          <a:ext cx="5000124" cy="1216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AI + DSS</a:t>
          </a:r>
        </a:p>
      </dsp:txBody>
      <dsp:txXfrm>
        <a:off x="59399" y="71958"/>
        <a:ext cx="4881326" cy="1098002"/>
      </dsp:txXfrm>
    </dsp:sp>
    <dsp:sp modelId="{90A3D5B7-E4CF-4BB0-80CC-428866DD165E}">
      <dsp:nvSpPr>
        <dsp:cNvPr id="0" name=""/>
        <dsp:cNvSpPr/>
      </dsp:nvSpPr>
      <dsp:spPr>
        <a:xfrm>
          <a:off x="0" y="1416560"/>
          <a:ext cx="5000124" cy="1216800"/>
        </a:xfrm>
        <a:prstGeom prst="round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Personalised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recommendations</a:t>
          </a:r>
        </a:p>
      </dsp:txBody>
      <dsp:txXfrm>
        <a:off x="59399" y="1475959"/>
        <a:ext cx="4881326" cy="1098002"/>
      </dsp:txXfrm>
    </dsp:sp>
    <dsp:sp modelId="{F8F3115F-E595-464D-80B1-B7AF0F73D0B8}">
      <dsp:nvSpPr>
        <dsp:cNvPr id="0" name=""/>
        <dsp:cNvSpPr/>
      </dsp:nvSpPr>
      <dsp:spPr>
        <a:xfrm>
          <a:off x="0" y="2820560"/>
          <a:ext cx="5000124" cy="1216800"/>
        </a:xfrm>
        <a:prstGeom prst="round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User engagement</a:t>
          </a:r>
        </a:p>
      </dsp:txBody>
      <dsp:txXfrm>
        <a:off x="59399" y="2879959"/>
        <a:ext cx="4881326" cy="1098002"/>
      </dsp:txXfrm>
    </dsp:sp>
    <dsp:sp modelId="{AF6FE36C-2440-4499-99DB-58219419DB0E}">
      <dsp:nvSpPr>
        <dsp:cNvPr id="0" name=""/>
        <dsp:cNvSpPr/>
      </dsp:nvSpPr>
      <dsp:spPr>
        <a:xfrm>
          <a:off x="0" y="4224560"/>
          <a:ext cx="5000124" cy="121680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(Turban et al., 2021)</a:t>
          </a:r>
        </a:p>
      </dsp:txBody>
      <dsp:txXfrm>
        <a:off x="59399" y="4283959"/>
        <a:ext cx="4881326" cy="10980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CC98A-3AE9-4E22-8740-E71EA31F2266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AEB4F-C2DD-4BC6-8579-A071C8254C05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C0264-3728-4994-8B46-4FE913A5605C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Improves efficiency and decisions</a:t>
          </a:r>
        </a:p>
      </dsp:txBody>
      <dsp:txXfrm>
        <a:off x="25435" y="2456402"/>
        <a:ext cx="1800000" cy="720000"/>
      </dsp:txXfrm>
    </dsp:sp>
    <dsp:sp modelId="{E17F8E8C-03B6-460D-BFD1-BFA8BF19EAD6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841FC5-E3FB-4A09-B1BF-300EAC39C339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58F36-7F1B-4B76-B589-5991616D43A7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Risks: data quality, security</a:t>
          </a:r>
        </a:p>
      </dsp:txBody>
      <dsp:txXfrm>
        <a:off x="2140435" y="2456402"/>
        <a:ext cx="1800000" cy="720000"/>
      </dsp:txXfrm>
    </dsp:sp>
    <dsp:sp modelId="{0DA9A6A2-D7C4-4D95-955C-B9A0E352A9F0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C7E9D2-15E1-4E1B-AA82-7CC5F0608E3F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8CCD4-06E5-447C-9C4C-90EA441EB171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Ethical concerns</a:t>
          </a:r>
        </a:p>
      </dsp:txBody>
      <dsp:txXfrm>
        <a:off x="4255435" y="2456402"/>
        <a:ext cx="1800000" cy="720000"/>
      </dsp:txXfrm>
    </dsp:sp>
    <dsp:sp modelId="{5EACCCB6-AF71-4932-83D9-9396C6A9E3CE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27EC38-CE0A-42A9-8622-E1C5986B1F5A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CE9881-9DD3-43CF-8F23-6763D3932FF7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(O’Brien and </a:t>
          </a:r>
          <a:r>
            <a:rPr lang="en-US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Marakas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, 2020; Davis, 1989)</a:t>
          </a:r>
        </a:p>
      </dsp:txBody>
      <dsp:txXfrm>
        <a:off x="6370435" y="2456402"/>
        <a:ext cx="180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930AD3-6EE4-44FA-8BA6-86DE850A1412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BB8DCC-F583-4213-9307-04D596C53515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73EB1-500B-41DC-A9B8-4EB1124DC37C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IS are essential</a:t>
          </a:r>
        </a:p>
      </dsp:txBody>
      <dsp:txXfrm>
        <a:off x="25435" y="2456402"/>
        <a:ext cx="1800000" cy="720000"/>
      </dsp:txXfrm>
    </dsp:sp>
    <dsp:sp modelId="{49176358-4A41-46E7-887B-1B39E240AEE3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2A252D-90A5-496E-A220-86499E086A1C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BB20FE-C959-42E0-88D8-D2C33FA2F81B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Improve performance</a:t>
          </a:r>
        </a:p>
      </dsp:txBody>
      <dsp:txXfrm>
        <a:off x="2140435" y="2456402"/>
        <a:ext cx="1800000" cy="720000"/>
      </dsp:txXfrm>
    </dsp:sp>
    <dsp:sp modelId="{1CB86DDC-3F7C-4A24-A051-093E2FEC17CF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571E4E-1F67-4402-B98D-F330060C90A4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A46240-1913-4046-AB54-77124782BBF9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Create advantage</a:t>
          </a:r>
        </a:p>
      </dsp:txBody>
      <dsp:txXfrm>
        <a:off x="4255435" y="2456402"/>
        <a:ext cx="1800000" cy="720000"/>
      </dsp:txXfrm>
    </dsp:sp>
    <dsp:sp modelId="{57127AB4-CA16-4075-BBF5-B9E76A49F474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DE7580-72A4-4990-AC05-08597941436C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B5863-6C36-4EB0-8137-21181D133294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Require ethical management</a:t>
          </a:r>
        </a:p>
      </dsp:txBody>
      <dsp:txXfrm>
        <a:off x="6370435" y="245640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nibmehub.com/opac-service/pdf/read/Management%20Information%20Systems%20Managing%20the%20Digital%20Firm%20by%20Kenneth%20C.%20Laudon.pdf" TargetMode="External"/><Relationship Id="rId2" Type="http://schemas.openxmlformats.org/officeDocument/2006/relationships/hyperlink" Target="https://opentextbook.site/informationsystems2019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pi.pageplace.de/preview/DT0400.9781292403571_A42098351/preview-9781292403571_A4209835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C4E91-2813-435C-790C-7B31E086E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b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1- Group Presentation on Different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96AC3-B9E5-3851-B37C-8623F1071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7368" y="649480"/>
            <a:ext cx="3646835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Alina Mihoc and Aamna Yasin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2009438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2422409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LCLM 5004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title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Managing Business Information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Dr. Chinomso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Nwagboso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154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 descr="Stack of hardcover books without spine titles">
            <a:extLst>
              <a:ext uri="{FF2B5EF4-FFF2-40B4-BE49-F238E27FC236}">
                <a16:creationId xmlns:a16="http://schemas.microsoft.com/office/drawing/2014/main" id="{7AF6FB6F-AFF8-A161-215A-EA6D18A2E7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77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8D3A35-184D-C1C5-FF76-6611EEB39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7783D-BD59-24F8-DDDC-112F6F0B8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Introduction to Information Systems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Role and importance of Information Systems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Key Models of Information System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Analysis and Comparison of Systems (ERP,CRM,DSS)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 in Information Systems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Case studies (Amazon, Tesco and Netflix)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Evaluation of Information Systems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788115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Information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68" y="649480"/>
            <a:ext cx="3646835" cy="5546047"/>
          </a:xfrm>
        </p:spPr>
        <p:txBody>
          <a:bodyPr anchor="ctr">
            <a:normAutofit/>
          </a:bodyPr>
          <a:lstStyle/>
          <a:p>
            <a:endParaRPr lang="en-GB" sz="1700" dirty="0"/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IS collect, process, store and distribute data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Support decision-making and operations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(Laudon and Laudon, 2012)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Information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E229D2-2FDB-C27A-3412-B17713621F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456463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Models of 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1C5D87-CFBC-D212-DEAE-ABBFD556CC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368361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 of Systems (ERP, CRM, DSS)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676EEE03-E12E-1492-E25D-226DA29109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4468259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9D13EFF-5B9F-98D6-3978-96E0FAF9DD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983585"/>
              </p:ext>
            </p:extLst>
          </p:nvPr>
        </p:nvGraphicFramePr>
        <p:xfrm>
          <a:off x="1523999" y="1397000"/>
          <a:ext cx="6434667" cy="464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667">
                  <a:extLst>
                    <a:ext uri="{9D8B030D-6E8A-4147-A177-3AD203B41FA5}">
                      <a16:colId xmlns:a16="http://schemas.microsoft.com/office/drawing/2014/main" val="3398982995"/>
                    </a:ext>
                  </a:extLst>
                </a:gridCol>
                <a:gridCol w="1599729">
                  <a:extLst>
                    <a:ext uri="{9D8B030D-6E8A-4147-A177-3AD203B41FA5}">
                      <a16:colId xmlns:a16="http://schemas.microsoft.com/office/drawing/2014/main" val="3113104363"/>
                    </a:ext>
                  </a:extLst>
                </a:gridCol>
                <a:gridCol w="1617604">
                  <a:extLst>
                    <a:ext uri="{9D8B030D-6E8A-4147-A177-3AD203B41FA5}">
                      <a16:colId xmlns:a16="http://schemas.microsoft.com/office/drawing/2014/main" val="4072548786"/>
                    </a:ext>
                  </a:extLst>
                </a:gridCol>
                <a:gridCol w="1608667">
                  <a:extLst>
                    <a:ext uri="{9D8B030D-6E8A-4147-A177-3AD203B41FA5}">
                      <a16:colId xmlns:a16="http://schemas.microsoft.com/office/drawing/2014/main" val="3090051337"/>
                    </a:ext>
                  </a:extLst>
                </a:gridCol>
              </a:tblGrid>
              <a:tr h="813435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90982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Integrates business processes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efficiency and data accuracy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implementation 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310599"/>
                  </a:ext>
                </a:extLst>
              </a:tr>
              <a:tr h="1510665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Manages customer interactions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customer satisfaction and retention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Requires accurate customer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1771107"/>
                  </a:ext>
                </a:extLst>
              </a:tr>
              <a:tr h="1162050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strategic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decision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Dependent on data 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795268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61D759-A2D4-844F-A654-22B5B69472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3440552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84720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55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42642-5A7E-949D-B6C9-0B870014B3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6118" y="735106"/>
            <a:ext cx="7540322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r>
              <a:rPr lang="en-GB" sz="4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F82748-97A6-4948-2E8C-73064B1CBA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3011" y="4870824"/>
            <a:ext cx="7504463" cy="1458258"/>
          </a:xfrm>
        </p:spPr>
        <p:txBody>
          <a:bodyPr anchor="ctr">
            <a:normAutofit/>
          </a:bodyPr>
          <a:lstStyle/>
          <a:p>
            <a:pPr marL="457200" indent="-457200" algn="l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Integrated business operations (ERP)</a:t>
            </a:r>
          </a:p>
          <a:p>
            <a:pPr marL="457200" indent="-457200" algn="l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Improved customer experience (CRM)</a:t>
            </a:r>
          </a:p>
          <a:p>
            <a:pPr marL="457200" indent="-457200" algn="l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Better strategic decision-making (DSS)</a:t>
            </a:r>
          </a:p>
        </p:txBody>
      </p:sp>
    </p:spTree>
    <p:extLst>
      <p:ext uri="{BB962C8B-B14F-4D97-AF65-F5344CB8AC3E}">
        <p14:creationId xmlns:p14="http://schemas.microsoft.com/office/powerpoint/2010/main" val="3308921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Study: Amazon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89942B94-3D84-DEA0-1AD5-46C933DCF9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739278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Study: Tesco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90EF00-C305-3EDD-8680-806903823A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39773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Study: Netflix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FA7243-9DA7-DD30-1CDB-CA0569A3B4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4331193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D40B88-FBE6-C3D2-B260-9CB731554F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7738853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2CA58D-BB68-0214-3403-885A8CF592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063850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68" y="649480"/>
            <a:ext cx="3646835" cy="5546047"/>
          </a:xfrm>
        </p:spPr>
        <p:txBody>
          <a:bodyPr anchor="ctr">
            <a:normAutofit fontScale="62500" lnSpcReduction="20000"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Bourgeois, D. (2019). Information Systems for Business and Beyond (2019). [online] Information Systems for Business and Beyond (2019).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https://opentextbook.site/informationsystems2019/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Coughlan, J., Lycett, M. and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Macredie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R.D. (2005). Understanding the business–IT relationship. International Journal of Information Management, [online] 25(4), pp.303–319.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://doi.org/10.1016/j.ijinfomgt.2005.04.003.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Davis, F. (1989). Perceived Usefulness, Perceived Ease of Use, and User Acceptance of Information Technology. [online] ResearchGate.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://doi.org/10.2307/249008.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Efraim Turban, Pollard, C. and Wood, G. (2021). Information Technology for Management. Wiley.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Laudon, K. and Laudon, J. (2012). Management Information Systems Managing the Digital Firm FIFTEENTH EDITION GLOBAL EDITION. [online]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https://nibmehub.com/opac-service/pdf/read/Management%20Information%20Systems%20Managing%20the%20Digital%20Firm%20by%20Kenneth%20C.%20Laudon.pdf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Laudon, K. and Laudon, J. (2020). Management Information Systems Managing the Digital Firm SEVENTEENTH EDITION. [online]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https://api.pageplace.de/preview/DT0400.9781292403571_A42098351/preview-9781292403571_A42098351.pdf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Reynolds, R.M. (2023). Principles of information systems : a managerial approach. (No Title), [online] p.-. Available at: https://cir.nii.ac.jp/crid/1971993809738831650 [Accessed 14 Jun. 2026].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www.scirp.org. (2020). O’Brien, J.A. and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Marakas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G.M. (2010) Management Information Systems Managing Information Technology in the Business Enterprise. 10th Edition, McGraw Hill, New York. - References - Scientific Research Publishing. [online] Available at: https://www.scirp.org/reference/referencespapers?referenceid=2552749.</a:t>
            </a:r>
            <a:endParaRPr lang="fr-FR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123</TotalTime>
  <Words>741</Words>
  <Application>Microsoft Office PowerPoint</Application>
  <PresentationFormat>On-screen Show (4:3)</PresentationFormat>
  <Paragraphs>92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Courier New</vt:lpstr>
      <vt:lpstr>Wingdings</vt:lpstr>
      <vt:lpstr>Office Theme</vt:lpstr>
      <vt:lpstr> Component 1- Group Presentation on Different Information Systems</vt:lpstr>
      <vt:lpstr>Table of contents</vt:lpstr>
      <vt:lpstr>Introduction to Information Systems</vt:lpstr>
      <vt:lpstr>Role of Information Systems</vt:lpstr>
      <vt:lpstr>Key Models of IS</vt:lpstr>
      <vt:lpstr>Analysis of Systems (ERP, CRM, DSS)</vt:lpstr>
      <vt:lpstr>Ethical Considerations</vt:lpstr>
      <vt:lpstr>Recommendations </vt:lpstr>
      <vt:lpstr>Case Study: Amazon</vt:lpstr>
      <vt:lpstr>Case Study: Tesco</vt:lpstr>
      <vt:lpstr>Case Study: Netflix</vt:lpstr>
      <vt:lpstr>Evaluation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Alina Mihoc</cp:lastModifiedBy>
  <cp:revision>2</cp:revision>
  <dcterms:created xsi:type="dcterms:W3CDTF">2013-01-27T09:14:16Z</dcterms:created>
  <dcterms:modified xsi:type="dcterms:W3CDTF">2026-06-14T12:25:56Z</dcterms:modified>
  <cp:category/>
</cp:coreProperties>
</file>