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image/tiff" Extension="tiff"/>
  <Default ContentType="application/xml" Extension="xml"/>
  <Override ContentType="application/vnd.openxmlformats-officedocument.extended-properties+xml" PartName="/docProps/app.xml"/>
  <Override ContentType="application/vnd.openxmlformats-officedocument.presentationml.notesMaster+xml" PartName="/ppt/notesMasters/notesMaster1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3" Target="ppt/presentation.xml" Type="http://schemas.openxmlformats.org/officeDocument/2006/relationships/officeDocument"/><Relationship Id="rId2" Target="docProps/core.xml" Type="http://schemas.openxmlformats.org/package/2006/relationships/metadata/core-properties"/><Relationship Id="rId1" Target="docProps/app.xml" Type="http://schemas.openxmlformats.org/officeDocument/2006/relationships/extended-properties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</p:sldIdLst>
  <p:sldSz cx="9144000" cy="6858000" type="screen4x3"/>
  <p:notesSz cx="6858000" cy="9144000"/>
  <p:defaultTextStyle>
    <a:defPPr>
      <a:defRPr lang="en-US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 horzBarState="maximized">
    <p:restoredLeft autoAdjust="0" sz="13676"/>
    <p:restoredTop sz="94660"/>
  </p:normalViewPr>
  <p:slideViewPr>
    <p:cSldViewPr>
      <p:cViewPr>
        <p:scale>
          <a:sx d="100" n="86"/>
          <a:sy d="100" n="86"/>
        </p:scale>
        <p:origin x="-984" y="192"/>
      </p:cViewPr>
      <p:guideLst>
        <p:guide orient="horz" pos="2160"/>
        <p:guide pos="2880"/>
      </p:guideLst>
    </p:cSldViewPr>
  </p:slideViewPr>
  <p:notesTextViewPr>
    <p:cViewPr>
      <p:scale>
        <a:sx d="100" n="100"/>
        <a:sy d="100" n="100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21" Target="slides/slide15.xml" Type="http://schemas.openxmlformats.org/officeDocument/2006/relationships/slide"/><Relationship Id="rId19" Target="slides/slide13.xml" Type="http://schemas.openxmlformats.org/officeDocument/2006/relationships/slide"/><Relationship Id="rId20" Target="slides/slide14.xml" Type="http://schemas.openxmlformats.org/officeDocument/2006/relationships/slide"/><Relationship Id="rId18" Target="slides/slide12.xml" Type="http://schemas.openxmlformats.org/officeDocument/2006/relationships/slide"/><Relationship Id="rId17" Target="slides/slide11.xml" Type="http://schemas.openxmlformats.org/officeDocument/2006/relationships/slide"/><Relationship Id="rId16" Target="slides/slide10.xml" Type="http://schemas.openxmlformats.org/officeDocument/2006/relationships/slide"/><Relationship Id="rId15" Target="slides/slide9.xml" Type="http://schemas.openxmlformats.org/officeDocument/2006/relationships/slide"/><Relationship Id="rId14" Target="slides/slide8.xml" Type="http://schemas.openxmlformats.org/officeDocument/2006/relationships/slide"/><Relationship Id="rId13" Target="slides/slide7.xml" Type="http://schemas.openxmlformats.org/officeDocument/2006/relationships/slide"/><Relationship Id="rId12" Target="slides/slide6.xml" Type="http://schemas.openxmlformats.org/officeDocument/2006/relationships/slide"/><Relationship Id="rId11" Target="slides/slide5.xml" Type="http://schemas.openxmlformats.org/officeDocument/2006/relationships/slide"/><Relationship Id="rId10" Target="slides/slide4.xml" Type="http://schemas.openxmlformats.org/officeDocument/2006/relationships/slide"/><Relationship Id="rId9" Target="slides/slide3.xml" Type="http://schemas.openxmlformats.org/officeDocument/2006/relationships/slide"/><Relationship Id="rId8" Target="slides/slide2.xml" Type="http://schemas.openxmlformats.org/officeDocument/2006/relationships/slide"/><Relationship Id="rId7" Target="slides/slide1.xml" Type="http://schemas.openxmlformats.org/officeDocument/2006/relationships/slide"/><Relationship Id="rId6" Target="notesMasters/notesMaster1.xml" Type="http://schemas.openxmlformats.org/officeDocument/2006/relationships/notesMaster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2.xml" Type="http://schemas.openxmlformats.org/officeDocument/2006/relationships/theme"/></Relationships>
</file>

<file path=ppt/notesMasters/_rels/notesMaster1.xml.rels><?xml version="1.0" encoding="UTF-8" standalone="yes"?><Relationships xmlns="http://schemas.openxmlformats.org/package/2006/relationships"><Relationship Id="rId1" Target="../theme/theme1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</p:bgPr>
    </p:bg>
    <p:spTree>
      <p:nvGrpSpPr>
        <p:cNvPr id="5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1" name="Rectangle 2"/>
          <p:cNvSpPr>
            <a:spLocks noChangeArrowheads="1" noGrp="1"/>
          </p:cNvSpPr>
          <p:nvPr>
            <p:ph sz="quarter" type="hdr"/>
          </p:nvPr>
        </p:nvSpPr>
        <p:spPr>
          <a:xfrm>
            <a:off x="2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92" name="Rectangle 3"/>
          <p:cNvSpPr>
            <a:spLocks noChangeArrowheads="1" noGrp="1"/>
          </p:cNvSpPr>
          <p:nvPr>
            <p:ph idx="1" type="dt"/>
          </p:nvPr>
        </p:nvSpPr>
        <p:spPr>
          <a:xfrm>
            <a:off x="4021139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93" name="Rectangle 4"/>
          <p:cNvSpPr>
            <a:spLocks noChangeArrowheads="1" noChangeAspect="1" noGrp="1" noRot="1" noTextEdit="1"/>
          </p:cNvSpPr>
          <p:nvPr>
            <p:ph idx="2" type="sldImg"/>
          </p:nvPr>
        </p:nvSpPr>
        <p:spPr>
          <a:xfrm>
            <a:off x="990600" y="766763"/>
            <a:ext cx="5118100" cy="3838575"/>
          </a:xfrm>
          <a:prstGeom prst="rect"/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94" name="Rectangle 5"/>
          <p:cNvSpPr>
            <a:spLocks noChangeArrowheads="1" noGrp="1"/>
          </p:cNvSpPr>
          <p:nvPr>
            <p:ph idx="3" sz="quarter" type="body"/>
          </p:nvPr>
        </p:nvSpPr>
        <p:spPr>
          <a:xfrm>
            <a:off x="709614" y="4862514"/>
            <a:ext cx="5680075" cy="4605337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95" name="Rectangle 6"/>
          <p:cNvSpPr>
            <a:spLocks noChangeArrowheads="1" noGrp="1"/>
          </p:cNvSpPr>
          <p:nvPr>
            <p:ph idx="4" sz="quarter" type="ftr"/>
          </p:nvPr>
        </p:nvSpPr>
        <p:spPr>
          <a:xfrm>
            <a:off x="2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96" name="Rectangle 7"/>
          <p:cNvSpPr>
            <a:spLocks noChangeArrowheads="1" noGrp="1"/>
          </p:cNvSpPr>
          <p:nvPr>
            <p:ph idx="5" sz="quarter" type="sldNum"/>
          </p:nvPr>
        </p:nvSpPr>
        <p:spPr>
          <a:xfrm>
            <a:off x="4021139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notesStyle>
    <a:lvl1pPr algn="l" fontAlgn="base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typeface="+mn-cs"/>
      </a:defRPr>
    </a:lvl1pPr>
    <a:lvl2pPr algn="l" fontAlgn="base" marL="4572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typeface="+mn-cs"/>
      </a:defRPr>
    </a:lvl2pPr>
    <a:lvl3pPr algn="l" fontAlgn="base" marL="9144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typeface="+mn-cs"/>
      </a:defRPr>
    </a:lvl3pPr>
    <a:lvl4pPr algn="l" fontAlgn="base" marL="13716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typeface="+mn-cs"/>
      </a:defRPr>
    </a:lvl4pPr>
    <a:lvl5pPr algn="l" fontAlgn="base" marL="18288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typeface="Arial"/>
        <a:ea typeface="+mn-ea"/>
        <a:cs typeface="+mn-cs"/>
      </a:defRPr>
    </a:lvl5pPr>
    <a:lvl6pPr algn="l" defTabSz="914400" eaLnBrk="1" hangingPunct="1" latinLnBrk="0" marL="2286000" rtl="0">
      <a:defRPr kern="1200" sz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2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6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 numCol="1"/>
          <a:lstStyle>
            <a:lvl1pPr algn="l"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048587" name="Subtitle 21"/>
          <p:cNvSpPr>
            <a:spLocks noGrp="1"/>
          </p:cNvSpPr>
          <p:nvPr>
            <p:ph idx="1" type="subTitle"/>
          </p:nvPr>
        </p:nvSpPr>
        <p:spPr>
          <a:xfrm>
            <a:off x="1432560" y="1850064"/>
            <a:ext cx="7406640" cy="1752600"/>
          </a:xfrm>
        </p:spPr>
        <p:txBody>
          <a:bodyPr numCol="1" tIns="0"/>
          <a:lstStyle>
            <a:lvl1pPr algn="l" indent="0" marL="27432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algn="ctr" indent="0" marL="457200">
              <a:buNone/>
            </a:lvl2pPr>
            <a:lvl3pPr algn="ctr" indent="0" marL="914400">
              <a:buNone/>
            </a:lvl3pPr>
            <a:lvl4pPr algn="ctr" indent="0" marL="1371600">
              <a:buNone/>
            </a:lvl4pPr>
            <a:lvl5pPr algn="ctr" indent="0" marL="1828800">
              <a:buNone/>
            </a:lvl5pPr>
            <a:lvl6pPr algn="ctr" indent="0" marL="2286000">
              <a:buNone/>
            </a:lvl6pPr>
            <a:lvl7pPr algn="ctr" indent="0" marL="2743200">
              <a:buNone/>
            </a:lvl7pPr>
            <a:lvl8pPr algn="ctr" indent="0" marL="3200400">
              <a:buNone/>
            </a:lvl8pPr>
            <a:lvl9pPr algn="ctr" indent="0" marL="3657600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1048588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589" name="Footer Placeholder 19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590" name="Slide Number Placeholder 9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1048591" name="Oval 7"/>
          <p:cNvSpPr/>
          <p:nvPr/>
        </p:nvSpPr>
        <p:spPr>
          <a:xfrm>
            <a:off x="921433" y="1413802"/>
            <a:ext cx="210312" cy="210312"/>
          </a:xfrm>
          <a:prstGeom prst="ellipse"/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b="87500" l="25000" r="75000" t="12500"/>
            </a:path>
          </a:gradFill>
          <a:ln algn="ctr" cap="rnd" cmpd="sng" w="2000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592" name="Oval 8"/>
          <p:cNvSpPr/>
          <p:nvPr/>
        </p:nvSpPr>
        <p:spPr>
          <a:xfrm>
            <a:off x="1157176" y="1345016"/>
            <a:ext cx="64008" cy="64008"/>
          </a:xfrm>
          <a:prstGeom prst="ellipse"/>
          <a:noFill/>
          <a:ln algn="ctr" cap="rnd" cmpd="sng" w="12700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5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048596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 latinLnBrk="0" lvl="0"/>
            <a:r>
              <a:rPr lang="en-US"/>
              <a:t>Click to edit Master text styles</a:t>
            </a:r>
          </a:p>
          <a:p>
            <a:pPr eaLnBrk="1" hangingPunct="1" latinLnBrk="0" lvl="1"/>
            <a:r>
              <a:rPr lang="en-US"/>
              <a:t>Second level</a:t>
            </a:r>
          </a:p>
          <a:p>
            <a:pPr eaLnBrk="1" hangingPunct="1" latinLnBrk="0" lvl="2"/>
            <a:r>
              <a:rPr lang="en-US"/>
              <a:t>Third level</a:t>
            </a:r>
          </a:p>
          <a:p>
            <a:pPr eaLnBrk="1" hangingPunct="1" latinLnBrk="0" lvl="3"/>
            <a:r>
              <a:rPr lang="en-US"/>
              <a:t>Fourth level</a:t>
            </a:r>
          </a:p>
          <a:p>
            <a:pPr eaLnBrk="1" hangingPunct="1" latinLnBrk="0" lvl="4"/>
            <a:r>
              <a:rPr lang="en-US"/>
              <a:t>Fifth level</a:t>
            </a:r>
            <a:endParaRPr kumimoji="0" lang="en-US"/>
          </a:p>
        </p:txBody>
      </p:sp>
      <p:sp>
        <p:nvSpPr>
          <p:cNvPr id="1048597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598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599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secHead">
  <p:cSld name="Section Header">
    <p:spTree>
      <p:nvGrpSpPr>
        <p:cNvPr id="5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1" name="Rectangle 6"/>
          <p:cNvSpPr/>
          <p:nvPr/>
        </p:nvSpPr>
        <p:spPr>
          <a:xfrm>
            <a:off x="2282890" y="-54"/>
            <a:ext cx="6858000" cy="6858054"/>
          </a:xfrm>
          <a:prstGeom prst="rect"/>
          <a:solidFill>
            <a:schemeClr val="bg1"/>
          </a:solidFill>
          <a:ln algn="ctr" cap="rnd" cmpd="sng" w="25400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67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 numCol="1"/>
          <a:lstStyle>
            <a:lvl1pPr algn="l">
              <a:lnSpc>
                <a:spcPts val="4500"/>
              </a:lnSpc>
              <a:buNone/>
              <a:defRPr b="1" cap="all" sz="40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048673" name="Text Placeholder 2"/>
          <p:cNvSpPr>
            <a:spLocks noGrp="1"/>
          </p:cNvSpPr>
          <p:nvPr>
            <p:ph idx="1" type="body"/>
          </p:nvPr>
        </p:nvSpPr>
        <p:spPr>
          <a:xfrm>
            <a:off x="2578392" y="1066800"/>
            <a:ext cx="6400800" cy="1509712"/>
          </a:xfrm>
        </p:spPr>
        <p:txBody>
          <a:bodyPr anchor="b" numCol="1"/>
          <a:lstStyle>
            <a:lvl1pPr indent="0" marL="18288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eaLnBrk="1" hangingPunct="1" latinLnBrk="0" lvl="0"/>
            <a:r>
              <a:rPr kumimoji="0" lang="en-US"/>
              <a:t>Click to edit Master text styles</a:t>
            </a:r>
          </a:p>
        </p:txBody>
      </p:sp>
      <p:sp>
        <p:nvSpPr>
          <p:cNvPr id="104867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7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7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1048677" name="Rectangle 9"/>
          <p:cNvSpPr/>
          <p:nvPr/>
        </p:nvSpPr>
        <p:spPr bwMode="invGray">
          <a:xfrm>
            <a:off x="2286000" y="0"/>
            <a:ext cx="76200" cy="6858054"/>
          </a:xfrm>
          <a:prstGeom prst="rect"/>
          <a:solidFill>
            <a:schemeClr val="bg1"/>
          </a:solidFill>
          <a:ln algn="ctr" cap="rnd" cmpd="sng" w="25400">
            <a:noFill/>
            <a:prstDash val="solid"/>
          </a:ln>
          <a:effectLst>
            <a:outerShdw algn="tl" blurRad="38550" dir="10800000" dist="38000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678" name="Oval 7"/>
          <p:cNvSpPr/>
          <p:nvPr/>
        </p:nvSpPr>
        <p:spPr>
          <a:xfrm>
            <a:off x="2172321" y="2814656"/>
            <a:ext cx="210312" cy="210312"/>
          </a:xfrm>
          <a:prstGeom prst="ellipse"/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b="87500" l="25000" r="75000" t="12500"/>
            </a:path>
          </a:gradFill>
          <a:ln algn="ctr" cap="rnd" cmpd="sng" w="2000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679" name="Oval 8"/>
          <p:cNvSpPr/>
          <p:nvPr/>
        </p:nvSpPr>
        <p:spPr>
          <a:xfrm>
            <a:off x="2408064" y="2745870"/>
            <a:ext cx="64008" cy="64008"/>
          </a:xfrm>
          <a:prstGeom prst="ellipse"/>
          <a:noFill/>
          <a:ln algn="ctr" cap="rnd" cmpd="sng" w="12700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4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numCol="1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048635" name="Content Placeholder 2"/>
          <p:cNvSpPr>
            <a:spLocks noGrp="1"/>
          </p:cNvSpPr>
          <p:nvPr>
            <p:ph idx="1" sz="half"/>
          </p:nvPr>
        </p:nvSpPr>
        <p:spPr>
          <a:xfrm>
            <a:off x="1435608" y="1524000"/>
            <a:ext cx="3657600" cy="4663440"/>
          </a:xfrm>
        </p:spPr>
        <p:txBody>
          <a:bodyPr numCol="1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eaLnBrk="1" hangingPunct="1" latinLnBrk="0" lvl="0"/>
            <a:r>
              <a:rPr lang="en-US"/>
              <a:t>Click to edit Master text styles</a:t>
            </a:r>
          </a:p>
          <a:p>
            <a:pPr eaLnBrk="1" hangingPunct="1" latinLnBrk="0" lvl="1"/>
            <a:r>
              <a:rPr lang="en-US"/>
              <a:t>Second level</a:t>
            </a:r>
          </a:p>
          <a:p>
            <a:pPr eaLnBrk="1" hangingPunct="1" latinLnBrk="0" lvl="2"/>
            <a:r>
              <a:rPr lang="en-US"/>
              <a:t>Third level</a:t>
            </a:r>
          </a:p>
          <a:p>
            <a:pPr eaLnBrk="1" hangingPunct="1" latinLnBrk="0" lvl="3"/>
            <a:r>
              <a:rPr lang="en-US"/>
              <a:t>Fourth level</a:t>
            </a:r>
          </a:p>
          <a:p>
            <a:pPr eaLnBrk="1" hangingPunct="1" latinLnBrk="0" lvl="4"/>
            <a:r>
              <a:rPr lang="en-US"/>
              <a:t>Fifth level</a:t>
            </a:r>
            <a:endParaRPr kumimoji="0" lang="en-US"/>
          </a:p>
        </p:txBody>
      </p:sp>
      <p:sp>
        <p:nvSpPr>
          <p:cNvPr id="1048636" name="Content Placeholder 3"/>
          <p:cNvSpPr>
            <a:spLocks noGrp="1"/>
          </p:cNvSpPr>
          <p:nvPr>
            <p:ph idx="2" sz="half"/>
          </p:nvPr>
        </p:nvSpPr>
        <p:spPr>
          <a:xfrm>
            <a:off x="5276088" y="1524000"/>
            <a:ext cx="3657600" cy="4663440"/>
          </a:xfrm>
        </p:spPr>
        <p:txBody>
          <a:bodyPr numCol="1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eaLnBrk="1" hangingPunct="1" latinLnBrk="0" lvl="0"/>
            <a:r>
              <a:rPr lang="en-US"/>
              <a:t>Click to edit Master text styles</a:t>
            </a:r>
          </a:p>
          <a:p>
            <a:pPr eaLnBrk="1" hangingPunct="1" latinLnBrk="0" lvl="1"/>
            <a:r>
              <a:rPr lang="en-US"/>
              <a:t>Second level</a:t>
            </a:r>
          </a:p>
          <a:p>
            <a:pPr eaLnBrk="1" hangingPunct="1" latinLnBrk="0" lvl="2"/>
            <a:r>
              <a:rPr lang="en-US"/>
              <a:t>Third level</a:t>
            </a:r>
          </a:p>
          <a:p>
            <a:pPr eaLnBrk="1" hangingPunct="1" latinLnBrk="0" lvl="3"/>
            <a:r>
              <a:rPr lang="en-US"/>
              <a:t>Fourth level</a:t>
            </a:r>
          </a:p>
          <a:p>
            <a:pPr eaLnBrk="1" hangingPunct="1" latinLnBrk="0" lvl="4"/>
            <a:r>
              <a:rPr lang="en-US"/>
              <a:t>Fifth level</a:t>
            </a:r>
            <a:endParaRPr kumimoji="0" lang="en-US"/>
          </a:p>
        </p:txBody>
      </p:sp>
      <p:sp>
        <p:nvSpPr>
          <p:cNvPr id="1048637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38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39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twoTxTwoObj">
  <p:cSld name="Comparison">
    <p:spTree>
      <p:nvGrpSpPr>
        <p:cNvPr id="4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0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 numCol="1"/>
          <a:lstStyle>
            <a:lvl1pPr algn="ctr">
              <a:defRPr b="1" baseline="0" cap="none" sz="45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048641" name="Text Placeholder 2"/>
          <p:cNvSpPr>
            <a:spLocks noGrp="1"/>
          </p:cNvSpPr>
          <p:nvPr>
            <p:ph idx="1" type="body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 numCol="1"/>
          <a:lstStyle>
            <a:lvl1pPr algn="l" indent="0" marL="64008">
              <a:lnSpc>
                <a:spcPct val="100000"/>
              </a:lnSpc>
              <a:spcBef>
                <a:spcPts val="100"/>
              </a:spcBef>
              <a:buNone/>
              <a:defRPr b="0" sz="1900">
                <a:solidFill>
                  <a:schemeClr val="tx1"/>
                </a:solidFill>
              </a:defRPr>
            </a:lvl1pPr>
            <a:lvl2pPr>
              <a:buNone/>
              <a:defRPr b="1" sz="2000"/>
            </a:lvl2pPr>
            <a:lvl3pPr>
              <a:buNone/>
              <a:defRPr b="1" sz="1800"/>
            </a:lvl3pPr>
            <a:lvl4pPr>
              <a:buNone/>
              <a:defRPr b="1" sz="1600"/>
            </a:lvl4pPr>
            <a:lvl5pPr>
              <a:buNone/>
              <a:defRPr b="1" sz="1600"/>
            </a:lvl5pPr>
          </a:lstStyle>
          <a:p>
            <a:pPr eaLnBrk="1" hangingPunct="1" latinLnBrk="0" lvl="0"/>
            <a:r>
              <a:rPr kumimoji="0" lang="en-US"/>
              <a:t>Click to edit Master text styles</a:t>
            </a:r>
          </a:p>
        </p:txBody>
      </p:sp>
      <p:sp>
        <p:nvSpPr>
          <p:cNvPr id="1048642" name="Text Placeholder 3"/>
          <p:cNvSpPr>
            <a:spLocks noGrp="1"/>
          </p:cNvSpPr>
          <p:nvPr>
            <p:ph idx="3" sz="half" type="body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 numCol="1"/>
          <a:lstStyle>
            <a:lvl1pPr algn="l" indent="0" marL="64008">
              <a:lnSpc>
                <a:spcPct val="100000"/>
              </a:lnSpc>
              <a:spcBef>
                <a:spcPts val="100"/>
              </a:spcBef>
              <a:buNone/>
              <a:defRPr b="0" sz="1900">
                <a:solidFill>
                  <a:schemeClr val="tx1"/>
                </a:solidFill>
              </a:defRPr>
            </a:lvl1pPr>
            <a:lvl2pPr>
              <a:buNone/>
              <a:defRPr b="1" sz="2000"/>
            </a:lvl2pPr>
            <a:lvl3pPr>
              <a:buNone/>
              <a:defRPr b="1" sz="1800"/>
            </a:lvl3pPr>
            <a:lvl4pPr>
              <a:buNone/>
              <a:defRPr b="1" sz="1600"/>
            </a:lvl4pPr>
            <a:lvl5pPr>
              <a:buNone/>
              <a:defRPr b="1" sz="1600"/>
            </a:lvl5pPr>
          </a:lstStyle>
          <a:p>
            <a:pPr eaLnBrk="1" hangingPunct="1" latinLnBrk="0" lvl="0"/>
            <a:r>
              <a:rPr kumimoji="0" lang="en-US"/>
              <a:t>Click to edit Master text styles</a:t>
            </a:r>
          </a:p>
        </p:txBody>
      </p:sp>
      <p:sp>
        <p:nvSpPr>
          <p:cNvPr id="1048643" name="Content Placeholder 4"/>
          <p:cNvSpPr>
            <a:spLocks noGrp="1"/>
          </p:cNvSpPr>
          <p:nvPr>
            <p:ph idx="2" sz="quarter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 numCol="1"/>
          <a:lstStyle>
            <a:lvl1pPr indent="-274320" marL="393192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eaLnBrk="1" hangingPunct="1" latinLnBrk="0" lvl="0"/>
            <a:r>
              <a:rPr lang="en-US"/>
              <a:t>Click to edit Master text styles</a:t>
            </a:r>
          </a:p>
          <a:p>
            <a:pPr eaLnBrk="1" hangingPunct="1" latinLnBrk="0" lvl="1"/>
            <a:r>
              <a:rPr lang="en-US"/>
              <a:t>Second level</a:t>
            </a:r>
          </a:p>
          <a:p>
            <a:pPr eaLnBrk="1" hangingPunct="1" latinLnBrk="0" lvl="2"/>
            <a:r>
              <a:rPr lang="en-US"/>
              <a:t>Third level</a:t>
            </a:r>
          </a:p>
          <a:p>
            <a:pPr eaLnBrk="1" hangingPunct="1" latinLnBrk="0" lvl="3"/>
            <a:r>
              <a:rPr lang="en-US"/>
              <a:t>Fourth level</a:t>
            </a:r>
          </a:p>
          <a:p>
            <a:pPr eaLnBrk="1" hangingPunct="1" latinLnBrk="0" lvl="4"/>
            <a:r>
              <a:rPr lang="en-US"/>
              <a:t>Fifth level</a:t>
            </a:r>
            <a:endParaRPr kumimoji="0" lang="en-US"/>
          </a:p>
        </p:txBody>
      </p:sp>
      <p:sp>
        <p:nvSpPr>
          <p:cNvPr id="1048644" name="Content Placeholder 5"/>
          <p:cNvSpPr>
            <a:spLocks noGrp="1"/>
          </p:cNvSpPr>
          <p:nvPr>
            <p:ph idx="4" sz="quarter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 numCol="1"/>
          <a:lstStyle>
            <a:lvl1pPr indent="-274320" marL="393192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eaLnBrk="1" hangingPunct="1" latinLnBrk="0" lvl="0"/>
            <a:r>
              <a:rPr lang="en-US"/>
              <a:t>Click to edit Master text styles</a:t>
            </a:r>
          </a:p>
          <a:p>
            <a:pPr eaLnBrk="1" hangingPunct="1" latinLnBrk="0" lvl="1"/>
            <a:r>
              <a:rPr lang="en-US"/>
              <a:t>Second level</a:t>
            </a:r>
          </a:p>
          <a:p>
            <a:pPr eaLnBrk="1" hangingPunct="1" latinLnBrk="0" lvl="2"/>
            <a:r>
              <a:rPr lang="en-US"/>
              <a:t>Third level</a:t>
            </a:r>
          </a:p>
          <a:p>
            <a:pPr eaLnBrk="1" hangingPunct="1" latinLnBrk="0" lvl="3"/>
            <a:r>
              <a:rPr lang="en-US"/>
              <a:t>Fourth level</a:t>
            </a:r>
          </a:p>
          <a:p>
            <a:pPr eaLnBrk="1" hangingPunct="1" latinLnBrk="0" lvl="4"/>
            <a:r>
              <a:rPr lang="en-US"/>
              <a:t>Fifth level</a:t>
            </a:r>
            <a:endParaRPr kumimoji="0" lang="en-US"/>
          </a:p>
        </p:txBody>
      </p:sp>
      <p:sp>
        <p:nvSpPr>
          <p:cNvPr id="1048645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46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47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4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8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 numCol="1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048649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50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51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blank">
  <p:cSld name="Blank">
    <p:spTree>
      <p:nvGrpSpPr>
        <p:cNvPr id="5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7" name="Rectangle 4"/>
          <p:cNvSpPr/>
          <p:nvPr/>
        </p:nvSpPr>
        <p:spPr>
          <a:xfrm>
            <a:off x="1014984" y="0"/>
            <a:ext cx="8129016" cy="6858000"/>
          </a:xfrm>
          <a:prstGeom prst="rect"/>
          <a:solidFill>
            <a:schemeClr val="bg1"/>
          </a:solidFill>
          <a:ln algn="ctr" cap="rnd" cmpd="sng" w="25400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658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59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60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1048661" name="Rectangle 5"/>
          <p:cNvSpPr/>
          <p:nvPr/>
        </p:nvSpPr>
        <p:spPr bwMode="invGray">
          <a:xfrm>
            <a:off x="1014984" y="-54"/>
            <a:ext cx="73152" cy="6858054"/>
          </a:xfrm>
          <a:prstGeom prst="rect"/>
          <a:solidFill>
            <a:schemeClr val="bg1"/>
          </a:solidFill>
          <a:ln algn="ctr" cap="rnd" cmpd="sng" w="25400">
            <a:noFill/>
            <a:prstDash val="solid"/>
          </a:ln>
          <a:effectLst>
            <a:outerShdw algn="tl" blurRad="38550" dir="10800000" dist="38000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objTx">
  <p:cSld name="Content with Caption">
    <p:spTree>
      <p:nvGrpSpPr>
        <p:cNvPr id="5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5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 numCol="1"/>
          <a:lstStyle>
            <a:lvl1pPr algn="l">
              <a:lnSpc>
                <a:spcPts val="2000"/>
              </a:lnSpc>
              <a:buNone/>
              <a:defRPr b="1" baseline="0" cap="all" sz="22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048686" name="Text Placeholder 2"/>
          <p:cNvSpPr>
            <a:spLocks noGrp="1"/>
          </p:cNvSpPr>
          <p:nvPr>
            <p:ph idx="2" type="body"/>
          </p:nvPr>
        </p:nvSpPr>
        <p:spPr>
          <a:xfrm>
            <a:off x="457200" y="1406964"/>
            <a:ext cx="3810000" cy="698500"/>
          </a:xfrm>
        </p:spPr>
        <p:txBody>
          <a:bodyPr numCol="1"/>
          <a:lstStyle>
            <a:lvl1pPr indent="0" marL="4572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eaLnBrk="1" hangingPunct="1" latinLnBrk="0" lvl="0"/>
            <a:r>
              <a:rPr kumimoji="0" lang="en-US"/>
              <a:t>Click to edit Master text styles</a:t>
            </a:r>
          </a:p>
        </p:txBody>
      </p:sp>
      <p:sp>
        <p:nvSpPr>
          <p:cNvPr id="1048687" name="Content Placeholder 3"/>
          <p:cNvSpPr>
            <a:spLocks noGrp="1"/>
          </p:cNvSpPr>
          <p:nvPr>
            <p:ph idx="1" sz="half"/>
          </p:nvPr>
        </p:nvSpPr>
        <p:spPr>
          <a:xfrm>
            <a:off x="457200" y="2133600"/>
            <a:ext cx="8153400" cy="3992563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eaLnBrk="1" hangingPunct="1" latinLnBrk="0" lvl="0"/>
            <a:r>
              <a:rPr lang="en-US"/>
              <a:t>Click to edit Master text styles</a:t>
            </a:r>
          </a:p>
          <a:p>
            <a:pPr eaLnBrk="1" hangingPunct="1" latinLnBrk="0" lvl="1"/>
            <a:r>
              <a:rPr lang="en-US"/>
              <a:t>Second level</a:t>
            </a:r>
          </a:p>
          <a:p>
            <a:pPr eaLnBrk="1" hangingPunct="1" latinLnBrk="0" lvl="2"/>
            <a:r>
              <a:rPr lang="en-US"/>
              <a:t>Third level</a:t>
            </a:r>
          </a:p>
          <a:p>
            <a:pPr eaLnBrk="1" hangingPunct="1" latinLnBrk="0" lvl="3"/>
            <a:r>
              <a:rPr lang="en-US"/>
              <a:t>Fourth level</a:t>
            </a:r>
          </a:p>
          <a:p>
            <a:pPr eaLnBrk="1" hangingPunct="1" latinLnBrk="0" lvl="4"/>
            <a:r>
              <a:rPr lang="en-US"/>
              <a:t>Fifth level</a:t>
            </a:r>
            <a:endParaRPr kumimoji="0" lang="en-US"/>
          </a:p>
        </p:txBody>
      </p:sp>
      <p:sp>
        <p:nvSpPr>
          <p:cNvPr id="1048688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89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90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picTx">
  <p:cSld name="Picture with Caption">
    <p:spTree>
      <p:nvGrpSpPr>
        <p:cNvPr id="5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 numCol="1">
            <a:noAutofit/>
          </a:bodyPr>
          <a:lstStyle>
            <a:lvl1pPr algn="l">
              <a:buNone/>
              <a:defRPr b="1" sz="2100">
                <a:effectLst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048663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64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65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1048666" name="Rectangle 7"/>
          <p:cNvSpPr/>
          <p:nvPr/>
        </p:nvSpPr>
        <p:spPr>
          <a:xfrm>
            <a:off x="762000" y="1066800"/>
            <a:ext cx="4572000" cy="4572000"/>
          </a:xfrm>
          <a:prstGeom prst="rect"/>
          <a:solidFill>
            <a:srgbClr val="FFFFFF"/>
          </a:solidFill>
          <a:ln cap="sq" w="88900">
            <a:solidFill>
              <a:srgbClr val="FFFFFF"/>
            </a:solidFill>
            <a:miter lim="800000"/>
          </a:ln>
          <a:effectLst>
            <a:outerShdw algn="tl" blurRad="55500" dir="5400000" dist="18500" rotWithShape="0">
              <a:srgbClr val="000000">
                <a:alpha val="35000"/>
              </a:srgbClr>
            </a:outerShdw>
          </a:effectLst>
          <a:scene3d>
            <a:camera prst="orthographicFront"/>
            <a:lightRig dir="t" rig="twoPt">
              <a:rot lat="0" lon="0" rev="7200000"/>
            </a:lightRig>
          </a:scene3d>
          <a:sp3d contourW="635">
            <a:bevelT h="19050" w="25400"/>
            <a:contourClr>
              <a:srgbClr val="969696"/>
            </a:contourClr>
          </a:sp3d>
        </p:spPr>
        <p:txBody>
          <a:bodyPr anchor="t" lIns="91440" numCol="1" rtlCol="0" tIns="274320">
            <a:normAutofit/>
          </a:bodyPr>
          <a:lstStyle/>
          <a:p>
            <a:pPr algn="l" eaLnBrk="1" hangingPunct="1" indent="-283464" latinLnBrk="0" marL="0" rtl="0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ern="1200" kumimoji="0" lang="en-US" sz="3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48667" name="Picture Placeholder 2"/>
          <p:cNvSpPr>
            <a:spLocks noGrp="1"/>
          </p:cNvSpPr>
          <p:nvPr>
            <p:ph idx="1" type="pic"/>
          </p:nvPr>
        </p:nvSpPr>
        <p:spPr>
          <a:xfrm>
            <a:off x="838200" y="1143003"/>
            <a:ext cx="4419600" cy="3514531"/>
          </a:xfrm>
          <a:prstGeom prst="roundRect">
            <a:avLst>
              <a:gd fmla="val 783" name="adj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anchor="t" lIns="91440" numCol="1" tIns="274320"/>
          <a:lstStyle>
            <a:lvl1pPr indent="0">
              <a:buNone/>
              <a:defRPr sz="3200"/>
            </a:lvl1pPr>
          </a:lstStyle>
          <a:p>
            <a:pPr algn="l" eaLnBrk="1" hangingPunct="1" latinLnBrk="0" marL="0"/>
            <a:r>
              <a:rPr kumimoji="0" lang="en-US"/>
              <a:t>Click icon to add picture</a:t>
            </a:r>
            <a:endParaRPr dirty="0" kumimoji="0" lang="en-US"/>
          </a:p>
        </p:txBody>
      </p:sp>
      <p:sp>
        <p:nvSpPr>
          <p:cNvPr id="1048668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/>
          <a:solidFill>
            <a:srgbClr val="FBFBFB">
              <a:alpha val="45098"/>
            </a:srgbClr>
          </a:solidFill>
          <a:ln algn="ctr" cap="rnd" cmpd="sng" w="6350">
            <a:solidFill>
              <a:srgbClr val="FFFFFF">
                <a:alpha val="100000"/>
              </a:srgbClr>
            </a:solidFill>
            <a:prstDash val="solid"/>
          </a:ln>
          <a:effectLst>
            <a:outerShdw algn="tl" blurRad="25400" dir="3300000" dist="25400" rotWithShape="0" sx="96000" sy="9600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669" name="Flowchart: Process 9"/>
          <p:cNvSpPr/>
          <p:nvPr/>
        </p:nvSpPr>
        <p:spPr>
          <a:xfrm flipH="1" rot="2103354">
            <a:off x="5003667" y="936786"/>
            <a:ext cx="649224" cy="204310"/>
          </a:xfrm>
          <a:prstGeom prst="flowChartProcess"/>
          <a:solidFill>
            <a:srgbClr val="FBFBFB">
              <a:alpha val="45098"/>
            </a:srgbClr>
          </a:solidFill>
          <a:ln algn="ctr" cap="rnd" cmpd="sng" w="6350">
            <a:solidFill>
              <a:srgbClr val="FFFFFF">
                <a:alpha val="100000"/>
              </a:srgbClr>
            </a:solidFill>
            <a:prstDash val="solid"/>
          </a:ln>
          <a:effectLst>
            <a:outerShdw algn="tl" blurRad="25400" dir="3300000" dist="25400" rotWithShape="0" sx="96000" sy="9600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dirty="0" kumimoji="0" lang="en-US"/>
          </a:p>
        </p:txBody>
      </p:sp>
      <p:sp>
        <p:nvSpPr>
          <p:cNvPr id="1048670" name="Text Placeholder 3"/>
          <p:cNvSpPr>
            <a:spLocks noGrp="1"/>
          </p:cNvSpPr>
          <p:nvPr>
            <p:ph idx="2" sz="half" type="body"/>
          </p:nvPr>
        </p:nvSpPr>
        <p:spPr>
          <a:xfrm>
            <a:off x="838200" y="4800600"/>
            <a:ext cx="4419600" cy="762000"/>
          </a:xfrm>
        </p:spPr>
        <p:txBody>
          <a:bodyPr anchor="ctr" numCol="1"/>
          <a:lstStyle>
            <a:lvl1pPr algn="l" indent="0" marL="0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eaLnBrk="1" hangingPunct="1" latinLnBrk="0" lvl="0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5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0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048681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eaLnBrk="1" hangingPunct="1" latinLnBrk="0" lvl="0"/>
            <a:r>
              <a:rPr lang="en-US"/>
              <a:t>Click to edit Master text styles</a:t>
            </a:r>
          </a:p>
          <a:p>
            <a:pPr eaLnBrk="1" hangingPunct="1" latinLnBrk="0" lvl="1"/>
            <a:r>
              <a:rPr lang="en-US"/>
              <a:t>Second level</a:t>
            </a:r>
          </a:p>
          <a:p>
            <a:pPr eaLnBrk="1" hangingPunct="1" latinLnBrk="0" lvl="2"/>
            <a:r>
              <a:rPr lang="en-US"/>
              <a:t>Third level</a:t>
            </a:r>
          </a:p>
          <a:p>
            <a:pPr eaLnBrk="1" hangingPunct="1" latinLnBrk="0" lvl="3"/>
            <a:r>
              <a:rPr lang="en-US"/>
              <a:t>Fourth level</a:t>
            </a:r>
          </a:p>
          <a:p>
            <a:pPr eaLnBrk="1" hangingPunct="1" latinLnBrk="0" lvl="4"/>
            <a:r>
              <a:rPr lang="en-US"/>
              <a:t>Fifth level</a:t>
            </a:r>
            <a:endParaRPr kumimoji="0" lang="en-US"/>
          </a:p>
        </p:txBody>
      </p:sp>
      <p:sp>
        <p:nvSpPr>
          <p:cNvPr id="1048682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83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84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5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2" name="Vertical Title 1"/>
          <p:cNvSpPr>
            <a:spLocks noGrp="1"/>
          </p:cNvSpPr>
          <p:nvPr>
            <p:ph orient="vert" type="title"/>
          </p:nvPr>
        </p:nvSpPr>
        <p:spPr>
          <a:xfrm>
            <a:off x="6858000" y="274639"/>
            <a:ext cx="1828800" cy="5851525"/>
          </a:xfrm>
        </p:spPr>
        <p:txBody>
          <a:bodyPr numCol="1"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04865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1143000" y="274640"/>
            <a:ext cx="5562600" cy="5851525"/>
          </a:xfrm>
        </p:spPr>
        <p:txBody>
          <a:bodyPr numCol="1" vert="eaVert"/>
          <a:lstStyle/>
          <a:p>
            <a:pPr eaLnBrk="1" hangingPunct="1" latinLnBrk="0" lvl="0"/>
            <a:r>
              <a:rPr lang="en-US"/>
              <a:t>Click to edit Master text styles</a:t>
            </a:r>
          </a:p>
          <a:p>
            <a:pPr eaLnBrk="1" hangingPunct="1" latinLnBrk="0" lvl="1"/>
            <a:r>
              <a:rPr lang="en-US"/>
              <a:t>Second level</a:t>
            </a:r>
          </a:p>
          <a:p>
            <a:pPr eaLnBrk="1" hangingPunct="1" latinLnBrk="0" lvl="2"/>
            <a:r>
              <a:rPr lang="en-US"/>
              <a:t>Third level</a:t>
            </a:r>
          </a:p>
          <a:p>
            <a:pPr eaLnBrk="1" hangingPunct="1" latinLnBrk="0" lvl="3"/>
            <a:r>
              <a:rPr lang="en-US"/>
              <a:t>Fourth level</a:t>
            </a:r>
          </a:p>
          <a:p>
            <a:pPr eaLnBrk="1" hangingPunct="1" latinLnBrk="0" lvl="4"/>
            <a:r>
              <a:rPr lang="en-US"/>
              <a:t>Fifth level</a:t>
            </a:r>
            <a:endParaRPr kumimoji="0" lang="en-US"/>
          </a:p>
        </p:txBody>
      </p:sp>
      <p:sp>
        <p:nvSpPr>
          <p:cNvPr id="104865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65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104865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2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fmla="val 0" name="adj1"/>
              <a:gd fmla="val 5402120" name="adj2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algn="ctr" cap="rnd" cmpd="sng" w="3175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577" name="Oval 7"/>
          <p:cNvSpPr/>
          <p:nvPr/>
        </p:nvSpPr>
        <p:spPr>
          <a:xfrm>
            <a:off x="168816" y="21102"/>
            <a:ext cx="1702191" cy="1702191"/>
          </a:xfrm>
          <a:prstGeom prst="ellipse"/>
          <a:noFill/>
          <a:ln algn="ctr" cap="rnd" cmpd="sng" w="27305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algn="tl" blurRad="25400" dir="5400000" dist="25400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578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fmla="val 11833" name="adj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b="150000" l="-407500" r="507500" t="-50000"/>
            </a:path>
          </a:gradFill>
          <a:ln algn="ctr" cap="rnd" cmpd="sng" w="7350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algn="tl" blurRad="12700" dir="4500000" dist="15000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579" name="Rectangle 11"/>
          <p:cNvSpPr/>
          <p:nvPr/>
        </p:nvSpPr>
        <p:spPr>
          <a:xfrm>
            <a:off x="1012873" y="-54"/>
            <a:ext cx="8131127" cy="6858054"/>
          </a:xfrm>
          <a:prstGeom prst="rect"/>
          <a:solidFill>
            <a:schemeClr val="bg1"/>
          </a:solidFill>
          <a:ln algn="ctr" cap="rnd" cmpd="sng" w="25400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  <p:sp>
        <p:nvSpPr>
          <p:cNvPr id="1048580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/>
        </p:spPr>
        <p:txBody>
          <a:bodyPr anchor="ctr" numCol="1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048581" name="Text Placeholder 8"/>
          <p:cNvSpPr>
            <a:spLocks noGrp="1"/>
          </p:cNvSpPr>
          <p:nvPr>
            <p:ph idx="1" type="body"/>
          </p:nvPr>
        </p:nvSpPr>
        <p:spPr>
          <a:xfrm>
            <a:off x="1435608" y="1447800"/>
            <a:ext cx="7498080" cy="4800600"/>
          </a:xfrm>
          <a:prstGeom prst="rect"/>
        </p:spPr>
        <p:txBody>
          <a:bodyPr numCol="1">
            <a:normAutofit/>
          </a:bodyPr>
          <a:lstStyle/>
          <a:p>
            <a:pPr eaLnBrk="1" hangingPunct="1" latinLnBrk="0" lvl="0"/>
            <a:r>
              <a:rPr kumimoji="0" lang="en-US"/>
              <a:t>Click to edit Master text styles</a:t>
            </a:r>
          </a:p>
          <a:p>
            <a:pPr eaLnBrk="1" hangingPunct="1" latinLnBrk="0" lvl="1"/>
            <a:r>
              <a:rPr kumimoji="0" lang="en-US"/>
              <a:t>Second level</a:t>
            </a:r>
          </a:p>
          <a:p>
            <a:pPr eaLnBrk="1" hangingPunct="1" latinLnBrk="0" lvl="2"/>
            <a:r>
              <a:rPr kumimoji="0" lang="en-US"/>
              <a:t>Third level</a:t>
            </a:r>
          </a:p>
          <a:p>
            <a:pPr eaLnBrk="1" hangingPunct="1" latinLnBrk="0" lvl="3"/>
            <a:r>
              <a:rPr kumimoji="0" lang="en-US"/>
              <a:t>Fourth level</a:t>
            </a:r>
          </a:p>
          <a:p>
            <a:pPr eaLnBrk="1" hangingPunct="1" latinLnBrk="0" lvl="4"/>
            <a:r>
              <a:rPr kumimoji="0" lang="en-US"/>
              <a:t>Fifth level</a:t>
            </a:r>
          </a:p>
        </p:txBody>
      </p:sp>
      <p:sp>
        <p:nvSpPr>
          <p:cNvPr id="1048582" name="Date Placeholder 23"/>
          <p:cNvSpPr>
            <a:spLocks noGrp="1"/>
          </p:cNvSpPr>
          <p:nvPr>
            <p:ph idx="2" sz="half" type="dt"/>
          </p:nvPr>
        </p:nvSpPr>
        <p:spPr>
          <a:xfrm>
            <a:off x="3581400" y="6305550"/>
            <a:ext cx="2133600" cy="476250"/>
          </a:xfrm>
          <a:prstGeom prst="rect"/>
        </p:spPr>
        <p:txBody>
          <a:bodyPr anchor="b" numCol="1"/>
          <a:lstStyle>
            <a:lvl1pPr algn="r" eaLnBrk="1" hangingPunct="1" latinLnBrk="0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</a:lstStyle>
          <a:p>
            <a:fld id="{2D5B85C4-B86C-40A8-9ACB-77E37AA374E2}" type="datetimeFigureOut">
              <a:rPr lang="en-US" smtClean="0"/>
              <a:t>5/9/2019</a:t>
            </a:fld>
            <a:endParaRPr altLang="en-GB" lang="en-GB"/>
          </a:p>
        </p:txBody>
      </p:sp>
      <p:sp>
        <p:nvSpPr>
          <p:cNvPr id="1048583" name="Footer Placeholder 9"/>
          <p:cNvSpPr>
            <a:spLocks noGrp="1"/>
          </p:cNvSpPr>
          <p:nvPr>
            <p:ph idx="3" sz="quarter" type="ftr"/>
          </p:nvPr>
        </p:nvSpPr>
        <p:spPr>
          <a:xfrm>
            <a:off x="5715000" y="6305550"/>
            <a:ext cx="2895600" cy="476250"/>
          </a:xfrm>
          <a:prstGeom prst="rect"/>
        </p:spPr>
        <p:txBody>
          <a:bodyPr anchor="b" numCol="1"/>
          <a:lstStyle>
            <a:lvl1pPr eaLnBrk="1" hangingPunct="1" latinLnBrk="0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endParaRPr altLang="en-GB" lang="en-GB"/>
          </a:p>
        </p:txBody>
      </p:sp>
      <p:sp>
        <p:nvSpPr>
          <p:cNvPr id="1048584" name="Slide Number Placeholder 21"/>
          <p:cNvSpPr>
            <a:spLocks noGrp="1"/>
          </p:cNvSpPr>
          <p:nvPr>
            <p:ph idx="4" sz="quarter" type="sldNum"/>
          </p:nvPr>
        </p:nvSpPr>
        <p:spPr>
          <a:xfrm>
            <a:off x="8613648" y="6305550"/>
            <a:ext cx="457200" cy="476250"/>
          </a:xfrm>
          <a:prstGeom prst="rect"/>
        </p:spPr>
        <p:txBody>
          <a:bodyPr anchor="b" numCol="1"/>
          <a:lstStyle>
            <a:lvl1pPr algn="ctr" eaLnBrk="1" hangingPunct="1" latinLnBrk="0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fld id="{899FB984-A83F-4E99-90C4-531C3BE08484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104858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/>
          <a:solidFill>
            <a:schemeClr val="bg1"/>
          </a:solidFill>
          <a:ln algn="ctr" cap="rnd" cmpd="sng" w="25400">
            <a:noFill/>
            <a:prstDash val="solid"/>
          </a:ln>
          <a:effectLst>
            <a:outerShdw algn="tl" blurRad="38550" dir="10800000" dist="38000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 numCol="1"/>
          <a:lstStyle/>
          <a:p>
            <a:pPr algn="ctr" eaLnBrk="1" hangingPunct="1" latinLnBrk="0"/>
            <a:endParaRPr kumimoji="0" lang="en-US"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eaLnBrk="1" hangingPunct="1" latinLnBrk="0" rtl="0">
        <a:spcBef>
          <a:spcPct val="0"/>
        </a:spcBef>
        <a:buNone/>
        <a:defRPr kern="1200" kumimoji="0" sz="4300">
          <a:solidFill>
            <a:schemeClr val="tx2">
              <a:satMod val="130000"/>
            </a:schemeClr>
          </a:solidFill>
          <a:effectLst>
            <a:outerShdw algn="tl" blurRad="50000" dir="5400000" dist="30000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algn="l" eaLnBrk="1" hangingPunct="1" indent="-283464" latinLnBrk="0" marL="365760" rtl="0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ern="1200" kumimoji="0" sz="3200">
          <a:solidFill>
            <a:schemeClr val="tx1"/>
          </a:solidFill>
          <a:latin typeface="+mn-lt"/>
          <a:ea typeface="+mn-ea"/>
          <a:cs typeface="+mn-cs"/>
        </a:defRPr>
      </a:lvl1pPr>
      <a:lvl2pPr algn="l" eaLnBrk="1" hangingPunct="1" indent="-237744" latinLnBrk="0" marL="640080" rtl="0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ern="1200" kumimoji="0" sz="2800">
          <a:solidFill>
            <a:schemeClr val="tx1"/>
          </a:solidFill>
          <a:latin typeface="+mn-lt"/>
          <a:ea typeface="+mn-ea"/>
          <a:cs typeface="+mn-cs"/>
        </a:defRPr>
      </a:lvl2pPr>
      <a:lvl3pPr algn="l" eaLnBrk="1" hangingPunct="1" indent="-228600" latinLnBrk="0" marL="886968" rtl="0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ern="1200" kumimoji="0" sz="2400">
          <a:solidFill>
            <a:schemeClr val="tx1"/>
          </a:solidFill>
          <a:latin typeface="+mn-lt"/>
          <a:ea typeface="+mn-ea"/>
          <a:cs typeface="+mn-cs"/>
        </a:defRPr>
      </a:lvl3pPr>
      <a:lvl4pPr algn="l" eaLnBrk="1" hangingPunct="1" indent="-173736" latinLnBrk="0" marL="1097280" rtl="0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ern="1200" kumimoji="0" sz="2000">
          <a:solidFill>
            <a:schemeClr val="tx1"/>
          </a:solidFill>
          <a:latin typeface="+mn-lt"/>
          <a:ea typeface="+mn-ea"/>
          <a:cs typeface="+mn-cs"/>
        </a:defRPr>
      </a:lvl4pPr>
      <a:lvl5pPr algn="l" eaLnBrk="1" hangingPunct="1" indent="-182880" latinLnBrk="0" marL="1298448" rtl="0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ern="1200" kumimoji="0" sz="2000">
          <a:solidFill>
            <a:schemeClr val="tx1"/>
          </a:solidFill>
          <a:latin typeface="+mn-lt"/>
          <a:ea typeface="+mn-ea"/>
          <a:cs typeface="+mn-cs"/>
        </a:defRPr>
      </a:lvl5pPr>
      <a:lvl6pPr algn="l" eaLnBrk="1" hangingPunct="1" indent="-182880" latinLnBrk="0" marL="1508760" rtl="0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ern="1200" kumimoji="0" sz="2000">
          <a:solidFill>
            <a:schemeClr val="tx1"/>
          </a:solidFill>
          <a:latin typeface="+mn-lt"/>
          <a:ea typeface="+mn-ea"/>
          <a:cs typeface="+mn-cs"/>
        </a:defRPr>
      </a:lvl6pPr>
      <a:lvl7pPr algn="l" eaLnBrk="1" hangingPunct="1" indent="-182880" latinLnBrk="0" marL="1719072" rtl="0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ern="1200" kumimoji="0" sz="2000">
          <a:solidFill>
            <a:schemeClr val="tx1"/>
          </a:solidFill>
          <a:latin typeface="+mn-lt"/>
          <a:ea typeface="+mn-ea"/>
          <a:cs typeface="+mn-cs"/>
        </a:defRPr>
      </a:lvl7pPr>
      <a:lvl8pPr algn="l" eaLnBrk="1" hangingPunct="1" indent="-182880" latinLnBrk="0" marL="1920240" rtl="0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ern="1200" kumimoji="0" sz="2000">
          <a:solidFill>
            <a:schemeClr val="tx1"/>
          </a:solidFill>
          <a:latin typeface="+mn-lt"/>
          <a:ea typeface="+mn-ea"/>
          <a:cs typeface="+mn-cs"/>
        </a:defRPr>
      </a:lvl8pPr>
      <a:lvl9pPr algn="l" eaLnBrk="1" hangingPunct="1" indent="-182880" latinLnBrk="0" marL="2130552" rtl="0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ern="1200" kumimoji="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algn="l" eaLnBrk="1" hangingPunct="1" latinLnBrk="0" marL="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1pPr>
      <a:lvl2pPr algn="l" eaLnBrk="1" hangingPunct="1" latinLnBrk="0" marL="4572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2pPr>
      <a:lvl3pPr algn="l" eaLnBrk="1" hangingPunct="1" latinLnBrk="0" marL="9144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3pPr>
      <a:lvl4pPr algn="l" eaLnBrk="1" hangingPunct="1" latinLnBrk="0" marL="13716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4pPr>
      <a:lvl5pPr algn="l" eaLnBrk="1" hangingPunct="1" latinLnBrk="0" marL="18288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5pPr>
      <a:lvl6pPr algn="l" eaLnBrk="1" hangingPunct="1" latinLnBrk="0" marL="22860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6pPr>
      <a:lvl7pPr algn="l" eaLnBrk="1" hangingPunct="1" latinLnBrk="0" marL="27432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7pPr>
      <a:lvl8pPr algn="l" eaLnBrk="1" hangingPunct="1" latinLnBrk="0" marL="32004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8pPr>
      <a:lvl9pPr algn="l" eaLnBrk="1" hangingPunct="1" latinLnBrk="0" marL="3657600" rtl="0">
        <a:defRPr kern="1200" kumimoji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media/image2.jpe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3" Target="../media/image4.jpeg" Type="http://schemas.openxmlformats.org/officeDocument/2006/relationships/image"/><Relationship Id="rId2" Target="../media/image3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3" Target="../media/image6.jpeg" Type="http://schemas.openxmlformats.org/officeDocument/2006/relationships/image"/><Relationship Id="rId2" Target="../media/image5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3" Target="../media/image8.png" Type="http://schemas.openxmlformats.org/officeDocument/2006/relationships/image"/><Relationship Id="rId2" Target="../media/image7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3" Target="../media/image10.jpeg" Type="http://schemas.openxmlformats.org/officeDocument/2006/relationships/image"/><Relationship Id="rId2" Target="../media/image9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3" Target="../media/image12.png" Type="http://schemas.openxmlformats.org/officeDocument/2006/relationships/image"/><Relationship Id="rId2" Target="../media/image11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2" Target="../media/image13.tiff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2" Target="../media/image14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2" Target="../media/image15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3" Target="../media/image17.jpeg" Type="http://schemas.openxmlformats.org/officeDocument/2006/relationships/image"/><Relationship Id="rId2" Target="../media/image16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3" Target="../media/image19.jpeg" Type="http://schemas.openxmlformats.org/officeDocument/2006/relationships/image"/><Relationship Id="rId2" Target="../media/image18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2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3.xml.rels><?xml version="1.0" encoding="UTF-8" standalone="yes"?><Relationships xmlns="http://schemas.openxmlformats.org/package/2006/relationships"><Relationship Id="rId3" Target="../media/image21.png" Type="http://schemas.openxmlformats.org/officeDocument/2006/relationships/image"/><Relationship Id="rId2" Target="../media/image20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4.xml.rels><?xml version="1.0" encoding="UTF-8" standalone="yes"?><Relationships xmlns="http://schemas.openxmlformats.org/package/2006/relationships"><Relationship Id="rId4" Target="../media/image24.jpeg" Type="http://schemas.openxmlformats.org/officeDocument/2006/relationships/image"/><Relationship Id="rId3" Target="../media/image23.jpeg" Type="http://schemas.openxmlformats.org/officeDocument/2006/relationships/image"/><Relationship Id="rId2" Target="../media/image22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5.xml.rels><?xml version="1.0" encoding="UTF-8" standalone="yes"?><Relationships xmlns="http://schemas.openxmlformats.org/package/2006/relationships"><Relationship Id="rId2" Target="http://www.sandler.com/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3" name="Title 1"/>
          <p:cNvSpPr>
            <a:spLocks noGrp="1"/>
          </p:cNvSpPr>
          <p:nvPr>
            <p:ph type="ctrTitle"/>
          </p:nvPr>
        </p:nvSpPr>
        <p:spPr>
          <a:xfrm>
            <a:off x="1428728" y="285728"/>
            <a:ext cx="7229167" cy="1476380"/>
          </a:xfrm>
        </p:spPr>
        <p:txBody>
          <a:bodyPr numCol="1">
            <a:noAutofit/>
          </a:bodyPr>
          <a:lstStyle/>
          <a:p>
            <a:pPr algn="ctr"/>
            <a:r>
              <a:rPr b="1" dirty="0" i="1" lang="en-US" sz="4000">
                <a:solidFill>
                  <a:srgbClr val="C00000"/>
                </a:solidFill>
              </a:rPr>
              <a:t>'</a:t>
            </a:r>
            <a:r>
              <a:rPr altLang="en-GB" b="1" dirty="0" i="1" lang="en-GB" sz="4000">
                <a:solidFill>
                  <a:srgbClr val="C00000"/>
                </a:solidFill>
              </a:rPr>
              <a:t>Road to</a:t>
            </a:r>
            <a:r>
              <a:rPr b="1" dirty="0" i="1" lang="en-US" sz="4000">
                <a:solidFill>
                  <a:srgbClr val="C00000"/>
                </a:solidFill>
              </a:rPr>
              <a:t>	</a:t>
            </a:r>
            <a:r>
              <a:rPr b="1" dirty="0" i="1" lang="en-US" sz="4000">
                <a:solidFill>
                  <a:srgbClr val="C00000"/>
                </a:solidFill>
              </a:rPr>
              <a:t>S</a:t>
            </a:r>
            <a:r>
              <a:rPr altLang="en-GB" b="1" dirty="0" i="1" lang="en-GB" sz="4000">
                <a:solidFill>
                  <a:srgbClr val="C00000"/>
                </a:solidFill>
              </a:rPr>
              <a:t>uccess</a:t>
            </a:r>
            <a:r>
              <a:rPr b="1" dirty="0" i="1" lang="en-US" sz="4000">
                <a:solidFill>
                  <a:srgbClr val="C00000"/>
                </a:solidFill>
              </a:rPr>
              <a:t>'</a:t>
            </a:r>
            <a:br>
              <a:rPr altLang="en-GB" b="1" dirty="0" i="1" lang="en-GB" sz="4000">
                <a:solidFill>
                  <a:srgbClr val="C00000"/>
                </a:solidFill>
              </a:rPr>
            </a:br>
            <a:r>
              <a:rPr altLang="en-GB" b="1" dirty="0" i="1" lang="en-GB" sz="4000">
                <a:solidFill>
                  <a:srgbClr val="C00000"/>
                </a:solidFill>
              </a:rPr>
              <a:t>  </a:t>
            </a:r>
            <a:r>
              <a:rPr altLang="en-GB" b="1" dirty="0" err="1" lang="en-GB" sz="4000">
                <a:solidFill>
                  <a:srgbClr val="C00000"/>
                </a:solidFill>
              </a:rPr>
              <a:t>Consultation</a:t>
            </a:r>
            <a:r>
              <a:rPr b="1" dirty="0" err="1" lang="en-US" sz="4000">
                <a:solidFill>
                  <a:srgbClr val="C00000"/>
                </a:solidFill>
              </a:rPr>
              <a:t> </a:t>
            </a:r>
            <a:r>
              <a:rPr altLang="en-GB" b="1" dirty="0" err="1" lang="en-GB" sz="4000">
                <a:solidFill>
                  <a:srgbClr val="C00000"/>
                </a:solidFill>
              </a:rPr>
              <a:t>Services</a:t>
            </a:r>
            <a:endParaRPr dirty="0" err="1" lang="en-US"/>
          </a:p>
        </p:txBody>
      </p:sp>
      <p:sp>
        <p:nvSpPr>
          <p:cNvPr id="1048594" name="Subtitle 2"/>
          <p:cNvSpPr>
            <a:spLocks noGrp="1"/>
          </p:cNvSpPr>
          <p:nvPr>
            <p:ph idx="1" type="subTitle"/>
          </p:nvPr>
        </p:nvSpPr>
        <p:spPr>
          <a:xfrm>
            <a:off x="1285403" y="5899229"/>
            <a:ext cx="7286676" cy="428628"/>
          </a:xfrm>
          <a:solidFill>
            <a:schemeClr val="bg1">
              <a:lumMod val="85000"/>
            </a:schemeClr>
          </a:solidFill>
        </p:spPr>
        <p:txBody>
          <a:bodyPr anchor="t" numCol="1" tIns="0">
            <a:noAutofit/>
          </a:bodyPr>
          <a:lstStyle/>
          <a:p>
            <a:pPr algn="ctr" marL="27305"/>
            <a:r>
              <a:rPr altLang="en-GB" b="1" dirty="0" lang="en-GB" sz="2400">
                <a:solidFill>
                  <a:srgbClr val="002060"/>
                </a:solidFill>
              </a:rPr>
              <a:t>GROUP 3 : Mohammed Kamal Hussain, </a:t>
            </a:r>
            <a:r>
              <a:rPr altLang="en-GB" b="1" dirty="0" err="1" lang="en-GB" sz="2400">
                <a:solidFill>
                  <a:srgbClr val="002060"/>
                </a:solidFill>
              </a:rPr>
              <a:t>Kh</a:t>
            </a:r>
            <a:r>
              <a:rPr altLang="en-GB" b="1" dirty="0" err="1" lang="en-GB" sz="2400">
                <a:solidFill>
                  <a:srgbClr val="002060"/>
                </a:solidFill>
              </a:rPr>
              <a:t>alida</a:t>
            </a:r>
            <a:r>
              <a:rPr altLang="en-GB" b="1" dirty="0" lang="en-GB" sz="2400">
                <a:solidFill>
                  <a:srgbClr val="002060"/>
                </a:solidFill>
              </a:rPr>
              <a:t> Begum, Nasar Hussain, </a:t>
            </a:r>
            <a:r>
              <a:rPr altLang="en-GB" b="1" dirty="0" err="1" lang="en-GB" sz="2400">
                <a:solidFill>
                  <a:srgbClr val="002060"/>
                </a:solidFill>
              </a:rPr>
              <a:t>Zophia</a:t>
            </a:r>
            <a:r>
              <a:rPr altLang="en-GB" b="1" dirty="0" lang="en-GB" sz="2400">
                <a:solidFill>
                  <a:srgbClr val="002060"/>
                </a:solidFill>
              </a:rPr>
              <a:t> Bibi, </a:t>
            </a:r>
            <a:r>
              <a:rPr altLang="en-GB" b="1" dirty="0" err="1" lang="en-GB" sz="2400">
                <a:solidFill>
                  <a:srgbClr val="002060"/>
                </a:solidFill>
              </a:rPr>
              <a:t>Nazeem</a:t>
            </a:r>
            <a:r>
              <a:rPr altLang="en-GB" b="1" dirty="0" lang="en-GB" sz="2400">
                <a:solidFill>
                  <a:srgbClr val="002060"/>
                </a:solidFill>
              </a:rPr>
              <a:t> Zama</a:t>
            </a:r>
            <a:r>
              <a:rPr b="1" dirty="0" lang="en-US" sz="2400">
                <a:solidFill>
                  <a:srgbClr val="002060"/>
                </a:solidFill>
              </a:rPr>
              <a:t>n</a:t>
            </a:r>
            <a:endParaRPr dirty="0" lang="en-US"/>
          </a:p>
        </p:txBody>
      </p:sp>
      <p:pic>
        <p:nvPicPr>
          <p:cNvPr descr="Image result for Successful team development" id="2097152" name="Picture 2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2"/>
          <a:srcRect/>
          <a:stretch>
            <a:fillRect/>
          </a:stretch>
        </p:blipFill>
        <p:spPr>
          <a:xfrm>
            <a:off x="2553261" y="1826058"/>
            <a:ext cx="5090574" cy="3317453"/>
          </a:xfrm>
          <a:prstGeom prst="rect"/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0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b="1" dirty="0" lang="en-GB">
                <a:solidFill>
                  <a:srgbClr val="C00000"/>
                </a:solidFill>
              </a:rPr>
              <a:t>Introduction</a:t>
            </a:r>
          </a:p>
        </p:txBody>
      </p:sp>
      <p:sp>
        <p:nvSpPr>
          <p:cNvPr id="1048601" name="Content Placeholder 2"/>
          <p:cNvSpPr>
            <a:spLocks noGrp="1"/>
          </p:cNvSpPr>
          <p:nvPr>
            <p:ph idx="1"/>
          </p:nvPr>
        </p:nvSpPr>
        <p:spPr>
          <a:xfrm>
            <a:off x="1000100" y="1428736"/>
            <a:ext cx="4143404" cy="4800600"/>
          </a:xfrm>
        </p:spPr>
        <p:txBody>
          <a:bodyPr numCol="1">
            <a:normAutofit/>
          </a:bodyPr>
          <a:lstStyle/>
          <a:p>
            <a:pPr>
              <a:buNone/>
            </a:pPr>
            <a:endParaRPr altLang="en-GB" dirty="0" lang="en-GB" sz="2400">
              <a:solidFill>
                <a:srgbClr val="0070C0"/>
              </a:solidFill>
            </a:endParaRPr>
          </a:p>
          <a:p>
            <a:pPr>
              <a:buNone/>
            </a:pPr>
            <a:r>
              <a:rPr altLang="en-GB" b="1" dirty="0" lang="en-GB" sz="2400">
                <a:solidFill>
                  <a:srgbClr val="0070C0"/>
                </a:solidFill>
              </a:rPr>
              <a:t>   This presentation aims to highlight strategies and theories relating to group dynamics and outline the considerations that need to be made in order to introduce effective team working.</a:t>
            </a:r>
          </a:p>
        </p:txBody>
      </p:sp>
      <p:pic>
        <p:nvPicPr>
          <p:cNvPr descr="Image result for effective team working" id="2097153" name="Picture 4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2"/>
          <a:srcRect/>
          <a:stretch>
            <a:fillRect/>
          </a:stretch>
        </p:blipFill>
        <p:spPr>
          <a:xfrm>
            <a:off x="5143504" y="3714752"/>
            <a:ext cx="3553100" cy="2357454"/>
          </a:xfrm>
          <a:prstGeom prst="rect"/>
          <a:noFill/>
        </p:spPr>
      </p:pic>
      <p:pic>
        <p:nvPicPr>
          <p:cNvPr descr="Related image" id="2097154" name="Picture 6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3"/>
          <a:srcRect r="3433"/>
          <a:stretch>
            <a:fillRect/>
          </a:stretch>
        </p:blipFill>
        <p:spPr>
          <a:xfrm>
            <a:off x="5357818" y="642918"/>
            <a:ext cx="2928969" cy="2928957"/>
          </a:xfrm>
          <a:prstGeom prst="rect"/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solidFill>
                  <a:srgbClr val="C00000"/>
                </a:solidFill>
              </a:rPr>
              <a:t>Benefits of team working 1</a:t>
            </a:r>
          </a:p>
        </p:txBody>
      </p:sp>
      <p:sp>
        <p:nvSpPr>
          <p:cNvPr id="1048603" name="Content Placeholder 2"/>
          <p:cNvSpPr>
            <a:spLocks noGrp="1"/>
          </p:cNvSpPr>
          <p:nvPr>
            <p:ph idx="1"/>
          </p:nvPr>
        </p:nvSpPr>
        <p:spPr>
          <a:xfrm>
            <a:off x="1435608" y="1428736"/>
            <a:ext cx="4922342" cy="4786346"/>
          </a:xfrm>
        </p:spPr>
        <p:txBody>
          <a:bodyPr numCol="1">
            <a:normAutofit fontScale="94444" lnSpcReduction="20000"/>
          </a:bodyPr>
          <a:lstStyle/>
          <a:p>
            <a:r>
              <a:rPr altLang="en-GB" b="1" dirty="0" lang="en-GB" sz="2000">
                <a:solidFill>
                  <a:srgbClr val="0070C0"/>
                </a:solidFill>
              </a:rPr>
              <a:t>Builds Trust and Improves Morale</a:t>
            </a:r>
          </a:p>
          <a:p>
            <a:pPr>
              <a:buNone/>
            </a:pPr>
            <a:r>
              <a:rPr altLang="en-GB" dirty="0" lang="en-GB" sz="2000">
                <a:solidFill>
                  <a:schemeClr val="tx1">
                    <a:lumMod val="50000"/>
                    <a:lumOff val="50000"/>
                  </a:schemeClr>
                </a:solidFill>
              </a:rPr>
              <a:t>	brings members together, builds strong relationship,  provides a feeling of safety.</a:t>
            </a:r>
          </a:p>
          <a:p>
            <a:pPr>
              <a:buNone/>
            </a:pPr>
            <a:endParaRPr altLang="en-GB" dirty="0" lang="en-GB" sz="200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altLang="en-GB" b="1" dirty="0" lang="en-GB" sz="2000">
                <a:solidFill>
                  <a:srgbClr val="0070C0"/>
                </a:solidFill>
              </a:rPr>
              <a:t>Fosters Creativity and Learning</a:t>
            </a:r>
          </a:p>
          <a:p>
            <a:pPr>
              <a:buNone/>
            </a:pPr>
            <a:r>
              <a:rPr altLang="en-GB" dirty="0" lang="en-GB" sz="2000">
                <a:solidFill>
                  <a:schemeClr val="tx1">
                    <a:lumMod val="50000"/>
                    <a:lumOff val="50000"/>
                  </a:schemeClr>
                </a:solidFill>
              </a:rPr>
              <a:t>	encourages different work practices, builds on talent of team members.</a:t>
            </a:r>
          </a:p>
          <a:p>
            <a:pPr>
              <a:buNone/>
            </a:pPr>
            <a:endParaRPr altLang="en-GB" b="1" dirty="0" lang="en-GB" sz="200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altLang="en-GB" b="1" dirty="0" lang="en-GB" sz="2000">
                <a:solidFill>
                  <a:srgbClr val="0070C0"/>
                </a:solidFill>
              </a:rPr>
              <a:t>Blends Complementary Strengths</a:t>
            </a:r>
          </a:p>
          <a:p>
            <a:pPr>
              <a:buNone/>
            </a:pPr>
            <a:r>
              <a:rPr altLang="en-GB" dirty="0" lang="en-GB" sz="2000">
                <a:solidFill>
                  <a:schemeClr val="tx1">
                    <a:lumMod val="50000"/>
                    <a:lumOff val="50000"/>
                  </a:schemeClr>
                </a:solidFill>
              </a:rPr>
              <a:t>	share ideas and workload, blend creativity and talent.</a:t>
            </a:r>
          </a:p>
          <a:p>
            <a:pPr>
              <a:buNone/>
            </a:pPr>
            <a:endParaRPr altLang="en-GB" dirty="0" lang="en-GB" sz="2000">
              <a:solidFill>
                <a:srgbClr val="0070C0"/>
              </a:solidFill>
            </a:endParaRPr>
          </a:p>
          <a:p>
            <a:r>
              <a:rPr altLang="en-GB" b="1" dirty="0" lang="en-GB" sz="2000">
                <a:solidFill>
                  <a:srgbClr val="0070C0"/>
                </a:solidFill>
              </a:rPr>
              <a:t>Attracts Talent and Boosts Productivity</a:t>
            </a:r>
          </a:p>
          <a:p>
            <a:pPr>
              <a:buNone/>
            </a:pPr>
            <a:r>
              <a:rPr altLang="en-GB" b="1" dirty="0" lang="en-GB" sz="2000">
                <a:solidFill>
                  <a:srgbClr val="0070C0"/>
                </a:solidFill>
              </a:rPr>
              <a:t>	</a:t>
            </a:r>
            <a:r>
              <a:rPr altLang="en-GB" dirty="0" lang="en-GB" sz="2000">
                <a:solidFill>
                  <a:schemeClr val="tx1">
                    <a:lumMod val="50000"/>
                    <a:lumOff val="50000"/>
                  </a:schemeClr>
                </a:solidFill>
              </a:rPr>
              <a:t>brings new strategies and skills to the team, saves time ,  </a:t>
            </a:r>
            <a:endParaRPr altLang="en-GB" b="1" dirty="0" lang="en-GB" sz="200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altLang="en-GB" b="1" dirty="0" lang="en-GB" sz="1800">
              <a:solidFill>
                <a:srgbClr val="0070C0"/>
              </a:solidFill>
            </a:endParaRPr>
          </a:p>
          <a:p>
            <a:endParaRPr altLang="en-GB" b="1" dirty="0" lang="en-GB" sz="1800">
              <a:solidFill>
                <a:srgbClr val="0070C0"/>
              </a:solidFill>
            </a:endParaRPr>
          </a:p>
        </p:txBody>
      </p:sp>
      <p:pic>
        <p:nvPicPr>
          <p:cNvPr descr="Related image" id="2097155" name="Picture 4"/>
          <p:cNvPicPr>
            <a:picLocks noChangeArrowheads="1" noChangeAspect="1"/>
          </p:cNvPicPr>
          <p:nvPr/>
        </p:nvPicPr>
        <p:blipFill>
          <a:blip xmlns:r="http://schemas.openxmlformats.org/officeDocument/2006/relationships" cstate="print" r:embed="rId2"/>
          <a:srcRect/>
          <a:stretch>
            <a:fillRect/>
          </a:stretch>
        </p:blipFill>
        <p:spPr>
          <a:xfrm>
            <a:off x="6429388" y="1500174"/>
            <a:ext cx="2286016" cy="2286016"/>
          </a:xfrm>
          <a:prstGeom prst="rect"/>
          <a:noFill/>
        </p:spPr>
      </p:pic>
      <p:pic>
        <p:nvPicPr>
          <p:cNvPr descr="Image result for team working" id="2097156" name="Picture 6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3"/>
          <a:srcRect/>
          <a:stretch>
            <a:fillRect/>
          </a:stretch>
        </p:blipFill>
        <p:spPr>
          <a:xfrm>
            <a:off x="6429388" y="3857628"/>
            <a:ext cx="2357454" cy="2357454"/>
          </a:xfrm>
          <a:prstGeom prst="rect"/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4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solidFill>
                  <a:srgbClr val="C00000"/>
                </a:solidFill>
              </a:rPr>
              <a:t>Benefits of team working 2</a:t>
            </a:r>
            <a:endParaRPr altLang="en-GB" dirty="0" lang="en-GB"/>
          </a:p>
        </p:txBody>
      </p:sp>
      <p:sp>
        <p:nvSpPr>
          <p:cNvPr id="1048605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3779334" cy="4800600"/>
          </a:xfrm>
        </p:spPr>
        <p:txBody>
          <a:bodyPr numCol="1">
            <a:normAutofit fontScale="86364" lnSpcReduction="10000"/>
          </a:bodyPr>
          <a:lstStyle/>
          <a:p>
            <a:r>
              <a:rPr altLang="en-GB" b="1" dirty="0" lang="en-GB" sz="2200">
                <a:solidFill>
                  <a:srgbClr val="0070C0"/>
                </a:solidFill>
              </a:rPr>
              <a:t>Provides a Support Network</a:t>
            </a:r>
          </a:p>
          <a:p>
            <a:pPr>
              <a:buNone/>
            </a:pPr>
            <a:r>
              <a:rPr altLang="en-GB" b="1" dirty="0" lang="en-GB" sz="2200">
                <a:solidFill>
                  <a:srgbClr val="0070C0"/>
                </a:solidFill>
              </a:rPr>
              <a:t>	</a:t>
            </a:r>
            <a:r>
              <a:rPr altLang="en-GB" dirty="0" lang="en-GB" sz="2200">
                <a:solidFill>
                  <a:schemeClr val="tx1">
                    <a:lumMod val="50000"/>
                    <a:lumOff val="50000"/>
                  </a:schemeClr>
                </a:solidFill>
              </a:rPr>
              <a:t>gives members direction, guidance, coaching and support </a:t>
            </a:r>
          </a:p>
          <a:p>
            <a:pPr>
              <a:buNone/>
            </a:pPr>
            <a:endParaRPr altLang="en-GB" b="1" dirty="0" lang="en-GB" sz="2200">
              <a:solidFill>
                <a:srgbClr val="0070C0"/>
              </a:solidFill>
            </a:endParaRPr>
          </a:p>
          <a:p>
            <a:r>
              <a:rPr altLang="en-GB" b="1" dirty="0" lang="en-GB" sz="2200">
                <a:solidFill>
                  <a:srgbClr val="0070C0"/>
                </a:solidFill>
              </a:rPr>
              <a:t>Encourages Innovation</a:t>
            </a:r>
          </a:p>
          <a:p>
            <a:pPr>
              <a:buNone/>
            </a:pPr>
            <a:r>
              <a:rPr altLang="en-GB" b="1" dirty="0" lang="en-GB" sz="2200">
                <a:solidFill>
                  <a:srgbClr val="0070C0"/>
                </a:solidFill>
              </a:rPr>
              <a:t>	</a:t>
            </a:r>
            <a:r>
              <a:rPr altLang="en-GB" dirty="0" lang="en-GB" sz="2200">
                <a:solidFill>
                  <a:schemeClr val="tx1">
                    <a:lumMod val="50000"/>
                    <a:lumOff val="50000"/>
                  </a:schemeClr>
                </a:solidFill>
              </a:rPr>
              <a:t>shared values helps to think outside the box</a:t>
            </a:r>
          </a:p>
          <a:p>
            <a:pPr>
              <a:buNone/>
            </a:pPr>
            <a:endParaRPr altLang="en-GB" b="1" dirty="0" lang="en-GB" sz="2200">
              <a:solidFill>
                <a:srgbClr val="0070C0"/>
              </a:solidFill>
            </a:endParaRPr>
          </a:p>
          <a:p>
            <a:r>
              <a:rPr altLang="en-GB" b="1" dirty="0" lang="en-GB" sz="2200">
                <a:solidFill>
                  <a:srgbClr val="0070C0"/>
                </a:solidFill>
              </a:rPr>
              <a:t>Teaches Conflict Resolution Skills</a:t>
            </a:r>
          </a:p>
          <a:p>
            <a:pPr>
              <a:buNone/>
            </a:pPr>
            <a:r>
              <a:rPr altLang="en-GB" b="1" dirty="0" lang="en-GB" sz="2200">
                <a:solidFill>
                  <a:srgbClr val="0070C0"/>
                </a:solidFill>
              </a:rPr>
              <a:t>	</a:t>
            </a:r>
            <a:r>
              <a:rPr altLang="en-GB" dirty="0" lang="en-GB" sz="2200">
                <a:solidFill>
                  <a:schemeClr val="tx1">
                    <a:lumMod val="50000"/>
                    <a:lumOff val="50000"/>
                  </a:schemeClr>
                </a:solidFill>
              </a:rPr>
              <a:t>Helps and teaches to identify  acknowledge, analyse and reach agreements in conflict situations</a:t>
            </a:r>
          </a:p>
          <a:p>
            <a:endParaRPr altLang="en-GB" dirty="0" lang="en-GB"/>
          </a:p>
        </p:txBody>
      </p:sp>
      <p:pic>
        <p:nvPicPr>
          <p:cNvPr descr="Related image" id="2097157" name="Picture 6"/>
          <p:cNvPicPr>
            <a:picLocks noChangeArrowheads="1" noChangeAspect="1"/>
          </p:cNvPicPr>
          <p:nvPr/>
        </p:nvPicPr>
        <p:blipFill>
          <a:blip xmlns:r="http://schemas.openxmlformats.org/officeDocument/2006/relationships" cstate="print" r:embed="rId2"/>
          <a:srcRect b="7936"/>
          <a:stretch>
            <a:fillRect/>
          </a:stretch>
        </p:blipFill>
        <p:spPr>
          <a:xfrm>
            <a:off x="5994219" y="3714752"/>
            <a:ext cx="2546119" cy="2500330"/>
          </a:xfrm>
          <a:prstGeom prst="rect"/>
          <a:noFill/>
        </p:spPr>
      </p:pic>
      <p:pic>
        <p:nvPicPr>
          <p:cNvPr descr="Image result for 2 heads better than one image" id="2097158" name="Picture 2"/>
          <p:cNvPicPr>
            <a:picLocks noChangeArrowheads="1" noChangeAspect="1"/>
          </p:cNvPicPr>
          <p:nvPr/>
        </p:nvPicPr>
        <p:blipFill>
          <a:blip xmlns:r="http://schemas.openxmlformats.org/officeDocument/2006/relationships" cstate="print" r:embed="rId3"/>
          <a:srcRect/>
          <a:stretch>
            <a:fillRect/>
          </a:stretch>
        </p:blipFill>
        <p:spPr>
          <a:xfrm>
            <a:off x="5857883" y="1500174"/>
            <a:ext cx="2620073" cy="1643074"/>
          </a:xfrm>
          <a:prstGeom prst="rect"/>
          <a:noFill/>
        </p:spPr>
      </p:pic>
      <p:sp>
        <p:nvSpPr>
          <p:cNvPr id="1048606" name="Rectangle 5"/>
          <p:cNvSpPr/>
          <p:nvPr/>
        </p:nvSpPr>
        <p:spPr>
          <a:xfrm>
            <a:off x="5857884" y="3214686"/>
            <a:ext cx="2606355" cy="904239"/>
          </a:xfrm>
          <a:prstGeom prst="rect"/>
        </p:spPr>
        <p:txBody>
          <a:bodyPr numCol="1" wrap="square">
            <a:spAutoFit/>
          </a:bodyPr>
          <a:lstStyle/>
          <a:p>
            <a:r>
              <a:rPr altLang="en-GB" dirty="0" lang="en-GB" sz="1400">
                <a:solidFill>
                  <a:schemeClr val="tx1">
                    <a:lumMod val="50000"/>
                    <a:lumOff val="50000"/>
                  </a:schemeClr>
                </a:solidFill>
              </a:rPr>
              <a:t>"Two heads are better than one" </a:t>
            </a:r>
          </a:p>
          <a:p>
            <a:r>
              <a:rPr altLang="en-GB" dirty="0" lang="en-GB" sz="1400">
                <a:solidFill>
                  <a:schemeClr val="tx1">
                    <a:lumMod val="50000"/>
                    <a:lumOff val="50000"/>
                  </a:schemeClr>
                </a:solidFill>
              </a:rPr>
              <a:t>(Dave Mattson  )</a:t>
            </a:r>
          </a:p>
          <a:p>
            <a:endParaRPr altLang="en-GB" dirty="0" lang="en-GB" sz="1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8" name="Title 1"/>
          <p:cNvSpPr>
            <a:spLocks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r>
              <a:rPr altLang="en-GB" dirty="0" lang="en-GB">
                <a:solidFill>
                  <a:srgbClr val="C00000"/>
                </a:solidFill>
              </a:rPr>
              <a:t>Stages of team development: 1</a:t>
            </a:r>
          </a:p>
        </p:txBody>
      </p:sp>
      <p:sp>
        <p:nvSpPr>
          <p:cNvPr id="1048609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351234" cy="623878"/>
          </a:xfrm>
        </p:spPr>
        <p:txBody>
          <a:bodyPr numCol="1">
            <a:normAutofit/>
          </a:bodyPr>
          <a:lstStyle/>
          <a:p>
            <a:pPr>
              <a:buNone/>
            </a:pPr>
            <a:r>
              <a:rPr altLang="en-GB" dirty="0" lang="en-GB" sz="2800">
                <a:solidFill>
                  <a:srgbClr val="0070C0"/>
                </a:solidFill>
              </a:rPr>
              <a:t>There are 5 Stages of Development </a:t>
            </a:r>
            <a:r>
              <a:rPr altLang="en-GB" dirty="0" lang="en-GB" sz="1300">
                <a:solidFill>
                  <a:srgbClr val="0070C0"/>
                </a:solidFill>
              </a:rPr>
              <a:t>(TUCKMAN 1965)</a:t>
            </a:r>
          </a:p>
          <a:p>
            <a:endParaRPr altLang="en-GB" dirty="0" lang="en-GB"/>
          </a:p>
          <a:p>
            <a:endParaRPr altLang="en-GB" dirty="0" lang="en-GB"/>
          </a:p>
          <a:p>
            <a:endParaRPr altLang="en-GB" dirty="0" lang="en-GB"/>
          </a:p>
        </p:txBody>
      </p:sp>
      <p:pic>
        <p:nvPicPr>
          <p:cNvPr descr="Related image" id="2097160" name="Picture 6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2"/>
          <a:srcRect b="4488" r="2429" t="34512"/>
          <a:stretch>
            <a:fillRect/>
          </a:stretch>
        </p:blipFill>
        <p:spPr>
          <a:xfrm>
            <a:off x="1714480" y="3071810"/>
            <a:ext cx="6858048" cy="3429024"/>
          </a:xfrm>
          <a:prstGeom prst="rect"/>
          <a:noFill/>
        </p:spPr>
      </p:pic>
      <p:pic>
        <p:nvPicPr>
          <p:cNvPr descr="Image result for 5 stages of team development" id="2097161" name="Picture 12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3"/>
          <a:srcRect/>
          <a:stretch>
            <a:fillRect/>
          </a:stretch>
        </p:blipFill>
        <p:spPr>
          <a:xfrm>
            <a:off x="1643042" y="2143116"/>
            <a:ext cx="6715172" cy="928694"/>
          </a:xfrm>
          <a:prstGeom prst="rect"/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0" name="Title 1"/>
          <p:cNvSpPr>
            <a:spLocks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r>
              <a:rPr altLang="en-GB" dirty="0" lang="en-GB">
                <a:solidFill>
                  <a:srgbClr val="C00000"/>
                </a:solidFill>
              </a:rPr>
              <a:t>Stages of team development: 2</a:t>
            </a:r>
          </a:p>
        </p:txBody>
      </p:sp>
      <p:pic>
        <p:nvPicPr>
          <p:cNvPr descr="Related image" id="2097162" name="Picture 6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2"/>
          <a:srcRect b="19437" t="13713"/>
          <a:stretch>
            <a:fillRect/>
          </a:stretch>
        </p:blipFill>
        <p:spPr>
          <a:xfrm>
            <a:off x="1357290" y="3643314"/>
            <a:ext cx="7286676" cy="2786082"/>
          </a:xfrm>
          <a:prstGeom prst="rect"/>
          <a:noFill/>
        </p:spPr>
      </p:pic>
      <p:pic>
        <p:nvPicPr>
          <p:cNvPr descr="Image result for 5 stages of team development" id="2097163" name="Picture 2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3"/>
          <a:srcRect/>
          <a:stretch>
            <a:fillRect/>
          </a:stretch>
        </p:blipFill>
        <p:spPr>
          <a:xfrm>
            <a:off x="1357290" y="1846878"/>
            <a:ext cx="7286676" cy="1820240"/>
          </a:xfrm>
          <a:prstGeom prst="rect"/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solidFill>
                  <a:srgbClr val="C00000"/>
                </a:solidFill>
              </a:rPr>
              <a:t>Team roles: 1 </a:t>
            </a:r>
          </a:p>
        </p:txBody>
      </p:sp>
      <p:sp>
        <p:nvSpPr>
          <p:cNvPr id="1048612" name="Content Placeholder 2"/>
          <p:cNvSpPr>
            <a:spLocks noGrp="1"/>
          </p:cNvSpPr>
          <p:nvPr>
            <p:ph idx="1"/>
          </p:nvPr>
        </p:nvSpPr>
        <p:spPr>
          <a:xfrm>
            <a:off x="1285852" y="1428736"/>
            <a:ext cx="5214974" cy="2000264"/>
          </a:xfrm>
        </p:spPr>
        <p:txBody>
          <a:bodyPr numCol="1">
            <a:normAutofit fontScale="68750" lnSpcReduction="20000"/>
          </a:bodyPr>
          <a:lstStyle/>
          <a:p>
            <a:pPr>
              <a:buNone/>
            </a:pPr>
            <a:r>
              <a:rPr altLang="en-GB" dirty="0" lang="en-GB">
                <a:solidFill>
                  <a:srgbClr val="0070C0"/>
                </a:solidFill>
              </a:rPr>
              <a:t>	Roles are a set of behaviour patterns attributed to someone who is occupying a given position in a social unit. How the role is interpreted and executed effects the overall outcome of the undertaking</a:t>
            </a:r>
          </a:p>
        </p:txBody>
      </p:sp>
      <p:sp>
        <p:nvSpPr>
          <p:cNvPr id="1048613" name="Content Placeholder 2"/>
          <p:cNvSpPr txBox="1"/>
          <p:nvPr/>
        </p:nvSpPr>
        <p:spPr>
          <a:xfrm>
            <a:off x="1285852" y="3286124"/>
            <a:ext cx="2357454" cy="2928958"/>
          </a:xfrm>
          <a:prstGeom prst="rect"/>
          <a:solidFill>
            <a:schemeClr val="bg1">
              <a:lumMod val="85000"/>
            </a:schemeClr>
          </a:solidFill>
        </p:spPr>
        <p:txBody>
          <a:bodyPr numCol="1">
            <a:normAutofit fontScale="95833" lnSpcReduction="20000"/>
          </a:bodyPr>
          <a:lstStyle/>
          <a:p>
            <a:pPr defTabSz="914400" eaLnBrk="1" hangingPunct="1" indent="-283464" latinLnBrk="0" lvl="0" marL="365760" marR="0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</a:pPr>
            <a:r>
              <a:rPr altLang="en-GB" dirty="0" lang="en-GB" sz="2400">
                <a:solidFill>
                  <a:srgbClr val="C00000"/>
                </a:solidFill>
              </a:rPr>
              <a:t>	</a:t>
            </a:r>
            <a:r>
              <a:rPr altLang="en-GB" b="0" baseline="0" cap="none" dirty="0" i="0" kern="1200" kumimoji="0" lang="en-GB" noProof="0" normalizeH="0" spc="0" strike="noStrike" sz="2400" u="none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ROLE  PERCEPTION</a:t>
            </a:r>
          </a:p>
          <a:p>
            <a:pPr defTabSz="914400" eaLnBrk="1" hangingPunct="1" indent="-283464" latinLnBrk="0" lvl="0" marL="365760" marR="0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</a:pPr>
            <a:r>
              <a:rPr altLang="en-GB" dirty="0" lang="en-GB" sz="2400">
                <a:solidFill>
                  <a:srgbClr val="0070C0"/>
                </a:solidFill>
              </a:rPr>
              <a:t>	</a:t>
            </a:r>
            <a:r>
              <a:rPr altLang="en-GB" b="0" baseline="0" cap="none" dirty="0" i="0" kern="1200" kumimoji="0" lang="en-GB" noProof="0" normalizeH="0" spc="0" strike="noStrike" sz="2400" u="none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 individuals view of how he/she should act in a given situation</a:t>
            </a:r>
          </a:p>
        </p:txBody>
      </p:sp>
      <p:sp>
        <p:nvSpPr>
          <p:cNvPr id="1048614" name="Content Placeholder 2"/>
          <p:cNvSpPr txBox="1"/>
          <p:nvPr/>
        </p:nvSpPr>
        <p:spPr>
          <a:xfrm>
            <a:off x="3714744" y="3286124"/>
            <a:ext cx="2571768" cy="2928958"/>
          </a:xfrm>
          <a:prstGeom prst="rect"/>
          <a:solidFill>
            <a:schemeClr val="bg2">
              <a:lumMod val="90000"/>
            </a:schemeClr>
          </a:solidFill>
        </p:spPr>
        <p:txBody>
          <a:bodyPr numCol="1">
            <a:normAutofit/>
          </a:bodyPr>
          <a:lstStyle/>
          <a:p>
            <a:pPr algn="l" defTabSz="914400" eaLnBrk="1" hangingPunct="1" indent="-283464" latinLnBrk="0" lvl="0" marL="365760" marR="0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</a:pPr>
            <a:r>
              <a:rPr altLang="en-GB" dirty="0" lang="en-GB" sz="2400">
                <a:solidFill>
                  <a:srgbClr val="C00000"/>
                </a:solidFill>
              </a:rPr>
              <a:t>	</a:t>
            </a:r>
            <a:r>
              <a:rPr altLang="en-GB" b="0" baseline="0" cap="none" dirty="0" i="0" kern="1200" kumimoji="0" lang="en-GB" noProof="0" normalizeH="0" spc="0" strike="noStrike" sz="2400" u="none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ROLE  EXPECTATION</a:t>
            </a:r>
          </a:p>
          <a:p>
            <a:pPr algn="l" defTabSz="914400" eaLnBrk="1" hangingPunct="1" indent="-283464" latinLnBrk="0" lvl="0" marL="365760" marR="0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</a:pPr>
            <a:r>
              <a:rPr altLang="en-GB" dirty="0" lang="en-GB" sz="2400">
                <a:solidFill>
                  <a:srgbClr val="0070C0"/>
                </a:solidFill>
              </a:rPr>
              <a:t>	</a:t>
            </a:r>
            <a:r>
              <a:rPr altLang="en-GB" dirty="0" lang="en-GB" sz="2400">
                <a:solidFill>
                  <a:schemeClr val="tx1">
                    <a:lumMod val="50000"/>
                    <a:lumOff val="50000"/>
                  </a:schemeClr>
                </a:solidFill>
              </a:rPr>
              <a:t>How others believe a person should act in a given situation</a:t>
            </a:r>
            <a:endParaRPr altLang="en-GB" b="0" baseline="0" cap="none" dirty="0" i="0" kern="1200" kumimoji="0" lang="en-GB" noProof="0" normalizeH="0" spc="0" strike="noStrike" sz="2400" u="none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48615" name="Content Placeholder 2"/>
          <p:cNvSpPr txBox="1"/>
          <p:nvPr/>
        </p:nvSpPr>
        <p:spPr>
          <a:xfrm>
            <a:off x="6357950" y="3286124"/>
            <a:ext cx="2286016" cy="2928958"/>
          </a:xfrm>
          <a:prstGeom prst="rect"/>
          <a:solidFill>
            <a:schemeClr val="accent3">
              <a:lumMod val="20000"/>
              <a:lumOff val="80000"/>
            </a:schemeClr>
          </a:solidFill>
        </p:spPr>
        <p:txBody>
          <a:bodyPr numCol="1">
            <a:normAutofit fontScale="95833" lnSpcReduction="10000"/>
          </a:bodyPr>
          <a:lstStyle/>
          <a:p>
            <a:pPr algn="l" defTabSz="914400" eaLnBrk="1" hangingPunct="1" indent="-283464" latinLnBrk="0" lvl="0" marL="365760" marR="0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</a:pPr>
            <a:r>
              <a:rPr altLang="en-GB" dirty="0" lang="en-GB" sz="2400">
                <a:solidFill>
                  <a:srgbClr val="C00000"/>
                </a:solidFill>
              </a:rPr>
              <a:t>	</a:t>
            </a:r>
            <a:r>
              <a:rPr altLang="en-GB" b="0" baseline="0" cap="none" dirty="0" i="0" kern="1200" kumimoji="0" lang="en-GB" noProof="0" normalizeH="0" spc="0" strike="noStrike" sz="2400" u="none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ROLE  CONFLICT</a:t>
            </a:r>
          </a:p>
          <a:p>
            <a:pPr algn="l" defTabSz="914400" eaLnBrk="1" hangingPunct="1" indent="-283464" latinLnBrk="0" lvl="0" marL="365760" marR="0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</a:pPr>
            <a:r>
              <a:rPr altLang="en-GB" dirty="0" lang="en-GB" sz="2400">
                <a:solidFill>
                  <a:srgbClr val="0070C0"/>
                </a:solidFill>
              </a:rPr>
              <a:t>	</a:t>
            </a:r>
            <a:r>
              <a:rPr altLang="en-GB" b="0" baseline="0" cap="none" dirty="0" i="0" kern="1200" kumimoji="0" lang="en-GB" noProof="0" normalizeH="0" spc="0" strike="noStrike" sz="2400" u="none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situation in which an individual is confronted by divergent role expectations</a:t>
            </a:r>
          </a:p>
        </p:txBody>
      </p:sp>
      <p:pic>
        <p:nvPicPr>
          <p:cNvPr id="2097164" name="Picture 11"/>
          <p:cNvPicPr>
            <a:picLocks noChangeAspect="1"/>
          </p:cNvPicPr>
          <p:nvPr/>
        </p:nvPicPr>
        <p:blipFill>
          <a:blip xmlns:r="http://schemas.openxmlformats.org/officeDocument/2006/relationships" r:embed="rId2"/>
          <a:stretch>
            <a:fillRect/>
          </a:stretch>
        </p:blipFill>
        <p:spPr>
          <a:xfrm>
            <a:off x="6858016" y="723946"/>
            <a:ext cx="1714512" cy="2209306"/>
          </a:xfrm>
          <a:prstGeom prst="rect"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solidFill>
                  <a:srgbClr val="C00000"/>
                </a:solidFill>
              </a:rPr>
              <a:t>BELBINS TEAM ROLES</a:t>
            </a:r>
            <a:endParaRPr altLang="en-GB" dirty="0" lang="en-GB"/>
          </a:p>
        </p:txBody>
      </p:sp>
      <p:sp>
        <p:nvSpPr>
          <p:cNvPr id="1048617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>
              <a:buNone/>
            </a:pPr>
            <a:endParaRPr altLang="en-GB" dirty="0" lang="en-GB"/>
          </a:p>
        </p:txBody>
      </p:sp>
      <p:pic>
        <p:nvPicPr>
          <p:cNvPr descr="2| Slide Topics: The Professional Development ProgrammeTeam Roles Team Roles Introduction: Why is it that some groups of p..." id="2097165" name="Picture 2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2"/>
          <a:srcRect b="10752" l="2778" r="3703" t="7527"/>
          <a:stretch>
            <a:fillRect/>
          </a:stretch>
        </p:blipFill>
        <p:spPr>
          <a:xfrm>
            <a:off x="1428727" y="1357298"/>
            <a:ext cx="7635703" cy="5292046"/>
          </a:xfrm>
          <a:prstGeom prst="rect"/>
          <a:noFill/>
        </p:spPr>
      </p:pic>
      <p:sp>
        <p:nvSpPr>
          <p:cNvPr id="1048618" name="Rectangle 5"/>
          <p:cNvSpPr/>
          <p:nvPr/>
        </p:nvSpPr>
        <p:spPr>
          <a:xfrm>
            <a:off x="1571604" y="1928802"/>
            <a:ext cx="1928825" cy="338554"/>
          </a:xfrm>
          <a:prstGeom prst="rect"/>
        </p:spPr>
        <p:txBody>
          <a:bodyPr numCol="1" wrap="square">
            <a:spAutoFit/>
          </a:bodyPr>
          <a:lstStyle/>
          <a:p>
            <a:r>
              <a:rPr altLang="en-GB" dirty="0" lang="en-GB" sz="1600"/>
              <a:t>(Belbin1993)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mage result for team roles" id="2097166" name="Picture 2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2"/>
          <a:srcRect b="3999"/>
          <a:stretch>
            <a:fillRect/>
          </a:stretch>
        </p:blipFill>
        <p:spPr>
          <a:xfrm>
            <a:off x="1190602" y="571480"/>
            <a:ext cx="7715250" cy="5786478"/>
          </a:xfrm>
          <a:prstGeom prst="rect"/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9" name="Title 1"/>
          <p:cNvSpPr>
            <a:spLocks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r>
              <a:rPr altLang="en-GB" dirty="0" lang="en-GB">
                <a:solidFill>
                  <a:srgbClr val="C00000"/>
                </a:solidFill>
              </a:rPr>
              <a:t>Successful team development: 1 </a:t>
            </a:r>
          </a:p>
        </p:txBody>
      </p:sp>
      <p:sp>
        <p:nvSpPr>
          <p:cNvPr id="1048620" name="Rectangle 8"/>
          <p:cNvSpPr/>
          <p:nvPr/>
        </p:nvSpPr>
        <p:spPr>
          <a:xfrm>
            <a:off x="1357290" y="2500306"/>
            <a:ext cx="4286280" cy="3571240"/>
          </a:xfrm>
          <a:prstGeom prst="rect"/>
          <a:solidFill>
            <a:schemeClr val="bg1"/>
          </a:solidFill>
        </p:spPr>
        <p:txBody>
          <a:bodyPr numCol="1" wrap="square">
            <a:spAutoFit/>
          </a:bodyPr>
          <a:lstStyle/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rgbClr val="C00000"/>
                </a:solidFill>
              </a:rPr>
              <a:t>	ROLES  PERCEPTION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rgbClr val="0070C0"/>
                </a:solidFill>
              </a:rPr>
              <a:t>	</a:t>
            </a:r>
            <a:r>
              <a:rPr altLang="en-GB" dirty="0"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Understanding Perception, Expectation, Conflict.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endParaRPr altLang="en-GB" dirty="0" lang="en-GB" sz="100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rgbClr val="C00000"/>
                </a:solidFill>
              </a:rPr>
              <a:t>	NORMS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rgbClr val="0070C0"/>
                </a:solidFill>
              </a:rPr>
              <a:t>	</a:t>
            </a:r>
            <a:r>
              <a:rPr altLang="en-GB" dirty="0"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Be aware of acceptable standards of behaviour, Influence without force.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endParaRPr altLang="en-GB" dirty="0" lang="en-GB" sz="100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rgbClr val="C00000"/>
                </a:solidFill>
              </a:rPr>
              <a:t>	STATUS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	Be aware of achievement status, Ascribed Status, socially recognised rank.</a:t>
            </a:r>
          </a:p>
        </p:txBody>
      </p:sp>
      <p:sp>
        <p:nvSpPr>
          <p:cNvPr id="1048621" name="Rectangle 9"/>
          <p:cNvSpPr/>
          <p:nvPr/>
        </p:nvSpPr>
        <p:spPr>
          <a:xfrm>
            <a:off x="1357290" y="1285861"/>
            <a:ext cx="7215238" cy="891541"/>
          </a:xfrm>
          <a:prstGeom prst="rect"/>
          <a:solidFill>
            <a:schemeClr val="bg1"/>
          </a:solidFill>
        </p:spPr>
        <p:txBody>
          <a:bodyPr numCol="1" wrap="square">
            <a:spAutoFit/>
          </a:bodyPr>
          <a:lstStyle/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altLang="en-GB" b="1" dirty="0" lang="en-GB">
                <a:solidFill>
                  <a:srgbClr val="0070C0"/>
                </a:solidFill>
              </a:rPr>
              <a:t>Team development is a necessary element for group success. Once a group has formed it is important to understand every ones roles and what they entail</a:t>
            </a:r>
            <a:r>
              <a:rPr altLang="en-GB" dirty="0" lang="en-GB">
                <a:solidFill>
                  <a:srgbClr val="0070C0"/>
                </a:solidFill>
              </a:rPr>
              <a:t>.</a:t>
            </a:r>
          </a:p>
        </p:txBody>
      </p:sp>
      <p:pic>
        <p:nvPicPr>
          <p:cNvPr descr="Image result for team roles" id="2097167" name="Picture 12"/>
          <p:cNvPicPr>
            <a:picLocks noChangeArrowheads="1" noChangeAspect="1"/>
          </p:cNvPicPr>
          <p:nvPr/>
        </p:nvPicPr>
        <p:blipFill>
          <a:blip xmlns:r="http://schemas.openxmlformats.org/officeDocument/2006/relationships" cstate="print" r:embed="rId2"/>
          <a:srcRect/>
          <a:stretch>
            <a:fillRect/>
          </a:stretch>
        </p:blipFill>
        <p:spPr>
          <a:xfrm>
            <a:off x="6500826" y="4572008"/>
            <a:ext cx="1857388" cy="1888869"/>
          </a:xfrm>
          <a:prstGeom prst="rect"/>
          <a:noFill/>
        </p:spPr>
      </p:pic>
      <p:pic>
        <p:nvPicPr>
          <p:cNvPr descr="Image result for team roles" id="2097168" name="Picture 4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3"/>
          <a:srcRect/>
          <a:stretch>
            <a:fillRect/>
          </a:stretch>
        </p:blipFill>
        <p:spPr>
          <a:xfrm>
            <a:off x="6143636" y="2357430"/>
            <a:ext cx="2333625" cy="1962150"/>
          </a:xfrm>
          <a:prstGeom prst="rect"/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2" name="Title 1"/>
          <p:cNvSpPr>
            <a:spLocks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r>
              <a:rPr altLang="en-GB" dirty="0" lang="en-GB">
                <a:solidFill>
                  <a:srgbClr val="C00000"/>
                </a:solidFill>
              </a:rPr>
              <a:t>Successful team development: 2 </a:t>
            </a:r>
            <a:endParaRPr altLang="en-GB" dirty="0" lang="en-GB"/>
          </a:p>
        </p:txBody>
      </p:sp>
      <p:sp>
        <p:nvSpPr>
          <p:cNvPr id="1048623" name="Rectangle 3"/>
          <p:cNvSpPr/>
          <p:nvPr/>
        </p:nvSpPr>
        <p:spPr>
          <a:xfrm>
            <a:off x="1428728" y="1428736"/>
            <a:ext cx="4572032" cy="4904740"/>
          </a:xfrm>
          <a:prstGeom prst="rect"/>
          <a:solidFill>
            <a:schemeClr val="bg1"/>
          </a:solidFill>
        </p:spPr>
        <p:txBody>
          <a:bodyPr numCol="1" wrap="square">
            <a:spAutoFit/>
          </a:bodyPr>
          <a:lstStyle/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rgbClr val="C00000"/>
                </a:solidFill>
              </a:rPr>
              <a:t>	SIZE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chemeClr val="tx1">
                    <a:lumMod val="50000"/>
                    <a:lumOff val="50000"/>
                  </a:schemeClr>
                </a:solidFill>
              </a:rPr>
              <a:t>	</a:t>
            </a:r>
            <a:r>
              <a:rPr altLang="en-GB" dirty="0"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Performance in large groups are usually poor, but problem solving is high. Whilst small groups are faster at completing tasks.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endParaRPr altLang="en-GB" dirty="0" lang="en-GB" sz="100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rgbClr val="C00000"/>
                </a:solidFill>
              </a:rPr>
              <a:t>	COHESIVENESS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chemeClr val="tx1">
                    <a:lumMod val="50000"/>
                    <a:lumOff val="50000"/>
                  </a:schemeClr>
                </a:solidFill>
              </a:rPr>
              <a:t>	</a:t>
            </a:r>
            <a:r>
              <a:rPr altLang="en-GB" dirty="0"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Recognise and understand the degree to which group members are attracted to each other and are motivated to stay in the group. 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endParaRPr altLang="en-GB" dirty="0" lang="en-GB" sz="100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rgbClr val="C00000"/>
                </a:solidFill>
              </a:rPr>
              <a:t>	DIVERSITY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dirty="0" lang="en-GB">
                <a:solidFill>
                  <a:schemeClr val="tx1">
                    <a:lumMod val="50000"/>
                    <a:lumOff val="50000"/>
                  </a:schemeClr>
                </a:solidFill>
              </a:rPr>
              <a:t>	</a:t>
            </a:r>
            <a:r>
              <a:rPr altLang="en-GB" dirty="0"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Identify similarities and differences between group members and skills. Utilise different skills and talent accordingly.</a:t>
            </a:r>
          </a:p>
        </p:txBody>
      </p:sp>
      <p:pic>
        <p:nvPicPr>
          <p:cNvPr descr="Image result for team roles" id="2097169" name="Picture 2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2"/>
          <a:srcRect/>
          <a:stretch>
            <a:fillRect/>
          </a:stretch>
        </p:blipFill>
        <p:spPr>
          <a:xfrm>
            <a:off x="6429388" y="1714488"/>
            <a:ext cx="2143125" cy="2143125"/>
          </a:xfrm>
          <a:prstGeom prst="rect"/>
          <a:noFill/>
        </p:spPr>
      </p:pic>
      <p:pic>
        <p:nvPicPr>
          <p:cNvPr descr="Related image" id="2097170" name="Picture 8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3"/>
          <a:srcRect/>
          <a:stretch>
            <a:fillRect/>
          </a:stretch>
        </p:blipFill>
        <p:spPr>
          <a:xfrm>
            <a:off x="6429388" y="3643314"/>
            <a:ext cx="2286000" cy="2562226"/>
          </a:xfrm>
          <a:prstGeom prst="rect"/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4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solidFill>
                  <a:srgbClr val="C00000"/>
                </a:solidFill>
              </a:rPr>
              <a:t>Qualities of effective teams</a:t>
            </a:r>
          </a:p>
        </p:txBody>
      </p:sp>
      <p:sp>
        <p:nvSpPr>
          <p:cNvPr id="1048625" name="Content Placeholder 2"/>
          <p:cNvSpPr>
            <a:spLocks noGrp="1"/>
          </p:cNvSpPr>
          <p:nvPr>
            <p:ph idx="1"/>
          </p:nvPr>
        </p:nvSpPr>
        <p:spPr/>
        <p:txBody>
          <a:bodyPr numCol="1">
            <a:normAutofit fontScale="90625" lnSpcReduction="20000"/>
          </a:bodyPr>
          <a:lstStyle/>
          <a:p>
            <a:pPr indent="0" marL="82296">
              <a:buNone/>
            </a:pPr>
          </a:p>
          <a:p>
            <a:r>
              <a:rPr altLang="en-GB" dirty="0" lang="en-GB">
                <a:solidFill>
                  <a:srgbClr val="002060"/>
                </a:solidFill>
              </a:rPr>
              <a:t>Good leadership</a:t>
            </a:r>
            <a:r>
              <a:rPr dirty="0" lang="en-US">
                <a:solidFill>
                  <a:srgbClr val="002060"/>
                </a:solidFill>
              </a:rPr>
              <a:t> </a:t>
            </a:r>
            <a:r>
              <a:rPr dirty="0" lang="en-US">
                <a:solidFill>
                  <a:srgbClr val="002060"/>
                </a:solidFill>
              </a:rPr>
              <a:t>&amp;</a:t>
            </a:r>
            <a:endParaRPr lang="zh-CN"/>
          </a:p>
          <a:p>
            <a:pPr indent="0" marL="82296">
              <a:buNone/>
            </a:pPr>
            <a:r>
              <a:rPr dirty="0" lang="en-US">
                <a:solidFill>
                  <a:srgbClr val="002060"/>
                </a:solidFill>
              </a:rPr>
              <a:t> </a:t>
            </a:r>
            <a:r>
              <a:rPr dirty="0" lang="en-US">
                <a:solidFill>
                  <a:srgbClr val="002060"/>
                </a:solidFill>
              </a:rPr>
              <a:t> </a:t>
            </a:r>
            <a:r>
              <a:rPr dirty="0" lang="en-US">
                <a:solidFill>
                  <a:srgbClr val="002060"/>
                </a:solidFill>
              </a:rPr>
              <a:t> </a:t>
            </a:r>
            <a:r>
              <a:rPr dirty="0" lang="en-US">
                <a:solidFill>
                  <a:srgbClr val="002060"/>
                </a:solidFill>
              </a:rPr>
              <a:t> </a:t>
            </a:r>
            <a:r>
              <a:rPr altLang="en-GB" dirty="0" lang="en-GB">
                <a:solidFill>
                  <a:srgbClr val="002060"/>
                </a:solidFill>
              </a:rPr>
              <a:t>Power to make decisions.</a:t>
            </a:r>
            <a:endParaRPr lang="zh-CN"/>
          </a:p>
          <a:p>
            <a:r>
              <a:rPr altLang="en-GB" dirty="0" lang="en-GB">
                <a:solidFill>
                  <a:srgbClr val="0070C0"/>
                </a:solidFill>
              </a:rPr>
              <a:t>Common goals to which members feel committed.</a:t>
            </a:r>
          </a:p>
          <a:p>
            <a:r>
              <a:rPr altLang="en-GB" dirty="0" lang="en-GB">
                <a:solidFill>
                  <a:srgbClr val="0070C0"/>
                </a:solidFill>
              </a:rPr>
              <a:t>Constructive and fair conflict resolution practice.</a:t>
            </a:r>
          </a:p>
          <a:p>
            <a:r>
              <a:rPr altLang="en-GB" dirty="0" lang="en-GB">
                <a:solidFill>
                  <a:srgbClr val="002060"/>
                </a:solidFill>
              </a:rPr>
              <a:t>Respect for differences in strength, weaknesses and mutual trust.</a:t>
            </a:r>
          </a:p>
          <a:p>
            <a:r>
              <a:rPr altLang="en-GB" dirty="0" lang="en-GB">
                <a:solidFill>
                  <a:srgbClr val="002060"/>
                </a:solidFill>
              </a:rPr>
              <a:t>Attention to process, content and collaboration.</a:t>
            </a:r>
          </a:p>
          <a:p>
            <a:r>
              <a:rPr altLang="en-GB" dirty="0" lang="en-GB">
                <a:solidFill>
                  <a:srgbClr val="0070C0"/>
                </a:solidFill>
              </a:rPr>
              <a:t>Knowledge and skills to fulfil tasks.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6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>
                <a:solidFill>
                  <a:srgbClr val="C00000"/>
                </a:solidFill>
              </a:rPr>
              <a:t>Managing conflict </a:t>
            </a:r>
          </a:p>
        </p:txBody>
      </p:sp>
      <p:sp>
        <p:nvSpPr>
          <p:cNvPr id="1048627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195382"/>
          </a:xfrm>
        </p:spPr>
        <p:txBody>
          <a:bodyPr numCol="1">
            <a:normAutofit/>
          </a:bodyPr>
          <a:lstStyle/>
          <a:p>
            <a:pPr>
              <a:buNone/>
            </a:pPr>
            <a:r>
              <a:rPr altLang="en-GB" b="1" dirty="0" lang="en-GB" sz="1900">
                <a:solidFill>
                  <a:srgbClr val="0070C0"/>
                </a:solidFill>
              </a:rPr>
              <a:t>Conflict is pretty much inevitable when you work within a team or</a:t>
            </a:r>
          </a:p>
          <a:p>
            <a:pPr>
              <a:buNone/>
            </a:pPr>
            <a:r>
              <a:rPr altLang="en-GB" b="1" dirty="0" lang="en-GB" sz="1900">
                <a:solidFill>
                  <a:srgbClr val="0070C0"/>
                </a:solidFill>
              </a:rPr>
              <a:t>group. Knowing how to handle and resolve conflict is an important</a:t>
            </a:r>
          </a:p>
          <a:p>
            <a:pPr>
              <a:buNone/>
            </a:pPr>
            <a:r>
              <a:rPr altLang="en-GB" b="1" dirty="0" lang="en-GB" sz="1900">
                <a:solidFill>
                  <a:srgbClr val="0070C0"/>
                </a:solidFill>
              </a:rPr>
              <a:t>Part of group development.</a:t>
            </a:r>
            <a:endParaRPr altLang="en-GB" dirty="0" lang="en-GB" sz="1900">
              <a:solidFill>
                <a:srgbClr val="0070C0"/>
              </a:solidFill>
            </a:endParaRPr>
          </a:p>
          <a:p>
            <a:endParaRPr altLang="en-GB" dirty="0" lang="en-GB"/>
          </a:p>
        </p:txBody>
      </p:sp>
      <p:sp>
        <p:nvSpPr>
          <p:cNvPr id="1048629" name="Content Placeholder 2"/>
          <p:cNvSpPr txBox="1"/>
          <p:nvPr/>
        </p:nvSpPr>
        <p:spPr>
          <a:xfrm>
            <a:off x="1571604" y="2643182"/>
            <a:ext cx="3714776" cy="3857652"/>
          </a:xfrm>
          <a:prstGeom prst="rect"/>
        </p:spPr>
        <p:txBody>
          <a:bodyPr numCol="1">
            <a:normAutofit/>
          </a:bodyPr>
          <a:lstStyle/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b="1" dirty="0" lang="en-GB">
                <a:solidFill>
                  <a:srgbClr val="C00000"/>
                </a:solidFill>
              </a:rPr>
              <a:t>Step 1: Prepare for resolution.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r>
              <a:rPr altLang="en-GB" dirty="0" lang="en-GB" sz="1600"/>
              <a:t>Acknowledge the conflict 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r>
              <a:rPr altLang="en-GB" dirty="0" lang="en-GB" sz="1600"/>
              <a:t>Discuss the impact 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r>
              <a:rPr altLang="en-GB" dirty="0" lang="en-GB" sz="1600"/>
              <a:t>Agree to a cooperative process</a:t>
            </a:r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r>
              <a:rPr altLang="en-GB" dirty="0" lang="en-GB" sz="1600"/>
              <a:t>Agree to communicate</a:t>
            </a:r>
          </a:p>
          <a:p>
            <a:pPr indent="-283464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b="1" dirty="0" lang="en-GB" sz="1600">
                <a:solidFill>
                  <a:srgbClr val="C00000"/>
                </a:solidFill>
              </a:rPr>
              <a:t>Step 2: Understand the Situation.</a:t>
            </a:r>
          </a:p>
          <a:p>
            <a:pPr indent="-283464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r>
              <a:rPr altLang="en-GB" dirty="0" lang="en-GB" sz="1600"/>
              <a:t>Clarify positions </a:t>
            </a:r>
          </a:p>
          <a:p>
            <a:pPr indent="-283464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r>
              <a:rPr altLang="en-GB" dirty="0" lang="en-GB" sz="1600"/>
              <a:t>List facts, assumptions and beliefs underlying each position </a:t>
            </a:r>
          </a:p>
          <a:p>
            <a:pPr indent="-283464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r>
              <a:rPr altLang="en-GB" dirty="0" lang="en-GB" sz="1600"/>
              <a:t>Analyse in smaller groups </a:t>
            </a:r>
          </a:p>
          <a:p>
            <a:pPr indent="-283464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r>
              <a:rPr altLang="en-GB" dirty="0" lang="en-GB" sz="1600"/>
              <a:t>Convene back as a Team</a:t>
            </a:r>
          </a:p>
          <a:p>
            <a:pPr indent="-283464" marL="365760">
              <a:spcBef>
                <a:spcPts val="600"/>
              </a:spcBef>
              <a:buClr>
                <a:schemeClr val="accent1"/>
              </a:buClr>
              <a:buSzPct val="80000"/>
            </a:pPr>
            <a:r>
              <a:rPr altLang="en-GB" b="1" dirty="0" lang="en-GB" sz="1600">
                <a:solidFill>
                  <a:srgbClr val="C00000"/>
                </a:solidFill>
              </a:rPr>
              <a:t>Step 3: Reach agreement.</a:t>
            </a:r>
          </a:p>
          <a:p>
            <a:pPr indent="-283464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endParaRPr altLang="en-GB" b="1" dirty="0" lang="en-GB" sz="1600"/>
          </a:p>
          <a:p>
            <a:pPr indent="-283464" marL="365760">
              <a:spcBef>
                <a:spcPts val="600"/>
              </a:spcBef>
              <a:buClr>
                <a:schemeClr val="accent1"/>
              </a:buClr>
              <a:buSzPct val="80000"/>
              <a:buFont charset="0" pitchFamily="34" typeface="Arial"/>
              <a:buChar char="•"/>
            </a:pPr>
            <a:endParaRPr altLang="en-GB" dirty="0" lang="en-GB" sz="3200"/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endParaRPr altLang="en-GB" dirty="0" lang="en-GB" sz="3200"/>
          </a:p>
          <a:p>
            <a:pPr indent="-283464" lvl="0" marL="365760">
              <a:spcBef>
                <a:spcPts val="600"/>
              </a:spcBef>
              <a:buClr>
                <a:schemeClr val="accent1"/>
              </a:buClr>
              <a:buSzPct val="80000"/>
            </a:pPr>
            <a:endParaRPr altLang="en-GB" b="0" baseline="0" cap="none" dirty="0" i="0" kern="1200" kumimoji="0" lang="en-GB" noProof="0" normalizeH="0" spc="0" strike="noStrike" sz="3200" u="none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descr="Image result for office conflict resolution icon" id="1048630" name="AutoShape 2"/>
          <p:cNvSpPr>
            <a:spLocks noChangeArrowheads="1" noChangeAspect="1"/>
          </p:cNvSpPr>
          <p:nvPr/>
        </p:nvSpPr>
        <p:spPr>
          <a:xfrm>
            <a:off x="155575" y="-144463"/>
            <a:ext cx="304800" cy="304801"/>
          </a:xfrm>
          <a:prstGeom prst="rect"/>
          <a:noFill/>
        </p:spPr>
        <p:txBody>
          <a:bodyPr anchor="t" anchorCtr="0" bIns="45720" compatLnSpc="1" lIns="91440" numCol="1" rIns="91440" tIns="45720" vert="horz" wrap="square">
            <a:prstTxWarp prst="textNoShape"/>
          </a:bodyPr>
          <a:lstStyle/>
          <a:p>
            <a:endParaRPr altLang="en-GB" lang="en-GB"/>
          </a:p>
        </p:txBody>
      </p:sp>
      <p:pic>
        <p:nvPicPr>
          <p:cNvPr descr="Image result for office conflict resolution icon" id="2097171" name="Picture 8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2"/>
          <a:srcRect/>
          <a:stretch>
            <a:fillRect/>
          </a:stretch>
        </p:blipFill>
        <p:spPr>
          <a:xfrm>
            <a:off x="5857884" y="2500306"/>
            <a:ext cx="2698288" cy="1602783"/>
          </a:xfrm>
          <a:prstGeom prst="rect"/>
          <a:noFill/>
        </p:spPr>
      </p:pic>
      <p:pic>
        <p:nvPicPr>
          <p:cNvPr descr="Image result for conflict resolution icon" id="2097172" name="Picture 10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3"/>
          <a:srcRect/>
          <a:stretch>
            <a:fillRect/>
          </a:stretch>
        </p:blipFill>
        <p:spPr>
          <a:xfrm>
            <a:off x="6143636" y="4143380"/>
            <a:ext cx="2381250" cy="2381250"/>
          </a:xfrm>
          <a:prstGeom prst="rect"/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1" name="Content Placeholder 2"/>
          <p:cNvSpPr>
            <a:spLocks noGrp="1"/>
          </p:cNvSpPr>
          <p:nvPr>
            <p:ph idx="1"/>
          </p:nvPr>
        </p:nvSpPr>
        <p:spPr>
          <a:xfrm>
            <a:off x="1071538" y="1857364"/>
            <a:ext cx="4786346" cy="4500594"/>
          </a:xfrm>
        </p:spPr>
        <p:txBody>
          <a:bodyPr numCol="1">
            <a:normAutofit fontScale="96875" lnSpcReduction="10000"/>
          </a:bodyPr>
          <a:lstStyle/>
          <a:p>
            <a:pPr>
              <a:buNone/>
            </a:pPr>
            <a:r>
              <a:rPr altLang="en-GB" dirty="0" lang="en-GB">
                <a:solidFill>
                  <a:srgbClr val="0070C0"/>
                </a:solidFill>
              </a:rPr>
              <a:t>	In order to develop and maintain an effective and viable team, it is important to take into consideration many personal, social and professional skills which become integral to success within a workplace.</a:t>
            </a:r>
          </a:p>
        </p:txBody>
      </p:sp>
      <p:pic>
        <p:nvPicPr>
          <p:cNvPr descr="Related image" id="2097173" name="Picture 4"/>
          <p:cNvPicPr>
            <a:picLocks noChangeArrowheads="1" noChangeAspect="1"/>
          </p:cNvPicPr>
          <p:nvPr/>
        </p:nvPicPr>
        <p:blipFill>
          <a:blip xmlns:r="http://schemas.openxmlformats.org/officeDocument/2006/relationships" cstate="print" r:embed="rId2"/>
          <a:srcRect/>
          <a:stretch>
            <a:fillRect/>
          </a:stretch>
        </p:blipFill>
        <p:spPr>
          <a:xfrm>
            <a:off x="6143636" y="3571876"/>
            <a:ext cx="2377274" cy="2375788"/>
          </a:xfrm>
          <a:prstGeom prst="rect"/>
          <a:noFill/>
        </p:spPr>
      </p:pic>
      <p:pic>
        <p:nvPicPr>
          <p:cNvPr descr="Image result for conclusion" id="2097174" name="Picture 6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3"/>
          <a:srcRect/>
          <a:stretch>
            <a:fillRect/>
          </a:stretch>
        </p:blipFill>
        <p:spPr>
          <a:xfrm>
            <a:off x="5817294" y="1071546"/>
            <a:ext cx="2631388" cy="2300286"/>
          </a:xfrm>
          <a:prstGeom prst="rect"/>
          <a:noFill/>
        </p:spPr>
      </p:pic>
      <p:pic>
        <p:nvPicPr>
          <p:cNvPr descr="Related image" id="2097175" name="Picture 8"/>
          <p:cNvPicPr>
            <a:picLocks noChangeArrowheads="1" noChangeAspect="1"/>
          </p:cNvPicPr>
          <p:nvPr/>
        </p:nvPicPr>
        <p:blipFill>
          <a:blip xmlns:r="http://schemas.openxmlformats.org/officeDocument/2006/relationships" r:embed="rId4"/>
          <a:srcRect b="27588" t="26992"/>
          <a:stretch>
            <a:fillRect/>
          </a:stretch>
        </p:blipFill>
        <p:spPr>
          <a:xfrm>
            <a:off x="1500166" y="357166"/>
            <a:ext cx="3775079" cy="1380273"/>
          </a:xfrm>
          <a:prstGeom prst="rect"/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/>
              <a:t>Reference List</a:t>
            </a:r>
          </a:p>
        </p:txBody>
      </p:sp>
      <p:sp>
        <p:nvSpPr>
          <p:cNvPr id="104863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r>
              <a:rPr altLang="en-GB" dirty="0" lang="en-GB" sz="1600"/>
              <a:t>"Two heads are better than one" according to Dave Mattson in Professional Development, [online] 6 Benefits of Teamwork in the Workplace. Available at: </a:t>
            </a:r>
            <a:r>
              <a:rPr altLang="en-GB" dirty="0" err="1" lang="en-GB" sz="1600"/>
              <a:t>url</a:t>
            </a:r>
            <a:r>
              <a:rPr altLang="en-GB" dirty="0" lang="en-GB" sz="1600"/>
              <a:t> (website) </a:t>
            </a:r>
            <a:r>
              <a:rPr altLang="en-GB" dirty="0" lang="en-GB" sz="1600" u="sng">
                <a:hlinkClick r:id="rId2"/>
              </a:rPr>
              <a:t>www.sandler.com</a:t>
            </a:r>
            <a:r>
              <a:rPr altLang="en-GB" dirty="0" lang="en-GB" sz="1600"/>
              <a:t> Accessed: 24 July 2018.</a:t>
            </a:r>
          </a:p>
          <a:p>
            <a:r>
              <a:rPr altLang="en-GB" dirty="0" lang="en-GB" sz="1600"/>
              <a:t>Teambuilding.co.uk. (2018). </a:t>
            </a:r>
            <a:r>
              <a:rPr altLang="en-GB" dirty="0" err="1" i="1" lang="en-GB" sz="1600"/>
              <a:t>Tuckman</a:t>
            </a:r>
            <a:r>
              <a:rPr altLang="en-GB" dirty="0" i="1" lang="en-GB" sz="1600"/>
              <a:t>; Forming - Storming - </a:t>
            </a:r>
            <a:r>
              <a:rPr altLang="en-GB" dirty="0" err="1" i="1" lang="en-GB" sz="1600"/>
              <a:t>Norming</a:t>
            </a:r>
            <a:r>
              <a:rPr altLang="en-GB" dirty="0" i="1" lang="en-GB" sz="1600"/>
              <a:t> - </a:t>
            </a:r>
            <a:r>
              <a:rPr altLang="en-GB" dirty="0" err="1" i="1" lang="en-GB" sz="1600"/>
              <a:t>Perfoming</a:t>
            </a:r>
            <a:r>
              <a:rPr altLang="en-GB" dirty="0" lang="en-GB" sz="1600"/>
              <a:t>. [online] Available at: https://www.teambuilding.co.uk/theory/Forming-Storming-Norming-Performing.html [Accessed 24 Aug. 2018].</a:t>
            </a:r>
          </a:p>
          <a:p>
            <a:r>
              <a:rPr altLang="en-GB" dirty="0" lang="en-GB" sz="1600"/>
              <a:t>Belbin.com. (2018). </a:t>
            </a:r>
            <a:r>
              <a:rPr altLang="en-GB" dirty="0" err="1" i="1" lang="en-GB" sz="1600"/>
              <a:t>Belbin</a:t>
            </a:r>
            <a:r>
              <a:rPr altLang="en-GB" dirty="0" i="1" lang="en-GB" sz="1600"/>
              <a:t> and </a:t>
            </a:r>
            <a:r>
              <a:rPr altLang="en-GB" dirty="0" err="1" i="1" lang="en-GB" sz="1600"/>
              <a:t>Tuckman</a:t>
            </a:r>
            <a:r>
              <a:rPr altLang="en-GB" dirty="0" i="1" lang="en-GB" sz="1600"/>
              <a:t>: Supporting your team at every stage</a:t>
            </a:r>
            <a:r>
              <a:rPr altLang="en-GB" dirty="0" lang="en-GB" sz="1600"/>
              <a:t>. [online] Available at: https://www.belbin.com/resources/blogs/belbin-and-tuckman/ [Accessed 24 Aug. 2018].</a:t>
            </a:r>
          </a:p>
          <a:p>
            <a:endParaRPr altLang="en-GB" dirty="0" lang="en-GB" sz="1200"/>
          </a:p>
          <a:p>
            <a:endParaRPr altLang="en-GB" dirty="0" lang="en-GB"/>
          </a:p>
        </p:txBody>
      </p:sp>
    </p:spTree>
  </p:cSld>
  <p:clrMapOvr>
    <a:masterClrMapping/>
  </p:clrMapOvr>
</p:sld>
</file>

<file path=ppt/theme/_rels/theme2.xml.rels><?xml version="1.0" encoding="UTF-8" standalone="yes"?><Relationships xmlns="http://schemas.openxmlformats.org/package/2006/relationships"><Relationship Id="rId1" Target="../media/image1.jpeg" Type="http://schemas.openxmlformats.org/officeDocument/2006/relationships/image"/></Relationships>
</file>

<file path=ppt/theme/theme1.xml><?xml version="1.0" encoding="utf-8"?>
<a:theme xmlns:a="http://schemas.openxmlformats.org/drawingml/2006/main" name="Office 主题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panose="020F0502020204030204"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2.xml><?xml version="1.0" encoding="utf-8"?>
<a:theme xmlns:a="http://schemas.openxmlformats.org/drawingml/2006/main" name="Solstice">
  <a:themeElements>
    <a:clrScheme name="Solstice">
      <a:dk1>
        <a:sysClr lastClr="000000" val="windowText"/>
      </a:dk1>
      <a:lt1>
        <a:sysClr lastClr="FFFFFF" val="window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b="50000" l="50000" r="50000" t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b="50000" l="50000" r="50000" t="50000"/>
          </a:path>
        </a:gradFill>
      </a:fillStyleLst>
      <a:lnStyleLst>
        <a:ln algn="ctr" cap="flat" cmpd="sng" w="9525">
          <a:solidFill>
            <a:schemeClr val="phClr"/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r="5400000" dist="254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r="5400000" dist="25400" rotWithShape="0">
              <a:srgbClr val="000000">
                <a:alpha val="43137"/>
              </a:srgbClr>
            </a:outerShdw>
          </a:effectLst>
          <a:scene3d>
            <a:camera fov="0" prst="orthographicFront">
              <a:rot lat="0" lon="0" rev="0"/>
            </a:camera>
            <a:lightRig dir="tl" rig="brightRoom">
              <a:rot lat="0" lon="0" rev="8700000"/>
            </a:lightRig>
          </a:scene3d>
          <a:sp3d contourW="12700">
            <a:bevelT h="0" w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r="5400000" dist="25400" rotWithShape="0">
              <a:srgbClr val="000000">
                <a:alpha val="43137"/>
              </a:srgbClr>
            </a:outerShdw>
          </a:effectLst>
          <a:scene3d>
            <a:camera fov="0" prst="orthographicFront">
              <a:rot lat="0" lon="0" rev="0"/>
            </a:camera>
            <a:lightRig dir="tl" rig="brightRoom">
              <a:rot lat="0" lon="0" rev="5400000"/>
            </a:lightRig>
          </a:scene3d>
          <a:sp3d contourW="12700">
            <a:bevelT h="50800" prst="angle" w="254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b="120000" l="-24500" r="124500" t="-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algn="tl" flip="xy" sx="90000" sy="90000" tx="0" ty="0"/>
        </a:blipFill>
      </a:bgFillStyleLst>
    </a:fmtScheme>
  </a:themeElements>
</a:theme>
</file>

<file path=docProps/app.xml><?xml version="1.0" encoding="utf-8"?>
<Properties xmlns="http://schemas.openxmlformats.org/officeDocument/2006/extended-properties">
  <Company>HP</Company>
  <ScaleCrop>false</ScaleCrop>
  <LinksUpToDate>false</LinksUpToDate>
  <Application>Microsoft Office PowerPoint</Application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2018-07-24T11:37:52Z</dcterms:created>
  <dc:creator>akhter ali</dc:creator>
  <cp:lastModifiedBy>akhter ali</cp:lastModifiedBy>
  <dcterms:modified xsi:type="dcterms:W3CDTF">2019-05-09T09:25:17Z</dcterms:modified>
  <dc:title>Team Working</dc:title>
</cp:coreProperties>
</file>