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78" r:id="rId5"/>
    <p:sldId id="279" r:id="rId6"/>
    <p:sldId id="284" r:id="rId7"/>
    <p:sldId id="286" r:id="rId8"/>
    <p:sldId id="282" r:id="rId9"/>
    <p:sldId id="288" r:id="rId10"/>
    <p:sldId id="283" r:id="rId11"/>
    <p:sldId id="290" r:id="rId12"/>
    <p:sldId id="285" r:id="rId13"/>
    <p:sldId id="289" r:id="rId14"/>
  </p:sldIdLst>
  <p:sldSz cx="12192000" cy="6858000"/>
  <p:notesSz cx="6889750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C92DA14-990E-4E8B-A37E-DEC8BD616F74}">
          <p14:sldIdLst>
            <p14:sldId id="278"/>
            <p14:sldId id="279"/>
            <p14:sldId id="284"/>
            <p14:sldId id="286"/>
            <p14:sldId id="282"/>
            <p14:sldId id="288"/>
            <p14:sldId id="283"/>
            <p14:sldId id="290"/>
            <p14:sldId id="285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45701E-CC25-41B8-A5E4-AF2DE04D7783}" v="293" dt="2022-11-09T17:09:44.3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rin Hughes" userId="7c0e8b6a039a83fd" providerId="LiveId" clId="{CC45701E-CC25-41B8-A5E4-AF2DE04D7783}"/>
    <pc:docChg chg="undo redo custSel addSld delSld modSld sldOrd modSection modNotesMaster">
      <pc:chgData name="Catrin Hughes" userId="7c0e8b6a039a83fd" providerId="LiveId" clId="{CC45701E-CC25-41B8-A5E4-AF2DE04D7783}" dt="2022-11-09T17:09:44.312" v="5126" actId="1076"/>
      <pc:docMkLst>
        <pc:docMk/>
      </pc:docMkLst>
      <pc:sldChg chg="modSp mod">
        <pc:chgData name="Catrin Hughes" userId="7c0e8b6a039a83fd" providerId="LiveId" clId="{CC45701E-CC25-41B8-A5E4-AF2DE04D7783}" dt="2022-11-05T14:55:46.574" v="3" actId="20577"/>
        <pc:sldMkLst>
          <pc:docMk/>
          <pc:sldMk cId="4167884232" sldId="278"/>
        </pc:sldMkLst>
        <pc:spChg chg="mod">
          <ac:chgData name="Catrin Hughes" userId="7c0e8b6a039a83fd" providerId="LiveId" clId="{CC45701E-CC25-41B8-A5E4-AF2DE04D7783}" dt="2022-11-05T14:55:46.574" v="3" actId="20577"/>
          <ac:spMkLst>
            <pc:docMk/>
            <pc:sldMk cId="4167884232" sldId="278"/>
            <ac:spMk id="4" creationId="{EE3BA297-B3CF-AE70-2DE1-0510F1CFD61B}"/>
          </ac:spMkLst>
        </pc:spChg>
      </pc:sldChg>
      <pc:sldChg chg="addSp delSp modSp mod">
        <pc:chgData name="Catrin Hughes" userId="7c0e8b6a039a83fd" providerId="LiveId" clId="{CC45701E-CC25-41B8-A5E4-AF2DE04D7783}" dt="2022-11-09T11:53:36.839" v="4690" actId="20577"/>
        <pc:sldMkLst>
          <pc:docMk/>
          <pc:sldMk cId="3220235682" sldId="279"/>
        </pc:sldMkLst>
        <pc:spChg chg="mod">
          <ac:chgData name="Catrin Hughes" userId="7c0e8b6a039a83fd" providerId="LiveId" clId="{CC45701E-CC25-41B8-A5E4-AF2DE04D7783}" dt="2022-11-08T13:14:37.043" v="1132" actId="1076"/>
          <ac:spMkLst>
            <pc:docMk/>
            <pc:sldMk cId="3220235682" sldId="279"/>
            <ac:spMk id="2" creationId="{89559F60-4CE1-4E2F-86EA-1B60679F1F4A}"/>
          </ac:spMkLst>
        </pc:spChg>
        <pc:spChg chg="mod">
          <ac:chgData name="Catrin Hughes" userId="7c0e8b6a039a83fd" providerId="LiveId" clId="{CC45701E-CC25-41B8-A5E4-AF2DE04D7783}" dt="2022-11-09T11:53:36.839" v="4690" actId="20577"/>
          <ac:spMkLst>
            <pc:docMk/>
            <pc:sldMk cId="3220235682" sldId="279"/>
            <ac:spMk id="24" creationId="{F260476B-CCA6-412B-A9C5-399C34AE6F05}"/>
          </ac:spMkLst>
        </pc:spChg>
        <pc:picChg chg="add mod">
          <ac:chgData name="Catrin Hughes" userId="7c0e8b6a039a83fd" providerId="LiveId" clId="{CC45701E-CC25-41B8-A5E4-AF2DE04D7783}" dt="2022-11-08T19:03:09.279" v="4290" actId="1076"/>
          <ac:picMkLst>
            <pc:docMk/>
            <pc:sldMk cId="3220235682" sldId="279"/>
            <ac:picMk id="4" creationId="{A3BFD4C9-656E-B8B2-B226-0E474271FAC0}"/>
          </ac:picMkLst>
        </pc:picChg>
        <pc:picChg chg="add del mod">
          <ac:chgData name="Catrin Hughes" userId="7c0e8b6a039a83fd" providerId="LiveId" clId="{CC45701E-CC25-41B8-A5E4-AF2DE04D7783}" dt="2022-11-05T18:59:33.550" v="216" actId="478"/>
          <ac:picMkLst>
            <pc:docMk/>
            <pc:sldMk cId="3220235682" sldId="279"/>
            <ac:picMk id="2050" creationId="{9D561C99-35B2-C016-482E-C26AB75A0964}"/>
          </ac:picMkLst>
        </pc:picChg>
        <pc:picChg chg="add del mod">
          <ac:chgData name="Catrin Hughes" userId="7c0e8b6a039a83fd" providerId="LiveId" clId="{CC45701E-CC25-41B8-A5E4-AF2DE04D7783}" dt="2022-11-05T18:59:31.212" v="215" actId="478"/>
          <ac:picMkLst>
            <pc:docMk/>
            <pc:sldMk cId="3220235682" sldId="279"/>
            <ac:picMk id="2052" creationId="{4FC69A82-CDE4-5C47-7F1C-FDF0A958BCBE}"/>
          </ac:picMkLst>
        </pc:picChg>
        <pc:picChg chg="add del mod">
          <ac:chgData name="Catrin Hughes" userId="7c0e8b6a039a83fd" providerId="LiveId" clId="{CC45701E-CC25-41B8-A5E4-AF2DE04D7783}" dt="2022-11-05T18:59:35.181" v="217" actId="478"/>
          <ac:picMkLst>
            <pc:docMk/>
            <pc:sldMk cId="3220235682" sldId="279"/>
            <ac:picMk id="2054" creationId="{0A0C9C06-4738-227F-D145-A3C0BF935CF9}"/>
          </ac:picMkLst>
        </pc:picChg>
        <pc:picChg chg="add del mod">
          <ac:chgData name="Catrin Hughes" userId="7c0e8b6a039a83fd" providerId="LiveId" clId="{CC45701E-CC25-41B8-A5E4-AF2DE04D7783}" dt="2022-11-08T13:01:20.552" v="678" actId="478"/>
          <ac:picMkLst>
            <pc:docMk/>
            <pc:sldMk cId="3220235682" sldId="279"/>
            <ac:picMk id="2056" creationId="{80044E1B-2E8E-8FF5-5DA1-DA205C832D2C}"/>
          </ac:picMkLst>
        </pc:picChg>
        <pc:picChg chg="add mod">
          <ac:chgData name="Catrin Hughes" userId="7c0e8b6a039a83fd" providerId="LiveId" clId="{CC45701E-CC25-41B8-A5E4-AF2DE04D7783}" dt="2022-11-09T11:36:34.422" v="4630" actId="1076"/>
          <ac:picMkLst>
            <pc:docMk/>
            <pc:sldMk cId="3220235682" sldId="279"/>
            <ac:picMk id="2058" creationId="{A5189FDC-6805-36ED-E211-135158D591AE}"/>
          </ac:picMkLst>
        </pc:picChg>
        <pc:picChg chg="add mod">
          <ac:chgData name="Catrin Hughes" userId="7c0e8b6a039a83fd" providerId="LiveId" clId="{CC45701E-CC25-41B8-A5E4-AF2DE04D7783}" dt="2022-11-08T19:02:23.861" v="4286" actId="1076"/>
          <ac:picMkLst>
            <pc:docMk/>
            <pc:sldMk cId="3220235682" sldId="279"/>
            <ac:picMk id="2060" creationId="{0198FBD7-1C6F-557D-C789-8487F85F2DD8}"/>
          </ac:picMkLst>
        </pc:picChg>
      </pc:sldChg>
      <pc:sldChg chg="addSp delSp modSp del mod">
        <pc:chgData name="Catrin Hughes" userId="7c0e8b6a039a83fd" providerId="LiveId" clId="{CC45701E-CC25-41B8-A5E4-AF2DE04D7783}" dt="2022-11-08T10:54:31.689" v="625" actId="2696"/>
        <pc:sldMkLst>
          <pc:docMk/>
          <pc:sldMk cId="3695981258" sldId="281"/>
        </pc:sldMkLst>
        <pc:spChg chg="mod">
          <ac:chgData name="Catrin Hughes" userId="7c0e8b6a039a83fd" providerId="LiveId" clId="{CC45701E-CC25-41B8-A5E4-AF2DE04D7783}" dt="2022-11-05T19:01:38.356" v="282" actId="20577"/>
          <ac:spMkLst>
            <pc:docMk/>
            <pc:sldMk cId="3695981258" sldId="281"/>
            <ac:spMk id="2" creationId="{B535E02A-8CA5-E538-CCC2-86F7E935DD21}"/>
          </ac:spMkLst>
        </pc:spChg>
        <pc:spChg chg="mod">
          <ac:chgData name="Catrin Hughes" userId="7c0e8b6a039a83fd" providerId="LiveId" clId="{CC45701E-CC25-41B8-A5E4-AF2DE04D7783}" dt="2022-11-05T19:01:46.306" v="284" actId="14100"/>
          <ac:spMkLst>
            <pc:docMk/>
            <pc:sldMk cId="3695981258" sldId="281"/>
            <ac:spMk id="8" creationId="{B5937C09-869F-4946-ACA9-603EA15F0752}"/>
          </ac:spMkLst>
        </pc:spChg>
        <pc:spChg chg="del">
          <ac:chgData name="Catrin Hughes" userId="7c0e8b6a039a83fd" providerId="LiveId" clId="{CC45701E-CC25-41B8-A5E4-AF2DE04D7783}" dt="2022-11-05T18:52:12.399" v="193" actId="26606"/>
          <ac:spMkLst>
            <pc:docMk/>
            <pc:sldMk cId="3695981258" sldId="281"/>
            <ac:spMk id="11" creationId="{94AB646F-3BE3-47A3-B14F-9CB84F6BF5BD}"/>
          </ac:spMkLst>
        </pc:spChg>
        <pc:spChg chg="add">
          <ac:chgData name="Catrin Hughes" userId="7c0e8b6a039a83fd" providerId="LiveId" clId="{CC45701E-CC25-41B8-A5E4-AF2DE04D7783}" dt="2022-11-05T18:52:12.399" v="193" actId="26606"/>
          <ac:spMkLst>
            <pc:docMk/>
            <pc:sldMk cId="3695981258" sldId="281"/>
            <ac:spMk id="1031" creationId="{28CDD186-03E3-4AED-BEB6-0B3BEC20807E}"/>
          </ac:spMkLst>
        </pc:spChg>
        <pc:picChg chg="mod ord">
          <ac:chgData name="Catrin Hughes" userId="7c0e8b6a039a83fd" providerId="LiveId" clId="{CC45701E-CC25-41B8-A5E4-AF2DE04D7783}" dt="2022-11-05T19:19:40.901" v="472" actId="14100"/>
          <ac:picMkLst>
            <pc:docMk/>
            <pc:sldMk cId="3695981258" sldId="281"/>
            <ac:picMk id="4" creationId="{A180D594-3768-2B70-EA0C-18054C801308}"/>
          </ac:picMkLst>
        </pc:picChg>
        <pc:picChg chg="del">
          <ac:chgData name="Catrin Hughes" userId="7c0e8b6a039a83fd" providerId="LiveId" clId="{CC45701E-CC25-41B8-A5E4-AF2DE04D7783}" dt="2022-11-05T18:52:12.399" v="193" actId="26606"/>
          <ac:picMkLst>
            <pc:docMk/>
            <pc:sldMk cId="3695981258" sldId="281"/>
            <ac:picMk id="13" creationId="{E0BE7827-5B1A-4F37-BF70-19F7C5C6BDEB}"/>
          </ac:picMkLst>
        </pc:picChg>
        <pc:picChg chg="add mod">
          <ac:chgData name="Catrin Hughes" userId="7c0e8b6a039a83fd" providerId="LiveId" clId="{CC45701E-CC25-41B8-A5E4-AF2DE04D7783}" dt="2022-11-08T10:54:18.688" v="624" actId="1076"/>
          <ac:picMkLst>
            <pc:docMk/>
            <pc:sldMk cId="3695981258" sldId="281"/>
            <ac:picMk id="1026" creationId="{791DDD19-E11F-E148-0B78-136D578C3090}"/>
          </ac:picMkLst>
        </pc:picChg>
        <pc:picChg chg="add">
          <ac:chgData name="Catrin Hughes" userId="7c0e8b6a039a83fd" providerId="LiveId" clId="{CC45701E-CC25-41B8-A5E4-AF2DE04D7783}" dt="2022-11-05T18:52:12.399" v="193" actId="26606"/>
          <ac:picMkLst>
            <pc:docMk/>
            <pc:sldMk cId="3695981258" sldId="281"/>
            <ac:picMk id="1033" creationId="{1CF706DA-13E8-4A4F-9260-551FB8127BDD}"/>
          </ac:picMkLst>
        </pc:picChg>
      </pc:sldChg>
      <pc:sldChg chg="addSp delSp modSp new mod ord setBg">
        <pc:chgData name="Catrin Hughes" userId="7c0e8b6a039a83fd" providerId="LiveId" clId="{CC45701E-CC25-41B8-A5E4-AF2DE04D7783}" dt="2022-11-09T11:35:13.269" v="4629" actId="1076"/>
        <pc:sldMkLst>
          <pc:docMk/>
          <pc:sldMk cId="210872838" sldId="282"/>
        </pc:sldMkLst>
        <pc:spChg chg="mod">
          <ac:chgData name="Catrin Hughes" userId="7c0e8b6a039a83fd" providerId="LiveId" clId="{CC45701E-CC25-41B8-A5E4-AF2DE04D7783}" dt="2022-11-05T19:18:09.222" v="438" actId="1076"/>
          <ac:spMkLst>
            <pc:docMk/>
            <pc:sldMk cId="210872838" sldId="282"/>
            <ac:spMk id="2" creationId="{58E87B44-67E4-3A13-673B-F7E989A5C545}"/>
          </ac:spMkLst>
        </pc:spChg>
        <pc:spChg chg="mod">
          <ac:chgData name="Catrin Hughes" userId="7c0e8b6a039a83fd" providerId="LiveId" clId="{CC45701E-CC25-41B8-A5E4-AF2DE04D7783}" dt="2022-11-09T11:35:13.269" v="4629" actId="1076"/>
          <ac:spMkLst>
            <pc:docMk/>
            <pc:sldMk cId="210872838" sldId="282"/>
            <ac:spMk id="3" creationId="{6F80B6C2-3EBD-9EF5-4134-BCF7C53EF210}"/>
          </ac:spMkLst>
        </pc:spChg>
        <pc:spChg chg="add">
          <ac:chgData name="Catrin Hughes" userId="7c0e8b6a039a83fd" providerId="LiveId" clId="{CC45701E-CC25-41B8-A5E4-AF2DE04D7783}" dt="2022-11-05T19:16:20.456" v="342" actId="26606"/>
          <ac:spMkLst>
            <pc:docMk/>
            <pc:sldMk cId="210872838" sldId="282"/>
            <ac:spMk id="9" creationId="{94AB646F-3BE3-47A3-B14F-9CB84F6BF5BD}"/>
          </ac:spMkLst>
        </pc:spChg>
        <pc:picChg chg="add mod">
          <ac:chgData name="Catrin Hughes" userId="7c0e8b6a039a83fd" providerId="LiveId" clId="{CC45701E-CC25-41B8-A5E4-AF2DE04D7783}" dt="2022-11-08T13:48:28.608" v="2752" actId="1076"/>
          <ac:picMkLst>
            <pc:docMk/>
            <pc:sldMk cId="210872838" sldId="282"/>
            <ac:picMk id="4" creationId="{A7D99A37-D51D-CBE9-9F9E-FF4BDEE8AF8E}"/>
          </ac:picMkLst>
        </pc:picChg>
        <pc:picChg chg="add mod">
          <ac:chgData name="Catrin Hughes" userId="7c0e8b6a039a83fd" providerId="LiveId" clId="{CC45701E-CC25-41B8-A5E4-AF2DE04D7783}" dt="2022-11-09T09:21:53.902" v="4624" actId="1076"/>
          <ac:picMkLst>
            <pc:docMk/>
            <pc:sldMk cId="210872838" sldId="282"/>
            <ac:picMk id="5" creationId="{71C37A45-1823-7D3C-BFF7-0728BA677F2D}"/>
          </ac:picMkLst>
        </pc:picChg>
        <pc:picChg chg="add mod modCrop">
          <ac:chgData name="Catrin Hughes" userId="7c0e8b6a039a83fd" providerId="LiveId" clId="{CC45701E-CC25-41B8-A5E4-AF2DE04D7783}" dt="2022-11-09T09:21:47.607" v="4622" actId="14100"/>
          <ac:picMkLst>
            <pc:docMk/>
            <pc:sldMk cId="210872838" sldId="282"/>
            <ac:picMk id="6" creationId="{3F44B1A4-5F56-422E-58FF-56402C862FED}"/>
          </ac:picMkLst>
        </pc:picChg>
        <pc:picChg chg="add">
          <ac:chgData name="Catrin Hughes" userId="7c0e8b6a039a83fd" providerId="LiveId" clId="{CC45701E-CC25-41B8-A5E4-AF2DE04D7783}" dt="2022-11-05T19:16:20.456" v="342" actId="26606"/>
          <ac:picMkLst>
            <pc:docMk/>
            <pc:sldMk cId="210872838" sldId="282"/>
            <ac:picMk id="11" creationId="{E0BE7827-5B1A-4F37-BF70-19F7C5C6BDEB}"/>
          </ac:picMkLst>
        </pc:picChg>
        <pc:picChg chg="add del mod">
          <ac:chgData name="Catrin Hughes" userId="7c0e8b6a039a83fd" providerId="LiveId" clId="{CC45701E-CC25-41B8-A5E4-AF2DE04D7783}" dt="2022-11-08T13:46:48.567" v="2737"/>
          <ac:picMkLst>
            <pc:docMk/>
            <pc:sldMk cId="210872838" sldId="282"/>
            <ac:picMk id="6146" creationId="{EB1E6DA3-407E-04FB-CC62-08EC3E86092F}"/>
          </ac:picMkLst>
        </pc:picChg>
        <pc:picChg chg="add del mod">
          <ac:chgData name="Catrin Hughes" userId="7c0e8b6a039a83fd" providerId="LiveId" clId="{CC45701E-CC25-41B8-A5E4-AF2DE04D7783}" dt="2022-11-08T13:46:58.177" v="2741"/>
          <ac:picMkLst>
            <pc:docMk/>
            <pc:sldMk cId="210872838" sldId="282"/>
            <ac:picMk id="6148" creationId="{2900969E-6FCC-9FD6-999F-9E6262E6496E}"/>
          </ac:picMkLst>
        </pc:picChg>
        <pc:picChg chg="add del mod">
          <ac:chgData name="Catrin Hughes" userId="7c0e8b6a039a83fd" providerId="LiveId" clId="{CC45701E-CC25-41B8-A5E4-AF2DE04D7783}" dt="2022-11-08T19:20:33.714" v="4404" actId="478"/>
          <ac:picMkLst>
            <pc:docMk/>
            <pc:sldMk cId="210872838" sldId="282"/>
            <ac:picMk id="6150" creationId="{4AD9740F-7020-6E35-D0CC-C8C5F7C77331}"/>
          </ac:picMkLst>
        </pc:picChg>
        <pc:picChg chg="add mod">
          <ac:chgData name="Catrin Hughes" userId="7c0e8b6a039a83fd" providerId="LiveId" clId="{CC45701E-CC25-41B8-A5E4-AF2DE04D7783}" dt="2022-11-09T09:21:49.783" v="4623" actId="1076"/>
          <ac:picMkLst>
            <pc:docMk/>
            <pc:sldMk cId="210872838" sldId="282"/>
            <ac:picMk id="6152" creationId="{123C9245-C2F2-6550-1948-3C00F41B51D3}"/>
          </ac:picMkLst>
        </pc:picChg>
        <pc:picChg chg="add del mod">
          <ac:chgData name="Catrin Hughes" userId="7c0e8b6a039a83fd" providerId="LiveId" clId="{CC45701E-CC25-41B8-A5E4-AF2DE04D7783}" dt="2022-11-08T13:48:29.362" v="2753"/>
          <ac:picMkLst>
            <pc:docMk/>
            <pc:sldMk cId="210872838" sldId="282"/>
            <ac:picMk id="6154" creationId="{F666C813-5FBE-7F0B-BD19-12A311F6E5D0}"/>
          </ac:picMkLst>
        </pc:picChg>
        <pc:picChg chg="add del mod">
          <ac:chgData name="Catrin Hughes" userId="7c0e8b6a039a83fd" providerId="LiveId" clId="{CC45701E-CC25-41B8-A5E4-AF2DE04D7783}" dt="2022-11-08T19:20:32.488" v="4403" actId="478"/>
          <ac:picMkLst>
            <pc:docMk/>
            <pc:sldMk cId="210872838" sldId="282"/>
            <ac:picMk id="6156" creationId="{13B69484-D2BA-1AB5-5F7E-77ADD0F05135}"/>
          </ac:picMkLst>
        </pc:picChg>
      </pc:sldChg>
      <pc:sldChg chg="addSp delSp modSp new mod setBg modAnim">
        <pc:chgData name="Catrin Hughes" userId="7c0e8b6a039a83fd" providerId="LiveId" clId="{CC45701E-CC25-41B8-A5E4-AF2DE04D7783}" dt="2022-11-09T17:08:40.708" v="5123" actId="20577"/>
        <pc:sldMkLst>
          <pc:docMk/>
          <pc:sldMk cId="3526622345" sldId="283"/>
        </pc:sldMkLst>
        <pc:spChg chg="mod">
          <ac:chgData name="Catrin Hughes" userId="7c0e8b6a039a83fd" providerId="LiveId" clId="{CC45701E-CC25-41B8-A5E4-AF2DE04D7783}" dt="2022-11-08T14:09:34.289" v="3389" actId="1076"/>
          <ac:spMkLst>
            <pc:docMk/>
            <pc:sldMk cId="3526622345" sldId="283"/>
            <ac:spMk id="2" creationId="{4B17FFF1-2FF6-E7EB-81CD-4E2C88632F68}"/>
          </ac:spMkLst>
        </pc:spChg>
        <pc:spChg chg="mod">
          <ac:chgData name="Catrin Hughes" userId="7c0e8b6a039a83fd" providerId="LiveId" clId="{CC45701E-CC25-41B8-A5E4-AF2DE04D7783}" dt="2022-11-09T11:42:47.916" v="4674" actId="20577"/>
          <ac:spMkLst>
            <pc:docMk/>
            <pc:sldMk cId="3526622345" sldId="283"/>
            <ac:spMk id="3" creationId="{8B763946-DE00-F14A-662B-9E599C953D72}"/>
          </ac:spMkLst>
        </pc:spChg>
        <pc:spChg chg="add del mod">
          <ac:chgData name="Catrin Hughes" userId="7c0e8b6a039a83fd" providerId="LiveId" clId="{CC45701E-CC25-41B8-A5E4-AF2DE04D7783}" dt="2022-11-08T14:09:14.716" v="3384" actId="478"/>
          <ac:spMkLst>
            <pc:docMk/>
            <pc:sldMk cId="3526622345" sldId="283"/>
            <ac:spMk id="5" creationId="{D2A35805-57B1-6261-2CDA-55EB5770509F}"/>
          </ac:spMkLst>
        </pc:spChg>
        <pc:spChg chg="add mod">
          <ac:chgData name="Catrin Hughes" userId="7c0e8b6a039a83fd" providerId="LiveId" clId="{CC45701E-CC25-41B8-A5E4-AF2DE04D7783}" dt="2022-11-08T19:18:56.284" v="4384" actId="1076"/>
          <ac:spMkLst>
            <pc:docMk/>
            <pc:sldMk cId="3526622345" sldId="283"/>
            <ac:spMk id="5" creationId="{FD93517E-D1B8-F13D-F885-C42DCE19272A}"/>
          </ac:spMkLst>
        </pc:spChg>
        <pc:spChg chg="add del mod">
          <ac:chgData name="Catrin Hughes" userId="7c0e8b6a039a83fd" providerId="LiveId" clId="{CC45701E-CC25-41B8-A5E4-AF2DE04D7783}" dt="2022-11-08T14:09:47.002" v="3390" actId="478"/>
          <ac:spMkLst>
            <pc:docMk/>
            <pc:sldMk cId="3526622345" sldId="283"/>
            <ac:spMk id="6" creationId="{F37F5283-4918-AF76-597E-EF738E3D1500}"/>
          </ac:spMkLst>
        </pc:spChg>
        <pc:spChg chg="add mod">
          <ac:chgData name="Catrin Hughes" userId="7c0e8b6a039a83fd" providerId="LiveId" clId="{CC45701E-CC25-41B8-A5E4-AF2DE04D7783}" dt="2022-11-08T19:17:10.543" v="4355" actId="1076"/>
          <ac:spMkLst>
            <pc:docMk/>
            <pc:sldMk cId="3526622345" sldId="283"/>
            <ac:spMk id="7" creationId="{38157F1A-DC5F-5353-94A4-0F283F6DD8E2}"/>
          </ac:spMkLst>
        </pc:spChg>
        <pc:spChg chg="add mod">
          <ac:chgData name="Catrin Hughes" userId="7c0e8b6a039a83fd" providerId="LiveId" clId="{CC45701E-CC25-41B8-A5E4-AF2DE04D7783}" dt="2022-11-09T17:08:40.708" v="5123" actId="20577"/>
          <ac:spMkLst>
            <pc:docMk/>
            <pc:sldMk cId="3526622345" sldId="283"/>
            <ac:spMk id="8" creationId="{BF45F5A1-7C28-8AA6-9123-50509C0E2344}"/>
          </ac:spMkLst>
        </pc:spChg>
        <pc:spChg chg="add">
          <ac:chgData name="Catrin Hughes" userId="7c0e8b6a039a83fd" providerId="LiveId" clId="{CC45701E-CC25-41B8-A5E4-AF2DE04D7783}" dt="2022-11-05T19:19:17.899" v="467" actId="26606"/>
          <ac:spMkLst>
            <pc:docMk/>
            <pc:sldMk cId="3526622345" sldId="283"/>
            <ac:spMk id="9" creationId="{94AB646F-3BE3-47A3-B14F-9CB84F6BF5BD}"/>
          </ac:spMkLst>
        </pc:spChg>
        <pc:picChg chg="add del mod">
          <ac:chgData name="Catrin Hughes" userId="7c0e8b6a039a83fd" providerId="LiveId" clId="{CC45701E-CC25-41B8-A5E4-AF2DE04D7783}" dt="2022-11-08T14:09:22.171" v="3387" actId="478"/>
          <ac:picMkLst>
            <pc:docMk/>
            <pc:sldMk cId="3526622345" sldId="283"/>
            <ac:picMk id="4" creationId="{425E2ED2-36ED-1A51-97F3-B2E574D0D513}"/>
          </ac:picMkLst>
        </pc:picChg>
        <pc:picChg chg="add del mod">
          <ac:chgData name="Catrin Hughes" userId="7c0e8b6a039a83fd" providerId="LiveId" clId="{CC45701E-CC25-41B8-A5E4-AF2DE04D7783}" dt="2022-11-08T19:18:41.783" v="4379" actId="478"/>
          <ac:picMkLst>
            <pc:docMk/>
            <pc:sldMk cId="3526622345" sldId="283"/>
            <ac:picMk id="4" creationId="{9E943A8D-A601-61CA-EC10-EA83A44CEB35}"/>
          </ac:picMkLst>
        </pc:picChg>
        <pc:picChg chg="add mod">
          <ac:chgData name="Catrin Hughes" userId="7c0e8b6a039a83fd" providerId="LiveId" clId="{CC45701E-CC25-41B8-A5E4-AF2DE04D7783}" dt="2022-11-08T19:28:29.142" v="4428" actId="1076"/>
          <ac:picMkLst>
            <pc:docMk/>
            <pc:sldMk cId="3526622345" sldId="283"/>
            <ac:picMk id="10" creationId="{575EEE25-C873-A602-1A36-3D0726244829}"/>
          </ac:picMkLst>
        </pc:picChg>
        <pc:picChg chg="add">
          <ac:chgData name="Catrin Hughes" userId="7c0e8b6a039a83fd" providerId="LiveId" clId="{CC45701E-CC25-41B8-A5E4-AF2DE04D7783}" dt="2022-11-05T19:19:17.899" v="467" actId="26606"/>
          <ac:picMkLst>
            <pc:docMk/>
            <pc:sldMk cId="3526622345" sldId="283"/>
            <ac:picMk id="11" creationId="{E0BE7827-5B1A-4F37-BF70-19F7C5C6BDEB}"/>
          </ac:picMkLst>
        </pc:picChg>
        <pc:picChg chg="add mod">
          <ac:chgData name="Catrin Hughes" userId="7c0e8b6a039a83fd" providerId="LiveId" clId="{CC45701E-CC25-41B8-A5E4-AF2DE04D7783}" dt="2022-11-08T19:28:26.350" v="4427" actId="1076"/>
          <ac:picMkLst>
            <pc:docMk/>
            <pc:sldMk cId="3526622345" sldId="283"/>
            <ac:picMk id="2050" creationId="{0418C56E-F687-3AFC-DE98-4CD3952F22AA}"/>
          </ac:picMkLst>
        </pc:picChg>
        <pc:picChg chg="add mod">
          <ac:chgData name="Catrin Hughes" userId="7c0e8b6a039a83fd" providerId="LiveId" clId="{CC45701E-CC25-41B8-A5E4-AF2DE04D7783}" dt="2022-11-08T19:28:31.607" v="4429" actId="1076"/>
          <ac:picMkLst>
            <pc:docMk/>
            <pc:sldMk cId="3526622345" sldId="283"/>
            <ac:picMk id="5122" creationId="{C3A88D43-73F2-92DF-F25B-27640C83B13A}"/>
          </ac:picMkLst>
        </pc:picChg>
      </pc:sldChg>
      <pc:sldChg chg="addSp delSp modSp new mod setBg">
        <pc:chgData name="Catrin Hughes" userId="7c0e8b6a039a83fd" providerId="LiveId" clId="{CC45701E-CC25-41B8-A5E4-AF2DE04D7783}" dt="2022-11-09T08:50:25.259" v="4525" actId="20577"/>
        <pc:sldMkLst>
          <pc:docMk/>
          <pc:sldMk cId="1838060182" sldId="284"/>
        </pc:sldMkLst>
        <pc:spChg chg="del">
          <ac:chgData name="Catrin Hughes" userId="7c0e8b6a039a83fd" providerId="LiveId" clId="{CC45701E-CC25-41B8-A5E4-AF2DE04D7783}" dt="2022-11-08T10:54:41.120" v="627"/>
          <ac:spMkLst>
            <pc:docMk/>
            <pc:sldMk cId="1838060182" sldId="284"/>
            <ac:spMk id="2" creationId="{F4C0DBD5-858E-BB49-7371-20EC36E05B98}"/>
          </ac:spMkLst>
        </pc:spChg>
        <pc:spChg chg="mod ord">
          <ac:chgData name="Catrin Hughes" userId="7c0e8b6a039a83fd" providerId="LiveId" clId="{CC45701E-CC25-41B8-A5E4-AF2DE04D7783}" dt="2022-11-09T08:50:25.259" v="4525" actId="20577"/>
          <ac:spMkLst>
            <pc:docMk/>
            <pc:sldMk cId="1838060182" sldId="284"/>
            <ac:spMk id="3" creationId="{DC8D71C1-A5E5-8E59-09F9-FAA855161B99}"/>
          </ac:spMkLst>
        </pc:spChg>
        <pc:spChg chg="add mod">
          <ac:chgData name="Catrin Hughes" userId="7c0e8b6a039a83fd" providerId="LiveId" clId="{CC45701E-CC25-41B8-A5E4-AF2DE04D7783}" dt="2022-11-08T19:22:12.366" v="4406" actId="1076"/>
          <ac:spMkLst>
            <pc:docMk/>
            <pc:sldMk cId="1838060182" sldId="284"/>
            <ac:spMk id="4" creationId="{0546B25F-CCB6-A193-4D6F-93B0CCC10279}"/>
          </ac:spMkLst>
        </pc:spChg>
        <pc:spChg chg="add del mod">
          <ac:chgData name="Catrin Hughes" userId="7c0e8b6a039a83fd" providerId="LiveId" clId="{CC45701E-CC25-41B8-A5E4-AF2DE04D7783}" dt="2022-11-08T13:24:35.707" v="1608" actId="478"/>
          <ac:spMkLst>
            <pc:docMk/>
            <pc:sldMk cId="1838060182" sldId="284"/>
            <ac:spMk id="8" creationId="{6F72DF1D-18D0-798F-1DAC-BB87D4D0A2C2}"/>
          </ac:spMkLst>
        </pc:spChg>
        <pc:spChg chg="add del mod">
          <ac:chgData name="Catrin Hughes" userId="7c0e8b6a039a83fd" providerId="LiveId" clId="{CC45701E-CC25-41B8-A5E4-AF2DE04D7783}" dt="2022-11-08T13:25:07.627" v="1615" actId="478"/>
          <ac:spMkLst>
            <pc:docMk/>
            <pc:sldMk cId="1838060182" sldId="284"/>
            <ac:spMk id="9" creationId="{151C25D7-B9A5-B741-547C-9863012D7216}"/>
          </ac:spMkLst>
        </pc:spChg>
        <pc:spChg chg="add del">
          <ac:chgData name="Catrin Hughes" userId="7c0e8b6a039a83fd" providerId="LiveId" clId="{CC45701E-CC25-41B8-A5E4-AF2DE04D7783}" dt="2022-11-08T13:23:40.548" v="1571" actId="26606"/>
          <ac:spMkLst>
            <pc:docMk/>
            <pc:sldMk cId="1838060182" sldId="284"/>
            <ac:spMk id="10" creationId="{94AB646F-3BE3-47A3-B14F-9CB84F6BF5BD}"/>
          </ac:spMkLst>
        </pc:spChg>
        <pc:spChg chg="add del">
          <ac:chgData name="Catrin Hughes" userId="7c0e8b6a039a83fd" providerId="LiveId" clId="{CC45701E-CC25-41B8-A5E4-AF2DE04D7783}" dt="2022-11-08T13:23:40.548" v="1571" actId="26606"/>
          <ac:spMkLst>
            <pc:docMk/>
            <pc:sldMk cId="1838060182" sldId="284"/>
            <ac:spMk id="17" creationId="{A7A59776-5948-400C-9935-7464561E876A}"/>
          </ac:spMkLst>
        </pc:spChg>
        <pc:picChg chg="add mod">
          <ac:chgData name="Catrin Hughes" userId="7c0e8b6a039a83fd" providerId="LiveId" clId="{CC45701E-CC25-41B8-A5E4-AF2DE04D7783}" dt="2022-11-08T13:23:40.548" v="1571" actId="26606"/>
          <ac:picMkLst>
            <pc:docMk/>
            <pc:sldMk cId="1838060182" sldId="284"/>
            <ac:picMk id="5" creationId="{042B7F29-D1E1-4492-FA0B-E8B4446F28A4}"/>
          </ac:picMkLst>
        </pc:picChg>
        <pc:picChg chg="add mod ord">
          <ac:chgData name="Catrin Hughes" userId="7c0e8b6a039a83fd" providerId="LiveId" clId="{CC45701E-CC25-41B8-A5E4-AF2DE04D7783}" dt="2022-11-08T18:25:56.127" v="4178" actId="1076"/>
          <ac:picMkLst>
            <pc:docMk/>
            <pc:sldMk cId="1838060182" sldId="284"/>
            <ac:picMk id="6" creationId="{41BB5540-B1DA-F211-FBD5-FA2D51E4AE5F}"/>
          </ac:picMkLst>
        </pc:picChg>
        <pc:picChg chg="add mod">
          <ac:chgData name="Catrin Hughes" userId="7c0e8b6a039a83fd" providerId="LiveId" clId="{CC45701E-CC25-41B8-A5E4-AF2DE04D7783}" dt="2022-11-08T18:25:55.585" v="4177" actId="1076"/>
          <ac:picMkLst>
            <pc:docMk/>
            <pc:sldMk cId="1838060182" sldId="284"/>
            <ac:picMk id="7" creationId="{DE80FC1F-3A54-E0B9-E77E-4E22767D6B51}"/>
          </ac:picMkLst>
        </pc:picChg>
        <pc:picChg chg="add del">
          <ac:chgData name="Catrin Hughes" userId="7c0e8b6a039a83fd" providerId="LiveId" clId="{CC45701E-CC25-41B8-A5E4-AF2DE04D7783}" dt="2022-11-08T13:23:40.548" v="1571" actId="26606"/>
          <ac:picMkLst>
            <pc:docMk/>
            <pc:sldMk cId="1838060182" sldId="284"/>
            <ac:picMk id="12" creationId="{E0BE7827-5B1A-4F37-BF70-19F7C5C6BDEB}"/>
          </ac:picMkLst>
        </pc:picChg>
      </pc:sldChg>
      <pc:sldChg chg="addSp delSp modSp new mod">
        <pc:chgData name="Catrin Hughes" userId="7c0e8b6a039a83fd" providerId="LiveId" clId="{CC45701E-CC25-41B8-A5E4-AF2DE04D7783}" dt="2022-11-08T17:01:21.172" v="4169" actId="20577"/>
        <pc:sldMkLst>
          <pc:docMk/>
          <pc:sldMk cId="3486250808" sldId="285"/>
        </pc:sldMkLst>
        <pc:spChg chg="mod">
          <ac:chgData name="Catrin Hughes" userId="7c0e8b6a039a83fd" providerId="LiveId" clId="{CC45701E-CC25-41B8-A5E4-AF2DE04D7783}" dt="2022-11-08T14:39:00.107" v="3855" actId="1076"/>
          <ac:spMkLst>
            <pc:docMk/>
            <pc:sldMk cId="3486250808" sldId="285"/>
            <ac:spMk id="2" creationId="{0C8CFBD5-4618-75F8-12AE-7DB7E48B642D}"/>
          </ac:spMkLst>
        </pc:spChg>
        <pc:spChg chg="mod">
          <ac:chgData name="Catrin Hughes" userId="7c0e8b6a039a83fd" providerId="LiveId" clId="{CC45701E-CC25-41B8-A5E4-AF2DE04D7783}" dt="2022-11-08T17:01:21.172" v="4169" actId="20577"/>
          <ac:spMkLst>
            <pc:docMk/>
            <pc:sldMk cId="3486250808" sldId="285"/>
            <ac:spMk id="3" creationId="{6CEA2A41-8CF6-AE13-A4BB-14F08CEB735F}"/>
          </ac:spMkLst>
        </pc:spChg>
        <pc:picChg chg="add del">
          <ac:chgData name="Catrin Hughes" userId="7c0e8b6a039a83fd" providerId="LiveId" clId="{CC45701E-CC25-41B8-A5E4-AF2DE04D7783}" dt="2022-11-08T14:21:37.326" v="3733" actId="22"/>
          <ac:picMkLst>
            <pc:docMk/>
            <pc:sldMk cId="3486250808" sldId="285"/>
            <ac:picMk id="5" creationId="{2BF1BC46-2C85-AC9B-F232-F9192B2FEE05}"/>
          </ac:picMkLst>
        </pc:picChg>
      </pc:sldChg>
      <pc:sldChg chg="addSp modSp new mod setBg">
        <pc:chgData name="Catrin Hughes" userId="7c0e8b6a039a83fd" providerId="LiveId" clId="{CC45701E-CC25-41B8-A5E4-AF2DE04D7783}" dt="2022-11-09T08:51:09.264" v="4581" actId="1076"/>
        <pc:sldMkLst>
          <pc:docMk/>
          <pc:sldMk cId="931573392" sldId="286"/>
        </pc:sldMkLst>
        <pc:spChg chg="mod">
          <ac:chgData name="Catrin Hughes" userId="7c0e8b6a039a83fd" providerId="LiveId" clId="{CC45701E-CC25-41B8-A5E4-AF2DE04D7783}" dt="2022-11-08T13:34:25.311" v="2035" actId="1076"/>
          <ac:spMkLst>
            <pc:docMk/>
            <pc:sldMk cId="931573392" sldId="286"/>
            <ac:spMk id="2" creationId="{F82DA285-AEC0-A02A-CE82-C40F12F30857}"/>
          </ac:spMkLst>
        </pc:spChg>
        <pc:spChg chg="mod">
          <ac:chgData name="Catrin Hughes" userId="7c0e8b6a039a83fd" providerId="LiveId" clId="{CC45701E-CC25-41B8-A5E4-AF2DE04D7783}" dt="2022-11-09T08:51:09.264" v="4581" actId="1076"/>
          <ac:spMkLst>
            <pc:docMk/>
            <pc:sldMk cId="931573392" sldId="286"/>
            <ac:spMk id="3" creationId="{9087C10E-BD28-A86D-43DA-E25A924C5E2B}"/>
          </ac:spMkLst>
        </pc:spChg>
        <pc:spChg chg="add">
          <ac:chgData name="Catrin Hughes" userId="7c0e8b6a039a83fd" providerId="LiveId" clId="{CC45701E-CC25-41B8-A5E4-AF2DE04D7783}" dt="2022-11-08T13:26:38.921" v="1628" actId="26606"/>
          <ac:spMkLst>
            <pc:docMk/>
            <pc:sldMk cId="931573392" sldId="286"/>
            <ac:spMk id="9" creationId="{94AB646F-3BE3-47A3-B14F-9CB84F6BF5BD}"/>
          </ac:spMkLst>
        </pc:spChg>
        <pc:picChg chg="add mod">
          <ac:chgData name="Catrin Hughes" userId="7c0e8b6a039a83fd" providerId="LiveId" clId="{CC45701E-CC25-41B8-A5E4-AF2DE04D7783}" dt="2022-11-08T13:26:38.921" v="1628" actId="26606"/>
          <ac:picMkLst>
            <pc:docMk/>
            <pc:sldMk cId="931573392" sldId="286"/>
            <ac:picMk id="4" creationId="{3D195BDE-5109-DC1E-CBAB-5DECC5B6ED56}"/>
          </ac:picMkLst>
        </pc:picChg>
        <pc:picChg chg="add">
          <ac:chgData name="Catrin Hughes" userId="7c0e8b6a039a83fd" providerId="LiveId" clId="{CC45701E-CC25-41B8-A5E4-AF2DE04D7783}" dt="2022-11-08T13:26:38.921" v="1628" actId="26606"/>
          <ac:picMkLst>
            <pc:docMk/>
            <pc:sldMk cId="931573392" sldId="286"/>
            <ac:picMk id="11" creationId="{E0BE7827-5B1A-4F37-BF70-19F7C5C6BDEB}"/>
          </ac:picMkLst>
        </pc:picChg>
        <pc:picChg chg="add mod">
          <ac:chgData name="Catrin Hughes" userId="7c0e8b6a039a83fd" providerId="LiveId" clId="{CC45701E-CC25-41B8-A5E4-AF2DE04D7783}" dt="2022-11-08T19:29:31.194" v="4435" actId="1076"/>
          <ac:picMkLst>
            <pc:docMk/>
            <pc:sldMk cId="931573392" sldId="286"/>
            <ac:picMk id="1026" creationId="{8C3E4243-5EFF-9D17-5444-5B907397BE50}"/>
          </ac:picMkLst>
        </pc:picChg>
        <pc:picChg chg="add mod">
          <ac:chgData name="Catrin Hughes" userId="7c0e8b6a039a83fd" providerId="LiveId" clId="{CC45701E-CC25-41B8-A5E4-AF2DE04D7783}" dt="2022-11-08T19:51:21.583" v="4441" actId="1076"/>
          <ac:picMkLst>
            <pc:docMk/>
            <pc:sldMk cId="931573392" sldId="286"/>
            <ac:picMk id="1028" creationId="{BDFB03F5-EC18-D6B9-B0D7-B8355C46DAD1}"/>
          </ac:picMkLst>
        </pc:picChg>
      </pc:sldChg>
      <pc:sldChg chg="new del">
        <pc:chgData name="Catrin Hughes" userId="7c0e8b6a039a83fd" providerId="LiveId" clId="{CC45701E-CC25-41B8-A5E4-AF2DE04D7783}" dt="2022-11-08T13:49:29.654" v="2763" actId="2696"/>
        <pc:sldMkLst>
          <pc:docMk/>
          <pc:sldMk cId="245953374" sldId="287"/>
        </pc:sldMkLst>
      </pc:sldChg>
      <pc:sldChg chg="addSp delSp modSp mod delDesignElem">
        <pc:chgData name="Catrin Hughes" userId="7c0e8b6a039a83fd" providerId="LiveId" clId="{CC45701E-CC25-41B8-A5E4-AF2DE04D7783}" dt="2022-11-09T17:09:14.379" v="5125" actId="20577"/>
        <pc:sldMkLst>
          <pc:docMk/>
          <pc:sldMk cId="1710515602" sldId="288"/>
        </pc:sldMkLst>
        <pc:spChg chg="mod">
          <ac:chgData name="Catrin Hughes" userId="7c0e8b6a039a83fd" providerId="LiveId" clId="{CC45701E-CC25-41B8-A5E4-AF2DE04D7783}" dt="2022-11-08T13:59:30.124" v="3306" actId="1076"/>
          <ac:spMkLst>
            <pc:docMk/>
            <pc:sldMk cId="1710515602" sldId="288"/>
            <ac:spMk id="2" creationId="{F82DA285-AEC0-A02A-CE82-C40F12F30857}"/>
          </ac:spMkLst>
        </pc:spChg>
        <pc:spChg chg="mod">
          <ac:chgData name="Catrin Hughes" userId="7c0e8b6a039a83fd" providerId="LiveId" clId="{CC45701E-CC25-41B8-A5E4-AF2DE04D7783}" dt="2022-11-09T17:09:14.379" v="5125" actId="20577"/>
          <ac:spMkLst>
            <pc:docMk/>
            <pc:sldMk cId="1710515602" sldId="288"/>
            <ac:spMk id="3" creationId="{9087C10E-BD28-A86D-43DA-E25A924C5E2B}"/>
          </ac:spMkLst>
        </pc:spChg>
        <pc:picChg chg="mod">
          <ac:chgData name="Catrin Hughes" userId="7c0e8b6a039a83fd" providerId="LiveId" clId="{CC45701E-CC25-41B8-A5E4-AF2DE04D7783}" dt="2022-11-08T13:58:17.138" v="3294" actId="1076"/>
          <ac:picMkLst>
            <pc:docMk/>
            <pc:sldMk cId="1710515602" sldId="288"/>
            <ac:picMk id="4" creationId="{3D195BDE-5109-DC1E-CBAB-5DECC5B6ED56}"/>
          </ac:picMkLst>
        </pc:picChg>
        <pc:picChg chg="add del">
          <ac:chgData name="Catrin Hughes" userId="7c0e8b6a039a83fd" providerId="LiveId" clId="{CC45701E-CC25-41B8-A5E4-AF2DE04D7783}" dt="2022-11-08T13:52:20.779" v="2944" actId="22"/>
          <ac:picMkLst>
            <pc:docMk/>
            <pc:sldMk cId="1710515602" sldId="288"/>
            <ac:picMk id="6" creationId="{5476B4BF-74CC-19ED-5A71-A4F8D6C1D6CB}"/>
          </ac:picMkLst>
        </pc:picChg>
        <pc:picChg chg="add mod modCrop">
          <ac:chgData name="Catrin Hughes" userId="7c0e8b6a039a83fd" providerId="LiveId" clId="{CC45701E-CC25-41B8-A5E4-AF2DE04D7783}" dt="2022-11-08T16:40:00.502" v="4103" actId="14100"/>
          <ac:picMkLst>
            <pc:docMk/>
            <pc:sldMk cId="1710515602" sldId="288"/>
            <ac:picMk id="7" creationId="{C61F300F-BB67-3802-D67C-D4932D118F77}"/>
          </ac:picMkLst>
        </pc:picChg>
        <pc:picChg chg="add del mod">
          <ac:chgData name="Catrin Hughes" userId="7c0e8b6a039a83fd" providerId="LiveId" clId="{CC45701E-CC25-41B8-A5E4-AF2DE04D7783}" dt="2022-11-08T13:58:20.278" v="3296" actId="478"/>
          <ac:picMkLst>
            <pc:docMk/>
            <pc:sldMk cId="1710515602" sldId="288"/>
            <ac:picMk id="8" creationId="{514E8C64-6F3A-4F7B-413B-AD02C8C199E9}"/>
          </ac:picMkLst>
        </pc:picChg>
        <pc:picChg chg="add del mod">
          <ac:chgData name="Catrin Hughes" userId="7c0e8b6a039a83fd" providerId="LiveId" clId="{CC45701E-CC25-41B8-A5E4-AF2DE04D7783}" dt="2022-11-08T13:59:19.964" v="3304" actId="478"/>
          <ac:picMkLst>
            <pc:docMk/>
            <pc:sldMk cId="1710515602" sldId="288"/>
            <ac:picMk id="10" creationId="{AE6326BD-E656-47F6-BFDF-3AEE6F09EB37}"/>
          </ac:picMkLst>
        </pc:picChg>
        <pc:picChg chg="add mod">
          <ac:chgData name="Catrin Hughes" userId="7c0e8b6a039a83fd" providerId="LiveId" clId="{CC45701E-CC25-41B8-A5E4-AF2DE04D7783}" dt="2022-11-08T16:39:44.841" v="4099" actId="1076"/>
          <ac:picMkLst>
            <pc:docMk/>
            <pc:sldMk cId="1710515602" sldId="288"/>
            <ac:picMk id="1026" creationId="{5EE71192-97C4-D583-953E-A3F824485519}"/>
          </ac:picMkLst>
        </pc:picChg>
        <pc:picChg chg="add mod">
          <ac:chgData name="Catrin Hughes" userId="7c0e8b6a039a83fd" providerId="LiveId" clId="{CC45701E-CC25-41B8-A5E4-AF2DE04D7783}" dt="2022-11-08T16:39:46.756" v="4100" actId="1076"/>
          <ac:picMkLst>
            <pc:docMk/>
            <pc:sldMk cId="1710515602" sldId="288"/>
            <ac:picMk id="1028" creationId="{8278D48C-9C17-F875-7208-1B1C663FC07E}"/>
          </ac:picMkLst>
        </pc:picChg>
        <pc:picChg chg="add mod">
          <ac:chgData name="Catrin Hughes" userId="7c0e8b6a039a83fd" providerId="LiveId" clId="{CC45701E-CC25-41B8-A5E4-AF2DE04D7783}" dt="2022-11-08T16:39:50.744" v="4101" actId="1076"/>
          <ac:picMkLst>
            <pc:docMk/>
            <pc:sldMk cId="1710515602" sldId="288"/>
            <ac:picMk id="7170" creationId="{A50E60D1-C678-07C3-43C2-2A0F33C8F6E4}"/>
          </ac:picMkLst>
        </pc:picChg>
      </pc:sldChg>
      <pc:sldChg chg="modSp new mod">
        <pc:chgData name="Catrin Hughes" userId="7c0e8b6a039a83fd" providerId="LiveId" clId="{CC45701E-CC25-41B8-A5E4-AF2DE04D7783}" dt="2022-11-08T19:31:47.814" v="4439" actId="1076"/>
        <pc:sldMkLst>
          <pc:docMk/>
          <pc:sldMk cId="1087401289" sldId="289"/>
        </pc:sldMkLst>
        <pc:spChg chg="mod">
          <ac:chgData name="Catrin Hughes" userId="7c0e8b6a039a83fd" providerId="LiveId" clId="{CC45701E-CC25-41B8-A5E4-AF2DE04D7783}" dt="2022-11-08T19:31:16.820" v="4437" actId="1076"/>
          <ac:spMkLst>
            <pc:docMk/>
            <pc:sldMk cId="1087401289" sldId="289"/>
            <ac:spMk id="2" creationId="{07279ABB-1FA3-9BF9-4EA7-FEBA666F6571}"/>
          </ac:spMkLst>
        </pc:spChg>
        <pc:spChg chg="mod">
          <ac:chgData name="Catrin Hughes" userId="7c0e8b6a039a83fd" providerId="LiveId" clId="{CC45701E-CC25-41B8-A5E4-AF2DE04D7783}" dt="2022-11-08T19:31:47.814" v="4439" actId="1076"/>
          <ac:spMkLst>
            <pc:docMk/>
            <pc:sldMk cId="1087401289" sldId="289"/>
            <ac:spMk id="3" creationId="{081B5848-3860-5FCB-6245-0F9F7D4344C5}"/>
          </ac:spMkLst>
        </pc:spChg>
      </pc:sldChg>
      <pc:sldChg chg="addSp delSp modSp new mod setBg">
        <pc:chgData name="Catrin Hughes" userId="7c0e8b6a039a83fd" providerId="LiveId" clId="{CC45701E-CC25-41B8-A5E4-AF2DE04D7783}" dt="2022-11-09T17:09:44.312" v="5126" actId="1076"/>
        <pc:sldMkLst>
          <pc:docMk/>
          <pc:sldMk cId="1486164676" sldId="290"/>
        </pc:sldMkLst>
        <pc:spChg chg="mod">
          <ac:chgData name="Catrin Hughes" userId="7c0e8b6a039a83fd" providerId="LiveId" clId="{CC45701E-CC25-41B8-A5E4-AF2DE04D7783}" dt="2022-11-09T17:08:21.597" v="5120" actId="1076"/>
          <ac:spMkLst>
            <pc:docMk/>
            <pc:sldMk cId="1486164676" sldId="290"/>
            <ac:spMk id="2" creationId="{051B8312-4EB4-A07F-51C2-8E87FBC5D3E0}"/>
          </ac:spMkLst>
        </pc:spChg>
        <pc:spChg chg="mod">
          <ac:chgData name="Catrin Hughes" userId="7c0e8b6a039a83fd" providerId="LiveId" clId="{CC45701E-CC25-41B8-A5E4-AF2DE04D7783}" dt="2022-11-09T13:50:53.241" v="5094" actId="1076"/>
          <ac:spMkLst>
            <pc:docMk/>
            <pc:sldMk cId="1486164676" sldId="290"/>
            <ac:spMk id="3" creationId="{C3D03BA9-E993-36BA-003D-C668B141B0BD}"/>
          </ac:spMkLst>
        </pc:spChg>
        <pc:spChg chg="add">
          <ac:chgData name="Catrin Hughes" userId="7c0e8b6a039a83fd" providerId="LiveId" clId="{CC45701E-CC25-41B8-A5E4-AF2DE04D7783}" dt="2022-11-09T13:37:43.488" v="4693" actId="26606"/>
          <ac:spMkLst>
            <pc:docMk/>
            <pc:sldMk cId="1486164676" sldId="290"/>
            <ac:spMk id="9" creationId="{94AB646F-3BE3-47A3-B14F-9CB84F6BF5BD}"/>
          </ac:spMkLst>
        </pc:spChg>
        <pc:picChg chg="add mod">
          <ac:chgData name="Catrin Hughes" userId="7c0e8b6a039a83fd" providerId="LiveId" clId="{CC45701E-CC25-41B8-A5E4-AF2DE04D7783}" dt="2022-11-09T13:37:38.121" v="4692"/>
          <ac:picMkLst>
            <pc:docMk/>
            <pc:sldMk cId="1486164676" sldId="290"/>
            <ac:picMk id="4" creationId="{D176A128-487B-7FAC-A802-DA70A7469963}"/>
          </ac:picMkLst>
        </pc:picChg>
        <pc:picChg chg="add del mod">
          <ac:chgData name="Catrin Hughes" userId="7c0e8b6a039a83fd" providerId="LiveId" clId="{CC45701E-CC25-41B8-A5E4-AF2DE04D7783}" dt="2022-11-09T17:06:27.523" v="5105" actId="478"/>
          <ac:picMkLst>
            <pc:docMk/>
            <pc:sldMk cId="1486164676" sldId="290"/>
            <ac:picMk id="5" creationId="{0A0F8AE6-4F2A-B814-8074-19CA9B4830E8}"/>
          </ac:picMkLst>
        </pc:picChg>
        <pc:picChg chg="add">
          <ac:chgData name="Catrin Hughes" userId="7c0e8b6a039a83fd" providerId="LiveId" clId="{CC45701E-CC25-41B8-A5E4-AF2DE04D7783}" dt="2022-11-09T13:37:43.488" v="4693" actId="26606"/>
          <ac:picMkLst>
            <pc:docMk/>
            <pc:sldMk cId="1486164676" sldId="290"/>
            <ac:picMk id="11" creationId="{E0BE7827-5B1A-4F37-BF70-19F7C5C6BDEB}"/>
          </ac:picMkLst>
        </pc:picChg>
        <pc:picChg chg="add mod">
          <ac:chgData name="Catrin Hughes" userId="7c0e8b6a039a83fd" providerId="LiveId" clId="{CC45701E-CC25-41B8-A5E4-AF2DE04D7783}" dt="2022-11-09T17:09:44.312" v="5126" actId="1076"/>
          <ac:picMkLst>
            <pc:docMk/>
            <pc:sldMk cId="1486164676" sldId="290"/>
            <ac:picMk id="1026" creationId="{40235877-6A5C-78A8-EBA9-7CB4437097D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AFD01546-198A-4195-BCF8-F0FF54C90E5E}" type="datetimeFigureOut">
              <a:rPr lang="en-US" smtClean="0"/>
              <a:t>11/9/2022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66155">
              <a:defRPr/>
            </a:pPr>
            <a:fld id="{33AEA074-24A7-4657-AE02-A51F68EA6AA2}" type="slidenum">
              <a:rPr lang="en-US">
                <a:solidFill>
                  <a:prstClr val="black"/>
                </a:solidFill>
                <a:latin typeface="Calibri" panose="020F0502020204030204"/>
              </a:rPr>
              <a:pPr defTabSz="966155">
                <a:defRPr/>
              </a:pPr>
              <a:t>2</a:t>
            </a:fld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8.png"/><Relationship Id="rId11" Type="http://schemas.openxmlformats.org/officeDocument/2006/relationships/image" Target="../media/image11.jpeg"/><Relationship Id="rId5" Type="http://schemas.openxmlformats.org/officeDocument/2006/relationships/image" Target="../media/image7.jpeg"/><Relationship Id="rId10" Type="http://schemas.microsoft.com/office/2007/relationships/hdphoto" Target="../media/hdphoto2.wdp"/><Relationship Id="rId4" Type="http://schemas.openxmlformats.org/officeDocument/2006/relationships/image" Target="../media/image1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bresearch.org/animal-research/" TargetMode="External"/><Relationship Id="rId2" Type="http://schemas.openxmlformats.org/officeDocument/2006/relationships/hyperlink" Target="https://animal-testing.procon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derstandinganimalresearch.org.uk/news/ethics-of-animal-research" TargetMode="External"/><Relationship Id="rId4" Type="http://schemas.openxmlformats.org/officeDocument/2006/relationships/hyperlink" Target="https://www.hsi.org/news-media/about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alidomidetrust.org/about-us/about-thalidomide/" TargetMode="External"/><Relationship Id="rId2" Type="http://schemas.openxmlformats.org/officeDocument/2006/relationships/hyperlink" Target="https://www.ncbi.nlm.nih.gov/pmc/articles/PMC7166243/#B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x.ac.uk/news-and-events/animal-research/research-using-animals-an-overview" TargetMode="External"/><Relationship Id="rId5" Type="http://schemas.openxmlformats.org/officeDocument/2006/relationships/hyperlink" Target="https://www.understandinganimalresearch.org.uk/application/files/5916/5226/6815/Why_are_animals_used_in_scientific_research.pdf" TargetMode="External"/><Relationship Id="rId4" Type="http://schemas.openxmlformats.org/officeDocument/2006/relationships/hyperlink" Target="https://publications.parliament.uk/pa/ld200102/ldselect/ldanimal/150/15004.htm#a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1143" y="1059990"/>
            <a:ext cx="3792745" cy="1640077"/>
          </a:xfrm>
        </p:spPr>
        <p:txBody>
          <a:bodyPr>
            <a:normAutofit/>
          </a:bodyPr>
          <a:lstStyle/>
          <a:p>
            <a:r>
              <a:rPr lang="en-US" sz="3550" dirty="0"/>
              <a:t>The Use of Animals in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04979" y="4938626"/>
            <a:ext cx="3485072" cy="1026544"/>
          </a:xfrm>
        </p:spPr>
        <p:txBody>
          <a:bodyPr>
            <a:normAutofit/>
          </a:bodyPr>
          <a:lstStyle/>
          <a:p>
            <a:r>
              <a:rPr lang="en-US" sz="2400" dirty="0"/>
              <a:t>Catrin Megan Hughes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3BA297-B3CF-AE70-2DE1-0510F1CFD61B}"/>
              </a:ext>
            </a:extLst>
          </p:cNvPr>
          <p:cNvSpPr txBox="1"/>
          <p:nvPr/>
        </p:nvSpPr>
        <p:spPr>
          <a:xfrm>
            <a:off x="7251143" y="3060561"/>
            <a:ext cx="39095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‘Outline and critically assess the supposed justifications for the use of animals in research’. </a:t>
            </a: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206" y="-222794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4000" dirty="0"/>
              <a:t>Introduction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0206" y="856584"/>
            <a:ext cx="5507272" cy="4058751"/>
          </a:xfrm>
        </p:spPr>
        <p:txBody>
          <a:bodyPr anchor="t">
            <a:normAutofit/>
          </a:bodyPr>
          <a:lstStyle/>
          <a:p>
            <a:r>
              <a:rPr lang="en-US" sz="2400" dirty="0"/>
              <a:t>What is Animal Research?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Arial" panose="020B0604020202020204" pitchFamily="34" charset="0"/>
              </a:rPr>
              <a:t>“the use of non-human animals in experiments that seek to control the variables that affect the behaviour or biological system under study” (UK Parliament, 2002).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Arial" panose="020B0604020202020204" pitchFamily="34" charset="0"/>
              </a:rPr>
              <a:t>“the study of animals for scientific and medical discovery” (Foundation for Biomedical Research, 2021).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Arial" panose="020B0604020202020204" pitchFamily="34" charset="0"/>
              </a:rPr>
              <a:t>Focus -  Medical             and Scientific          Reasons</a:t>
            </a:r>
          </a:p>
        </p:txBody>
      </p:sp>
      <p:pic>
        <p:nvPicPr>
          <p:cNvPr id="2058" name="Picture 10" descr="7 Elements of an Exceptional Medical Logo • Online Logo Maker's Blog">
            <a:extLst>
              <a:ext uri="{FF2B5EF4-FFF2-40B4-BE49-F238E27FC236}">
                <a16:creationId xmlns:a16="http://schemas.microsoft.com/office/drawing/2014/main" id="{A5189FDC-6805-36ED-E211-135158D591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38" t="18386" r="12553" b="19689"/>
          <a:stretch/>
        </p:blipFill>
        <p:spPr bwMode="auto">
          <a:xfrm>
            <a:off x="8364620" y="3676563"/>
            <a:ext cx="700159" cy="74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cientific Research - Open Philanthropy">
            <a:extLst>
              <a:ext uri="{FF2B5EF4-FFF2-40B4-BE49-F238E27FC236}">
                <a16:creationId xmlns:a16="http://schemas.microsoft.com/office/drawing/2014/main" id="{0198FBD7-1C6F-557D-C789-8487F85F2D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475" t="16599" r="19772" b="16957"/>
          <a:stretch/>
        </p:blipFill>
        <p:spPr bwMode="auto">
          <a:xfrm>
            <a:off x="10033928" y="3581135"/>
            <a:ext cx="914401" cy="93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The Ethics of Animal Models in Preclinical Testing">
            <a:extLst>
              <a:ext uri="{FF2B5EF4-FFF2-40B4-BE49-F238E27FC236}">
                <a16:creationId xmlns:a16="http://schemas.microsoft.com/office/drawing/2014/main" id="{A3BFD4C9-656E-B8B2-B226-0E474271FAC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251" y="4710683"/>
            <a:ext cx="2963339" cy="197317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546B25F-CCB6-A193-4D6F-93B0CCC10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297" y="273926"/>
            <a:ext cx="7499053" cy="985936"/>
          </a:xfrm>
        </p:spPr>
        <p:txBody>
          <a:bodyPr>
            <a:normAutofit/>
          </a:bodyPr>
          <a:lstStyle/>
          <a:p>
            <a:pPr algn="l"/>
            <a:r>
              <a:rPr lang="en-GB" sz="3200" dirty="0"/>
              <a:t>1) To Improve our Understanding of Biology </a:t>
            </a:r>
            <a:br>
              <a:rPr lang="en-GB" sz="3200" dirty="0"/>
            </a:br>
            <a:endParaRPr lang="cy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D71C1-A5E5-8E59-09F9-FAA855161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448" y="1052690"/>
            <a:ext cx="7184571" cy="3778898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“A living body is an extraordinary complex system”                                              (University of Oxford, 2022).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“Human share at least 90% of their genes with every other mammal” (Understanding Animal Research, 2022) .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Have “the same vital organs” (Understanding Animal Research, 2022).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Mice share over 90% of their genes with humans                                        (University of Oxford, 2022). </a:t>
            </a:r>
          </a:p>
          <a:p>
            <a:endParaRPr lang="en-GB" dirty="0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042B7F29-D1E1-4492-FA0B-E8B4446F28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2" r="19408"/>
          <a:stretch/>
        </p:blipFill>
        <p:spPr>
          <a:xfrm>
            <a:off x="7704326" y="10"/>
            <a:ext cx="4571649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6" name="Picture 5" descr="Close-up of blue jellyfish&#10;&#10;Description automatically generated with medium confidence">
            <a:extLst>
              <a:ext uri="{FF2B5EF4-FFF2-40B4-BE49-F238E27FC236}">
                <a16:creationId xmlns:a16="http://schemas.microsoft.com/office/drawing/2014/main" id="{41BB5540-B1DA-F211-FBD5-FA2D51E4AE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84" y="4785754"/>
            <a:ext cx="3194050" cy="179832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The Animal Model – Speaking of Research">
            <a:extLst>
              <a:ext uri="{FF2B5EF4-FFF2-40B4-BE49-F238E27FC236}">
                <a16:creationId xmlns:a16="http://schemas.microsoft.com/office/drawing/2014/main" id="{DE80FC1F-3A54-E0B9-E77E-4E22767D6B5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7" r="8681"/>
          <a:stretch/>
        </p:blipFill>
        <p:spPr bwMode="auto">
          <a:xfrm>
            <a:off x="4514539" y="4368165"/>
            <a:ext cx="2381561" cy="213911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38060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DA285-AEC0-A02A-CE82-C40F12F30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21" y="0"/>
            <a:ext cx="5978072" cy="1481150"/>
          </a:xfrm>
        </p:spPr>
        <p:txBody>
          <a:bodyPr>
            <a:normAutofit/>
          </a:bodyPr>
          <a:lstStyle/>
          <a:p>
            <a:r>
              <a:rPr lang="en-GB" dirty="0"/>
              <a:t>Criticisms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7C10E-BD28-A86D-43DA-E25A924C5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331" y="1054358"/>
            <a:ext cx="7265137" cy="3463407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“Benefits have been exaggerated and their use has hindered medical advances” (Cochrane, 2007, p. 300).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“Humans are the best experimental models”                                                    (Cochrane, 2007, pp. 300-301).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Independent Scientific Reviews – “Failed to predict real human outcomes in 50 to 99.7% of cases” (Human Society International, 2022).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Dr Jane Goodall – “morally wrong and unacceptable” (Goodall, 2013).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D195BDE-5109-DC1E-CBAB-5DECC5B6E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2" r="19408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1026" name="Picture 2" descr="Poll: Clear majority of Britons want end to animal testing in UK labs -  Animal Free Research UK">
            <a:extLst>
              <a:ext uri="{FF2B5EF4-FFF2-40B4-BE49-F238E27FC236}">
                <a16:creationId xmlns:a16="http://schemas.microsoft.com/office/drawing/2014/main" id="{8C3E4243-5EFF-9D17-5444-5B907397B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498" y="5216146"/>
            <a:ext cx="2311970" cy="153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EPs demand action plan to end animal testing in Europe">
            <a:extLst>
              <a:ext uri="{FF2B5EF4-FFF2-40B4-BE49-F238E27FC236}">
                <a16:creationId xmlns:a16="http://schemas.microsoft.com/office/drawing/2014/main" id="{BDFB03F5-EC18-D6B9-B0D7-B8355C46DA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3" y="5230330"/>
            <a:ext cx="2311969" cy="1538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573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E87B44-67E4-3A13-673B-F7E989A5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854" y="57451"/>
            <a:ext cx="7411055" cy="1481150"/>
          </a:xfrm>
        </p:spPr>
        <p:txBody>
          <a:bodyPr>
            <a:noAutofit/>
          </a:bodyPr>
          <a:lstStyle/>
          <a:p>
            <a:r>
              <a:rPr lang="en-GB" sz="3600" dirty="0"/>
              <a:t>2) To Develop and Test Potential Forms</a:t>
            </a:r>
            <a:br>
              <a:rPr lang="en-GB" sz="3600" dirty="0"/>
            </a:br>
            <a:r>
              <a:rPr lang="en-GB" sz="3600" dirty="0"/>
              <a:t> of Treatment for Diseases</a:t>
            </a:r>
            <a:endParaRPr lang="cy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0B6C2-3EBD-9EF5-4134-BCF7C53EF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708" y="1596051"/>
            <a:ext cx="7165346" cy="3159287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900" dirty="0"/>
              <a:t>Human diseases can be found in animals – equally beneficial to them (Kabene and Baabel, 2019).  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Thalidomide Tragedy – Babies born with a range of disabilities                       (The Thalidomide Trust, 2022).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Herceptin – “to treat breast cancer, oesophageal cancer and stomach cancer” (The National Health Service, 2019).</a:t>
            </a:r>
          </a:p>
          <a:p>
            <a:endParaRPr lang="en-GB" sz="22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7D99A37-D51D-CBE9-9F9E-FF4BDEE8A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2" r="19408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1C37A45-1823-7D3C-BFF7-0728BA677F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85" y="5295210"/>
            <a:ext cx="2496384" cy="1481150"/>
          </a:xfrm>
          <a:prstGeom prst="rect">
            <a:avLst/>
          </a:prstGeom>
          <a:noFill/>
        </p:spPr>
      </p:pic>
      <p:pic>
        <p:nvPicPr>
          <p:cNvPr id="6" name="Picture 5" descr="See the source image">
            <a:extLst>
              <a:ext uri="{FF2B5EF4-FFF2-40B4-BE49-F238E27FC236}">
                <a16:creationId xmlns:a16="http://schemas.microsoft.com/office/drawing/2014/main" id="{3F44B1A4-5F56-422E-58FF-56402C862FE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1" t="10649" r="1102" b="8274"/>
          <a:stretch/>
        </p:blipFill>
        <p:spPr bwMode="auto">
          <a:xfrm>
            <a:off x="5429029" y="5295210"/>
            <a:ext cx="2131879" cy="145283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152" name="Picture 8" descr="Thalidomide Babies And The Company That Was Responsible For Them">
            <a:extLst>
              <a:ext uri="{FF2B5EF4-FFF2-40B4-BE49-F238E27FC236}">
                <a16:creationId xmlns:a16="http://schemas.microsoft.com/office/drawing/2014/main" id="{123C9245-C2F2-6550-1948-3C00F41B51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497" y="5295210"/>
            <a:ext cx="2131878" cy="145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872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DA285-AEC0-A02A-CE82-C40F12F30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564" y="0"/>
            <a:ext cx="5978072" cy="1481150"/>
          </a:xfrm>
        </p:spPr>
        <p:txBody>
          <a:bodyPr>
            <a:normAutofit/>
          </a:bodyPr>
          <a:lstStyle/>
          <a:p>
            <a:r>
              <a:rPr lang="en-GB" dirty="0"/>
              <a:t>Criticisms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7C10E-BD28-A86D-43DA-E25A924C5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259" y="1166327"/>
            <a:ext cx="7293473" cy="4068147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“Unethical and Inhumane” (Meredith, 2022).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Peter Singer –Respect and equal consideration of interests     (Singer, 1990, p. 704).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Pain and Suffering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Common Animal Procedures </a:t>
            </a:r>
            <a:r>
              <a:rPr lang="en-GB" sz="20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Arial" panose="020B0604020202020204" pitchFamily="34" charset="0"/>
              </a:rPr>
              <a:t>(Human Society International, 2022). 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D195BDE-5109-DC1E-CBAB-5DECC5B6E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2" r="19408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7170" name="Picture 2" descr="The Truth About Animal Testing | PETA">
            <a:extLst>
              <a:ext uri="{FF2B5EF4-FFF2-40B4-BE49-F238E27FC236}">
                <a16:creationId xmlns:a16="http://schemas.microsoft.com/office/drawing/2014/main" id="{A50E60D1-C678-07C3-43C2-2A0F33C8F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662" y="5569728"/>
            <a:ext cx="1545879" cy="1157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1F300F-BB67-3802-D67C-D4932D118F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400" b="8443"/>
          <a:stretch/>
        </p:blipFill>
        <p:spPr>
          <a:xfrm>
            <a:off x="4158623" y="5559718"/>
            <a:ext cx="1707919" cy="1157917"/>
          </a:xfrm>
          <a:prstGeom prst="rect">
            <a:avLst/>
          </a:prstGeom>
        </p:spPr>
      </p:pic>
      <p:pic>
        <p:nvPicPr>
          <p:cNvPr id="1026" name="Picture 2" descr="Top Five Reasons to Stop Animal Testing | PETA">
            <a:extLst>
              <a:ext uri="{FF2B5EF4-FFF2-40B4-BE49-F238E27FC236}">
                <a16:creationId xmlns:a16="http://schemas.microsoft.com/office/drawing/2014/main" id="{5EE71192-97C4-D583-953E-A3F8244855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59" y="5560614"/>
            <a:ext cx="1836096" cy="1176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nimal Testing and the Alternatives -">
            <a:extLst>
              <a:ext uri="{FF2B5EF4-FFF2-40B4-BE49-F238E27FC236}">
                <a16:creationId xmlns:a16="http://schemas.microsoft.com/office/drawing/2014/main" id="{8278D48C-9C17-F875-7208-1B1C663FC0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1075" y="5578844"/>
            <a:ext cx="1767434" cy="1176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0515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7FFF1-2FF6-E7EB-81CD-4E2C88632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4208" y="-46654"/>
            <a:ext cx="7867650" cy="1481150"/>
          </a:xfrm>
        </p:spPr>
        <p:txBody>
          <a:bodyPr>
            <a:normAutofit/>
          </a:bodyPr>
          <a:lstStyle/>
          <a:p>
            <a:r>
              <a:rPr lang="en-GB" sz="3200" dirty="0"/>
              <a:t>3) To Protect the Safety of People, Animals </a:t>
            </a:r>
            <a:br>
              <a:rPr lang="en-GB" sz="3200" dirty="0"/>
            </a:br>
            <a:r>
              <a:rPr lang="en-GB" sz="3200" dirty="0"/>
              <a:t>and the Environment </a:t>
            </a:r>
            <a:endParaRPr lang="cy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63946-DE00-F14A-662B-9E599C953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371" y="1148905"/>
            <a:ext cx="7348513" cy="2163462"/>
          </a:xfrm>
        </p:spPr>
        <p:txBody>
          <a:bodyPr anchor="ctr">
            <a:normAutofit/>
          </a:bodyPr>
          <a:lstStyle/>
          <a:p>
            <a:r>
              <a:rPr lang="en-GB" sz="2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Arial" panose="020B0604020202020204" pitchFamily="34" charset="0"/>
              </a:rPr>
              <a:t>Animal research is policed and highly regulated.</a:t>
            </a:r>
          </a:p>
          <a:p>
            <a:r>
              <a:rPr lang="en-GB" sz="2100" dirty="0">
                <a:latin typeface="Garamond" panose="02020404030301010803" pitchFamily="18" charset="0"/>
              </a:rPr>
              <a:t>The researcher and the project must be separately licensed      (UK Government, 2022).</a:t>
            </a:r>
          </a:p>
          <a:p>
            <a:r>
              <a:rPr lang="en-GB" sz="2100" dirty="0">
                <a:latin typeface="Garamond" panose="02020404030301010803" pitchFamily="18" charset="0"/>
              </a:rPr>
              <a:t>Benefits of testing chemicals on animals                               (Understanding Animal Research, 2021).</a:t>
            </a:r>
            <a:endParaRPr lang="cy-GB" sz="2100" dirty="0">
              <a:latin typeface="Garamond" panose="02020404030301010803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38157F1A-DC5F-5353-94A4-0F283F6DD8E2}"/>
              </a:ext>
            </a:extLst>
          </p:cNvPr>
          <p:cNvSpPr txBox="1">
            <a:spLocks/>
          </p:cNvSpPr>
          <p:nvPr/>
        </p:nvSpPr>
        <p:spPr>
          <a:xfrm>
            <a:off x="113371" y="3416004"/>
            <a:ext cx="2401018" cy="73024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Criticisms</a:t>
            </a:r>
            <a:endParaRPr lang="cy-GB" sz="32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F45F5A1-7C28-8AA6-9123-50509C0E2344}"/>
              </a:ext>
            </a:extLst>
          </p:cNvPr>
          <p:cNvSpPr txBox="1">
            <a:spLocks/>
          </p:cNvSpPr>
          <p:nvPr/>
        </p:nvSpPr>
        <p:spPr>
          <a:xfrm>
            <a:off x="135664" y="3639074"/>
            <a:ext cx="7204861" cy="323195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Autofit/>
          </a:bodyPr>
          <a:lstStyle>
            <a:lvl1pPr marL="3429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000" dirty="0">
                <a:effectLst/>
                <a:latin typeface="Garamond" panose="02020404030301010803" pitchFamily="18" charset="0"/>
                <a:cs typeface="Arial" panose="020B0604020202020204" pitchFamily="34" charset="0"/>
              </a:rPr>
              <a:t>Treat animals “solely as instruments or objects for our own use” (Humphreys, 2016, p. 12).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effectLst/>
                <a:latin typeface="Garamond" panose="02020404030301010803" pitchFamily="18" charset="0"/>
                <a:cs typeface="Arial" panose="020B0604020202020204" pitchFamily="34" charset="0"/>
              </a:rPr>
              <a:t>“Equal interest in being free to live life natural to their own kind”</a:t>
            </a:r>
            <a:r>
              <a:rPr lang="en-GB" sz="20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Arial" panose="020B0604020202020204" pitchFamily="34" charset="0"/>
              </a:rPr>
              <a:t> (Humphreys, 2016, p. 19). 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Garamond" panose="02020404030301010803" pitchFamily="18" charset="0"/>
              </a:rPr>
              <a:t>Equality - Moral Idea </a:t>
            </a:r>
            <a:r>
              <a:rPr lang="en-GB" sz="2000" dirty="0">
                <a:effectLst/>
              </a:rPr>
              <a:t>(Singer, 1990, p. 703)</a:t>
            </a:r>
            <a:endParaRPr lang="cy-GB" sz="2000" dirty="0">
              <a:latin typeface="Garamond" panose="02020404030301010803" pitchFamily="18" charset="0"/>
            </a:endParaRPr>
          </a:p>
        </p:txBody>
      </p:sp>
      <p:pic>
        <p:nvPicPr>
          <p:cNvPr id="10" name="Picture 9" descr="How Supporting Human Rights and Animal Rights Helps Us All">
            <a:extLst>
              <a:ext uri="{FF2B5EF4-FFF2-40B4-BE49-F238E27FC236}">
                <a16:creationId xmlns:a16="http://schemas.microsoft.com/office/drawing/2014/main" id="{575EEE25-C873-A602-1A36-3D07262448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1" t="5601" r="9590" b="7190"/>
          <a:stretch/>
        </p:blipFill>
        <p:spPr bwMode="auto">
          <a:xfrm>
            <a:off x="8855073" y="3790105"/>
            <a:ext cx="2033459" cy="20712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122" name="Picture 2" descr="Equality">
            <a:extLst>
              <a:ext uri="{FF2B5EF4-FFF2-40B4-BE49-F238E27FC236}">
                <a16:creationId xmlns:a16="http://schemas.microsoft.com/office/drawing/2014/main" id="{C3A88D43-73F2-92DF-F25B-27640C83B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5601" y="283594"/>
            <a:ext cx="3012402" cy="150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93517E-D1B8-F13D-F885-C42DCE19272A}"/>
              </a:ext>
            </a:extLst>
          </p:cNvPr>
          <p:cNvSpPr txBox="1"/>
          <p:nvPr/>
        </p:nvSpPr>
        <p:spPr>
          <a:xfrm>
            <a:off x="7565676" y="6002927"/>
            <a:ext cx="46905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Arial" panose="020B0604020202020204" pitchFamily="34" charset="0"/>
              </a:rPr>
              <a:t>“Earth was created for all of us, not some of us”</a:t>
            </a:r>
          </a:p>
          <a:p>
            <a:pPr algn="ctr"/>
            <a:r>
              <a:rPr lang="en-GB" dirty="0">
                <a:latin typeface="Garamond" panose="02020404030301010803" pitchFamily="18" charset="0"/>
                <a:ea typeface="Calibri" panose="020F0502020204030204" pitchFamily="34" charset="0"/>
                <a:cs typeface="Arial" panose="020B0604020202020204" pitchFamily="34" charset="0"/>
              </a:rPr>
              <a:t>- Anthony Williams</a:t>
            </a:r>
            <a:r>
              <a:rPr lang="en-GB" sz="18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cy-GB" dirty="0"/>
          </a:p>
        </p:txBody>
      </p:sp>
      <p:pic>
        <p:nvPicPr>
          <p:cNvPr id="2050" name="Picture 2" descr="Right, Wrong, or just Different? – Communicating Health, Science and the  Environment">
            <a:extLst>
              <a:ext uri="{FF2B5EF4-FFF2-40B4-BE49-F238E27FC236}">
                <a16:creationId xmlns:a16="http://schemas.microsoft.com/office/drawing/2014/main" id="{0418C56E-F687-3AFC-DE98-4CD3952F22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3642" y="1880313"/>
            <a:ext cx="25146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6622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B8312-4EB4-A07F-51C2-8E87FBC5D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3486" y="452201"/>
            <a:ext cx="3878079" cy="1265254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03BA9-E993-36BA-003D-C668B141B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203" y="1945099"/>
            <a:ext cx="6724523" cy="3415672"/>
          </a:xfrm>
        </p:spPr>
        <p:txBody>
          <a:bodyPr anchor="ctr">
            <a:normAutofit fontScale="92500"/>
          </a:bodyPr>
          <a:lstStyle/>
          <a:p>
            <a:r>
              <a:rPr lang="en-GB" dirty="0"/>
              <a:t>Equal Rights and Equal Consideration of Interests.</a:t>
            </a:r>
          </a:p>
          <a:p>
            <a:r>
              <a:rPr lang="en-GB" dirty="0"/>
              <a:t>No justification for the pain and suffering animals experience. </a:t>
            </a:r>
          </a:p>
          <a:p>
            <a:r>
              <a:rPr lang="en-GB" dirty="0"/>
              <a:t>Provided major breakthroughs in discovering life-changing treatments. </a:t>
            </a:r>
          </a:p>
          <a:p>
            <a:r>
              <a:rPr lang="en-GB" dirty="0"/>
              <a:t>Incredible advancements made to healthcare. </a:t>
            </a:r>
          </a:p>
          <a:p>
            <a:r>
              <a:rPr lang="en-GB" dirty="0"/>
              <a:t>Any pain or suffering is always planned to be minimal. </a:t>
            </a:r>
          </a:p>
          <a:p>
            <a:endParaRPr lang="cy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176A128-487B-7FAC-A802-DA70A7469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2" r="19408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1026" name="Picture 2" descr="Equal Rights Sign Vector Illustration. Human Rights, Equality in Society  Concept Stock Vector - Illustration of employment, society: 156926804">
            <a:extLst>
              <a:ext uri="{FF2B5EF4-FFF2-40B4-BE49-F238E27FC236}">
                <a16:creationId xmlns:a16="http://schemas.microsoft.com/office/drawing/2014/main" id="{40235877-6A5C-78A8-EBA9-7CB4437097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337" y="5218175"/>
            <a:ext cx="2778376" cy="138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61646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CFBD5-4618-75F8-12AE-7DB7E48B6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3527" y="108662"/>
            <a:ext cx="5171557" cy="1257300"/>
          </a:xfrm>
        </p:spPr>
        <p:txBody>
          <a:bodyPr/>
          <a:lstStyle/>
          <a:p>
            <a:r>
              <a:rPr lang="en-GB" dirty="0"/>
              <a:t>Bibliography 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A2A41-8CF6-AE13-A4BB-14F08CEB73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230" y="1104704"/>
            <a:ext cx="10353762" cy="5417394"/>
          </a:xfrm>
        </p:spPr>
        <p:txBody>
          <a:bodyPr>
            <a:noAutofit/>
          </a:bodyPr>
          <a:lstStyle/>
          <a:p>
            <a:endParaRPr lang="en-US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Cochrane, Alasdair. (2007). Animal Rights and Animal Experiments: An interest-based approach.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 Publica, 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13(3), pp. 293-318.</a:t>
            </a: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Britannica Encyclopedia, (2022).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Should Animals be Used for Scientific or Commercial Testing?. 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https://animal-testing.procon.org/</a:t>
            </a: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Humphreys, Rebekah. (2016). Dignity and Its Violation Examined within the Context of Animal Ethics. In: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Ethics and the Environment, 21(2)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pp. 143-162.</a:t>
            </a: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Goodall, Jane. (2013).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Dr. Jane Goodall: Animal Experiments Are 'Morally Wrong and Unacceptable'. 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https://www.peta.org/blog/dr-jane-goodall-animal-experiments-morally-wrong-unacceptable/</a:t>
            </a:r>
            <a:endParaRPr lang="en-US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Foundation for Biomedical Research, (2021).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Animal Research?. 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https://fbresearch.org/animal-research/</a:t>
            </a: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Human Society International, (2022).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 Animal Testing.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</a:t>
            </a:r>
            <a:r>
              <a:rPr lang="en-US" sz="15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https://www.hsi.org/news-media/about/</a:t>
            </a: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Meredith, John. (2022).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 Animal Research Ethical?. 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https://www.understandinganimalresearch.org.uk/news/ethics-of-animal-research</a:t>
            </a: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Singer, Peter. [1975], (1990). All Animals Are Equal. In: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Animal Liberation. 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2nd Edition ed. New York: New York Review Books.</a:t>
            </a: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5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cy-GB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6900" indent="0">
              <a:buNone/>
            </a:pP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250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79ABB-1FA3-9BF9-4EA7-FEBA666F6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697" y="115077"/>
            <a:ext cx="4876088" cy="1257300"/>
          </a:xfrm>
        </p:spPr>
        <p:txBody>
          <a:bodyPr/>
          <a:lstStyle/>
          <a:p>
            <a:r>
              <a:rPr lang="en-GB" dirty="0"/>
              <a:t>Bibliography 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B5848-3860-5FCB-6245-0F9F7D434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860" y="1292679"/>
            <a:ext cx="10353762" cy="3714749"/>
          </a:xfrm>
        </p:spPr>
        <p:txBody>
          <a:bodyPr>
            <a:noAutofit/>
          </a:bodyPr>
          <a:lstStyle/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Kabene, Stefane and Said Baabel, (2019).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Bioethics: A Look At Animal Testing In Medicine And Cosmetics In The UK. 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https://www.ncbi.nlm.nih.gov/pmc/articles/PMC7166243/#B5</a:t>
            </a: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National Health Service, (2019).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Herceptin (trastuzumab).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</a:t>
            </a:r>
            <a:r>
              <a:rPr lang="en-US" sz="15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https://www.nhs.uk/conditions/herceptin/</a:t>
            </a: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Thalidomide Trust, (2022).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 Thalidomide. 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https://www.thalidomidetrust.org/about-us/about-thalidomide/</a:t>
            </a: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Government, (2022).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Animal Scientific Procedures. 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https://www.health-ni.gov.uk/articles/animal-scientific-procedures</a:t>
            </a: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Parliament, (2002).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House of Lords - Animals In Scientific Procedures - Report.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https://publications.parliament.uk/pa/ld200102/ldselect/ldanimal/150/15004.htm#a7</a:t>
            </a: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Understanding Animal Research, (2021).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Animal Research. 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https://www.animalresearch.info/en/designing-research/why-animals-are-used/</a:t>
            </a: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Understanding Animal Research, (2022).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 are Animals Used in Scientific Research?. 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https://www.understandinganimalresearch.org.uk/application/files/5916/5226/6815/Why_are_animals_used_in_scientific_research.pdf</a:t>
            </a: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of Oxford, (2022).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Using Animals: An Overview.</a:t>
            </a:r>
            <a:b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https://www.ox.ac.uk/news-and-events/animal-research/research-using-animals-an-overview</a:t>
            </a:r>
            <a:endParaRPr lang="en-US" sz="1500" u="sng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cy-GB" sz="1500" dirty="0"/>
          </a:p>
        </p:txBody>
      </p:sp>
    </p:spTree>
    <p:extLst>
      <p:ext uri="{BB962C8B-B14F-4D97-AF65-F5344CB8AC3E}">
        <p14:creationId xmlns:p14="http://schemas.microsoft.com/office/powerpoint/2010/main" val="10874012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C4C00F4-06E9-43E3-AD97-88A857CEFA82}">
  <ds:schemaRefs>
    <ds:schemaRef ds:uri="http://purl.org/dc/terms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71af3243-3dd4-4a8d-8c0d-dd76da1f02a5"/>
    <ds:schemaRef ds:uri="16c05727-aa75-4e4a-9b5f-8a80a1165891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{2C9FB1CB-F1DF-444D-A8ED-3A5C68A47F38}tf55705232_win32</Template>
  <TotalTime>0</TotalTime>
  <Words>1053</Words>
  <Application>Microsoft Office PowerPoint</Application>
  <PresentationFormat>Widescreen</PresentationFormat>
  <Paragraphs>69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Garamond</vt:lpstr>
      <vt:lpstr>Goudy Old Style</vt:lpstr>
      <vt:lpstr>Wingdings 2</vt:lpstr>
      <vt:lpstr>SlateVTI</vt:lpstr>
      <vt:lpstr>The Use of Animals in Research</vt:lpstr>
      <vt:lpstr>Introduction </vt:lpstr>
      <vt:lpstr>1) To Improve our Understanding of Biology  </vt:lpstr>
      <vt:lpstr>Criticisms</vt:lpstr>
      <vt:lpstr>2) To Develop and Test Potential Forms  of Treatment for Diseases</vt:lpstr>
      <vt:lpstr>Criticisms</vt:lpstr>
      <vt:lpstr>3) To Protect the Safety of People, Animals  and the Environment </vt:lpstr>
      <vt:lpstr>Conclusion </vt:lpstr>
      <vt:lpstr>Bibliography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Use of Animals in Research</dc:title>
  <dc:creator>Catrin Hughes</dc:creator>
  <cp:lastModifiedBy>Catrin Hughes</cp:lastModifiedBy>
  <cp:revision>1</cp:revision>
  <cp:lastPrinted>2022-11-09T12:01:14Z</cp:lastPrinted>
  <dcterms:created xsi:type="dcterms:W3CDTF">2022-11-05T14:45:46Z</dcterms:created>
  <dcterms:modified xsi:type="dcterms:W3CDTF">2022-11-09T17:09:48Z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