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0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59" r:id="rId6"/>
    <p:sldId id="262" r:id="rId7"/>
    <p:sldId id="261" r:id="rId8"/>
    <p:sldId id="263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84" d="100"/>
          <a:sy n="84" d="100"/>
        </p:scale>
        <p:origin x="62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9E4D96-725F-434C-A44F-B3624F81CBF4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E22A2-7487-4F14-82D5-846AE9B2CA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164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Raffels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has extended to many geographical locations under Accor parentage.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loved by past, present, and future generations in Singapore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73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hotel atmosphere provides endless possibilities where imagination takes flight and inspiration rises. The hotel is provided with magnificent landmarks ranging from city salons to tropical beaches and green gardens.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024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hotel atmosphere provides endless possibilities where imagination takes flight and inspiration rises. The hotel is provided with magnificent landmarks ranging from city salons to tropical beaches and green gardens.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114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Guest service providers are typically available at the front desks of the hotels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849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guests arrive hotel they are provided with a welcome drink and friendly staff greet the guests and help in the check-in process.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hotel provides sophisticated, sumptuous, and individual suites for business and leisure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travelers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364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far more than just providing bedding or meals as it is also responsible for providing comfort and a joyful experience by welcoming guests. Hospitality also develops positive customer experiences that are not just fulfilling customer needs.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649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professionals should have well-developed interpersonal skills to develop positive relations and effective interactions with guests from diverse backgrounds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753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It also includes food with the perfect blend of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flavors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suitable for occasions and rituals. The hotel has culinary experts and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mixologists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who transfer their crafts to food. The hotel also provides cooking classes to their guests who are interested in learning new skills.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hotel provides luxurious halts with tailor-made experiences and fitness art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5814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 and culture are the major aspects of Raffle where heritage meets in art, architecture, film, music, photography, adventurous exchange, and literature. Raffles provides the experience of a living gallery, a museum that preserves historical experiences, and a cultural catalyst where new ideas are generated (Raffles, 2024 c).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E22A2-7487-4F14-82D5-846AE9B2CA7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005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684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408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69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19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157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05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988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80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305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920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942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CD0AB47-24FC-47C2-B093-D0E42F963847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2AFBC46-8A28-4883-995E-11E02C48F586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893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1" r:id="rId1"/>
    <p:sldLayoutId id="2147483892" r:id="rId2"/>
    <p:sldLayoutId id="2147483893" r:id="rId3"/>
    <p:sldLayoutId id="2147483894" r:id="rId4"/>
    <p:sldLayoutId id="2147483895" r:id="rId5"/>
    <p:sldLayoutId id="2147483896" r:id="rId6"/>
    <p:sldLayoutId id="2147483897" r:id="rId7"/>
    <p:sldLayoutId id="2147483898" r:id="rId8"/>
    <p:sldLayoutId id="2147483899" r:id="rId9"/>
    <p:sldLayoutId id="2147483900" r:id="rId10"/>
    <p:sldLayoutId id="21474839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t="-34000" b="-3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49779" y="3951111"/>
            <a:ext cx="850053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The Role &amp; Importance of Hospitality &amp; Guest Services within the Hotel Industry</a:t>
            </a:r>
          </a:p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BMIH4003</a:t>
            </a:r>
          </a:p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Hospitality &amp; Guest Services</a:t>
            </a:r>
          </a:p>
          <a:p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23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538134" y="1027289"/>
            <a:ext cx="652497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Introduction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12711" y="1952978"/>
            <a:ext cx="650239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Raffles is committed to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develop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world of beauty, inspiration, and wonder for its guests, community, and staff.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was established by four Persian-Armenian brothers in 1887 in the Golden Age of Travel in Singapore.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was named after the father of modern Singapore, Sir Stamford Raffles.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Raffles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embedded in culture, civilization, port, and emerald coves across continents in France, Maldives, Dubai, and Angkor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Raffles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developing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icons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London, Istanbul, Jakarta, and Doha.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0746" r="8358"/>
          <a:stretch/>
        </p:blipFill>
        <p:spPr>
          <a:xfrm>
            <a:off x="8477956" y="2381955"/>
            <a:ext cx="3160889" cy="27919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53482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57536"/>
            <a:ext cx="10058400" cy="1450757"/>
          </a:xfrm>
        </p:spPr>
        <p:txBody>
          <a:bodyPr/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08293"/>
            <a:ext cx="6951698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 is considered to be an excellent destination for celebrations and meetings for great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minds.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provides meeting and celebration facilities according to customer requirements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provided are flexible and seamlessly adapt to the goals of occasions that remain memorable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 provides an experience of a dreamy wedding for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couples.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allows individuals to choose locations where they will make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vows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(Raffles, 2024 a).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GB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143" y="2393421"/>
            <a:ext cx="1977022" cy="20115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8891385" y="4605384"/>
            <a:ext cx="2168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a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092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57536"/>
            <a:ext cx="10058400" cy="1450757"/>
          </a:xfrm>
        </p:spPr>
        <p:txBody>
          <a:bodyPr/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08293"/>
            <a:ext cx="6951698" cy="4023360"/>
          </a:xfrm>
        </p:spPr>
        <p:txBody>
          <a:bodyPr/>
          <a:lstStyle/>
          <a:p>
            <a:endParaRPr lang="en-US" dirty="0"/>
          </a:p>
          <a:p>
            <a:endParaRPr lang="en-GB" b="1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9145187" y="5846987"/>
            <a:ext cx="2168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a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98074" y="2359378"/>
            <a:ext cx="69765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Raffles Hotel puts the business goals first for all business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individuals,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also has open-air spaces that will enhance and inspire the thinking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process during meetings.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also provides facilities for their guests to make amazing memories since 1887.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has glamorous ballrooms and villas with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exceptional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services, and culinary artistry (Raffles, 2024 a).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402" y="1896349"/>
            <a:ext cx="1665936" cy="16750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9455" y="3571435"/>
            <a:ext cx="1780831" cy="20340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8839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scope, and role of guest services and facilities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68312"/>
            <a:ext cx="6613031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 is an important division of the hospitality sector.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of guest services is to provide a joyful experience in hotel spas, event venues, and sports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facilities.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the guest service provider is to assist and greet guests,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fulfil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their requests, answer calls, issue keys, deal with payments, and provide recommendations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scope of guest service is to ensure an excellent customer service experience and have easy access to guest's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8427" y="3879992"/>
            <a:ext cx="2705100" cy="1685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b="6279"/>
          <a:stretch/>
        </p:blipFill>
        <p:spPr>
          <a:xfrm>
            <a:off x="8585880" y="2253259"/>
            <a:ext cx="2990193" cy="13478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0366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scope, and role of guest services and facilities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51570"/>
            <a:ext cx="7008142" cy="3256844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 guest services start when the guests confirm their reservations as the hole welcomes its guests by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email.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provides clean, comfortable, and stylish rooms for guests that enhance their living experience (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2024). 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rooms are spacious with the capacity to hold 4 guests and are provided with a balcony with a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breath-taking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view. 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charges for these rooms depend on per-night stays (Raffles, 2024 b).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5669" y="1818712"/>
            <a:ext cx="3038713" cy="1827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2088" y="3727664"/>
            <a:ext cx="2393671" cy="21900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8287336" y="5999061"/>
            <a:ext cx="3375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b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132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946" y="636559"/>
            <a:ext cx="9604587" cy="989041"/>
          </a:xfrm>
        </p:spPr>
        <p:txBody>
          <a:bodyPr/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28800"/>
            <a:ext cx="6263076" cy="4040294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an important aspect of service quality that makes a difference in customer 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value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and 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 feel respected and appreciated that is the extra mile of welcoming 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guests.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 highly competitive hotel environment hospitality stands out hotel in the race of 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competition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(Khan et al., 2015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also helpful in developing strong relations with customers and helps in developing community </a:t>
            </a: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sense.</a:t>
            </a:r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1407" y="2004660"/>
            <a:ext cx="3113616" cy="12973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7523" y="3568171"/>
            <a:ext cx="2857500" cy="16002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Rectangle 6"/>
          <p:cNvSpPr/>
          <p:nvPr/>
        </p:nvSpPr>
        <p:spPr>
          <a:xfrm>
            <a:off x="8720832" y="5249876"/>
            <a:ext cx="17828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(Khan et al., 2015).</a:t>
            </a:r>
          </a:p>
        </p:txBody>
      </p:sp>
    </p:spTree>
    <p:extLst>
      <p:ext uri="{BB962C8B-B14F-4D97-AF65-F5344CB8AC3E}">
        <p14:creationId xmlns:p14="http://schemas.microsoft.com/office/powerpoint/2010/main" val="3161974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946" y="636559"/>
            <a:ext cx="9604587" cy="989041"/>
          </a:xfrm>
        </p:spPr>
        <p:txBody>
          <a:bodyPr/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28800"/>
            <a:ext cx="6263076" cy="4040294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 reflection of the hotel brand and helps in developing a positive brand image and reputation</a:t>
            </a:r>
            <a:r>
              <a:rPr lang="en-US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also a skill or a set of soft skills, attitudes, and perceptions that are very important for the hotel </a:t>
            </a:r>
            <a:r>
              <a:rPr lang="en-GB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industry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Exceptional hospitality 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services hotels can strengthen </a:t>
            </a:r>
            <a:r>
              <a:rPr lang="en-US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 and develop a positive </a:t>
            </a:r>
            <a:r>
              <a:rPr lang="en-US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Gursoy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2019). </a:t>
            </a:r>
            <a:endParaRPr lang="en-US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professionals should have well-developed interpersonal </a:t>
            </a:r>
            <a:r>
              <a:rPr lang="en-GB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skills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(Luka, 2015).</a:t>
            </a:r>
            <a:endParaRPr lang="en-US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7586" y="2092325"/>
            <a:ext cx="2762250" cy="16573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9023" y="4216400"/>
            <a:ext cx="2619375" cy="17430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9249940" y="3749675"/>
            <a:ext cx="199445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Gursoy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2019).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60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do hotels meet/exceed guest expectations?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6308231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gastronomic journey of Raffles travels from good food to good company. 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providing foods from the chef’s table to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Michelin-in-the-wild.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also includes food with the perfect blend of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flavors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suitable for occasions and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rituals.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 considers guests' well-being as a way of life and develops new crafts that meet the needs of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</a:t>
            </a:r>
          </a:p>
          <a:p>
            <a:pPr lvl="0"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has also partnered with local brands to ensure the world-class wellness of their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guests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c).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8098" y="1937174"/>
            <a:ext cx="2825308" cy="17768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8098" y="3793066"/>
            <a:ext cx="2956118" cy="192347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229600" y="5971822"/>
            <a:ext cx="3589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c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160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do hotels meet/exceed guest expectations?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6308231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 and culture are the major aspects of Raffle where heritage meets in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art, architecture and literature.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 provides the experience of a living gallery, a museum that preserves historical </a:t>
            </a: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experiences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c).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2023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Raffel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ranked number 2 in best hotel brand and was awarded with Travel and Leisure World’s best award. 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 the hotel was awarded two awards for World’s Best award and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Conde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Nast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Travelers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(Raffles, 2024).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229600" y="5971822"/>
            <a:ext cx="3589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(Raffles, 2024 c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603935" y="1845735"/>
            <a:ext cx="3215531" cy="20150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8799" y="3969176"/>
            <a:ext cx="1861784" cy="18617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1266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636559"/>
            <a:ext cx="9326880" cy="1045486"/>
          </a:xfrm>
        </p:spPr>
        <p:txBody>
          <a:bodyPr/>
          <a:lstStyle/>
          <a:p>
            <a:pPr lvl="0"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committed to developing a world of beauty, inspiration, and wonder for its guests, community, and staff. 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been extended to different countries and continents around the world. </a:t>
            </a:r>
            <a:endParaRPr lang="en-GB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Consumers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approach Raffles for weddings, business meetings, and celebrations. </a:t>
            </a:r>
            <a:endParaRPr lang="en-US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is providing an excellent guest service experience to its guests and ensures their comfort and joy. </a:t>
            </a:r>
            <a:endParaRPr lang="en-US" sz="1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1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has also been awarded with many awards in recent years.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68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9209" y="681714"/>
            <a:ext cx="9954542" cy="989041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Ali, B.J.,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Gardi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Jabbar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Othman, B., Ali Ahmed, S.,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Burhan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Ismael, N.,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Abdalla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Hamza, P.,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Mahmood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Aziz, H.,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Sabir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B.Y.,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Sorguli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 and Anwar, G., 2021. Hotel service quality: The impact of service quality on customer satisfaction in hospitality 5(3), pp.14-28.</a:t>
            </a:r>
          </a:p>
          <a:p>
            <a:pPr algn="just"/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Gursoy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Boğan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Dedeoğlu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B.B. and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Çalışkan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2019. Residents' perceptions of hotels' corporate social responsibility initiatives and its impact on residents' sentiments to community and support for additional tourism development. Journal of Hospitality and Tourism Management, 39, pp.117-128.</a:t>
            </a:r>
          </a:p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Khan, I.,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Garg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R.J. and Rahman, Z., 2015. Customer service experience in hotel operations: An empirical analysis.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Procedia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-Social and Behavioral Sciences, 189, pp.266-274.</a:t>
            </a:r>
          </a:p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Luka, I., 2015. Enhancing employability skills for tourism and hospitality industry employees in Europe. Journal of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Turiba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University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Acta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Prosperitatis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6, pp.75-94.</a:t>
            </a:r>
          </a:p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Raffles, 2024 a. Occasions at Raffles Hotel. [online] Available at: https://www.raffles.com/meetings-and-events/ </a:t>
            </a:r>
          </a:p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Raffles, 2024 b. Rooms &amp; Suites at Raffles Istanbul. [online] Available at: https://www.raffles.com/istanbul/rooms-and-suites/ [Accessed 28 Feb. 2024].</a:t>
            </a:r>
          </a:p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Raffles, 2024 c. Experiences at Raffles Hotel. [online] Available at: https://www.raffles.com/experiences/ [Accessed 28 Feb. 2024].</a:t>
            </a:r>
          </a:p>
          <a:p>
            <a:pPr algn="just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Raffles, 2024. About at Raffles Hotel. [online] Available at: https://www.raffles.com/about/#timeline-item-7e4280244b </a:t>
            </a:r>
          </a:p>
          <a:p>
            <a:pPr algn="just"/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2024. Raffles user reviews. https://www.tripadvisor.com/ShowUserReviews-g294229-d6897800-r937830042-Raffles_Jakarta-Jakarta_Java.html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98735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54</TotalTime>
  <Words>1533</Words>
  <Application>Microsoft Office PowerPoint</Application>
  <PresentationFormat>Widescreen</PresentationFormat>
  <Paragraphs>100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Calibri Light</vt:lpstr>
      <vt:lpstr>Times New Roman</vt:lpstr>
      <vt:lpstr>Wingdings</vt:lpstr>
      <vt:lpstr>Retrospect</vt:lpstr>
      <vt:lpstr>PowerPoint Presentation</vt:lpstr>
      <vt:lpstr>PowerPoint Presentation</vt:lpstr>
      <vt:lpstr>Main consumers </vt:lpstr>
      <vt:lpstr>Main consumers </vt:lpstr>
      <vt:lpstr>Nature, scope, and role of guest services and facilities </vt:lpstr>
      <vt:lpstr>Nature, scope, and role of guest services and facilities </vt:lpstr>
      <vt:lpstr>Importance of Hospitality </vt:lpstr>
      <vt:lpstr>Importance of Hospitality </vt:lpstr>
      <vt:lpstr>How do hotels meet/exceed guest expectations? </vt:lpstr>
      <vt:lpstr>How do hotels meet/exceed guest expectations? </vt:lpstr>
      <vt:lpstr>Conclusion </vt:lpstr>
      <vt:lpstr> 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QA</cp:lastModifiedBy>
  <cp:revision>9</cp:revision>
  <dcterms:created xsi:type="dcterms:W3CDTF">2024-02-28T12:13:36Z</dcterms:created>
  <dcterms:modified xsi:type="dcterms:W3CDTF">2024-02-29T12:19:05Z</dcterms:modified>
</cp:coreProperties>
</file>