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9.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0.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 id="2147483666" r:id="rId3"/>
    <p:sldMasterId id="2147483668" r:id="rId4"/>
    <p:sldMasterId id="2147483680" r:id="rId5"/>
    <p:sldMasterId id="2147483685" r:id="rId6"/>
    <p:sldMasterId id="2147483690" r:id="rId7"/>
    <p:sldMasterId id="2147483710" r:id="rId8"/>
    <p:sldMasterId id="2147483724" r:id="rId9"/>
    <p:sldMasterId id="2147483748" r:id="rId10"/>
    <p:sldMasterId id="2147483753" r:id="rId11"/>
  </p:sldMasterIdLst>
  <p:notesMasterIdLst>
    <p:notesMasterId r:id="rId42"/>
  </p:notesMasterIdLst>
  <p:sldIdLst>
    <p:sldId id="455" r:id="rId12"/>
    <p:sldId id="273" r:id="rId13"/>
    <p:sldId id="510" r:id="rId14"/>
    <p:sldId id="464" r:id="rId15"/>
    <p:sldId id="477" r:id="rId16"/>
    <p:sldId id="332" r:id="rId17"/>
    <p:sldId id="508" r:id="rId18"/>
    <p:sldId id="507" r:id="rId19"/>
    <p:sldId id="482" r:id="rId20"/>
    <p:sldId id="290" r:id="rId21"/>
    <p:sldId id="366" r:id="rId22"/>
    <p:sldId id="463" r:id="rId23"/>
    <p:sldId id="481" r:id="rId24"/>
    <p:sldId id="330" r:id="rId25"/>
    <p:sldId id="483" r:id="rId26"/>
    <p:sldId id="300" r:id="rId27"/>
    <p:sldId id="495" r:id="rId28"/>
    <p:sldId id="465" r:id="rId29"/>
    <p:sldId id="496" r:id="rId30"/>
    <p:sldId id="466" r:id="rId31"/>
    <p:sldId id="511" r:id="rId32"/>
    <p:sldId id="445" r:id="rId33"/>
    <p:sldId id="457" r:id="rId34"/>
    <p:sldId id="500" r:id="rId35"/>
    <p:sldId id="501" r:id="rId36"/>
    <p:sldId id="502" r:id="rId37"/>
    <p:sldId id="279" r:id="rId38"/>
    <p:sldId id="356" r:id="rId39"/>
    <p:sldId id="470" r:id="rId40"/>
    <p:sldId id="49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Evans (Institute of Management and Health)" initials="HE(oMaH" lastIdx="1" clrIdx="0">
    <p:extLst>
      <p:ext uri="{19B8F6BF-5375-455C-9EA6-DF929625EA0E}">
        <p15:presenceInfo xmlns:p15="http://schemas.microsoft.com/office/powerpoint/2012/main" userId="S::h.evans1@uwtsd.ac.uk::d9a8b39e-a9d4-4d81-a719-001f6364ef6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547FC7-2915-45A8-A53C-0DD49E943131}" v="69" dt="2023-11-21T08:54:07.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77" autoAdjust="0"/>
    <p:restoredTop sz="79141" autoAdjust="0"/>
  </p:normalViewPr>
  <p:slideViewPr>
    <p:cSldViewPr snapToGrid="0">
      <p:cViewPr>
        <p:scale>
          <a:sx n="79" d="100"/>
          <a:sy n="79" d="100"/>
        </p:scale>
        <p:origin x="780" y="5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microsoft.com/office/2015/10/relationships/revisionInfo" Target="revisionInfo.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commentAuthors" Target="commentAuthors.xml"/><Relationship Id="rId48" Type="http://schemas.microsoft.com/office/2016/11/relationships/changesInfo" Target="changesInfos/changesInfo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theme" Target="theme/theme1.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6569352B-B0C4-4AA5-B521-DDD7FD49BFB1}"/>
    <pc:docChg chg="custSel delSld modSld sldOrd">
      <pc:chgData name="Christopher Wilkin" userId="10363294-769d-46d1-9962-1839b2820248" providerId="ADAL" clId="{6569352B-B0C4-4AA5-B521-DDD7FD49BFB1}" dt="2023-05-05T08:36:18.304" v="69" actId="1076"/>
      <pc:docMkLst>
        <pc:docMk/>
      </pc:docMkLst>
      <pc:sldChg chg="modSp mod">
        <pc:chgData name="Christopher Wilkin" userId="10363294-769d-46d1-9962-1839b2820248" providerId="ADAL" clId="{6569352B-B0C4-4AA5-B521-DDD7FD49BFB1}" dt="2023-05-05T08:09:56.987" v="57" actId="20577"/>
        <pc:sldMkLst>
          <pc:docMk/>
          <pc:sldMk cId="1131935523" sldId="288"/>
        </pc:sldMkLst>
        <pc:spChg chg="mod">
          <ac:chgData name="Christopher Wilkin" userId="10363294-769d-46d1-9962-1839b2820248" providerId="ADAL" clId="{6569352B-B0C4-4AA5-B521-DDD7FD49BFB1}" dt="2023-05-05T08:09:56.987" v="57" actId="20577"/>
          <ac:spMkLst>
            <pc:docMk/>
            <pc:sldMk cId="1131935523" sldId="288"/>
            <ac:spMk id="2" creationId="{39450539-3BEF-46BA-A10B-07B76B7996A5}"/>
          </ac:spMkLst>
        </pc:spChg>
      </pc:sldChg>
      <pc:sldChg chg="modSp mod">
        <pc:chgData name="Christopher Wilkin" userId="10363294-769d-46d1-9962-1839b2820248" providerId="ADAL" clId="{6569352B-B0C4-4AA5-B521-DDD7FD49BFB1}" dt="2023-05-05T08:13:25.223" v="63" actId="1076"/>
        <pc:sldMkLst>
          <pc:docMk/>
          <pc:sldMk cId="696797890" sldId="300"/>
        </pc:sldMkLst>
        <pc:picChg chg="mod">
          <ac:chgData name="Christopher Wilkin" userId="10363294-769d-46d1-9962-1839b2820248" providerId="ADAL" clId="{6569352B-B0C4-4AA5-B521-DDD7FD49BFB1}" dt="2023-05-05T08:13:25.223" v="63" actId="1076"/>
          <ac:picMkLst>
            <pc:docMk/>
            <pc:sldMk cId="696797890" sldId="300"/>
            <ac:picMk id="4" creationId="{E36131C7-DD93-15EB-14DE-F529AE757879}"/>
          </ac:picMkLst>
        </pc:picChg>
      </pc:sldChg>
      <pc:sldChg chg="addSp delSp modSp mod ord">
        <pc:chgData name="Christopher Wilkin" userId="10363294-769d-46d1-9962-1839b2820248" providerId="ADAL" clId="{6569352B-B0C4-4AA5-B521-DDD7FD49BFB1}" dt="2023-05-04T13:26:12.201" v="25" actId="1076"/>
        <pc:sldMkLst>
          <pc:docMk/>
          <pc:sldMk cId="3864157583" sldId="305"/>
        </pc:sldMkLst>
        <pc:spChg chg="mod">
          <ac:chgData name="Christopher Wilkin" userId="10363294-769d-46d1-9962-1839b2820248" providerId="ADAL" clId="{6569352B-B0C4-4AA5-B521-DDD7FD49BFB1}" dt="2023-05-04T13:26:12.201" v="25" actId="1076"/>
          <ac:spMkLst>
            <pc:docMk/>
            <pc:sldMk cId="3864157583" sldId="305"/>
            <ac:spMk id="3" creationId="{1C303D94-3CE3-42C9-AA0E-CF60604E197D}"/>
          </ac:spMkLst>
        </pc:spChg>
        <pc:spChg chg="add del mod">
          <ac:chgData name="Christopher Wilkin" userId="10363294-769d-46d1-9962-1839b2820248" providerId="ADAL" clId="{6569352B-B0C4-4AA5-B521-DDD7FD49BFB1}" dt="2023-05-04T13:25:57.977" v="16"/>
          <ac:spMkLst>
            <pc:docMk/>
            <pc:sldMk cId="3864157583" sldId="305"/>
            <ac:spMk id="4" creationId="{ED2BD742-37CC-7AE6-7102-592FCCD0199C}"/>
          </ac:spMkLst>
        </pc:spChg>
      </pc:sldChg>
      <pc:sldChg chg="del">
        <pc:chgData name="Christopher Wilkin" userId="10363294-769d-46d1-9962-1839b2820248" providerId="ADAL" clId="{6569352B-B0C4-4AA5-B521-DDD7FD49BFB1}" dt="2023-05-04T13:26:14.795" v="26" actId="47"/>
        <pc:sldMkLst>
          <pc:docMk/>
          <pc:sldMk cId="497631485" sldId="365"/>
        </pc:sldMkLst>
      </pc:sldChg>
      <pc:sldChg chg="modSp mod">
        <pc:chgData name="Christopher Wilkin" userId="10363294-769d-46d1-9962-1839b2820248" providerId="ADAL" clId="{6569352B-B0C4-4AA5-B521-DDD7FD49BFB1}" dt="2023-05-05T08:36:18.304" v="69" actId="1076"/>
        <pc:sldMkLst>
          <pc:docMk/>
          <pc:sldMk cId="1988473355" sldId="463"/>
        </pc:sldMkLst>
        <pc:picChg chg="mod">
          <ac:chgData name="Christopher Wilkin" userId="10363294-769d-46d1-9962-1839b2820248" providerId="ADAL" clId="{6569352B-B0C4-4AA5-B521-DDD7FD49BFB1}" dt="2023-05-05T07:55:54.824" v="35" actId="1076"/>
          <ac:picMkLst>
            <pc:docMk/>
            <pc:sldMk cId="1988473355" sldId="463"/>
            <ac:picMk id="7" creationId="{FE5A1203-5B21-B2C6-3E8D-75CE2C3C44A4}"/>
          </ac:picMkLst>
        </pc:picChg>
        <pc:picChg chg="mod">
          <ac:chgData name="Christopher Wilkin" userId="10363294-769d-46d1-9962-1839b2820248" providerId="ADAL" clId="{6569352B-B0C4-4AA5-B521-DDD7FD49BFB1}" dt="2023-05-05T08:35:56.074" v="65" actId="1076"/>
          <ac:picMkLst>
            <pc:docMk/>
            <pc:sldMk cId="1988473355" sldId="463"/>
            <ac:picMk id="8" creationId="{5055FE12-6CD2-B825-C48D-A8A4B6462F5D}"/>
          </ac:picMkLst>
        </pc:picChg>
        <pc:picChg chg="mod">
          <ac:chgData name="Christopher Wilkin" userId="10363294-769d-46d1-9962-1839b2820248" providerId="ADAL" clId="{6569352B-B0C4-4AA5-B521-DDD7FD49BFB1}" dt="2023-05-05T08:36:15.225" v="68" actId="1076"/>
          <ac:picMkLst>
            <pc:docMk/>
            <pc:sldMk cId="1988473355" sldId="463"/>
            <ac:picMk id="10" creationId="{5E949A1D-7384-EBFA-EF1D-CACBED636301}"/>
          </ac:picMkLst>
        </pc:picChg>
        <pc:picChg chg="mod">
          <ac:chgData name="Christopher Wilkin" userId="10363294-769d-46d1-9962-1839b2820248" providerId="ADAL" clId="{6569352B-B0C4-4AA5-B521-DDD7FD49BFB1}" dt="2023-05-05T07:55:44.965" v="30" actId="1076"/>
          <ac:picMkLst>
            <pc:docMk/>
            <pc:sldMk cId="1988473355" sldId="463"/>
            <ac:picMk id="12" creationId="{ACDB2ADD-E909-7C93-D66D-4D4E3DAB17E8}"/>
          </ac:picMkLst>
        </pc:picChg>
        <pc:picChg chg="mod">
          <ac:chgData name="Christopher Wilkin" userId="10363294-769d-46d1-9962-1839b2820248" providerId="ADAL" clId="{6569352B-B0C4-4AA5-B521-DDD7FD49BFB1}" dt="2023-05-05T07:56:03.487" v="41" actId="1076"/>
          <ac:picMkLst>
            <pc:docMk/>
            <pc:sldMk cId="1988473355" sldId="463"/>
            <ac:picMk id="13" creationId="{50BBD58A-C0E4-C287-F4FB-2F047ABBD193}"/>
          </ac:picMkLst>
        </pc:picChg>
        <pc:picChg chg="mod">
          <ac:chgData name="Christopher Wilkin" userId="10363294-769d-46d1-9962-1839b2820248" providerId="ADAL" clId="{6569352B-B0C4-4AA5-B521-DDD7FD49BFB1}" dt="2023-05-05T08:36:18.304" v="69" actId="1076"/>
          <ac:picMkLst>
            <pc:docMk/>
            <pc:sldMk cId="1988473355" sldId="463"/>
            <ac:picMk id="17" creationId="{061789C5-63F0-3807-CBD6-19AD2DC958B0}"/>
          </ac:picMkLst>
        </pc:picChg>
        <pc:picChg chg="mod">
          <ac:chgData name="Christopher Wilkin" userId="10363294-769d-46d1-9962-1839b2820248" providerId="ADAL" clId="{6569352B-B0C4-4AA5-B521-DDD7FD49BFB1}" dt="2023-05-05T07:55:57.745" v="37" actId="1076"/>
          <ac:picMkLst>
            <pc:docMk/>
            <pc:sldMk cId="1988473355" sldId="463"/>
            <ac:picMk id="2050" creationId="{D4F94EE9-EABE-A6E4-1B13-A078D98CB9E9}"/>
          </ac:picMkLst>
        </pc:picChg>
        <pc:picChg chg="mod">
          <ac:chgData name="Christopher Wilkin" userId="10363294-769d-46d1-9962-1839b2820248" providerId="ADAL" clId="{6569352B-B0C4-4AA5-B521-DDD7FD49BFB1}" dt="2023-05-05T08:35:59.935" v="67" actId="1076"/>
          <ac:picMkLst>
            <pc:docMk/>
            <pc:sldMk cId="1988473355" sldId="463"/>
            <ac:picMk id="2052" creationId="{A3985DE5-4BA2-ED5F-5B8D-DD2C25B381F4}"/>
          </ac:picMkLst>
        </pc:picChg>
        <pc:picChg chg="mod">
          <ac:chgData name="Christopher Wilkin" userId="10363294-769d-46d1-9962-1839b2820248" providerId="ADAL" clId="{6569352B-B0C4-4AA5-B521-DDD7FD49BFB1}" dt="2023-05-05T07:56:02.237" v="40" actId="1076"/>
          <ac:picMkLst>
            <pc:docMk/>
            <pc:sldMk cId="1988473355" sldId="463"/>
            <ac:picMk id="2054" creationId="{B6228EF8-DAAB-5F64-A0D9-C5DDCAD0AFFA}"/>
          </ac:picMkLst>
        </pc:picChg>
        <pc:picChg chg="mod">
          <ac:chgData name="Christopher Wilkin" userId="10363294-769d-46d1-9962-1839b2820248" providerId="ADAL" clId="{6569352B-B0C4-4AA5-B521-DDD7FD49BFB1}" dt="2023-05-05T07:55:50.785" v="33" actId="1076"/>
          <ac:picMkLst>
            <pc:docMk/>
            <pc:sldMk cId="1988473355" sldId="463"/>
            <ac:picMk id="2056" creationId="{3E556912-70F1-6688-D61A-F45928F8DD31}"/>
          </ac:picMkLst>
        </pc:picChg>
      </pc:sldChg>
      <pc:sldChg chg="modSp mod">
        <pc:chgData name="Christopher Wilkin" userId="10363294-769d-46d1-9962-1839b2820248" providerId="ADAL" clId="{6569352B-B0C4-4AA5-B521-DDD7FD49BFB1}" dt="2023-05-05T07:56:44.401" v="56" actId="20577"/>
        <pc:sldMkLst>
          <pc:docMk/>
          <pc:sldMk cId="2549886187" sldId="481"/>
        </pc:sldMkLst>
        <pc:spChg chg="mod">
          <ac:chgData name="Christopher Wilkin" userId="10363294-769d-46d1-9962-1839b2820248" providerId="ADAL" clId="{6569352B-B0C4-4AA5-B521-DDD7FD49BFB1}" dt="2023-05-05T07:56:44.401" v="56" actId="20577"/>
          <ac:spMkLst>
            <pc:docMk/>
            <pc:sldMk cId="2549886187" sldId="481"/>
            <ac:spMk id="3" creationId="{8194BB95-74C6-0DC7-D289-EB6D13F9CF3C}"/>
          </ac:spMkLst>
        </pc:spChg>
      </pc:sldChg>
      <pc:sldChg chg="modSp mod">
        <pc:chgData name="Christopher Wilkin" userId="10363294-769d-46d1-9962-1839b2820248" providerId="ADAL" clId="{6569352B-B0C4-4AA5-B521-DDD7FD49BFB1}" dt="2023-05-05T08:21:41.097" v="64" actId="20577"/>
        <pc:sldMkLst>
          <pc:docMk/>
          <pc:sldMk cId="3473382703" sldId="498"/>
        </pc:sldMkLst>
        <pc:spChg chg="mod">
          <ac:chgData name="Christopher Wilkin" userId="10363294-769d-46d1-9962-1839b2820248" providerId="ADAL" clId="{6569352B-B0C4-4AA5-B521-DDD7FD49BFB1}" dt="2023-05-05T08:21:41.097" v="64" actId="20577"/>
          <ac:spMkLst>
            <pc:docMk/>
            <pc:sldMk cId="3473382703" sldId="498"/>
            <ac:spMk id="11" creationId="{543E98DC-B3C7-461B-B4AA-E50BFB6CE6B7}"/>
          </ac:spMkLst>
        </pc:spChg>
      </pc:sldChg>
      <pc:sldMasterChg chg="delSldLayout">
        <pc:chgData name="Christopher Wilkin" userId="10363294-769d-46d1-9962-1839b2820248" providerId="ADAL" clId="{6569352B-B0C4-4AA5-B521-DDD7FD49BFB1}" dt="2023-05-04T13:26:14.795" v="26" actId="47"/>
        <pc:sldMasterMkLst>
          <pc:docMk/>
          <pc:sldMasterMk cId="227043543" sldId="2147483690"/>
        </pc:sldMasterMkLst>
        <pc:sldLayoutChg chg="del">
          <pc:chgData name="Christopher Wilkin" userId="10363294-769d-46d1-9962-1839b2820248" providerId="ADAL" clId="{6569352B-B0C4-4AA5-B521-DDD7FD49BFB1}" dt="2023-05-04T13:26:14.795" v="26" actId="47"/>
          <pc:sldLayoutMkLst>
            <pc:docMk/>
            <pc:sldMasterMk cId="227043543" sldId="2147483690"/>
            <pc:sldLayoutMk cId="2659435951" sldId="2147483694"/>
          </pc:sldLayoutMkLst>
        </pc:sldLayoutChg>
      </pc:sldMasterChg>
    </pc:docChg>
  </pc:docChgLst>
  <pc:docChgLst>
    <pc:chgData name="Helen Evans (Institute of Management and Health)" userId="d9a8b39e-a9d4-4d81-a719-001f6364ef6d" providerId="ADAL" clId="{7B547FC7-2915-45A8-A53C-0DD49E943131}"/>
    <pc:docChg chg="undo redo custSel mod addSld delSld modSld sldOrd delMainMaster">
      <pc:chgData name="Helen Evans (Institute of Management and Health)" userId="d9a8b39e-a9d4-4d81-a719-001f6364ef6d" providerId="ADAL" clId="{7B547FC7-2915-45A8-A53C-0DD49E943131}" dt="2023-11-21T12:38:08.279" v="1073" actId="47"/>
      <pc:docMkLst>
        <pc:docMk/>
      </pc:docMkLst>
      <pc:sldChg chg="del">
        <pc:chgData name="Helen Evans (Institute of Management and Health)" userId="d9a8b39e-a9d4-4d81-a719-001f6364ef6d" providerId="ADAL" clId="{7B547FC7-2915-45A8-A53C-0DD49E943131}" dt="2023-11-20T17:21:31.617" v="111" actId="47"/>
        <pc:sldMkLst>
          <pc:docMk/>
          <pc:sldMk cId="3511822466" sldId="265"/>
        </pc:sldMkLst>
      </pc:sldChg>
      <pc:sldChg chg="delSp modSp mod setBg modClrScheme delDesignElem chgLayout">
        <pc:chgData name="Helen Evans (Institute of Management and Health)" userId="d9a8b39e-a9d4-4d81-a719-001f6364ef6d" providerId="ADAL" clId="{7B547FC7-2915-45A8-A53C-0DD49E943131}" dt="2023-11-21T08:50:23.092" v="657" actId="20577"/>
        <pc:sldMkLst>
          <pc:docMk/>
          <pc:sldMk cId="2941564429" sldId="273"/>
        </pc:sldMkLst>
        <pc:spChg chg="mod">
          <ac:chgData name="Helen Evans (Institute of Management and Health)" userId="d9a8b39e-a9d4-4d81-a719-001f6364ef6d" providerId="ADAL" clId="{7B547FC7-2915-45A8-A53C-0DD49E943131}" dt="2023-11-20T17:21:52.691" v="115"/>
          <ac:spMkLst>
            <pc:docMk/>
            <pc:sldMk cId="2941564429" sldId="273"/>
            <ac:spMk id="2" creationId="{422CCE67-C34A-480C-92CB-3D52CECD0757}"/>
          </ac:spMkLst>
        </pc:spChg>
        <pc:spChg chg="mod">
          <ac:chgData name="Helen Evans (Institute of Management and Health)" userId="d9a8b39e-a9d4-4d81-a719-001f6364ef6d" providerId="ADAL" clId="{7B547FC7-2915-45A8-A53C-0DD49E943131}" dt="2023-11-21T08:50:23.092" v="657" actId="20577"/>
          <ac:spMkLst>
            <pc:docMk/>
            <pc:sldMk cId="2941564429" sldId="273"/>
            <ac:spMk id="3" creationId="{129DA15B-EDB7-4EA8-93F9-99BFC0601F7E}"/>
          </ac:spMkLst>
        </pc:spChg>
        <pc:spChg chg="del">
          <ac:chgData name="Helen Evans (Institute of Management and Health)" userId="d9a8b39e-a9d4-4d81-a719-001f6364ef6d" providerId="ADAL" clId="{7B547FC7-2915-45A8-A53C-0DD49E943131}" dt="2023-11-20T17:21:12.804" v="93"/>
          <ac:spMkLst>
            <pc:docMk/>
            <pc:sldMk cId="2941564429" sldId="273"/>
            <ac:spMk id="39" creationId="{A44CB4EE-83AD-4C56-872E-1E3F03E706BB}"/>
          </ac:spMkLst>
        </pc:spChg>
        <pc:spChg chg="del">
          <ac:chgData name="Helen Evans (Institute of Management and Health)" userId="d9a8b39e-a9d4-4d81-a719-001f6364ef6d" providerId="ADAL" clId="{7B547FC7-2915-45A8-A53C-0DD49E943131}" dt="2023-11-20T17:21:12.804" v="93"/>
          <ac:spMkLst>
            <pc:docMk/>
            <pc:sldMk cId="2941564429" sldId="273"/>
            <ac:spMk id="72" creationId="{9255E12D-D5B1-4FC4-8749-107188960747}"/>
          </ac:spMkLst>
        </pc:spChg>
        <pc:spChg chg="del">
          <ac:chgData name="Helen Evans (Institute of Management and Health)" userId="d9a8b39e-a9d4-4d81-a719-001f6364ef6d" providerId="ADAL" clId="{7B547FC7-2915-45A8-A53C-0DD49E943131}" dt="2023-11-20T17:21:12.804" v="93"/>
          <ac:spMkLst>
            <pc:docMk/>
            <pc:sldMk cId="2941564429" sldId="273"/>
            <ac:spMk id="73" creationId="{9B20A794-0515-443F-9764-44A6569EC318}"/>
          </ac:spMkLst>
        </pc:spChg>
        <pc:spChg chg="del">
          <ac:chgData name="Helen Evans (Institute of Management and Health)" userId="d9a8b39e-a9d4-4d81-a719-001f6364ef6d" providerId="ADAL" clId="{7B547FC7-2915-45A8-A53C-0DD49E943131}" dt="2023-11-20T17:21:12.804" v="93"/>
          <ac:spMkLst>
            <pc:docMk/>
            <pc:sldMk cId="2941564429" sldId="273"/>
            <ac:spMk id="74" creationId="{A9CE15CA-2228-4197-93B9-E41A1DC42D51}"/>
          </ac:spMkLst>
        </pc:spChg>
        <pc:picChg chg="mod ord">
          <ac:chgData name="Helen Evans (Institute of Management and Health)" userId="d9a8b39e-a9d4-4d81-a719-001f6364ef6d" providerId="ADAL" clId="{7B547FC7-2915-45A8-A53C-0DD49E943131}" dt="2023-11-20T17:21:43.236" v="114" actId="26606"/>
          <ac:picMkLst>
            <pc:docMk/>
            <pc:sldMk cId="2941564429" sldId="273"/>
            <ac:picMk id="6" creationId="{B97F6D9A-FBC6-2CB5-256A-533D49F6E9FC}"/>
          </ac:picMkLst>
        </pc:picChg>
      </pc:sldChg>
      <pc:sldChg chg="addSp delSp modSp mod chgLayout">
        <pc:chgData name="Helen Evans (Institute of Management and Health)" userId="d9a8b39e-a9d4-4d81-a719-001f6364ef6d" providerId="ADAL" clId="{7B547FC7-2915-45A8-A53C-0DD49E943131}" dt="2023-11-20T18:05:44.506" v="531" actId="1076"/>
        <pc:sldMkLst>
          <pc:docMk/>
          <pc:sldMk cId="1584800478" sldId="279"/>
        </pc:sldMkLst>
        <pc:spChg chg="mod ord">
          <ac:chgData name="Helen Evans (Institute of Management and Health)" userId="d9a8b39e-a9d4-4d81-a719-001f6364ef6d" providerId="ADAL" clId="{7B547FC7-2915-45A8-A53C-0DD49E943131}" dt="2023-11-20T18:04:35.590" v="517" actId="1076"/>
          <ac:spMkLst>
            <pc:docMk/>
            <pc:sldMk cId="1584800478" sldId="279"/>
            <ac:spMk id="2" creationId="{00000000-0000-0000-0000-000000000000}"/>
          </ac:spMkLst>
        </pc:spChg>
        <pc:spChg chg="add del mod ord">
          <ac:chgData name="Helen Evans (Institute of Management and Health)" userId="d9a8b39e-a9d4-4d81-a719-001f6364ef6d" providerId="ADAL" clId="{7B547FC7-2915-45A8-A53C-0DD49E943131}" dt="2023-11-20T18:04:41.148" v="518" actId="478"/>
          <ac:spMkLst>
            <pc:docMk/>
            <pc:sldMk cId="1584800478" sldId="279"/>
            <ac:spMk id="3" creationId="{00000000-0000-0000-0000-000000000000}"/>
          </ac:spMkLst>
        </pc:spChg>
        <pc:spChg chg="add del mod">
          <ac:chgData name="Helen Evans (Institute of Management and Health)" userId="d9a8b39e-a9d4-4d81-a719-001f6364ef6d" providerId="ADAL" clId="{7B547FC7-2915-45A8-A53C-0DD49E943131}" dt="2023-11-20T18:04:21.351" v="515" actId="478"/>
          <ac:spMkLst>
            <pc:docMk/>
            <pc:sldMk cId="1584800478" sldId="279"/>
            <ac:spMk id="7" creationId="{BEC0BE8E-247F-4791-AC83-49F592FB14F4}"/>
          </ac:spMkLst>
        </pc:spChg>
        <pc:spChg chg="add mod">
          <ac:chgData name="Helen Evans (Institute of Management and Health)" userId="d9a8b39e-a9d4-4d81-a719-001f6364ef6d" providerId="ADAL" clId="{7B547FC7-2915-45A8-A53C-0DD49E943131}" dt="2023-11-20T18:05:22.213" v="527" actId="1076"/>
          <ac:spMkLst>
            <pc:docMk/>
            <pc:sldMk cId="1584800478" sldId="279"/>
            <ac:spMk id="9" creationId="{4F5D1494-9A88-444B-B13E-B1C268C9B217}"/>
          </ac:spMkLst>
        </pc:spChg>
        <pc:graphicFrameChg chg="mod">
          <ac:chgData name="Helen Evans (Institute of Management and Health)" userId="d9a8b39e-a9d4-4d81-a719-001f6364ef6d" providerId="ADAL" clId="{7B547FC7-2915-45A8-A53C-0DD49E943131}" dt="2023-11-20T18:05:44.506" v="531" actId="1076"/>
          <ac:graphicFrameMkLst>
            <pc:docMk/>
            <pc:sldMk cId="1584800478" sldId="279"/>
            <ac:graphicFrameMk id="4" creationId="{68EB6FD2-52DF-B4C3-DB09-02563BF04B32}"/>
          </ac:graphicFrameMkLst>
        </pc:graphicFrameChg>
        <pc:picChg chg="del">
          <ac:chgData name="Helen Evans (Institute of Management and Health)" userId="d9a8b39e-a9d4-4d81-a719-001f6364ef6d" providerId="ADAL" clId="{7B547FC7-2915-45A8-A53C-0DD49E943131}" dt="2023-11-20T18:03:29.450" v="509" actId="478"/>
          <ac:picMkLst>
            <pc:docMk/>
            <pc:sldMk cId="1584800478" sldId="279"/>
            <ac:picMk id="5" creationId="{F3541966-59F6-635E-A5B8-E385D7041975}"/>
          </ac:picMkLst>
        </pc:picChg>
      </pc:sldChg>
      <pc:sldChg chg="del">
        <pc:chgData name="Helen Evans (Institute of Management and Health)" userId="d9a8b39e-a9d4-4d81-a719-001f6364ef6d" providerId="ADAL" clId="{7B547FC7-2915-45A8-A53C-0DD49E943131}" dt="2023-11-20T15:29:05.123" v="0" actId="47"/>
        <pc:sldMkLst>
          <pc:docMk/>
          <pc:sldMk cId="1131935523" sldId="288"/>
        </pc:sldMkLst>
      </pc:sldChg>
      <pc:sldChg chg="addSp delSp modSp mod chgLayout">
        <pc:chgData name="Helen Evans (Institute of Management and Health)" userId="d9a8b39e-a9d4-4d81-a719-001f6364ef6d" providerId="ADAL" clId="{7B547FC7-2915-45A8-A53C-0DD49E943131}" dt="2023-11-20T17:46:16.264" v="300" actId="120"/>
        <pc:sldMkLst>
          <pc:docMk/>
          <pc:sldMk cId="349380992" sldId="290"/>
        </pc:sldMkLst>
        <pc:spChg chg="del mod">
          <ac:chgData name="Helen Evans (Institute of Management and Health)" userId="d9a8b39e-a9d4-4d81-a719-001f6364ef6d" providerId="ADAL" clId="{7B547FC7-2915-45A8-A53C-0DD49E943131}" dt="2023-11-20T17:46:07.582" v="297" actId="478"/>
          <ac:spMkLst>
            <pc:docMk/>
            <pc:sldMk cId="349380992" sldId="290"/>
            <ac:spMk id="2" creationId="{4F885E17-0196-49DF-8647-DD242F3625A7}"/>
          </ac:spMkLst>
        </pc:spChg>
        <pc:spChg chg="add mod ord">
          <ac:chgData name="Helen Evans (Institute of Management and Health)" userId="d9a8b39e-a9d4-4d81-a719-001f6364ef6d" providerId="ADAL" clId="{7B547FC7-2915-45A8-A53C-0DD49E943131}" dt="2023-11-20T17:46:16.264" v="300" actId="120"/>
          <ac:spMkLst>
            <pc:docMk/>
            <pc:sldMk cId="349380992" sldId="290"/>
            <ac:spMk id="3" creationId="{D55547FD-7FFD-4670-95A5-BE9E6F4AAA59}"/>
          </ac:spMkLst>
        </pc:spChg>
        <pc:graphicFrameChg chg="mod ord">
          <ac:chgData name="Helen Evans (Institute of Management and Health)" userId="d9a8b39e-a9d4-4d81-a719-001f6364ef6d" providerId="ADAL" clId="{7B547FC7-2915-45A8-A53C-0DD49E943131}" dt="2023-11-20T17:46:11.792" v="298" actId="700"/>
          <ac:graphicFrameMkLst>
            <pc:docMk/>
            <pc:sldMk cId="349380992" sldId="290"/>
            <ac:graphicFrameMk id="22" creationId="{64529E91-2B75-4A30-BF27-F6AB10000F6D}"/>
          </ac:graphicFrameMkLst>
        </pc:graphicFrameChg>
      </pc:sldChg>
      <pc:sldChg chg="delSp modSp mod delAnim delDesignElem modNotesTx">
        <pc:chgData name="Helen Evans (Institute of Management and Health)" userId="d9a8b39e-a9d4-4d81-a719-001f6364ef6d" providerId="ADAL" clId="{7B547FC7-2915-45A8-A53C-0DD49E943131}" dt="2023-11-20T17:58:22.551" v="446" actId="27636"/>
        <pc:sldMkLst>
          <pc:docMk/>
          <pc:sldMk cId="696797890" sldId="300"/>
        </pc:sldMkLst>
        <pc:spChg chg="mod">
          <ac:chgData name="Helen Evans (Institute of Management and Health)" userId="d9a8b39e-a9d4-4d81-a719-001f6364ef6d" providerId="ADAL" clId="{7B547FC7-2915-45A8-A53C-0DD49E943131}" dt="2023-11-20T17:57:41.710" v="426" actId="1076"/>
          <ac:spMkLst>
            <pc:docMk/>
            <pc:sldMk cId="696797890" sldId="300"/>
            <ac:spMk id="2" creationId="{00000000-0000-0000-0000-000000000000}"/>
          </ac:spMkLst>
        </pc:spChg>
        <pc:spChg chg="mod">
          <ac:chgData name="Helen Evans (Institute of Management and Health)" userId="d9a8b39e-a9d4-4d81-a719-001f6364ef6d" providerId="ADAL" clId="{7B547FC7-2915-45A8-A53C-0DD49E943131}" dt="2023-11-20T17:58:22.551" v="446" actId="27636"/>
          <ac:spMkLst>
            <pc:docMk/>
            <pc:sldMk cId="696797890" sldId="300"/>
            <ac:spMk id="3" creationId="{00000000-0000-0000-0000-000000000000}"/>
          </ac:spMkLst>
        </pc:spChg>
        <pc:spChg chg="del mod">
          <ac:chgData name="Helen Evans (Institute of Management and Health)" userId="d9a8b39e-a9d4-4d81-a719-001f6364ef6d" providerId="ADAL" clId="{7B547FC7-2915-45A8-A53C-0DD49E943131}" dt="2023-11-20T17:58:14.205" v="434" actId="478"/>
          <ac:spMkLst>
            <pc:docMk/>
            <pc:sldMk cId="696797890" sldId="300"/>
            <ac:spMk id="6" creationId="{C1D447F6-628F-2EDF-D68C-43631DAE0D75}"/>
          </ac:spMkLst>
        </pc:spChg>
        <pc:spChg chg="del mod">
          <ac:chgData name="Helen Evans (Institute of Management and Health)" userId="d9a8b39e-a9d4-4d81-a719-001f6364ef6d" providerId="ADAL" clId="{7B547FC7-2915-45A8-A53C-0DD49E943131}" dt="2023-11-20T17:57:53.222" v="430" actId="478"/>
          <ac:spMkLst>
            <pc:docMk/>
            <pc:sldMk cId="696797890" sldId="300"/>
            <ac:spMk id="9" creationId="{2447EF7D-C5B0-453C-4AE7-996FC2124DCB}"/>
          </ac:spMkLst>
        </pc:spChg>
        <pc:spChg chg="del">
          <ac:chgData name="Helen Evans (Institute of Management and Health)" userId="d9a8b39e-a9d4-4d81-a719-001f6364ef6d" providerId="ADAL" clId="{7B547FC7-2915-45A8-A53C-0DD49E943131}" dt="2023-11-20T17:57:55.478" v="431" actId="478"/>
          <ac:spMkLst>
            <pc:docMk/>
            <pc:sldMk cId="696797890" sldId="300"/>
            <ac:spMk id="10" creationId="{80BF5390-E9C6-88BD-6525-DA2A43F000FA}"/>
          </ac:spMkLst>
        </pc:spChg>
        <pc:spChg chg="del">
          <ac:chgData name="Helen Evans (Institute of Management and Health)" userId="d9a8b39e-a9d4-4d81-a719-001f6364ef6d" providerId="ADAL" clId="{7B547FC7-2915-45A8-A53C-0DD49E943131}" dt="2023-11-20T17:21:12.804" v="93"/>
          <ac:spMkLst>
            <pc:docMk/>
            <pc:sldMk cId="696797890" sldId="300"/>
            <ac:spMk id="11" creationId="{B99C248B-47D3-41DF-A1DC-8B38652A8262}"/>
          </ac:spMkLst>
        </pc:spChg>
        <pc:spChg chg="del">
          <ac:chgData name="Helen Evans (Institute of Management and Health)" userId="d9a8b39e-a9d4-4d81-a719-001f6364ef6d" providerId="ADAL" clId="{7B547FC7-2915-45A8-A53C-0DD49E943131}" dt="2023-11-20T17:21:12.804" v="93"/>
          <ac:spMkLst>
            <pc:docMk/>
            <pc:sldMk cId="696797890" sldId="300"/>
            <ac:spMk id="12" creationId="{179F7551-E956-43CB-8F36-268A5DA443BE}"/>
          </ac:spMkLst>
        </pc:spChg>
        <pc:spChg chg="del">
          <ac:chgData name="Helen Evans (Institute of Management and Health)" userId="d9a8b39e-a9d4-4d81-a719-001f6364ef6d" providerId="ADAL" clId="{7B547FC7-2915-45A8-A53C-0DD49E943131}" dt="2023-11-20T17:21:12.804" v="93"/>
          <ac:spMkLst>
            <pc:docMk/>
            <pc:sldMk cId="696797890" sldId="300"/>
            <ac:spMk id="13" creationId="{DF0924E5-8F0D-47CB-B59E-155AFCF8C3CB}"/>
          </ac:spMkLst>
        </pc:spChg>
        <pc:picChg chg="mod">
          <ac:chgData name="Helen Evans (Institute of Management and Health)" userId="d9a8b39e-a9d4-4d81-a719-001f6364ef6d" providerId="ADAL" clId="{7B547FC7-2915-45A8-A53C-0DD49E943131}" dt="2023-11-20T17:57:30.984" v="424" actId="1076"/>
          <ac:picMkLst>
            <pc:docMk/>
            <pc:sldMk cId="696797890" sldId="300"/>
            <ac:picMk id="4" creationId="{E36131C7-DD93-15EB-14DE-F529AE757879}"/>
          </ac:picMkLst>
        </pc:picChg>
      </pc:sldChg>
      <pc:sldChg chg="modSp del mod">
        <pc:chgData name="Helen Evans (Institute of Management and Health)" userId="d9a8b39e-a9d4-4d81-a719-001f6364ef6d" providerId="ADAL" clId="{7B547FC7-2915-45A8-A53C-0DD49E943131}" dt="2023-11-20T18:07:01.856" v="549" actId="47"/>
        <pc:sldMkLst>
          <pc:docMk/>
          <pc:sldMk cId="3864157583" sldId="305"/>
        </pc:sldMkLst>
        <pc:spChg chg="mod">
          <ac:chgData name="Helen Evans (Institute of Management and Health)" userId="d9a8b39e-a9d4-4d81-a719-001f6364ef6d" providerId="ADAL" clId="{7B547FC7-2915-45A8-A53C-0DD49E943131}" dt="2023-11-20T17:21:52.691" v="115"/>
          <ac:spMkLst>
            <pc:docMk/>
            <pc:sldMk cId="3864157583" sldId="305"/>
            <ac:spMk id="2" creationId="{8DC20E6D-67E3-4978-8229-65036E264BE8}"/>
          </ac:spMkLst>
        </pc:spChg>
        <pc:spChg chg="mod">
          <ac:chgData name="Helen Evans (Institute of Management and Health)" userId="d9a8b39e-a9d4-4d81-a719-001f6364ef6d" providerId="ADAL" clId="{7B547FC7-2915-45A8-A53C-0DD49E943131}" dt="2023-11-20T17:21:03.274" v="84" actId="27636"/>
          <ac:spMkLst>
            <pc:docMk/>
            <pc:sldMk cId="3864157583" sldId="305"/>
            <ac:spMk id="3" creationId="{1C303D94-3CE3-42C9-AA0E-CF60604E197D}"/>
          </ac:spMkLst>
        </pc:spChg>
      </pc:sldChg>
      <pc:sldChg chg="delSp del delDesignElem">
        <pc:chgData name="Helen Evans (Institute of Management and Health)" userId="d9a8b39e-a9d4-4d81-a719-001f6364ef6d" providerId="ADAL" clId="{7B547FC7-2915-45A8-A53C-0DD49E943131}" dt="2023-11-20T17:21:39.617" v="113" actId="47"/>
        <pc:sldMkLst>
          <pc:docMk/>
          <pc:sldMk cId="0" sldId="315"/>
        </pc:sldMkLst>
        <pc:spChg chg="del">
          <ac:chgData name="Helen Evans (Institute of Management and Health)" userId="d9a8b39e-a9d4-4d81-a719-001f6364ef6d" providerId="ADAL" clId="{7B547FC7-2915-45A8-A53C-0DD49E943131}" dt="2023-11-20T17:21:12.804" v="93"/>
          <ac:spMkLst>
            <pc:docMk/>
            <pc:sldMk cId="0" sldId="315"/>
            <ac:spMk id="11272" creationId="{DFF2AC85-FAA0-4844-813F-83C04D7382E2}"/>
          </ac:spMkLst>
        </pc:spChg>
        <pc:spChg chg="del">
          <ac:chgData name="Helen Evans (Institute of Management and Health)" userId="d9a8b39e-a9d4-4d81-a719-001f6364ef6d" providerId="ADAL" clId="{7B547FC7-2915-45A8-A53C-0DD49E943131}" dt="2023-11-20T17:21:12.804" v="93"/>
          <ac:spMkLst>
            <pc:docMk/>
            <pc:sldMk cId="0" sldId="315"/>
            <ac:spMk id="11274" creationId="{89CC0F1E-BAA2-47B1-8F83-7ECB9FD9E009}"/>
          </ac:spMkLst>
        </pc:spChg>
      </pc:sldChg>
      <pc:sldChg chg="del">
        <pc:chgData name="Helen Evans (Institute of Management and Health)" userId="d9a8b39e-a9d4-4d81-a719-001f6364ef6d" providerId="ADAL" clId="{7B547FC7-2915-45A8-A53C-0DD49E943131}" dt="2023-11-20T17:20:47.702" v="82" actId="47"/>
        <pc:sldMkLst>
          <pc:docMk/>
          <pc:sldMk cId="1643905872" sldId="321"/>
        </pc:sldMkLst>
      </pc:sldChg>
      <pc:sldChg chg="del">
        <pc:chgData name="Helen Evans (Institute of Management and Health)" userId="d9a8b39e-a9d4-4d81-a719-001f6364ef6d" providerId="ADAL" clId="{7B547FC7-2915-45A8-A53C-0DD49E943131}" dt="2023-11-20T17:20:41.413" v="81" actId="47"/>
        <pc:sldMkLst>
          <pc:docMk/>
          <pc:sldMk cId="1555249484" sldId="324"/>
        </pc:sldMkLst>
      </pc:sldChg>
      <pc:sldChg chg="delSp modSp mod delDesignElem chgLayout">
        <pc:chgData name="Helen Evans (Institute of Management and Health)" userId="d9a8b39e-a9d4-4d81-a719-001f6364ef6d" providerId="ADAL" clId="{7B547FC7-2915-45A8-A53C-0DD49E943131}" dt="2023-11-20T17:55:11.198" v="377" actId="27636"/>
        <pc:sldMkLst>
          <pc:docMk/>
          <pc:sldMk cId="151660271" sldId="330"/>
        </pc:sldMkLst>
        <pc:spChg chg="mod ord">
          <ac:chgData name="Helen Evans (Institute of Management and Health)" userId="d9a8b39e-a9d4-4d81-a719-001f6364ef6d" providerId="ADAL" clId="{7B547FC7-2915-45A8-A53C-0DD49E943131}" dt="2023-11-20T17:55:01.905" v="375" actId="700"/>
          <ac:spMkLst>
            <pc:docMk/>
            <pc:sldMk cId="151660271" sldId="330"/>
            <ac:spMk id="2" creationId="{E4CB9A20-8A28-4E62-B23B-124999EEE594}"/>
          </ac:spMkLst>
        </pc:spChg>
        <pc:spChg chg="mod ord">
          <ac:chgData name="Helen Evans (Institute of Management and Health)" userId="d9a8b39e-a9d4-4d81-a719-001f6364ef6d" providerId="ADAL" clId="{7B547FC7-2915-45A8-A53C-0DD49E943131}" dt="2023-11-20T17:55:11.198" v="377" actId="27636"/>
          <ac:spMkLst>
            <pc:docMk/>
            <pc:sldMk cId="151660271" sldId="330"/>
            <ac:spMk id="3" creationId="{79AF5001-081F-4304-B467-4974D16698A7}"/>
          </ac:spMkLst>
        </pc:spChg>
        <pc:spChg chg="del">
          <ac:chgData name="Helen Evans (Institute of Management and Health)" userId="d9a8b39e-a9d4-4d81-a719-001f6364ef6d" providerId="ADAL" clId="{7B547FC7-2915-45A8-A53C-0DD49E943131}" dt="2023-11-20T17:21:12.804" v="93"/>
          <ac:spMkLst>
            <pc:docMk/>
            <pc:sldMk cId="151660271" sldId="330"/>
            <ac:spMk id="1031" creationId="{B5809B1F-0726-44C0-B0A1-7FCE2A129E20}"/>
          </ac:spMkLst>
        </pc:spChg>
        <pc:spChg chg="del">
          <ac:chgData name="Helen Evans (Institute of Management and Health)" userId="d9a8b39e-a9d4-4d81-a719-001f6364ef6d" providerId="ADAL" clId="{7B547FC7-2915-45A8-A53C-0DD49E943131}" dt="2023-11-20T17:21:12.804" v="93"/>
          <ac:spMkLst>
            <pc:docMk/>
            <pc:sldMk cId="151660271" sldId="330"/>
            <ac:spMk id="1033" creationId="{26EE9A0B-C601-4E3F-8541-29CA20DE1186}"/>
          </ac:spMkLst>
        </pc:spChg>
      </pc:sldChg>
      <pc:sldChg chg="delSp modSp mod setBg modClrScheme setClrOvrMap delDesignElem chgLayout">
        <pc:chgData name="Helen Evans (Institute of Management and Health)" userId="d9a8b39e-a9d4-4d81-a719-001f6364ef6d" providerId="ADAL" clId="{7B547FC7-2915-45A8-A53C-0DD49E943131}" dt="2023-11-21T08:51:01.902" v="670" actId="121"/>
        <pc:sldMkLst>
          <pc:docMk/>
          <pc:sldMk cId="2585326801" sldId="332"/>
        </pc:sldMkLst>
        <pc:spChg chg="mod">
          <ac:chgData name="Helen Evans (Institute of Management and Health)" userId="d9a8b39e-a9d4-4d81-a719-001f6364ef6d" providerId="ADAL" clId="{7B547FC7-2915-45A8-A53C-0DD49E943131}" dt="2023-11-20T17:29:48.531" v="151" actId="26606"/>
          <ac:spMkLst>
            <pc:docMk/>
            <pc:sldMk cId="2585326801" sldId="332"/>
            <ac:spMk id="2" creationId="{0F2AFA85-2A75-479C-8B0C-EB42F62BC0F9}"/>
          </ac:spMkLst>
        </pc:spChg>
        <pc:spChg chg="mod">
          <ac:chgData name="Helen Evans (Institute of Management and Health)" userId="d9a8b39e-a9d4-4d81-a719-001f6364ef6d" providerId="ADAL" clId="{7B547FC7-2915-45A8-A53C-0DD49E943131}" dt="2023-11-21T08:51:01.902" v="670" actId="121"/>
          <ac:spMkLst>
            <pc:docMk/>
            <pc:sldMk cId="2585326801" sldId="332"/>
            <ac:spMk id="3" creationId="{3CC292A8-9733-43A8-9A8A-2B9B1F1B6024}"/>
          </ac:spMkLst>
        </pc:spChg>
        <pc:spChg chg="del">
          <ac:chgData name="Helen Evans (Institute of Management and Health)" userId="d9a8b39e-a9d4-4d81-a719-001f6364ef6d" providerId="ADAL" clId="{7B547FC7-2915-45A8-A53C-0DD49E943131}" dt="2023-11-20T17:21:12.804" v="93"/>
          <ac:spMkLst>
            <pc:docMk/>
            <pc:sldMk cId="2585326801" sldId="332"/>
            <ac:spMk id="16" creationId="{CF62D2A7-8207-488C-9F46-316BA81A16C8}"/>
          </ac:spMkLst>
        </pc:spChg>
        <pc:picChg chg="mod">
          <ac:chgData name="Helen Evans (Institute of Management and Health)" userId="d9a8b39e-a9d4-4d81-a719-001f6364ef6d" providerId="ADAL" clId="{7B547FC7-2915-45A8-A53C-0DD49E943131}" dt="2023-11-20T17:29:48.531" v="151" actId="26606"/>
          <ac:picMkLst>
            <pc:docMk/>
            <pc:sldMk cId="2585326801" sldId="332"/>
            <ac:picMk id="11" creationId="{A5033546-E811-43BF-9439-DF407CDD1598}"/>
          </ac:picMkLst>
        </pc:picChg>
      </pc:sldChg>
      <pc:sldChg chg="delSp modSp mod">
        <pc:chgData name="Helen Evans (Institute of Management and Health)" userId="d9a8b39e-a9d4-4d81-a719-001f6364ef6d" providerId="ADAL" clId="{7B547FC7-2915-45A8-A53C-0DD49E943131}" dt="2023-11-20T18:06:14.395" v="539" actId="478"/>
        <pc:sldMkLst>
          <pc:docMk/>
          <pc:sldMk cId="2524107000" sldId="356"/>
        </pc:sldMkLst>
        <pc:spChg chg="mod">
          <ac:chgData name="Helen Evans (Institute of Management and Health)" userId="d9a8b39e-a9d4-4d81-a719-001f6364ef6d" providerId="ADAL" clId="{7B547FC7-2915-45A8-A53C-0DD49E943131}" dt="2023-11-20T17:21:52.691" v="115"/>
          <ac:spMkLst>
            <pc:docMk/>
            <pc:sldMk cId="2524107000" sldId="356"/>
            <ac:spMk id="2" creationId="{9C2801BB-9C14-4B11-A390-60865B05E8BB}"/>
          </ac:spMkLst>
        </pc:spChg>
        <pc:spChg chg="mod">
          <ac:chgData name="Helen Evans (Institute of Management and Health)" userId="d9a8b39e-a9d4-4d81-a719-001f6364ef6d" providerId="ADAL" clId="{7B547FC7-2915-45A8-A53C-0DD49E943131}" dt="2023-11-20T18:06:00.477" v="533" actId="255"/>
          <ac:spMkLst>
            <pc:docMk/>
            <pc:sldMk cId="2524107000" sldId="356"/>
            <ac:spMk id="6" creationId="{33419446-5488-6955-7323-7FBF8E5FF592}"/>
          </ac:spMkLst>
        </pc:spChg>
        <pc:picChg chg="del mod">
          <ac:chgData name="Helen Evans (Institute of Management and Health)" userId="d9a8b39e-a9d4-4d81-a719-001f6364ef6d" providerId="ADAL" clId="{7B547FC7-2915-45A8-A53C-0DD49E943131}" dt="2023-11-20T18:06:14.395" v="539" actId="478"/>
          <ac:picMkLst>
            <pc:docMk/>
            <pc:sldMk cId="2524107000" sldId="356"/>
            <ac:picMk id="28" creationId="{532990C6-31A7-5DC5-8792-3731969D9E8C}"/>
          </ac:picMkLst>
        </pc:picChg>
        <pc:picChg chg="del mod">
          <ac:chgData name="Helen Evans (Institute of Management and Health)" userId="d9a8b39e-a9d4-4d81-a719-001f6364ef6d" providerId="ADAL" clId="{7B547FC7-2915-45A8-A53C-0DD49E943131}" dt="2023-11-20T18:06:12.470" v="537" actId="478"/>
          <ac:picMkLst>
            <pc:docMk/>
            <pc:sldMk cId="2524107000" sldId="356"/>
            <ac:picMk id="30" creationId="{6C0F9560-B0FD-14C4-1F11-92EE3084BF29}"/>
          </ac:picMkLst>
        </pc:picChg>
      </pc:sldChg>
      <pc:sldChg chg="modSp mod">
        <pc:chgData name="Helen Evans (Institute of Management and Health)" userId="d9a8b39e-a9d4-4d81-a719-001f6364ef6d" providerId="ADAL" clId="{7B547FC7-2915-45A8-A53C-0DD49E943131}" dt="2023-11-20T17:46:50.238" v="304" actId="14100"/>
        <pc:sldMkLst>
          <pc:docMk/>
          <pc:sldMk cId="807849131" sldId="366"/>
        </pc:sldMkLst>
        <pc:spChg chg="mod">
          <ac:chgData name="Helen Evans (Institute of Management and Health)" userId="d9a8b39e-a9d4-4d81-a719-001f6364ef6d" providerId="ADAL" clId="{7B547FC7-2915-45A8-A53C-0DD49E943131}" dt="2023-11-20T17:46:50.238" v="304" actId="14100"/>
          <ac:spMkLst>
            <pc:docMk/>
            <pc:sldMk cId="807849131" sldId="366"/>
            <ac:spMk id="10" creationId="{B018EAC5-D9EF-4C95-8280-CBB07AC0D04B}"/>
          </ac:spMkLst>
        </pc:spChg>
      </pc:sldChg>
      <pc:sldChg chg="addSp delSp modSp mod modClrScheme chgLayout">
        <pc:chgData name="Helen Evans (Institute of Management and Health)" userId="d9a8b39e-a9d4-4d81-a719-001f6364ef6d" providerId="ADAL" clId="{7B547FC7-2915-45A8-A53C-0DD49E943131}" dt="2023-11-20T18:00:57.613" v="489" actId="1076"/>
        <pc:sldMkLst>
          <pc:docMk/>
          <pc:sldMk cId="3052137808" sldId="445"/>
        </pc:sldMkLst>
        <pc:spChg chg="mod">
          <ac:chgData name="Helen Evans (Institute of Management and Health)" userId="d9a8b39e-a9d4-4d81-a719-001f6364ef6d" providerId="ADAL" clId="{7B547FC7-2915-45A8-A53C-0DD49E943131}" dt="2023-11-20T18:00:57.613" v="489" actId="1076"/>
          <ac:spMkLst>
            <pc:docMk/>
            <pc:sldMk cId="3052137808" sldId="445"/>
            <ac:spMk id="3" creationId="{B2BC6A5A-E315-3520-AD82-B89CBB7D2CA8}"/>
          </ac:spMkLst>
        </pc:spChg>
        <pc:spChg chg="mod">
          <ac:chgData name="Helen Evans (Institute of Management and Health)" userId="d9a8b39e-a9d4-4d81-a719-001f6364ef6d" providerId="ADAL" clId="{7B547FC7-2915-45A8-A53C-0DD49E943131}" dt="2023-11-20T18:00:48.808" v="486" actId="1076"/>
          <ac:spMkLst>
            <pc:docMk/>
            <pc:sldMk cId="3052137808" sldId="445"/>
            <ac:spMk id="4" creationId="{1A35F4EF-C91A-BCE9-383C-D9065F040466}"/>
          </ac:spMkLst>
        </pc:spChg>
        <pc:spChg chg="del mod">
          <ac:chgData name="Helen Evans (Institute of Management and Health)" userId="d9a8b39e-a9d4-4d81-a719-001f6364ef6d" providerId="ADAL" clId="{7B547FC7-2915-45A8-A53C-0DD49E943131}" dt="2023-11-20T17:14:57.416" v="61" actId="478"/>
          <ac:spMkLst>
            <pc:docMk/>
            <pc:sldMk cId="3052137808" sldId="445"/>
            <ac:spMk id="6" creationId="{F0572689-BD03-4511-9813-0F29957C0A7E}"/>
          </ac:spMkLst>
        </pc:spChg>
        <pc:spChg chg="del">
          <ac:chgData name="Helen Evans (Institute of Management and Health)" userId="d9a8b39e-a9d4-4d81-a719-001f6364ef6d" providerId="ADAL" clId="{7B547FC7-2915-45A8-A53C-0DD49E943131}" dt="2023-11-20T17:14:50.841" v="60" actId="478"/>
          <ac:spMkLst>
            <pc:docMk/>
            <pc:sldMk cId="3052137808" sldId="445"/>
            <ac:spMk id="7" creationId="{FFBFFA69-01A2-4D79-AA30-02FA55D601FC}"/>
          </ac:spMkLst>
        </pc:spChg>
        <pc:spChg chg="del mod">
          <ac:chgData name="Helen Evans (Institute of Management and Health)" userId="d9a8b39e-a9d4-4d81-a719-001f6364ef6d" providerId="ADAL" clId="{7B547FC7-2915-45A8-A53C-0DD49E943131}" dt="2023-11-20T17:13:48.827" v="27" actId="478"/>
          <ac:spMkLst>
            <pc:docMk/>
            <pc:sldMk cId="3052137808" sldId="445"/>
            <ac:spMk id="12" creationId="{4AAE6381-AC98-9541-8EE9-AFFC42A5653A}"/>
          </ac:spMkLst>
        </pc:spChg>
        <pc:spChg chg="add mod ord">
          <ac:chgData name="Helen Evans (Institute of Management and Health)" userId="d9a8b39e-a9d4-4d81-a719-001f6364ef6d" providerId="ADAL" clId="{7B547FC7-2915-45A8-A53C-0DD49E943131}" dt="2023-11-20T18:00:27.117" v="480" actId="1076"/>
          <ac:spMkLst>
            <pc:docMk/>
            <pc:sldMk cId="3052137808" sldId="445"/>
            <ac:spMk id="13" creationId="{189B8D5E-13E4-47DF-AD15-30749A75528F}"/>
          </ac:spMkLst>
        </pc:spChg>
        <pc:spChg chg="add del mod ord">
          <ac:chgData name="Helen Evans (Institute of Management and Health)" userId="d9a8b39e-a9d4-4d81-a719-001f6364ef6d" providerId="ADAL" clId="{7B547FC7-2915-45A8-A53C-0DD49E943131}" dt="2023-11-20T17:15:50.922" v="70" actId="478"/>
          <ac:spMkLst>
            <pc:docMk/>
            <pc:sldMk cId="3052137808" sldId="445"/>
            <ac:spMk id="14" creationId="{2621D605-5974-493C-8E9C-7B0C337F12D7}"/>
          </ac:spMkLst>
        </pc:spChg>
        <pc:graphicFrameChg chg="mod">
          <ac:chgData name="Helen Evans (Institute of Management and Health)" userId="d9a8b39e-a9d4-4d81-a719-001f6364ef6d" providerId="ADAL" clId="{7B547FC7-2915-45A8-A53C-0DD49E943131}" dt="2023-11-20T18:00:37.659" v="483" actId="1076"/>
          <ac:graphicFrameMkLst>
            <pc:docMk/>
            <pc:sldMk cId="3052137808" sldId="445"/>
            <ac:graphicFrameMk id="11" creationId="{6CCDA0FB-68BF-CB17-2AE1-3655BBF600FD}"/>
          </ac:graphicFrameMkLst>
        </pc:graphicFrameChg>
        <pc:picChg chg="mod">
          <ac:chgData name="Helen Evans (Institute of Management and Health)" userId="d9a8b39e-a9d4-4d81-a719-001f6364ef6d" providerId="ADAL" clId="{7B547FC7-2915-45A8-A53C-0DD49E943131}" dt="2023-11-20T18:00:51.686" v="488" actId="14100"/>
          <ac:picMkLst>
            <pc:docMk/>
            <pc:sldMk cId="3052137808" sldId="445"/>
            <ac:picMk id="2" creationId="{F6536A4C-21BA-4027-4637-68C3B80D2614}"/>
          </ac:picMkLst>
        </pc:picChg>
        <pc:picChg chg="mod">
          <ac:chgData name="Helen Evans (Institute of Management and Health)" userId="d9a8b39e-a9d4-4d81-a719-001f6364ef6d" providerId="ADAL" clId="{7B547FC7-2915-45A8-A53C-0DD49E943131}" dt="2023-11-20T18:00:33.604" v="482" actId="1076"/>
          <ac:picMkLst>
            <pc:docMk/>
            <pc:sldMk cId="3052137808" sldId="445"/>
            <ac:picMk id="5" creationId="{8C629097-B0FF-4211-8C9C-7AE4646711B0}"/>
          </ac:picMkLst>
        </pc:picChg>
        <pc:picChg chg="mod">
          <ac:chgData name="Helen Evans (Institute of Management and Health)" userId="d9a8b39e-a9d4-4d81-a719-001f6364ef6d" providerId="ADAL" clId="{7B547FC7-2915-45A8-A53C-0DD49E943131}" dt="2023-11-20T18:00:44.799" v="485" actId="1076"/>
          <ac:picMkLst>
            <pc:docMk/>
            <pc:sldMk cId="3052137808" sldId="445"/>
            <ac:picMk id="8" creationId="{4D6EFA68-2664-669E-C7C1-A4B90120B4F3}"/>
          </ac:picMkLst>
        </pc:picChg>
        <pc:picChg chg="mod">
          <ac:chgData name="Helen Evans (Institute of Management and Health)" userId="d9a8b39e-a9d4-4d81-a719-001f6364ef6d" providerId="ADAL" clId="{7B547FC7-2915-45A8-A53C-0DD49E943131}" dt="2023-11-20T18:00:41.510" v="484" actId="1076"/>
          <ac:picMkLst>
            <pc:docMk/>
            <pc:sldMk cId="3052137808" sldId="445"/>
            <ac:picMk id="9" creationId="{8904F58E-DB12-18F4-BFD7-57DB8B75E901}"/>
          </ac:picMkLst>
        </pc:picChg>
        <pc:picChg chg="del">
          <ac:chgData name="Helen Evans (Institute of Management and Health)" userId="d9a8b39e-a9d4-4d81-a719-001f6364ef6d" providerId="ADAL" clId="{7B547FC7-2915-45A8-A53C-0DD49E943131}" dt="2023-11-20T17:13:22.345" v="24" actId="478"/>
          <ac:picMkLst>
            <pc:docMk/>
            <pc:sldMk cId="3052137808" sldId="445"/>
            <ac:picMk id="10" creationId="{D7059462-F064-C060-EC5E-197E87827EF9}"/>
          </ac:picMkLst>
        </pc:picChg>
      </pc:sldChg>
      <pc:sldChg chg="addSp modSp mod modClrScheme chgLayout">
        <pc:chgData name="Helen Evans (Institute of Management and Health)" userId="d9a8b39e-a9d4-4d81-a719-001f6364ef6d" providerId="ADAL" clId="{7B547FC7-2915-45A8-A53C-0DD49E943131}" dt="2023-11-21T08:50:03.184" v="655" actId="20577"/>
        <pc:sldMkLst>
          <pc:docMk/>
          <pc:sldMk cId="2562605439" sldId="455"/>
        </pc:sldMkLst>
        <pc:spChg chg="mod">
          <ac:chgData name="Helen Evans (Institute of Management and Health)" userId="d9a8b39e-a9d4-4d81-a719-001f6364ef6d" providerId="ADAL" clId="{7B547FC7-2915-45A8-A53C-0DD49E943131}" dt="2023-11-21T08:50:03.184" v="655" actId="20577"/>
          <ac:spMkLst>
            <pc:docMk/>
            <pc:sldMk cId="2562605439" sldId="455"/>
            <ac:spMk id="2" creationId="{2CBF17D5-EC98-47E5-81CF-6B48C453BD0F}"/>
          </ac:spMkLst>
        </pc:spChg>
        <pc:spChg chg="add mod">
          <ac:chgData name="Helen Evans (Institute of Management and Health)" userId="d9a8b39e-a9d4-4d81-a719-001f6364ef6d" providerId="ADAL" clId="{7B547FC7-2915-45A8-A53C-0DD49E943131}" dt="2023-11-21T08:49:59.596" v="654" actId="20577"/>
          <ac:spMkLst>
            <pc:docMk/>
            <pc:sldMk cId="2562605439" sldId="455"/>
            <ac:spMk id="7" creationId="{1BF92EB5-329F-E6FF-CEE5-7AF86552068D}"/>
          </ac:spMkLst>
        </pc:spChg>
      </pc:sldChg>
      <pc:sldChg chg="delSp modSp mod">
        <pc:chgData name="Helen Evans (Institute of Management and Health)" userId="d9a8b39e-a9d4-4d81-a719-001f6364ef6d" providerId="ADAL" clId="{7B547FC7-2915-45A8-A53C-0DD49E943131}" dt="2023-11-20T18:02:36.438" v="499" actId="478"/>
        <pc:sldMkLst>
          <pc:docMk/>
          <pc:sldMk cId="2754725690" sldId="457"/>
        </pc:sldMkLst>
        <pc:spChg chg="mod">
          <ac:chgData name="Helen Evans (Institute of Management and Health)" userId="d9a8b39e-a9d4-4d81-a719-001f6364ef6d" providerId="ADAL" clId="{7B547FC7-2915-45A8-A53C-0DD49E943131}" dt="2023-11-20T17:21:13.085" v="104" actId="27636"/>
          <ac:spMkLst>
            <pc:docMk/>
            <pc:sldMk cId="2754725690" sldId="457"/>
            <ac:spMk id="2" creationId="{E4CB9A20-8A28-4E62-B23B-124999EEE594}"/>
          </ac:spMkLst>
        </pc:spChg>
        <pc:spChg chg="mod">
          <ac:chgData name="Helen Evans (Institute of Management and Health)" userId="d9a8b39e-a9d4-4d81-a719-001f6364ef6d" providerId="ADAL" clId="{7B547FC7-2915-45A8-A53C-0DD49E943131}" dt="2023-11-20T17:21:13.086" v="105" actId="27636"/>
          <ac:spMkLst>
            <pc:docMk/>
            <pc:sldMk cId="2754725690" sldId="457"/>
            <ac:spMk id="3" creationId="{79AF5001-081F-4304-B467-4974D16698A7}"/>
          </ac:spMkLst>
        </pc:spChg>
        <pc:spChg chg="mod">
          <ac:chgData name="Helen Evans (Institute of Management and Health)" userId="d9a8b39e-a9d4-4d81-a719-001f6364ef6d" providerId="ADAL" clId="{7B547FC7-2915-45A8-A53C-0DD49E943131}" dt="2023-11-20T18:01:40.244" v="491" actId="1076"/>
          <ac:spMkLst>
            <pc:docMk/>
            <pc:sldMk cId="2754725690" sldId="457"/>
            <ac:spMk id="4" creationId="{9443984D-05D4-2A6F-1E21-E5BE07499F5A}"/>
          </ac:spMkLst>
        </pc:spChg>
        <pc:picChg chg="mod">
          <ac:chgData name="Helen Evans (Institute of Management and Health)" userId="d9a8b39e-a9d4-4d81-a719-001f6364ef6d" providerId="ADAL" clId="{7B547FC7-2915-45A8-A53C-0DD49E943131}" dt="2023-11-20T18:01:36.931" v="490" actId="14100"/>
          <ac:picMkLst>
            <pc:docMk/>
            <pc:sldMk cId="2754725690" sldId="457"/>
            <ac:picMk id="6" creationId="{9A957189-20B0-39B1-F9C7-DC5722D9BA64}"/>
          </ac:picMkLst>
        </pc:picChg>
        <pc:picChg chg="del mod">
          <ac:chgData name="Helen Evans (Institute of Management and Health)" userId="d9a8b39e-a9d4-4d81-a719-001f6364ef6d" providerId="ADAL" clId="{7B547FC7-2915-45A8-A53C-0DD49E943131}" dt="2023-11-20T18:02:36.438" v="499" actId="478"/>
          <ac:picMkLst>
            <pc:docMk/>
            <pc:sldMk cId="2754725690" sldId="457"/>
            <ac:picMk id="7" creationId="{0EAEB60E-8AE4-10E7-E193-C03EBE06BF9E}"/>
          </ac:picMkLst>
        </pc:picChg>
      </pc:sldChg>
      <pc:sldChg chg="addSp delSp modSp del mod delDesignElem chgLayout">
        <pc:chgData name="Helen Evans (Institute of Management and Health)" userId="d9a8b39e-a9d4-4d81-a719-001f6364ef6d" providerId="ADAL" clId="{7B547FC7-2915-45A8-A53C-0DD49E943131}" dt="2023-11-20T18:14:51.422" v="641" actId="47"/>
        <pc:sldMkLst>
          <pc:docMk/>
          <pc:sldMk cId="0" sldId="461"/>
        </pc:sldMkLst>
        <pc:spChg chg="add mod ord">
          <ac:chgData name="Helen Evans (Institute of Management and Health)" userId="d9a8b39e-a9d4-4d81-a719-001f6364ef6d" providerId="ADAL" clId="{7B547FC7-2915-45A8-A53C-0DD49E943131}" dt="2023-11-20T17:22:14.188" v="116" actId="700"/>
          <ac:spMkLst>
            <pc:docMk/>
            <pc:sldMk cId="0" sldId="461"/>
            <ac:spMk id="2" creationId="{5470489A-CDC5-44E1-AFA9-C63BE6CCC8CB}"/>
          </ac:spMkLst>
        </pc:spChg>
        <pc:spChg chg="mod ord">
          <ac:chgData name="Helen Evans (Institute of Management and Health)" userId="d9a8b39e-a9d4-4d81-a719-001f6364ef6d" providerId="ADAL" clId="{7B547FC7-2915-45A8-A53C-0DD49E943131}" dt="2023-11-20T17:22:14.188" v="116" actId="700"/>
          <ac:spMkLst>
            <pc:docMk/>
            <pc:sldMk cId="0" sldId="461"/>
            <ac:spMk id="7170" creationId="{9BF3CCF0-A053-5F7E-1AE9-1EED101A5F3F}"/>
          </ac:spMkLst>
        </pc:spChg>
        <pc:spChg chg="del">
          <ac:chgData name="Helen Evans (Institute of Management and Health)" userId="d9a8b39e-a9d4-4d81-a719-001f6364ef6d" providerId="ADAL" clId="{7B547FC7-2915-45A8-A53C-0DD49E943131}" dt="2023-11-20T17:21:12.804" v="93"/>
          <ac:spMkLst>
            <pc:docMk/>
            <pc:sldMk cId="0" sldId="461"/>
            <ac:spMk id="7180" creationId="{37C89E4B-3C9F-44B9-8B86-D9E3D112D8EC}"/>
          </ac:spMkLst>
        </pc:spChg>
        <pc:cxnChg chg="del">
          <ac:chgData name="Helen Evans (Institute of Management and Health)" userId="d9a8b39e-a9d4-4d81-a719-001f6364ef6d" providerId="ADAL" clId="{7B547FC7-2915-45A8-A53C-0DD49E943131}" dt="2023-11-20T17:21:12.804" v="93"/>
          <ac:cxnSpMkLst>
            <pc:docMk/>
            <pc:sldMk cId="0" sldId="461"/>
            <ac:cxnSpMk id="7182" creationId="{AA2EAA10-076F-46BD-8F0F-B9A2FB77A85C}"/>
          </ac:cxnSpMkLst>
        </pc:cxnChg>
        <pc:cxnChg chg="del">
          <ac:chgData name="Helen Evans (Institute of Management and Health)" userId="d9a8b39e-a9d4-4d81-a719-001f6364ef6d" providerId="ADAL" clId="{7B547FC7-2915-45A8-A53C-0DD49E943131}" dt="2023-11-20T17:21:12.804" v="93"/>
          <ac:cxnSpMkLst>
            <pc:docMk/>
            <pc:sldMk cId="0" sldId="461"/>
            <ac:cxnSpMk id="7184" creationId="{D891E407-403B-4764-86C9-33A56D3BCAA3}"/>
          </ac:cxnSpMkLst>
        </pc:cxnChg>
      </pc:sldChg>
      <pc:sldChg chg="addSp delSp modSp mod delAnim modAnim chgLayout modNotesTx">
        <pc:chgData name="Helen Evans (Institute of Management and Health)" userId="d9a8b39e-a9d4-4d81-a719-001f6364ef6d" providerId="ADAL" clId="{7B547FC7-2915-45A8-A53C-0DD49E943131}" dt="2023-11-21T08:54:42.639" v="757" actId="20577"/>
        <pc:sldMkLst>
          <pc:docMk/>
          <pc:sldMk cId="1988473355" sldId="463"/>
        </pc:sldMkLst>
        <pc:spChg chg="mod ord">
          <ac:chgData name="Helen Evans (Institute of Management and Health)" userId="d9a8b39e-a9d4-4d81-a719-001f6364ef6d" providerId="ADAL" clId="{7B547FC7-2915-45A8-A53C-0DD49E943131}" dt="2023-11-20T17:47:46.859" v="320" actId="12"/>
          <ac:spMkLst>
            <pc:docMk/>
            <pc:sldMk cId="1988473355" sldId="463"/>
            <ac:spMk id="3" creationId="{49E74DE5-0361-7B97-B0AA-3DCEAEE0D494}"/>
          </ac:spMkLst>
        </pc:spChg>
        <pc:spChg chg="add del mod ord">
          <ac:chgData name="Helen Evans (Institute of Management and Health)" userId="d9a8b39e-a9d4-4d81-a719-001f6364ef6d" providerId="ADAL" clId="{7B547FC7-2915-45A8-A53C-0DD49E943131}" dt="2023-11-20T17:47:27.179" v="313" actId="700"/>
          <ac:spMkLst>
            <pc:docMk/>
            <pc:sldMk cId="1988473355" sldId="463"/>
            <ac:spMk id="4" creationId="{C12EC0E9-2D2D-416D-A3E8-7DC96BF9DA15}"/>
          </ac:spMkLst>
        </pc:spChg>
        <pc:spChg chg="add del mod">
          <ac:chgData name="Helen Evans (Institute of Management and Health)" userId="d9a8b39e-a9d4-4d81-a719-001f6364ef6d" providerId="ADAL" clId="{7B547FC7-2915-45A8-A53C-0DD49E943131}" dt="2023-11-20T17:47:30.946" v="314" actId="478"/>
          <ac:spMkLst>
            <pc:docMk/>
            <pc:sldMk cId="1988473355" sldId="463"/>
            <ac:spMk id="5" creationId="{5B525362-A87A-6D32-0719-317D32EC6E0A}"/>
          </ac:spMkLst>
        </pc:spChg>
        <pc:spChg chg="del mod">
          <ac:chgData name="Helen Evans (Institute of Management and Health)" userId="d9a8b39e-a9d4-4d81-a719-001f6364ef6d" providerId="ADAL" clId="{7B547FC7-2915-45A8-A53C-0DD49E943131}" dt="2023-11-20T17:47:36.743" v="316" actId="478"/>
          <ac:spMkLst>
            <pc:docMk/>
            <pc:sldMk cId="1988473355" sldId="463"/>
            <ac:spMk id="6" creationId="{34D71844-A28D-267C-58CA-BDA63B881C30}"/>
          </ac:spMkLst>
        </pc:spChg>
        <pc:spChg chg="add del mod">
          <ac:chgData name="Helen Evans (Institute of Management and Health)" userId="d9a8b39e-a9d4-4d81-a719-001f6364ef6d" providerId="ADAL" clId="{7B547FC7-2915-45A8-A53C-0DD49E943131}" dt="2023-11-20T17:48:04.124" v="322" actId="478"/>
          <ac:spMkLst>
            <pc:docMk/>
            <pc:sldMk cId="1988473355" sldId="463"/>
            <ac:spMk id="21" creationId="{2F45A1DB-1935-46E9-B978-A508EB19A1B3}"/>
          </ac:spMkLst>
        </pc:spChg>
        <pc:picChg chg="mod">
          <ac:chgData name="Helen Evans (Institute of Management and Health)" userId="d9a8b39e-a9d4-4d81-a719-001f6364ef6d" providerId="ADAL" clId="{7B547FC7-2915-45A8-A53C-0DD49E943131}" dt="2023-11-20T17:47:38.260" v="317" actId="1076"/>
          <ac:picMkLst>
            <pc:docMk/>
            <pc:sldMk cId="1988473355" sldId="463"/>
            <ac:picMk id="2056" creationId="{3E556912-70F1-6688-D61A-F45928F8DD31}"/>
          </ac:picMkLst>
        </pc:picChg>
      </pc:sldChg>
      <pc:sldChg chg="modSp mod modClrScheme chgLayout">
        <pc:chgData name="Helen Evans (Institute of Management and Health)" userId="d9a8b39e-a9d4-4d81-a719-001f6364ef6d" providerId="ADAL" clId="{7B547FC7-2915-45A8-A53C-0DD49E943131}" dt="2023-11-21T08:50:45.840" v="667" actId="14100"/>
        <pc:sldMkLst>
          <pc:docMk/>
          <pc:sldMk cId="826133589" sldId="464"/>
        </pc:sldMkLst>
        <pc:spChg chg="mod">
          <ac:chgData name="Helen Evans (Institute of Management and Health)" userId="d9a8b39e-a9d4-4d81-a719-001f6364ef6d" providerId="ADAL" clId="{7B547FC7-2915-45A8-A53C-0DD49E943131}" dt="2023-11-21T08:50:40.206" v="665" actId="20577"/>
          <ac:spMkLst>
            <pc:docMk/>
            <pc:sldMk cId="826133589" sldId="464"/>
            <ac:spMk id="2" creationId="{FD6B2085-7E38-6B22-4DF2-012BA009C780}"/>
          </ac:spMkLst>
        </pc:spChg>
        <pc:spChg chg="mod">
          <ac:chgData name="Helen Evans (Institute of Management and Health)" userId="d9a8b39e-a9d4-4d81-a719-001f6364ef6d" providerId="ADAL" clId="{7B547FC7-2915-45A8-A53C-0DD49E943131}" dt="2023-11-20T17:28:37.834" v="143" actId="1076"/>
          <ac:spMkLst>
            <pc:docMk/>
            <pc:sldMk cId="826133589" sldId="464"/>
            <ac:spMk id="3" creationId="{29E030F5-8B5C-4BC1-0C63-F15483E3ED1A}"/>
          </ac:spMkLst>
        </pc:spChg>
        <pc:picChg chg="mod">
          <ac:chgData name="Helen Evans (Institute of Management and Health)" userId="d9a8b39e-a9d4-4d81-a719-001f6364ef6d" providerId="ADAL" clId="{7B547FC7-2915-45A8-A53C-0DD49E943131}" dt="2023-11-21T08:50:45.840" v="667" actId="14100"/>
          <ac:picMkLst>
            <pc:docMk/>
            <pc:sldMk cId="826133589" sldId="464"/>
            <ac:picMk id="8" creationId="{0EE90AAB-E1E5-7F93-E134-DD9250BB04B1}"/>
          </ac:picMkLst>
        </pc:picChg>
        <pc:picChg chg="mod">
          <ac:chgData name="Helen Evans (Institute of Management and Health)" userId="d9a8b39e-a9d4-4d81-a719-001f6364ef6d" providerId="ADAL" clId="{7B547FC7-2915-45A8-A53C-0DD49E943131}" dt="2023-11-20T17:28:48.055" v="145" actId="1076"/>
          <ac:picMkLst>
            <pc:docMk/>
            <pc:sldMk cId="826133589" sldId="464"/>
            <ac:picMk id="10" creationId="{717856FD-9007-1142-D600-28014969CB56}"/>
          </ac:picMkLst>
        </pc:picChg>
        <pc:picChg chg="mod">
          <ac:chgData name="Helen Evans (Institute of Management and Health)" userId="d9a8b39e-a9d4-4d81-a719-001f6364ef6d" providerId="ADAL" clId="{7B547FC7-2915-45A8-A53C-0DD49E943131}" dt="2023-11-20T17:28:43.475" v="144" actId="1076"/>
          <ac:picMkLst>
            <pc:docMk/>
            <pc:sldMk cId="826133589" sldId="464"/>
            <ac:picMk id="12" creationId="{6BAF9096-29C8-EC74-7DF6-AECCFE04DEAE}"/>
          </ac:picMkLst>
        </pc:picChg>
      </pc:sldChg>
      <pc:sldChg chg="modSp mod">
        <pc:chgData name="Helen Evans (Institute of Management and Health)" userId="d9a8b39e-a9d4-4d81-a719-001f6364ef6d" providerId="ADAL" clId="{7B547FC7-2915-45A8-A53C-0DD49E943131}" dt="2023-11-20T17:59:25.163" v="460" actId="1076"/>
        <pc:sldMkLst>
          <pc:docMk/>
          <pc:sldMk cId="1426185370" sldId="465"/>
        </pc:sldMkLst>
        <pc:spChg chg="mod">
          <ac:chgData name="Helen Evans (Institute of Management and Health)" userId="d9a8b39e-a9d4-4d81-a719-001f6364ef6d" providerId="ADAL" clId="{7B547FC7-2915-45A8-A53C-0DD49E943131}" dt="2023-11-20T17:59:16.649" v="458" actId="207"/>
          <ac:spMkLst>
            <pc:docMk/>
            <pc:sldMk cId="1426185370" sldId="465"/>
            <ac:spMk id="2" creationId="{FD6B2085-7E38-6B22-4DF2-012BA009C780}"/>
          </ac:spMkLst>
        </pc:spChg>
        <pc:spChg chg="mod">
          <ac:chgData name="Helen Evans (Institute of Management and Health)" userId="d9a8b39e-a9d4-4d81-a719-001f6364ef6d" providerId="ADAL" clId="{7B547FC7-2915-45A8-A53C-0DD49E943131}" dt="2023-11-20T17:59:20.643" v="459" actId="1076"/>
          <ac:spMkLst>
            <pc:docMk/>
            <pc:sldMk cId="1426185370" sldId="465"/>
            <ac:spMk id="3" creationId="{29E030F5-8B5C-4BC1-0C63-F15483E3ED1A}"/>
          </ac:spMkLst>
        </pc:spChg>
        <pc:picChg chg="mod">
          <ac:chgData name="Helen Evans (Institute of Management and Health)" userId="d9a8b39e-a9d4-4d81-a719-001f6364ef6d" providerId="ADAL" clId="{7B547FC7-2915-45A8-A53C-0DD49E943131}" dt="2023-11-20T17:58:50.847" v="453" actId="14100"/>
          <ac:picMkLst>
            <pc:docMk/>
            <pc:sldMk cId="1426185370" sldId="465"/>
            <ac:picMk id="7" creationId="{D2007290-D3BD-66A1-FF92-E0BFEBA69B5D}"/>
          </ac:picMkLst>
        </pc:picChg>
        <pc:picChg chg="mod">
          <ac:chgData name="Helen Evans (Institute of Management and Health)" userId="d9a8b39e-a9d4-4d81-a719-001f6364ef6d" providerId="ADAL" clId="{7B547FC7-2915-45A8-A53C-0DD49E943131}" dt="2023-11-20T17:58:55.646" v="455" actId="1076"/>
          <ac:picMkLst>
            <pc:docMk/>
            <pc:sldMk cId="1426185370" sldId="465"/>
            <ac:picMk id="8" creationId="{6A4FB9FD-9DE3-DE17-3CAB-F28880A01394}"/>
          </ac:picMkLst>
        </pc:picChg>
        <pc:picChg chg="mod">
          <ac:chgData name="Helen Evans (Institute of Management and Health)" userId="d9a8b39e-a9d4-4d81-a719-001f6364ef6d" providerId="ADAL" clId="{7B547FC7-2915-45A8-A53C-0DD49E943131}" dt="2023-11-20T17:59:25.163" v="460" actId="1076"/>
          <ac:picMkLst>
            <pc:docMk/>
            <pc:sldMk cId="1426185370" sldId="465"/>
            <ac:picMk id="10" creationId="{6EDA7EFB-0ECA-8793-BA3E-203DEBE2909D}"/>
          </ac:picMkLst>
        </pc:picChg>
      </pc:sldChg>
      <pc:sldChg chg="modSp mod modNotesTx">
        <pc:chgData name="Helen Evans (Institute of Management and Health)" userId="d9a8b39e-a9d4-4d81-a719-001f6364ef6d" providerId="ADAL" clId="{7B547FC7-2915-45A8-A53C-0DD49E943131}" dt="2023-11-20T17:21:13.078" v="102" actId="27636"/>
        <pc:sldMkLst>
          <pc:docMk/>
          <pc:sldMk cId="2625839894" sldId="466"/>
        </pc:sldMkLst>
        <pc:spChg chg="mod">
          <ac:chgData name="Helen Evans (Institute of Management and Health)" userId="d9a8b39e-a9d4-4d81-a719-001f6364ef6d" providerId="ADAL" clId="{7B547FC7-2915-45A8-A53C-0DD49E943131}" dt="2023-11-20T17:21:13.078" v="102" actId="27636"/>
          <ac:spMkLst>
            <pc:docMk/>
            <pc:sldMk cId="2625839894" sldId="466"/>
            <ac:spMk id="2" creationId="{FD6B2085-7E38-6B22-4DF2-012BA009C780}"/>
          </ac:spMkLst>
        </pc:spChg>
      </pc:sldChg>
      <pc:sldChg chg="del">
        <pc:chgData name="Helen Evans (Institute of Management and Health)" userId="d9a8b39e-a9d4-4d81-a719-001f6364ef6d" providerId="ADAL" clId="{7B547FC7-2915-45A8-A53C-0DD49E943131}" dt="2023-11-20T17:20:39.190" v="80" actId="47"/>
        <pc:sldMkLst>
          <pc:docMk/>
          <pc:sldMk cId="2609793423" sldId="469"/>
        </pc:sldMkLst>
      </pc:sldChg>
      <pc:sldChg chg="delSp modSp mod chgLayout">
        <pc:chgData name="Helen Evans (Institute of Management and Health)" userId="d9a8b39e-a9d4-4d81-a719-001f6364ef6d" providerId="ADAL" clId="{7B547FC7-2915-45A8-A53C-0DD49E943131}" dt="2023-11-20T18:06:33.404" v="544" actId="27636"/>
        <pc:sldMkLst>
          <pc:docMk/>
          <pc:sldMk cId="1169775374" sldId="470"/>
        </pc:sldMkLst>
        <pc:spChg chg="mod ord">
          <ac:chgData name="Helen Evans (Institute of Management and Health)" userId="d9a8b39e-a9d4-4d81-a719-001f6364ef6d" providerId="ADAL" clId="{7B547FC7-2915-45A8-A53C-0DD49E943131}" dt="2023-11-20T18:06:33.404" v="544" actId="27636"/>
          <ac:spMkLst>
            <pc:docMk/>
            <pc:sldMk cId="1169775374" sldId="470"/>
            <ac:spMk id="2" creationId="{C0E0232F-B5AA-489C-A036-EE621A20DA17}"/>
          </ac:spMkLst>
        </pc:spChg>
        <pc:graphicFrameChg chg="mod ord">
          <ac:chgData name="Helen Evans (Institute of Management and Health)" userId="d9a8b39e-a9d4-4d81-a719-001f6364ef6d" providerId="ADAL" clId="{7B547FC7-2915-45A8-A53C-0DD49E943131}" dt="2023-11-20T18:06:33.329" v="543" actId="700"/>
          <ac:graphicFrameMkLst>
            <pc:docMk/>
            <pc:sldMk cId="1169775374" sldId="470"/>
            <ac:graphicFrameMk id="12" creationId="{26D93172-9002-4831-90DD-B758A5D3D819}"/>
          </ac:graphicFrameMkLst>
        </pc:graphicFrameChg>
        <pc:picChg chg="del mod">
          <ac:chgData name="Helen Evans (Institute of Management and Health)" userId="d9a8b39e-a9d4-4d81-a719-001f6364ef6d" providerId="ADAL" clId="{7B547FC7-2915-45A8-A53C-0DD49E943131}" dt="2023-11-20T18:06:09.274" v="535" actId="478"/>
          <ac:picMkLst>
            <pc:docMk/>
            <pc:sldMk cId="1169775374" sldId="470"/>
            <ac:picMk id="37" creationId="{42776B4C-43A9-8F13-FDEA-108B2C742197}"/>
          </ac:picMkLst>
        </pc:picChg>
      </pc:sldChg>
      <pc:sldChg chg="modSp del mod">
        <pc:chgData name="Helen Evans (Institute of Management and Health)" userId="d9a8b39e-a9d4-4d81-a719-001f6364ef6d" providerId="ADAL" clId="{7B547FC7-2915-45A8-A53C-0DD49E943131}" dt="2023-11-20T17:21:33.363" v="112" actId="47"/>
        <pc:sldMkLst>
          <pc:docMk/>
          <pc:sldMk cId="1724581827" sldId="471"/>
        </pc:sldMkLst>
        <pc:spChg chg="mod">
          <ac:chgData name="Helen Evans (Institute of Management and Health)" userId="d9a8b39e-a9d4-4d81-a719-001f6364ef6d" providerId="ADAL" clId="{7B547FC7-2915-45A8-A53C-0DD49E943131}" dt="2023-11-20T17:21:13.002" v="94" actId="27636"/>
          <ac:spMkLst>
            <pc:docMk/>
            <pc:sldMk cId="1724581827" sldId="471"/>
            <ac:spMk id="2" creationId="{51D8AA0B-ED35-4345-8D1C-7F296568289B}"/>
          </ac:spMkLst>
        </pc:spChg>
      </pc:sldChg>
      <pc:sldChg chg="delSp modSp del mod modClrScheme chgLayout">
        <pc:chgData name="Helen Evans (Institute of Management and Health)" userId="d9a8b39e-a9d4-4d81-a719-001f6364ef6d" providerId="ADAL" clId="{7B547FC7-2915-45A8-A53C-0DD49E943131}" dt="2023-11-20T17:36:17.145" v="249" actId="47"/>
        <pc:sldMkLst>
          <pc:docMk/>
          <pc:sldMk cId="652361643" sldId="472"/>
        </pc:sldMkLst>
        <pc:spChg chg="mod ord">
          <ac:chgData name="Helen Evans (Institute of Management and Health)" userId="d9a8b39e-a9d4-4d81-a719-001f6364ef6d" providerId="ADAL" clId="{7B547FC7-2915-45A8-A53C-0DD49E943131}" dt="2023-11-20T17:31:24.148" v="196" actId="27636"/>
          <ac:spMkLst>
            <pc:docMk/>
            <pc:sldMk cId="652361643" sldId="472"/>
            <ac:spMk id="4" creationId="{2D463814-BB49-430C-8491-B6E3DEC9C07B}"/>
          </ac:spMkLst>
        </pc:spChg>
        <pc:spChg chg="mod ord">
          <ac:chgData name="Helen Evans (Institute of Management and Health)" userId="d9a8b39e-a9d4-4d81-a719-001f6364ef6d" providerId="ADAL" clId="{7B547FC7-2915-45A8-A53C-0DD49E943131}" dt="2023-11-20T17:32:46.320" v="207" actId="782"/>
          <ac:spMkLst>
            <pc:docMk/>
            <pc:sldMk cId="652361643" sldId="472"/>
            <ac:spMk id="5" creationId="{215D15EB-A6A9-46C4-AA54-98CED860D4A5}"/>
          </ac:spMkLst>
        </pc:spChg>
        <pc:picChg chg="mod">
          <ac:chgData name="Helen Evans (Institute of Management and Health)" userId="d9a8b39e-a9d4-4d81-a719-001f6364ef6d" providerId="ADAL" clId="{7B547FC7-2915-45A8-A53C-0DD49E943131}" dt="2023-11-20T17:30:08.043" v="155" actId="1076"/>
          <ac:picMkLst>
            <pc:docMk/>
            <pc:sldMk cId="652361643" sldId="472"/>
            <ac:picMk id="6" creationId="{319AD379-6065-45EB-95C6-1CD184BDCBA4}"/>
          </ac:picMkLst>
        </pc:picChg>
        <pc:picChg chg="mod">
          <ac:chgData name="Helen Evans (Institute of Management and Health)" userId="d9a8b39e-a9d4-4d81-a719-001f6364ef6d" providerId="ADAL" clId="{7B547FC7-2915-45A8-A53C-0DD49E943131}" dt="2023-11-20T17:29:58.423" v="152" actId="1076"/>
          <ac:picMkLst>
            <pc:docMk/>
            <pc:sldMk cId="652361643" sldId="472"/>
            <ac:picMk id="7" creationId="{6CE8C5FF-86F7-4F9F-BE86-C4355975FD19}"/>
          </ac:picMkLst>
        </pc:picChg>
        <pc:picChg chg="mod">
          <ac:chgData name="Helen Evans (Institute of Management and Health)" userId="d9a8b39e-a9d4-4d81-a719-001f6364ef6d" providerId="ADAL" clId="{7B547FC7-2915-45A8-A53C-0DD49E943131}" dt="2023-11-20T17:36:01.063" v="245" actId="1076"/>
          <ac:picMkLst>
            <pc:docMk/>
            <pc:sldMk cId="652361643" sldId="472"/>
            <ac:picMk id="8" creationId="{90D985A5-A3BC-4EA7-AA8D-01D6F3269EF5}"/>
          </ac:picMkLst>
        </pc:picChg>
        <pc:picChg chg="mod">
          <ac:chgData name="Helen Evans (Institute of Management and Health)" userId="d9a8b39e-a9d4-4d81-a719-001f6364ef6d" providerId="ADAL" clId="{7B547FC7-2915-45A8-A53C-0DD49E943131}" dt="2023-11-20T17:36:13.803" v="248" actId="1076"/>
          <ac:picMkLst>
            <pc:docMk/>
            <pc:sldMk cId="652361643" sldId="472"/>
            <ac:picMk id="9" creationId="{BADFC685-EFBF-450A-8535-2F007A290AE6}"/>
          </ac:picMkLst>
        </pc:picChg>
        <pc:picChg chg="del">
          <ac:chgData name="Helen Evans (Institute of Management and Health)" userId="d9a8b39e-a9d4-4d81-a719-001f6364ef6d" providerId="ADAL" clId="{7B547FC7-2915-45A8-A53C-0DD49E943131}" dt="2023-11-20T17:31:04.373" v="192" actId="478"/>
          <ac:picMkLst>
            <pc:docMk/>
            <pc:sldMk cId="652361643" sldId="472"/>
            <ac:picMk id="10" creationId="{4161C2F1-3A54-4B3A-AE5F-8C46C178052E}"/>
          </ac:picMkLst>
        </pc:picChg>
        <pc:picChg chg="del">
          <ac:chgData name="Helen Evans (Institute of Management and Health)" userId="d9a8b39e-a9d4-4d81-a719-001f6364ef6d" providerId="ADAL" clId="{7B547FC7-2915-45A8-A53C-0DD49E943131}" dt="2023-11-20T17:31:02.028" v="191" actId="478"/>
          <ac:picMkLst>
            <pc:docMk/>
            <pc:sldMk cId="652361643" sldId="472"/>
            <ac:picMk id="11" creationId="{1963F60A-C04F-40B5-9D82-1FA3E1501B32}"/>
          </ac:picMkLst>
        </pc:picChg>
      </pc:sldChg>
      <pc:sldChg chg="addSp delSp modSp mod setBg modClrScheme delDesignElem chgLayout">
        <pc:chgData name="Helen Evans (Institute of Management and Health)" userId="d9a8b39e-a9d4-4d81-a719-001f6364ef6d" providerId="ADAL" clId="{7B547FC7-2915-45A8-A53C-0DD49E943131}" dt="2023-11-20T17:29:41.435" v="150" actId="26606"/>
        <pc:sldMkLst>
          <pc:docMk/>
          <pc:sldMk cId="1189777744" sldId="477"/>
        </pc:sldMkLst>
        <pc:spChg chg="mod ord">
          <ac:chgData name="Helen Evans (Institute of Management and Health)" userId="d9a8b39e-a9d4-4d81-a719-001f6364ef6d" providerId="ADAL" clId="{7B547FC7-2915-45A8-A53C-0DD49E943131}" dt="2023-11-20T17:29:41.435" v="150" actId="26606"/>
          <ac:spMkLst>
            <pc:docMk/>
            <pc:sldMk cId="1189777744" sldId="477"/>
            <ac:spMk id="2" creationId="{8B590084-BD08-47F8-AF87-64521A91D287}"/>
          </ac:spMkLst>
        </pc:spChg>
        <pc:spChg chg="add del mod ord">
          <ac:chgData name="Helen Evans (Institute of Management and Health)" userId="d9a8b39e-a9d4-4d81-a719-001f6364ef6d" providerId="ADAL" clId="{7B547FC7-2915-45A8-A53C-0DD49E943131}" dt="2023-11-20T17:29:41.435" v="150" actId="26606"/>
          <ac:spMkLst>
            <pc:docMk/>
            <pc:sldMk cId="1189777744" sldId="477"/>
            <ac:spMk id="3" creationId="{349D7574-A539-46E3-AF12-4A18AD075708}"/>
          </ac:spMkLst>
        </pc:spChg>
        <pc:spChg chg="del">
          <ac:chgData name="Helen Evans (Institute of Management and Health)" userId="d9a8b39e-a9d4-4d81-a719-001f6364ef6d" providerId="ADAL" clId="{7B547FC7-2915-45A8-A53C-0DD49E943131}" dt="2023-11-20T17:21:12.804" v="93"/>
          <ac:spMkLst>
            <pc:docMk/>
            <pc:sldMk cId="1189777744" sldId="477"/>
            <ac:spMk id="9" creationId="{D4771268-CB57-404A-9271-370EB28F6090}"/>
          </ac:spMkLst>
        </pc:spChg>
        <pc:picChg chg="mod">
          <ac:chgData name="Helen Evans (Institute of Management and Health)" userId="d9a8b39e-a9d4-4d81-a719-001f6364ef6d" providerId="ADAL" clId="{7B547FC7-2915-45A8-A53C-0DD49E943131}" dt="2023-11-20T17:29:41.435" v="150" actId="26606"/>
          <ac:picMkLst>
            <pc:docMk/>
            <pc:sldMk cId="1189777744" sldId="477"/>
            <ac:picMk id="4" creationId="{D4DF858D-F9C8-4B36-B95B-C8CC57108F75}"/>
          </ac:picMkLst>
        </pc:picChg>
      </pc:sldChg>
      <pc:sldChg chg="delSp modSp add del mod">
        <pc:chgData name="Helen Evans (Institute of Management and Health)" userId="d9a8b39e-a9d4-4d81-a719-001f6364ef6d" providerId="ADAL" clId="{7B547FC7-2915-45A8-A53C-0DD49E943131}" dt="2023-11-21T12:38:01.750" v="1069" actId="47"/>
        <pc:sldMkLst>
          <pc:docMk/>
          <pc:sldMk cId="491124817" sldId="480"/>
        </pc:sldMkLst>
        <pc:spChg chg="mod">
          <ac:chgData name="Helen Evans (Institute of Management and Health)" userId="d9a8b39e-a9d4-4d81-a719-001f6364ef6d" providerId="ADAL" clId="{7B547FC7-2915-45A8-A53C-0DD49E943131}" dt="2023-11-20T17:21:52.691" v="115"/>
          <ac:spMkLst>
            <pc:docMk/>
            <pc:sldMk cId="491124817" sldId="480"/>
            <ac:spMk id="2" creationId="{5CE56018-C003-57B7-77FA-BDB77020535D}"/>
          </ac:spMkLst>
        </pc:spChg>
        <pc:spChg chg="mod">
          <ac:chgData name="Helen Evans (Institute of Management and Health)" userId="d9a8b39e-a9d4-4d81-a719-001f6364ef6d" providerId="ADAL" clId="{7B547FC7-2915-45A8-A53C-0DD49E943131}" dt="2023-11-21T12:37:00.085" v="1066" actId="20577"/>
          <ac:spMkLst>
            <pc:docMk/>
            <pc:sldMk cId="491124817" sldId="480"/>
            <ac:spMk id="3" creationId="{81887F36-AB26-9291-0BA9-B90930ED5280}"/>
          </ac:spMkLst>
        </pc:spChg>
        <pc:picChg chg="del mod">
          <ac:chgData name="Helen Evans (Institute of Management and Health)" userId="d9a8b39e-a9d4-4d81-a719-001f6364ef6d" providerId="ADAL" clId="{7B547FC7-2915-45A8-A53C-0DD49E943131}" dt="2023-11-20T18:07:23.361" v="567" actId="478"/>
          <ac:picMkLst>
            <pc:docMk/>
            <pc:sldMk cId="491124817" sldId="480"/>
            <ac:picMk id="5" creationId="{D464DBF4-2DF5-E62A-9BDE-F6439C609134}"/>
          </ac:picMkLst>
        </pc:picChg>
      </pc:sldChg>
      <pc:sldChg chg="addSp delSp modSp mod modNotesTx">
        <pc:chgData name="Helen Evans (Institute of Management and Health)" userId="d9a8b39e-a9d4-4d81-a719-001f6364ef6d" providerId="ADAL" clId="{7B547FC7-2915-45A8-A53C-0DD49E943131}" dt="2023-11-21T08:56:05.109" v="769" actId="20577"/>
        <pc:sldMkLst>
          <pc:docMk/>
          <pc:sldMk cId="2549886187" sldId="481"/>
        </pc:sldMkLst>
        <pc:spChg chg="del mod">
          <ac:chgData name="Helen Evans (Institute of Management and Health)" userId="d9a8b39e-a9d4-4d81-a719-001f6364ef6d" providerId="ADAL" clId="{7B547FC7-2915-45A8-A53C-0DD49E943131}" dt="2023-11-20T17:48:24.776" v="326" actId="478"/>
          <ac:spMkLst>
            <pc:docMk/>
            <pc:sldMk cId="2549886187" sldId="481"/>
            <ac:spMk id="3" creationId="{8194BB95-74C6-0DC7-D289-EB6D13F9CF3C}"/>
          </ac:spMkLst>
        </pc:spChg>
        <pc:picChg chg="add mod">
          <ac:chgData name="Helen Evans (Institute of Management and Health)" userId="d9a8b39e-a9d4-4d81-a719-001f6364ef6d" providerId="ADAL" clId="{7B547FC7-2915-45A8-A53C-0DD49E943131}" dt="2023-11-20T17:52:26.083" v="353" actId="1076"/>
          <ac:picMkLst>
            <pc:docMk/>
            <pc:sldMk cId="2549886187" sldId="481"/>
            <ac:picMk id="2" creationId="{67EE8234-BC88-4DD1-907C-74B0FC16885A}"/>
          </ac:picMkLst>
        </pc:picChg>
        <pc:picChg chg="add mod">
          <ac:chgData name="Helen Evans (Institute of Management and Health)" userId="d9a8b39e-a9d4-4d81-a719-001f6364ef6d" providerId="ADAL" clId="{7B547FC7-2915-45A8-A53C-0DD49E943131}" dt="2023-11-20T17:50:30.591" v="346" actId="14100"/>
          <ac:picMkLst>
            <pc:docMk/>
            <pc:sldMk cId="2549886187" sldId="481"/>
            <ac:picMk id="5" creationId="{2313596B-6D19-4F51-8ECC-BF64FFC73EF3}"/>
          </ac:picMkLst>
        </pc:picChg>
        <pc:picChg chg="add del mod">
          <ac:chgData name="Helen Evans (Institute of Management and Health)" userId="d9a8b39e-a9d4-4d81-a719-001f6364ef6d" providerId="ADAL" clId="{7B547FC7-2915-45A8-A53C-0DD49E943131}" dt="2023-11-20T17:53:22.850" v="358" actId="478"/>
          <ac:picMkLst>
            <pc:docMk/>
            <pc:sldMk cId="2549886187" sldId="481"/>
            <ac:picMk id="6" creationId="{7D3A734F-5D7F-43BA-90B7-3E8B6DF4C806}"/>
          </ac:picMkLst>
        </pc:picChg>
        <pc:picChg chg="add mod">
          <ac:chgData name="Helen Evans (Institute of Management and Health)" userId="d9a8b39e-a9d4-4d81-a719-001f6364ef6d" providerId="ADAL" clId="{7B547FC7-2915-45A8-A53C-0DD49E943131}" dt="2023-11-20T17:52:28.892" v="354" actId="1076"/>
          <ac:picMkLst>
            <pc:docMk/>
            <pc:sldMk cId="2549886187" sldId="481"/>
            <ac:picMk id="7" creationId="{783C35F3-AFD5-48F8-9FF1-50AB0CF1586B}"/>
          </ac:picMkLst>
        </pc:picChg>
        <pc:picChg chg="add mod">
          <ac:chgData name="Helen Evans (Institute of Management and Health)" userId="d9a8b39e-a9d4-4d81-a719-001f6364ef6d" providerId="ADAL" clId="{7B547FC7-2915-45A8-A53C-0DD49E943131}" dt="2023-11-20T17:53:28.668" v="359" actId="1076"/>
          <ac:picMkLst>
            <pc:docMk/>
            <pc:sldMk cId="2549886187" sldId="481"/>
            <ac:picMk id="8" creationId="{CE3CDC22-E782-47E7-8868-6F8943F0242B}"/>
          </ac:picMkLst>
        </pc:picChg>
        <pc:picChg chg="add mod">
          <ac:chgData name="Helen Evans (Institute of Management and Health)" userId="d9a8b39e-a9d4-4d81-a719-001f6364ef6d" providerId="ADAL" clId="{7B547FC7-2915-45A8-A53C-0DD49E943131}" dt="2023-11-20T17:53:52.574" v="361" actId="1076"/>
          <ac:picMkLst>
            <pc:docMk/>
            <pc:sldMk cId="2549886187" sldId="481"/>
            <ac:picMk id="9" creationId="{17D808F6-3573-4965-A96C-568CC8B99DE2}"/>
          </ac:picMkLst>
        </pc:picChg>
        <pc:picChg chg="add mod">
          <ac:chgData name="Helen Evans (Institute of Management and Health)" userId="d9a8b39e-a9d4-4d81-a719-001f6364ef6d" providerId="ADAL" clId="{7B547FC7-2915-45A8-A53C-0DD49E943131}" dt="2023-11-20T17:54:22.245" v="364" actId="1076"/>
          <ac:picMkLst>
            <pc:docMk/>
            <pc:sldMk cId="2549886187" sldId="481"/>
            <ac:picMk id="10" creationId="{8FABBD7D-AE54-4661-B24E-574CE1A3FF81}"/>
          </ac:picMkLst>
        </pc:picChg>
        <pc:picChg chg="mod">
          <ac:chgData name="Helen Evans (Institute of Management and Health)" userId="d9a8b39e-a9d4-4d81-a719-001f6364ef6d" providerId="ADAL" clId="{7B547FC7-2915-45A8-A53C-0DD49E943131}" dt="2023-11-20T17:49:02.151" v="337" actId="1076"/>
          <ac:picMkLst>
            <pc:docMk/>
            <pc:sldMk cId="2549886187" sldId="481"/>
            <ac:picMk id="12" creationId="{1649071E-19D4-D00B-A0ED-44C41063DCA8}"/>
          </ac:picMkLst>
        </pc:picChg>
        <pc:picChg chg="mod">
          <ac:chgData name="Helen Evans (Institute of Management and Health)" userId="d9a8b39e-a9d4-4d81-a719-001f6364ef6d" providerId="ADAL" clId="{7B547FC7-2915-45A8-A53C-0DD49E943131}" dt="2023-11-20T17:48:31.679" v="329" actId="14100"/>
          <ac:picMkLst>
            <pc:docMk/>
            <pc:sldMk cId="2549886187" sldId="481"/>
            <ac:picMk id="13" creationId="{AD38DD43-2F6C-C6E7-452C-A94F069B2D1E}"/>
          </ac:picMkLst>
        </pc:picChg>
        <pc:picChg chg="mod">
          <ac:chgData name="Helen Evans (Institute of Management and Health)" userId="d9a8b39e-a9d4-4d81-a719-001f6364ef6d" providerId="ADAL" clId="{7B547FC7-2915-45A8-A53C-0DD49E943131}" dt="2023-11-20T17:48:36.449" v="330" actId="1076"/>
          <ac:picMkLst>
            <pc:docMk/>
            <pc:sldMk cId="2549886187" sldId="481"/>
            <ac:picMk id="15" creationId="{4ECCE85B-940E-D3B3-A300-DB2B69DFAD8A}"/>
          </ac:picMkLst>
        </pc:picChg>
        <pc:picChg chg="mod">
          <ac:chgData name="Helen Evans (Institute of Management and Health)" userId="d9a8b39e-a9d4-4d81-a719-001f6364ef6d" providerId="ADAL" clId="{7B547FC7-2915-45A8-A53C-0DD49E943131}" dt="2023-11-20T17:49:03.705" v="338" actId="1076"/>
          <ac:picMkLst>
            <pc:docMk/>
            <pc:sldMk cId="2549886187" sldId="481"/>
            <ac:picMk id="3074" creationId="{A6BC45D2-1D44-68A6-9DB7-62BCF2AD62A2}"/>
          </ac:picMkLst>
        </pc:picChg>
        <pc:picChg chg="del mod">
          <ac:chgData name="Helen Evans (Institute of Management and Health)" userId="d9a8b39e-a9d4-4d81-a719-001f6364ef6d" providerId="ADAL" clId="{7B547FC7-2915-45A8-A53C-0DD49E943131}" dt="2023-11-20T17:48:55.865" v="335" actId="478"/>
          <ac:picMkLst>
            <pc:docMk/>
            <pc:sldMk cId="2549886187" sldId="481"/>
            <ac:picMk id="3076" creationId="{4A07D227-F1FC-C750-6611-F7B79934A76A}"/>
          </ac:picMkLst>
        </pc:picChg>
        <pc:picChg chg="mod">
          <ac:chgData name="Helen Evans (Institute of Management and Health)" userId="d9a8b39e-a9d4-4d81-a719-001f6364ef6d" providerId="ADAL" clId="{7B547FC7-2915-45A8-A53C-0DD49E943131}" dt="2023-11-20T17:49:00.257" v="336" actId="1076"/>
          <ac:picMkLst>
            <pc:docMk/>
            <pc:sldMk cId="2549886187" sldId="481"/>
            <ac:picMk id="3078" creationId="{C8F78800-1E5E-D909-B987-70BB2392EB55}"/>
          </ac:picMkLst>
        </pc:picChg>
        <pc:picChg chg="mod">
          <ac:chgData name="Helen Evans (Institute of Management and Health)" userId="d9a8b39e-a9d4-4d81-a719-001f6364ef6d" providerId="ADAL" clId="{7B547FC7-2915-45A8-A53C-0DD49E943131}" dt="2023-11-20T17:49:06.281" v="339" actId="1076"/>
          <ac:picMkLst>
            <pc:docMk/>
            <pc:sldMk cId="2549886187" sldId="481"/>
            <ac:picMk id="3080" creationId="{57DEFA4B-991E-EE9D-7EAE-3ADF9F4A4715}"/>
          </ac:picMkLst>
        </pc:picChg>
        <pc:picChg chg="mod">
          <ac:chgData name="Helen Evans (Institute of Management and Health)" userId="d9a8b39e-a9d4-4d81-a719-001f6364ef6d" providerId="ADAL" clId="{7B547FC7-2915-45A8-A53C-0DD49E943131}" dt="2023-11-20T17:49:11.029" v="341" actId="14100"/>
          <ac:picMkLst>
            <pc:docMk/>
            <pc:sldMk cId="2549886187" sldId="481"/>
            <ac:picMk id="3082" creationId="{BE8A98FA-E750-DB07-929A-645A10CD64BB}"/>
          </ac:picMkLst>
        </pc:picChg>
      </pc:sldChg>
      <pc:sldChg chg="addSp delSp modSp mod modClrScheme modAnim addCm chgLayout">
        <pc:chgData name="Helen Evans (Institute of Management and Health)" userId="d9a8b39e-a9d4-4d81-a719-001f6364ef6d" providerId="ADAL" clId="{7B547FC7-2915-45A8-A53C-0DD49E943131}" dt="2023-11-21T08:54:07.438" v="754"/>
        <pc:sldMkLst>
          <pc:docMk/>
          <pc:sldMk cId="2222393987" sldId="482"/>
        </pc:sldMkLst>
        <pc:spChg chg="mod ord">
          <ac:chgData name="Helen Evans (Institute of Management and Health)" userId="d9a8b39e-a9d4-4d81-a719-001f6364ef6d" providerId="ADAL" clId="{7B547FC7-2915-45A8-A53C-0DD49E943131}" dt="2023-11-20T17:44:32.415" v="284" actId="120"/>
          <ac:spMkLst>
            <pc:docMk/>
            <pc:sldMk cId="2222393987" sldId="482"/>
            <ac:spMk id="2" creationId="{5F5835F9-B32C-4634-9918-E7CAAA6146BC}"/>
          </ac:spMkLst>
        </pc:spChg>
        <pc:spChg chg="mod ord">
          <ac:chgData name="Helen Evans (Institute of Management and Health)" userId="d9a8b39e-a9d4-4d81-a719-001f6364ef6d" providerId="ADAL" clId="{7B547FC7-2915-45A8-A53C-0DD49E943131}" dt="2023-11-20T17:45:46.554" v="293" actId="6549"/>
          <ac:spMkLst>
            <pc:docMk/>
            <pc:sldMk cId="2222393987" sldId="482"/>
            <ac:spMk id="3" creationId="{4C2F70A9-F1C9-4716-91D1-7313E085DA8D}"/>
          </ac:spMkLst>
        </pc:spChg>
        <pc:spChg chg="mod">
          <ac:chgData name="Helen Evans (Institute of Management and Health)" userId="d9a8b39e-a9d4-4d81-a719-001f6364ef6d" providerId="ADAL" clId="{7B547FC7-2915-45A8-A53C-0DD49E943131}" dt="2023-11-20T17:45:07.784" v="290" actId="1076"/>
          <ac:spMkLst>
            <pc:docMk/>
            <pc:sldMk cId="2222393987" sldId="482"/>
            <ac:spMk id="4" creationId="{1B8E7787-44EF-1743-E09D-F1BE883A7863}"/>
          </ac:spMkLst>
        </pc:spChg>
        <pc:spChg chg="add mod">
          <ac:chgData name="Helen Evans (Institute of Management and Health)" userId="d9a8b39e-a9d4-4d81-a719-001f6364ef6d" providerId="ADAL" clId="{7B547FC7-2915-45A8-A53C-0DD49E943131}" dt="2023-11-21T08:54:03.688" v="753" actId="207"/>
          <ac:spMkLst>
            <pc:docMk/>
            <pc:sldMk cId="2222393987" sldId="482"/>
            <ac:spMk id="5" creationId="{7015B86B-96D0-4A74-9C5A-FE40DD402C52}"/>
          </ac:spMkLst>
        </pc:spChg>
        <pc:picChg chg="del">
          <ac:chgData name="Helen Evans (Institute of Management and Health)" userId="d9a8b39e-a9d4-4d81-a719-001f6364ef6d" providerId="ADAL" clId="{7B547FC7-2915-45A8-A53C-0DD49E943131}" dt="2023-11-20T17:44:01.826" v="277" actId="478"/>
          <ac:picMkLst>
            <pc:docMk/>
            <pc:sldMk cId="2222393987" sldId="482"/>
            <ac:picMk id="5" creationId="{B3B178AF-C790-4FDA-BE6A-AB843AB25323}"/>
          </ac:picMkLst>
        </pc:picChg>
        <pc:picChg chg="mod">
          <ac:chgData name="Helen Evans (Institute of Management and Health)" userId="d9a8b39e-a9d4-4d81-a719-001f6364ef6d" providerId="ADAL" clId="{7B547FC7-2915-45A8-A53C-0DD49E943131}" dt="2023-11-20T17:44:50.307" v="288" actId="1076"/>
          <ac:picMkLst>
            <pc:docMk/>
            <pc:sldMk cId="2222393987" sldId="482"/>
            <ac:picMk id="6" creationId="{8D0DB9F5-5E7E-C3D2-E690-3E2F34E260F9}"/>
          </ac:picMkLst>
        </pc:picChg>
        <pc:picChg chg="add mod">
          <ac:chgData name="Helen Evans (Institute of Management and Health)" userId="d9a8b39e-a9d4-4d81-a719-001f6364ef6d" providerId="ADAL" clId="{7B547FC7-2915-45A8-A53C-0DD49E943131}" dt="2023-11-20T17:45:52.061" v="295" actId="1076"/>
          <ac:picMkLst>
            <pc:docMk/>
            <pc:sldMk cId="2222393987" sldId="482"/>
            <ac:picMk id="7" creationId="{4DAF49D8-5697-488E-B674-5E225AE4DE9E}"/>
          </ac:picMkLst>
        </pc:picChg>
      </pc:sldChg>
      <pc:sldChg chg="addSp delSp modSp mod modClrScheme chgLayout">
        <pc:chgData name="Helen Evans (Institute of Management and Health)" userId="d9a8b39e-a9d4-4d81-a719-001f6364ef6d" providerId="ADAL" clId="{7B547FC7-2915-45A8-A53C-0DD49E943131}" dt="2023-11-21T08:57:29.958" v="777" actId="207"/>
        <pc:sldMkLst>
          <pc:docMk/>
          <pc:sldMk cId="314514999" sldId="483"/>
        </pc:sldMkLst>
        <pc:spChg chg="add del mod ord">
          <ac:chgData name="Helen Evans (Institute of Management and Health)" userId="d9a8b39e-a9d4-4d81-a719-001f6364ef6d" providerId="ADAL" clId="{7B547FC7-2915-45A8-A53C-0DD49E943131}" dt="2023-11-20T17:55:28.715" v="379" actId="700"/>
          <ac:spMkLst>
            <pc:docMk/>
            <pc:sldMk cId="314514999" sldId="483"/>
            <ac:spMk id="3" creationId="{EEB9D7D6-485A-44F7-8323-CB6536ACCA4E}"/>
          </ac:spMkLst>
        </pc:spChg>
        <pc:spChg chg="del">
          <ac:chgData name="Helen Evans (Institute of Management and Health)" userId="d9a8b39e-a9d4-4d81-a719-001f6364ef6d" providerId="ADAL" clId="{7B547FC7-2915-45A8-A53C-0DD49E943131}" dt="2023-11-20T17:55:24.197" v="378" actId="478"/>
          <ac:spMkLst>
            <pc:docMk/>
            <pc:sldMk cId="314514999" sldId="483"/>
            <ac:spMk id="4" creationId="{824FEFF9-E0DE-4A80-A2E5-5C97C4B827D1}"/>
          </ac:spMkLst>
        </pc:spChg>
        <pc:spChg chg="add mod ord">
          <ac:chgData name="Helen Evans (Institute of Management and Health)" userId="d9a8b39e-a9d4-4d81-a719-001f6364ef6d" providerId="ADAL" clId="{7B547FC7-2915-45A8-A53C-0DD49E943131}" dt="2023-11-21T08:56:58.247" v="771" actId="20577"/>
          <ac:spMkLst>
            <pc:docMk/>
            <pc:sldMk cId="314514999" sldId="483"/>
            <ac:spMk id="5" creationId="{7B049F8E-7387-4BAB-BA1B-3156D205D864}"/>
          </ac:spMkLst>
        </pc:spChg>
        <pc:spChg chg="del mod">
          <ac:chgData name="Helen Evans (Institute of Management and Health)" userId="d9a8b39e-a9d4-4d81-a719-001f6364ef6d" providerId="ADAL" clId="{7B547FC7-2915-45A8-A53C-0DD49E943131}" dt="2023-11-20T17:56:13.028" v="396" actId="478"/>
          <ac:spMkLst>
            <pc:docMk/>
            <pc:sldMk cId="314514999" sldId="483"/>
            <ac:spMk id="6" creationId="{9557C930-2DB0-4D76-8257-79FB3067BC9A}"/>
          </ac:spMkLst>
        </pc:spChg>
        <pc:spChg chg="mod ord">
          <ac:chgData name="Helen Evans (Institute of Management and Health)" userId="d9a8b39e-a9d4-4d81-a719-001f6364ef6d" providerId="ADAL" clId="{7B547FC7-2915-45A8-A53C-0DD49E943131}" dt="2023-11-21T08:57:29.958" v="777" actId="207"/>
          <ac:spMkLst>
            <pc:docMk/>
            <pc:sldMk cId="314514999" sldId="483"/>
            <ac:spMk id="9" creationId="{9A671129-A0BB-472E-A5B6-46AF377F03D8}"/>
          </ac:spMkLst>
        </pc:spChg>
        <pc:picChg chg="add mod">
          <ac:chgData name="Helen Evans (Institute of Management and Health)" userId="d9a8b39e-a9d4-4d81-a719-001f6364ef6d" providerId="ADAL" clId="{7B547FC7-2915-45A8-A53C-0DD49E943131}" dt="2023-11-20T17:57:21.571" v="422" actId="27614"/>
          <ac:picMkLst>
            <pc:docMk/>
            <pc:sldMk cId="314514999" sldId="483"/>
            <ac:picMk id="7" creationId="{0EC896D9-CCD3-4D4D-B45C-3EA24755DE43}"/>
          </ac:picMkLst>
        </pc:picChg>
        <pc:picChg chg="del">
          <ac:chgData name="Helen Evans (Institute of Management and Health)" userId="d9a8b39e-a9d4-4d81-a719-001f6364ef6d" providerId="ADAL" clId="{7B547FC7-2915-45A8-A53C-0DD49E943131}" dt="2023-11-20T17:57:09.599" v="419" actId="478"/>
          <ac:picMkLst>
            <pc:docMk/>
            <pc:sldMk cId="314514999" sldId="483"/>
            <ac:picMk id="10" creationId="{0C937EAE-198B-42B0-84A4-95A31B89A3E1}"/>
          </ac:picMkLst>
        </pc:picChg>
      </pc:sldChg>
      <pc:sldChg chg="modSp del modAnim">
        <pc:chgData name="Helen Evans (Institute of Management and Health)" userId="d9a8b39e-a9d4-4d81-a719-001f6364ef6d" providerId="ADAL" clId="{7B547FC7-2915-45A8-A53C-0DD49E943131}" dt="2023-11-20T18:07:17.540" v="565" actId="47"/>
        <pc:sldMkLst>
          <pc:docMk/>
          <pc:sldMk cId="1890973791" sldId="484"/>
        </pc:sldMkLst>
        <pc:spChg chg="mod">
          <ac:chgData name="Helen Evans (Institute of Management and Health)" userId="d9a8b39e-a9d4-4d81-a719-001f6364ef6d" providerId="ADAL" clId="{7B547FC7-2915-45A8-A53C-0DD49E943131}" dt="2023-11-20T17:21:52.691" v="115"/>
          <ac:spMkLst>
            <pc:docMk/>
            <pc:sldMk cId="1890973791" sldId="484"/>
            <ac:spMk id="2" creationId="{AA914A98-118F-B517-BD14-7B77730C5B9A}"/>
          </ac:spMkLst>
        </pc:spChg>
        <pc:spChg chg="mod">
          <ac:chgData name="Helen Evans (Institute of Management and Health)" userId="d9a8b39e-a9d4-4d81-a719-001f6364ef6d" providerId="ADAL" clId="{7B547FC7-2915-45A8-A53C-0DD49E943131}" dt="2023-11-20T18:07:14.811" v="564" actId="6549"/>
          <ac:spMkLst>
            <pc:docMk/>
            <pc:sldMk cId="1890973791" sldId="484"/>
            <ac:spMk id="3" creationId="{474246B8-2C74-6911-79A3-34BAF07203EF}"/>
          </ac:spMkLst>
        </pc:spChg>
      </pc:sldChg>
      <pc:sldChg chg="delSp mod">
        <pc:chgData name="Helen Evans (Institute of Management and Health)" userId="d9a8b39e-a9d4-4d81-a719-001f6364ef6d" providerId="ADAL" clId="{7B547FC7-2915-45A8-A53C-0DD49E943131}" dt="2023-11-21T08:57:51.095" v="778" actId="478"/>
        <pc:sldMkLst>
          <pc:docMk/>
          <pc:sldMk cId="222857501" sldId="495"/>
        </pc:sldMkLst>
        <pc:spChg chg="del">
          <ac:chgData name="Helen Evans (Institute of Management and Health)" userId="d9a8b39e-a9d4-4d81-a719-001f6364ef6d" providerId="ADAL" clId="{7B547FC7-2915-45A8-A53C-0DD49E943131}" dt="2023-11-21T08:57:51.095" v="778" actId="478"/>
          <ac:spMkLst>
            <pc:docMk/>
            <pc:sldMk cId="222857501" sldId="495"/>
            <ac:spMk id="2" creationId="{6F205FB5-FD5F-77E9-D93C-A359030A718A}"/>
          </ac:spMkLst>
        </pc:spChg>
      </pc:sldChg>
      <pc:sldChg chg="modSp mod">
        <pc:chgData name="Helen Evans (Institute of Management and Health)" userId="d9a8b39e-a9d4-4d81-a719-001f6364ef6d" providerId="ADAL" clId="{7B547FC7-2915-45A8-A53C-0DD49E943131}" dt="2023-11-20T18:00:07.134" v="479" actId="1076"/>
        <pc:sldMkLst>
          <pc:docMk/>
          <pc:sldMk cId="2602849353" sldId="496"/>
        </pc:sldMkLst>
        <pc:spChg chg="mod">
          <ac:chgData name="Helen Evans (Institute of Management and Health)" userId="d9a8b39e-a9d4-4d81-a719-001f6364ef6d" providerId="ADAL" clId="{7B547FC7-2915-45A8-A53C-0DD49E943131}" dt="2023-11-20T18:00:07.134" v="479" actId="1076"/>
          <ac:spMkLst>
            <pc:docMk/>
            <pc:sldMk cId="2602849353" sldId="496"/>
            <ac:spMk id="6" creationId="{9557C930-2DB0-4D76-8257-79FB3067BC9A}"/>
          </ac:spMkLst>
        </pc:spChg>
        <pc:spChg chg="mod">
          <ac:chgData name="Helen Evans (Institute of Management and Health)" userId="d9a8b39e-a9d4-4d81-a719-001f6364ef6d" providerId="ADAL" clId="{7B547FC7-2915-45A8-A53C-0DD49E943131}" dt="2023-11-20T15:33:02.556" v="12" actId="20577"/>
          <ac:spMkLst>
            <pc:docMk/>
            <pc:sldMk cId="2602849353" sldId="496"/>
            <ac:spMk id="12" creationId="{5C172EC1-995C-9C10-2A9D-FD6614B30A91}"/>
          </ac:spMkLst>
        </pc:spChg>
        <pc:picChg chg="mod">
          <ac:chgData name="Helen Evans (Institute of Management and Health)" userId="d9a8b39e-a9d4-4d81-a719-001f6364ef6d" providerId="ADAL" clId="{7B547FC7-2915-45A8-A53C-0DD49E943131}" dt="2023-11-20T17:59:33.640" v="461" actId="14100"/>
          <ac:picMkLst>
            <pc:docMk/>
            <pc:sldMk cId="2602849353" sldId="496"/>
            <ac:picMk id="8" creationId="{D2F7610D-DFA5-E347-EF3E-7BB548709318}"/>
          </ac:picMkLst>
        </pc:picChg>
      </pc:sldChg>
      <pc:sldChg chg="modSp del mod">
        <pc:chgData name="Helen Evans (Institute of Management and Health)" userId="d9a8b39e-a9d4-4d81-a719-001f6364ef6d" providerId="ADAL" clId="{7B547FC7-2915-45A8-A53C-0DD49E943131}" dt="2023-11-21T11:49:15.454" v="901" actId="47"/>
        <pc:sldMkLst>
          <pc:docMk/>
          <pc:sldMk cId="3473382703" sldId="498"/>
        </pc:sldMkLst>
        <pc:spChg chg="mod">
          <ac:chgData name="Helen Evans (Institute of Management and Health)" userId="d9a8b39e-a9d4-4d81-a719-001f6364ef6d" providerId="ADAL" clId="{7B547FC7-2915-45A8-A53C-0DD49E943131}" dt="2023-11-20T17:21:13.081" v="103" actId="27636"/>
          <ac:spMkLst>
            <pc:docMk/>
            <pc:sldMk cId="3473382703" sldId="498"/>
            <ac:spMk id="10" creationId="{03F3CBF4-6B3A-2D0D-C40B-DFD143CCA434}"/>
          </ac:spMkLst>
        </pc:spChg>
      </pc:sldChg>
      <pc:sldChg chg="addSp delSp modSp add del mod modClrScheme chgLayout">
        <pc:chgData name="Helen Evans (Institute of Management and Health)" userId="d9a8b39e-a9d4-4d81-a719-001f6364ef6d" providerId="ADAL" clId="{7B547FC7-2915-45A8-A53C-0DD49E943131}" dt="2023-11-21T12:37:58.072" v="1068" actId="47"/>
        <pc:sldMkLst>
          <pc:docMk/>
          <pc:sldMk cId="2221378248" sldId="499"/>
        </pc:sldMkLst>
        <pc:spChg chg="mod ord">
          <ac:chgData name="Helen Evans (Institute of Management and Health)" userId="d9a8b39e-a9d4-4d81-a719-001f6364ef6d" providerId="ADAL" clId="{7B547FC7-2915-45A8-A53C-0DD49E943131}" dt="2023-11-20T18:07:44.890" v="578" actId="26606"/>
          <ac:spMkLst>
            <pc:docMk/>
            <pc:sldMk cId="2221378248" sldId="499"/>
            <ac:spMk id="2" creationId="{5796AC5B-D734-A682-5BCF-3ED108030E26}"/>
          </ac:spMkLst>
        </pc:spChg>
        <pc:spChg chg="add del mod ord">
          <ac:chgData name="Helen Evans (Institute of Management and Health)" userId="d9a8b39e-a9d4-4d81-a719-001f6364ef6d" providerId="ADAL" clId="{7B547FC7-2915-45A8-A53C-0DD49E943131}" dt="2023-11-20T18:07:44.890" v="578" actId="26606"/>
          <ac:spMkLst>
            <pc:docMk/>
            <pc:sldMk cId="2221378248" sldId="499"/>
            <ac:spMk id="3" creationId="{24ECFEC6-C9E0-4363-B192-23120E88A10C}"/>
          </ac:spMkLst>
        </pc:spChg>
        <pc:picChg chg="mod">
          <ac:chgData name="Helen Evans (Institute of Management and Health)" userId="d9a8b39e-a9d4-4d81-a719-001f6364ef6d" providerId="ADAL" clId="{7B547FC7-2915-45A8-A53C-0DD49E943131}" dt="2023-11-20T18:07:46.767" v="579" actId="1076"/>
          <ac:picMkLst>
            <pc:docMk/>
            <pc:sldMk cId="2221378248" sldId="499"/>
            <ac:picMk id="4" creationId="{3BF81206-D75A-3F98-244B-7CE96B78569E}"/>
          </ac:picMkLst>
        </pc:picChg>
      </pc:sldChg>
      <pc:sldChg chg="delSp modSp mod">
        <pc:chgData name="Helen Evans (Institute of Management and Health)" userId="d9a8b39e-a9d4-4d81-a719-001f6364ef6d" providerId="ADAL" clId="{7B547FC7-2915-45A8-A53C-0DD49E943131}" dt="2023-11-20T18:02:15.312" v="493" actId="14100"/>
        <pc:sldMkLst>
          <pc:docMk/>
          <pc:sldMk cId="4117135892" sldId="500"/>
        </pc:sldMkLst>
        <pc:spChg chg="mod">
          <ac:chgData name="Helen Evans (Institute of Management and Health)" userId="d9a8b39e-a9d4-4d81-a719-001f6364ef6d" providerId="ADAL" clId="{7B547FC7-2915-45A8-A53C-0DD49E943131}" dt="2023-11-20T17:21:13.093" v="106" actId="27636"/>
          <ac:spMkLst>
            <pc:docMk/>
            <pc:sldMk cId="4117135892" sldId="500"/>
            <ac:spMk id="2" creationId="{86C5579D-FC2D-4DF4-9D9F-E26F94CAA6D4}"/>
          </ac:spMkLst>
        </pc:spChg>
        <pc:spChg chg="mod">
          <ac:chgData name="Helen Evans (Institute of Management and Health)" userId="d9a8b39e-a9d4-4d81-a719-001f6364ef6d" providerId="ADAL" clId="{7B547FC7-2915-45A8-A53C-0DD49E943131}" dt="2023-11-20T18:02:15.312" v="493" actId="14100"/>
          <ac:spMkLst>
            <pc:docMk/>
            <pc:sldMk cId="4117135892" sldId="500"/>
            <ac:spMk id="5" creationId="{AA43C1E6-02F6-317D-C8E4-EA621418E750}"/>
          </ac:spMkLst>
        </pc:spChg>
        <pc:picChg chg="del">
          <ac:chgData name="Helen Evans (Institute of Management and Health)" userId="d9a8b39e-a9d4-4d81-a719-001f6364ef6d" providerId="ADAL" clId="{7B547FC7-2915-45A8-A53C-0DD49E943131}" dt="2023-11-20T18:02:06.936" v="492" actId="478"/>
          <ac:picMkLst>
            <pc:docMk/>
            <pc:sldMk cId="4117135892" sldId="500"/>
            <ac:picMk id="7" creationId="{C56A5515-A51E-2147-D0E6-49FE37894E88}"/>
          </ac:picMkLst>
        </pc:picChg>
      </pc:sldChg>
      <pc:sldChg chg="delSp modSp mod">
        <pc:chgData name="Helen Evans (Institute of Management and Health)" userId="d9a8b39e-a9d4-4d81-a719-001f6364ef6d" providerId="ADAL" clId="{7B547FC7-2915-45A8-A53C-0DD49E943131}" dt="2023-11-20T18:02:31.557" v="497" actId="478"/>
        <pc:sldMkLst>
          <pc:docMk/>
          <pc:sldMk cId="4262762058" sldId="501"/>
        </pc:sldMkLst>
        <pc:picChg chg="del mod">
          <ac:chgData name="Helen Evans (Institute of Management and Health)" userId="d9a8b39e-a9d4-4d81-a719-001f6364ef6d" providerId="ADAL" clId="{7B547FC7-2915-45A8-A53C-0DD49E943131}" dt="2023-11-20T18:02:31.557" v="497" actId="478"/>
          <ac:picMkLst>
            <pc:docMk/>
            <pc:sldMk cId="4262762058" sldId="501"/>
            <ac:picMk id="4" creationId="{821EA239-4AAA-B8C9-89CA-0F482173EDCF}"/>
          </ac:picMkLst>
        </pc:picChg>
        <pc:picChg chg="mod">
          <ac:chgData name="Helen Evans (Institute of Management and Health)" userId="d9a8b39e-a9d4-4d81-a719-001f6364ef6d" providerId="ADAL" clId="{7B547FC7-2915-45A8-A53C-0DD49E943131}" dt="2023-11-20T18:02:29.780" v="495" actId="1076"/>
          <ac:picMkLst>
            <pc:docMk/>
            <pc:sldMk cId="4262762058" sldId="501"/>
            <ac:picMk id="5" creationId="{D11FA574-4B1B-9856-1D71-D150E406F13A}"/>
          </ac:picMkLst>
        </pc:picChg>
      </pc:sldChg>
      <pc:sldChg chg="addSp delSp modSp mod setBg modClrScheme delDesignElem chgLayout">
        <pc:chgData name="Helen Evans (Institute of Management and Health)" userId="d9a8b39e-a9d4-4d81-a719-001f6364ef6d" providerId="ADAL" clId="{7B547FC7-2915-45A8-A53C-0DD49E943131}" dt="2023-11-20T18:03:18.544" v="508" actId="14100"/>
        <pc:sldMkLst>
          <pc:docMk/>
          <pc:sldMk cId="1671628992" sldId="502"/>
        </pc:sldMkLst>
        <pc:spChg chg="mod ord">
          <ac:chgData name="Helen Evans (Institute of Management and Health)" userId="d9a8b39e-a9d4-4d81-a719-001f6364ef6d" providerId="ADAL" clId="{7B547FC7-2915-45A8-A53C-0DD49E943131}" dt="2023-11-20T18:02:48.660" v="501" actId="26606"/>
          <ac:spMkLst>
            <pc:docMk/>
            <pc:sldMk cId="1671628992" sldId="502"/>
            <ac:spMk id="2" creationId="{E4CB9A20-8A28-4E62-B23B-124999EEE594}"/>
          </ac:spMkLst>
        </pc:spChg>
        <pc:spChg chg="add del mod ord">
          <ac:chgData name="Helen Evans (Institute of Management and Health)" userId="d9a8b39e-a9d4-4d81-a719-001f6364ef6d" providerId="ADAL" clId="{7B547FC7-2915-45A8-A53C-0DD49E943131}" dt="2023-11-20T18:02:48.660" v="501" actId="26606"/>
          <ac:spMkLst>
            <pc:docMk/>
            <pc:sldMk cId="1671628992" sldId="502"/>
            <ac:spMk id="3" creationId="{2B91EA43-4810-44D0-BA4F-D95094757B57}"/>
          </ac:spMkLst>
        </pc:spChg>
        <pc:spChg chg="mod ord">
          <ac:chgData name="Helen Evans (Institute of Management and Health)" userId="d9a8b39e-a9d4-4d81-a719-001f6364ef6d" providerId="ADAL" clId="{7B547FC7-2915-45A8-A53C-0DD49E943131}" dt="2023-11-20T18:03:18.544" v="508" actId="14100"/>
          <ac:spMkLst>
            <pc:docMk/>
            <pc:sldMk cId="1671628992" sldId="502"/>
            <ac:spMk id="6" creationId="{C5D8618F-F8A5-41AF-8384-824E18E8B5EF}"/>
          </ac:spMkLst>
        </pc:spChg>
        <pc:spChg chg="del">
          <ac:chgData name="Helen Evans (Institute of Management and Health)" userId="d9a8b39e-a9d4-4d81-a719-001f6364ef6d" providerId="ADAL" clId="{7B547FC7-2915-45A8-A53C-0DD49E943131}" dt="2023-11-20T17:21:12.804" v="93"/>
          <ac:spMkLst>
            <pc:docMk/>
            <pc:sldMk cId="1671628992" sldId="502"/>
            <ac:spMk id="12" creationId="{330D6772-5550-42D5-B8BC-CDE28365623B}"/>
          </ac:spMkLst>
        </pc:spChg>
        <pc:spChg chg="del">
          <ac:chgData name="Helen Evans (Institute of Management and Health)" userId="d9a8b39e-a9d4-4d81-a719-001f6364ef6d" providerId="ADAL" clId="{7B547FC7-2915-45A8-A53C-0DD49E943131}" dt="2023-11-20T17:21:12.804" v="93"/>
          <ac:spMkLst>
            <pc:docMk/>
            <pc:sldMk cId="1671628992" sldId="502"/>
            <ac:spMk id="14" creationId="{97DB0DD1-0F30-4B7E-A6DC-3DDA7D5B351C}"/>
          </ac:spMkLst>
        </pc:spChg>
        <pc:picChg chg="mod ord">
          <ac:chgData name="Helen Evans (Institute of Management and Health)" userId="d9a8b39e-a9d4-4d81-a719-001f6364ef6d" providerId="ADAL" clId="{7B547FC7-2915-45A8-A53C-0DD49E943131}" dt="2023-11-20T18:03:13.361" v="507" actId="26606"/>
          <ac:picMkLst>
            <pc:docMk/>
            <pc:sldMk cId="1671628992" sldId="502"/>
            <ac:picMk id="8" creationId="{AD77BC99-0B28-82CE-11AD-AC67146ADD62}"/>
          </ac:picMkLst>
        </pc:picChg>
      </pc:sldChg>
      <pc:sldChg chg="del">
        <pc:chgData name="Helen Evans (Institute of Management and Health)" userId="d9a8b39e-a9d4-4d81-a719-001f6364ef6d" providerId="ADAL" clId="{7B547FC7-2915-45A8-A53C-0DD49E943131}" dt="2023-11-20T18:06:51.765" v="545" actId="47"/>
        <pc:sldMkLst>
          <pc:docMk/>
          <pc:sldMk cId="3957160509" sldId="504"/>
        </pc:sldMkLst>
      </pc:sldChg>
      <pc:sldChg chg="modSp add del mod">
        <pc:chgData name="Helen Evans (Institute of Management and Health)" userId="d9a8b39e-a9d4-4d81-a719-001f6364ef6d" providerId="ADAL" clId="{7B547FC7-2915-45A8-A53C-0DD49E943131}" dt="2023-11-21T12:38:07.162" v="1072" actId="47"/>
        <pc:sldMkLst>
          <pc:docMk/>
          <pc:sldMk cId="1738393402" sldId="505"/>
        </pc:sldMkLst>
        <pc:spChg chg="mod">
          <ac:chgData name="Helen Evans (Institute of Management and Health)" userId="d9a8b39e-a9d4-4d81-a719-001f6364ef6d" providerId="ADAL" clId="{7B547FC7-2915-45A8-A53C-0DD49E943131}" dt="2023-11-21T12:36:04.446" v="1063" actId="6549"/>
          <ac:spMkLst>
            <pc:docMk/>
            <pc:sldMk cId="1738393402" sldId="505"/>
            <ac:spMk id="2" creationId="{F0E8AE8A-584C-BF47-4407-E3308D24743D}"/>
          </ac:spMkLst>
        </pc:spChg>
      </pc:sldChg>
      <pc:sldChg chg="add del">
        <pc:chgData name="Helen Evans (Institute of Management and Health)" userId="d9a8b39e-a9d4-4d81-a719-001f6364ef6d" providerId="ADAL" clId="{7B547FC7-2915-45A8-A53C-0DD49E943131}" dt="2023-11-21T12:38:08.279" v="1073" actId="47"/>
        <pc:sldMkLst>
          <pc:docMk/>
          <pc:sldMk cId="1756289386" sldId="506"/>
        </pc:sldMkLst>
      </pc:sldChg>
      <pc:sldChg chg="addSp modSp new mod">
        <pc:chgData name="Helen Evans (Institute of Management and Health)" userId="d9a8b39e-a9d4-4d81-a719-001f6364ef6d" providerId="ADAL" clId="{7B547FC7-2915-45A8-A53C-0DD49E943131}" dt="2023-11-21T08:52:05.238" v="674" actId="27636"/>
        <pc:sldMkLst>
          <pc:docMk/>
          <pc:sldMk cId="1917158300" sldId="507"/>
        </pc:sldMkLst>
        <pc:spChg chg="mod">
          <ac:chgData name="Helen Evans (Institute of Management and Health)" userId="d9a8b39e-a9d4-4d81-a719-001f6364ef6d" providerId="ADAL" clId="{7B547FC7-2915-45A8-A53C-0DD49E943131}" dt="2023-11-20T17:32:01.685" v="202" actId="207"/>
          <ac:spMkLst>
            <pc:docMk/>
            <pc:sldMk cId="1917158300" sldId="507"/>
            <ac:spMk id="2" creationId="{49F399A9-C8AA-424B-998B-A6E2EC5B3228}"/>
          </ac:spMkLst>
        </pc:spChg>
        <pc:spChg chg="mod">
          <ac:chgData name="Helen Evans (Institute of Management and Health)" userId="d9a8b39e-a9d4-4d81-a719-001f6364ef6d" providerId="ADAL" clId="{7B547FC7-2915-45A8-A53C-0DD49E943131}" dt="2023-11-21T08:52:05.238" v="674" actId="27636"/>
          <ac:spMkLst>
            <pc:docMk/>
            <pc:sldMk cId="1917158300" sldId="507"/>
            <ac:spMk id="3" creationId="{40BEE091-E295-4501-AD5F-501B1543E26B}"/>
          </ac:spMkLst>
        </pc:spChg>
        <pc:picChg chg="add mod">
          <ac:chgData name="Helen Evans (Institute of Management and Health)" userId="d9a8b39e-a9d4-4d81-a719-001f6364ef6d" providerId="ADAL" clId="{7B547FC7-2915-45A8-A53C-0DD49E943131}" dt="2023-11-20T17:31:46.717" v="200" actId="1076"/>
          <ac:picMkLst>
            <pc:docMk/>
            <pc:sldMk cId="1917158300" sldId="507"/>
            <ac:picMk id="4" creationId="{69E57C7D-87AA-4902-B07D-BA0F8B055091}"/>
          </ac:picMkLst>
        </pc:picChg>
        <pc:picChg chg="add mod">
          <ac:chgData name="Helen Evans (Institute of Management and Health)" userId="d9a8b39e-a9d4-4d81-a719-001f6364ef6d" providerId="ADAL" clId="{7B547FC7-2915-45A8-A53C-0DD49E943131}" dt="2023-11-20T17:31:43.796" v="199" actId="1076"/>
          <ac:picMkLst>
            <pc:docMk/>
            <pc:sldMk cId="1917158300" sldId="507"/>
            <ac:picMk id="5" creationId="{4D3A16B4-7F37-4C5D-ABE0-2CC04261469F}"/>
          </ac:picMkLst>
        </pc:picChg>
      </pc:sldChg>
      <pc:sldChg chg="addSp modSp new mod">
        <pc:chgData name="Helen Evans (Institute of Management and Health)" userId="d9a8b39e-a9d4-4d81-a719-001f6364ef6d" providerId="ADAL" clId="{7B547FC7-2915-45A8-A53C-0DD49E943131}" dt="2023-11-21T08:51:28.005" v="672" actId="27636"/>
        <pc:sldMkLst>
          <pc:docMk/>
          <pc:sldMk cId="1371969937" sldId="508"/>
        </pc:sldMkLst>
        <pc:spChg chg="mod">
          <ac:chgData name="Helen Evans (Institute of Management and Health)" userId="d9a8b39e-a9d4-4d81-a719-001f6364ef6d" providerId="ADAL" clId="{7B547FC7-2915-45A8-A53C-0DD49E943131}" dt="2023-11-20T17:35:06.537" v="239"/>
          <ac:spMkLst>
            <pc:docMk/>
            <pc:sldMk cId="1371969937" sldId="508"/>
            <ac:spMk id="2" creationId="{E7949A7E-FCD7-4232-A90C-4D099B5DDFA4}"/>
          </ac:spMkLst>
        </pc:spChg>
        <pc:spChg chg="mod">
          <ac:chgData name="Helen Evans (Institute of Management and Health)" userId="d9a8b39e-a9d4-4d81-a719-001f6364ef6d" providerId="ADAL" clId="{7B547FC7-2915-45A8-A53C-0DD49E943131}" dt="2023-11-21T08:51:28.005" v="672" actId="27636"/>
          <ac:spMkLst>
            <pc:docMk/>
            <pc:sldMk cId="1371969937" sldId="508"/>
            <ac:spMk id="3" creationId="{65F9F171-93EE-4109-82E3-29EFEE3FD5BA}"/>
          </ac:spMkLst>
        </pc:spChg>
        <pc:picChg chg="add mod">
          <ac:chgData name="Helen Evans (Institute of Management and Health)" userId="d9a8b39e-a9d4-4d81-a719-001f6364ef6d" providerId="ADAL" clId="{7B547FC7-2915-45A8-A53C-0DD49E943131}" dt="2023-11-20T17:35:57.656" v="244" actId="1076"/>
          <ac:picMkLst>
            <pc:docMk/>
            <pc:sldMk cId="1371969937" sldId="508"/>
            <ac:picMk id="4" creationId="{E19F85BD-BE9D-462D-A416-6A93C7207E78}"/>
          </ac:picMkLst>
        </pc:picChg>
        <pc:picChg chg="add mod">
          <ac:chgData name="Helen Evans (Institute of Management and Health)" userId="d9a8b39e-a9d4-4d81-a719-001f6364ef6d" providerId="ADAL" clId="{7B547FC7-2915-45A8-A53C-0DD49E943131}" dt="2023-11-20T17:35:53.838" v="243" actId="1076"/>
          <ac:picMkLst>
            <pc:docMk/>
            <pc:sldMk cId="1371969937" sldId="508"/>
            <ac:picMk id="5" creationId="{66039979-5055-4DAA-BE13-590A177FF9D0}"/>
          </ac:picMkLst>
        </pc:picChg>
        <pc:picChg chg="add mod">
          <ac:chgData name="Helen Evans (Institute of Management and Health)" userId="d9a8b39e-a9d4-4d81-a719-001f6364ef6d" providerId="ADAL" clId="{7B547FC7-2915-45A8-A53C-0DD49E943131}" dt="2023-11-20T17:36:30.519" v="253" actId="1076"/>
          <ac:picMkLst>
            <pc:docMk/>
            <pc:sldMk cId="1371969937" sldId="508"/>
            <ac:picMk id="6" creationId="{EEBACF44-17FF-4153-891A-8294495BC127}"/>
          </ac:picMkLst>
        </pc:picChg>
        <pc:picChg chg="add mod">
          <ac:chgData name="Helen Evans (Institute of Management and Health)" userId="d9a8b39e-a9d4-4d81-a719-001f6364ef6d" providerId="ADAL" clId="{7B547FC7-2915-45A8-A53C-0DD49E943131}" dt="2023-11-20T17:36:25.566" v="252" actId="14100"/>
          <ac:picMkLst>
            <pc:docMk/>
            <pc:sldMk cId="1371969937" sldId="508"/>
            <ac:picMk id="7" creationId="{DC92F55D-2844-4123-B70B-2FD840865097}"/>
          </ac:picMkLst>
        </pc:picChg>
      </pc:sldChg>
      <pc:sldChg chg="modSp new add del mod ord">
        <pc:chgData name="Helen Evans (Institute of Management and Health)" userId="d9a8b39e-a9d4-4d81-a719-001f6364ef6d" providerId="ADAL" clId="{7B547FC7-2915-45A8-A53C-0DD49E943131}" dt="2023-11-21T12:38:04.023" v="1070" actId="47"/>
        <pc:sldMkLst>
          <pc:docMk/>
          <pc:sldMk cId="1002081547" sldId="509"/>
        </pc:sldMkLst>
        <pc:spChg chg="mod">
          <ac:chgData name="Helen Evans (Institute of Management and Health)" userId="d9a8b39e-a9d4-4d81-a719-001f6364ef6d" providerId="ADAL" clId="{7B547FC7-2915-45A8-A53C-0DD49E943131}" dt="2023-11-21T12:00:29.351" v="924" actId="20577"/>
          <ac:spMkLst>
            <pc:docMk/>
            <pc:sldMk cId="1002081547" sldId="509"/>
            <ac:spMk id="2" creationId="{3BEAA9E5-1034-42F2-9822-40316CCFB7DE}"/>
          </ac:spMkLst>
        </pc:spChg>
        <pc:spChg chg="mod">
          <ac:chgData name="Helen Evans (Institute of Management and Health)" userId="d9a8b39e-a9d4-4d81-a719-001f6364ef6d" providerId="ADAL" clId="{7B547FC7-2915-45A8-A53C-0DD49E943131}" dt="2023-11-21T12:06:46.656" v="950" actId="27636"/>
          <ac:spMkLst>
            <pc:docMk/>
            <pc:sldMk cId="1002081547" sldId="509"/>
            <ac:spMk id="3" creationId="{1AE96C34-0A54-41C2-A285-0A8683A83A74}"/>
          </ac:spMkLst>
        </pc:spChg>
      </pc:sldChg>
      <pc:sldChg chg="addSp delSp modSp new mod modClrScheme chgLayout modNotesTx">
        <pc:chgData name="Helen Evans (Institute of Management and Health)" userId="d9a8b39e-a9d4-4d81-a719-001f6364ef6d" providerId="ADAL" clId="{7B547FC7-2915-45A8-A53C-0DD49E943131}" dt="2023-11-20T18:14:48.328" v="640" actId="1076"/>
        <pc:sldMkLst>
          <pc:docMk/>
          <pc:sldMk cId="3315973066" sldId="510"/>
        </pc:sldMkLst>
        <pc:spChg chg="del">
          <ac:chgData name="Helen Evans (Institute of Management and Health)" userId="d9a8b39e-a9d4-4d81-a719-001f6364ef6d" providerId="ADAL" clId="{7B547FC7-2915-45A8-A53C-0DD49E943131}" dt="2023-11-20T18:13:42.579" v="584" actId="26606"/>
          <ac:spMkLst>
            <pc:docMk/>
            <pc:sldMk cId="3315973066" sldId="510"/>
            <ac:spMk id="2" creationId="{85C0CF2C-6C9C-4C58-A2A3-07CE60C5CF0A}"/>
          </ac:spMkLst>
        </pc:spChg>
        <pc:spChg chg="del">
          <ac:chgData name="Helen Evans (Institute of Management and Health)" userId="d9a8b39e-a9d4-4d81-a719-001f6364ef6d" providerId="ADAL" clId="{7B547FC7-2915-45A8-A53C-0DD49E943131}" dt="2023-11-20T18:13:22.561" v="581"/>
          <ac:spMkLst>
            <pc:docMk/>
            <pc:sldMk cId="3315973066" sldId="510"/>
            <ac:spMk id="3" creationId="{5391C874-0847-4AD3-853E-5E1096131AAC}"/>
          </ac:spMkLst>
        </pc:spChg>
        <pc:spChg chg="add del">
          <ac:chgData name="Helen Evans (Institute of Management and Health)" userId="d9a8b39e-a9d4-4d81-a719-001f6364ef6d" providerId="ADAL" clId="{7B547FC7-2915-45A8-A53C-0DD49E943131}" dt="2023-11-20T18:14:42.494" v="639" actId="700"/>
          <ac:spMkLst>
            <pc:docMk/>
            <pc:sldMk cId="3315973066" sldId="510"/>
            <ac:spMk id="1031" creationId="{5E55A8B0-59EE-9525-2992-6C0FF497EDE7}"/>
          </ac:spMkLst>
        </pc:spChg>
        <pc:picChg chg="add mod ord">
          <ac:chgData name="Helen Evans (Institute of Management and Health)" userId="d9a8b39e-a9d4-4d81-a719-001f6364ef6d" providerId="ADAL" clId="{7B547FC7-2915-45A8-A53C-0DD49E943131}" dt="2023-11-20T18:14:48.328" v="640" actId="1076"/>
          <ac:picMkLst>
            <pc:docMk/>
            <pc:sldMk cId="3315973066" sldId="510"/>
            <ac:picMk id="1026" creationId="{2F06D2FD-F87D-425D-B269-49E481B40CF0}"/>
          </ac:picMkLst>
        </pc:picChg>
      </pc:sldChg>
      <pc:sldChg chg="addSp delSp modSp new mod modClrScheme chgLayout">
        <pc:chgData name="Helen Evans (Institute of Management and Health)" userId="d9a8b39e-a9d4-4d81-a719-001f6364ef6d" providerId="ADAL" clId="{7B547FC7-2915-45A8-A53C-0DD49E943131}" dt="2023-11-21T11:49:10.290" v="900" actId="20577"/>
        <pc:sldMkLst>
          <pc:docMk/>
          <pc:sldMk cId="604302248" sldId="511"/>
        </pc:sldMkLst>
        <pc:spChg chg="del mod ord">
          <ac:chgData name="Helen Evans (Institute of Management and Health)" userId="d9a8b39e-a9d4-4d81-a719-001f6364ef6d" providerId="ADAL" clId="{7B547FC7-2915-45A8-A53C-0DD49E943131}" dt="2023-11-21T11:47:27.290" v="780" actId="700"/>
          <ac:spMkLst>
            <pc:docMk/>
            <pc:sldMk cId="604302248" sldId="511"/>
            <ac:spMk id="2" creationId="{DC735CA1-F8E0-4EF3-82FD-F5B59D76E64B}"/>
          </ac:spMkLst>
        </pc:spChg>
        <pc:spChg chg="del mod ord">
          <ac:chgData name="Helen Evans (Institute of Management and Health)" userId="d9a8b39e-a9d4-4d81-a719-001f6364ef6d" providerId="ADAL" clId="{7B547FC7-2915-45A8-A53C-0DD49E943131}" dt="2023-11-21T11:47:27.290" v="780" actId="700"/>
          <ac:spMkLst>
            <pc:docMk/>
            <pc:sldMk cId="604302248" sldId="511"/>
            <ac:spMk id="3" creationId="{3D3E569E-18F5-440B-8B4E-75971CA208AD}"/>
          </ac:spMkLst>
        </pc:spChg>
        <pc:spChg chg="del">
          <ac:chgData name="Helen Evans (Institute of Management and Health)" userId="d9a8b39e-a9d4-4d81-a719-001f6364ef6d" providerId="ADAL" clId="{7B547FC7-2915-45A8-A53C-0DD49E943131}" dt="2023-11-21T11:47:27.290" v="780" actId="700"/>
          <ac:spMkLst>
            <pc:docMk/>
            <pc:sldMk cId="604302248" sldId="511"/>
            <ac:spMk id="4" creationId="{AE1DDC65-C121-45B7-AA7A-A0BBB82301C8}"/>
          </ac:spMkLst>
        </pc:spChg>
        <pc:spChg chg="add mod ord">
          <ac:chgData name="Helen Evans (Institute of Management and Health)" userId="d9a8b39e-a9d4-4d81-a719-001f6364ef6d" providerId="ADAL" clId="{7B547FC7-2915-45A8-A53C-0DD49E943131}" dt="2023-11-21T11:47:31.960" v="797" actId="5793"/>
          <ac:spMkLst>
            <pc:docMk/>
            <pc:sldMk cId="604302248" sldId="511"/>
            <ac:spMk id="5" creationId="{8008DF7E-F24D-4938-84C0-D133271B6049}"/>
          </ac:spMkLst>
        </pc:spChg>
        <pc:spChg chg="add mod ord">
          <ac:chgData name="Helen Evans (Institute of Management and Health)" userId="d9a8b39e-a9d4-4d81-a719-001f6364ef6d" providerId="ADAL" clId="{7B547FC7-2915-45A8-A53C-0DD49E943131}" dt="2023-11-21T11:49:10.290" v="900" actId="20577"/>
          <ac:spMkLst>
            <pc:docMk/>
            <pc:sldMk cId="604302248" sldId="511"/>
            <ac:spMk id="6" creationId="{97FB0ACE-CFCA-4CE1-8CA1-6B5157EC9EDC}"/>
          </ac:spMkLst>
        </pc:spChg>
      </pc:sldChg>
      <pc:sldChg chg="modSp new add del mod">
        <pc:chgData name="Helen Evans (Institute of Management and Health)" userId="d9a8b39e-a9d4-4d81-a719-001f6364ef6d" providerId="ADAL" clId="{7B547FC7-2915-45A8-A53C-0DD49E943131}" dt="2023-11-21T12:38:05.598" v="1071" actId="47"/>
        <pc:sldMkLst>
          <pc:docMk/>
          <pc:sldMk cId="2448246597" sldId="512"/>
        </pc:sldMkLst>
        <pc:spChg chg="mod">
          <ac:chgData name="Helen Evans (Institute of Management and Health)" userId="d9a8b39e-a9d4-4d81-a719-001f6364ef6d" providerId="ADAL" clId="{7B547FC7-2915-45A8-A53C-0DD49E943131}" dt="2023-11-21T12:09:45.287" v="1024" actId="20577"/>
          <ac:spMkLst>
            <pc:docMk/>
            <pc:sldMk cId="2448246597" sldId="512"/>
            <ac:spMk id="2" creationId="{DE166C19-A1EE-4AAD-8C40-71C5C6560993}"/>
          </ac:spMkLst>
        </pc:spChg>
        <pc:spChg chg="mod">
          <ac:chgData name="Helen Evans (Institute of Management and Health)" userId="d9a8b39e-a9d4-4d81-a719-001f6364ef6d" providerId="ADAL" clId="{7B547FC7-2915-45A8-A53C-0DD49E943131}" dt="2023-11-21T12:35:50.024" v="1060" actId="20577"/>
          <ac:spMkLst>
            <pc:docMk/>
            <pc:sldMk cId="2448246597" sldId="512"/>
            <ac:spMk id="3" creationId="{8E0DEDB8-216F-4CF6-836D-6C88BF7A6DC6}"/>
          </ac:spMkLst>
        </pc:spChg>
      </pc:sldChg>
      <pc:sldMasterChg chg="del delSldLayout">
        <pc:chgData name="Helen Evans (Institute of Management and Health)" userId="d9a8b39e-a9d4-4d81-a719-001f6364ef6d" providerId="ADAL" clId="{7B547FC7-2915-45A8-A53C-0DD49E943131}" dt="2023-11-20T17:20:47.702" v="82" actId="47"/>
        <pc:sldMasterMkLst>
          <pc:docMk/>
          <pc:sldMasterMk cId="214551665" sldId="2147483722"/>
        </pc:sldMasterMkLst>
        <pc:sldLayoutChg chg="del">
          <pc:chgData name="Helen Evans (Institute of Management and Health)" userId="d9a8b39e-a9d4-4d81-a719-001f6364ef6d" providerId="ADAL" clId="{7B547FC7-2915-45A8-A53C-0DD49E943131}" dt="2023-11-20T17:20:47.702" v="82" actId="47"/>
          <pc:sldLayoutMkLst>
            <pc:docMk/>
            <pc:sldMasterMk cId="214551665" sldId="2147483722"/>
            <pc:sldLayoutMk cId="208029056" sldId="2147483723"/>
          </pc:sldLayoutMkLst>
        </pc:sldLayoutChg>
      </pc:sldMasterChg>
      <pc:sldMasterChg chg="delSldLayout">
        <pc:chgData name="Helen Evans (Institute of Management and Health)" userId="d9a8b39e-a9d4-4d81-a719-001f6364ef6d" providerId="ADAL" clId="{7B547FC7-2915-45A8-A53C-0DD49E943131}" dt="2023-11-20T17:21:33.363" v="112" actId="47"/>
        <pc:sldMasterMkLst>
          <pc:docMk/>
          <pc:sldMasterMk cId="3034331482" sldId="2147483753"/>
        </pc:sldMasterMkLst>
        <pc:sldLayoutChg chg="del">
          <pc:chgData name="Helen Evans (Institute of Management and Health)" userId="d9a8b39e-a9d4-4d81-a719-001f6364ef6d" providerId="ADAL" clId="{7B547FC7-2915-45A8-A53C-0DD49E943131}" dt="2023-11-20T17:21:33.363" v="112" actId="47"/>
          <pc:sldLayoutMkLst>
            <pc:docMk/>
            <pc:sldMasterMk cId="3034331482" sldId="2147483753"/>
            <pc:sldLayoutMk cId="2125581932" sldId="2147483765"/>
          </pc:sldLayoutMkLst>
        </pc:sldLayoutChg>
      </pc:sldMaster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3-11-21T08:52:58.693" idx="1">
    <p:pos x="7516" y="1004"/>
    <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image" Target="../media/image79.png"/></Relationships>
</file>

<file path=ppt/diagrams/_rels/data4.xml.rels><?xml version="1.0" encoding="UTF-8" standalone="yes"?>
<Relationships xmlns="http://schemas.openxmlformats.org/package/2006/relationships"><Relationship Id="rId8" Type="http://schemas.openxmlformats.org/officeDocument/2006/relationships/image" Target="../media/image95.sv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93.svg"/><Relationship Id="rId5" Type="http://schemas.openxmlformats.org/officeDocument/2006/relationships/image" Target="../media/image92.png"/><Relationship Id="rId10" Type="http://schemas.openxmlformats.org/officeDocument/2006/relationships/image" Target="../media/image97.svg"/><Relationship Id="rId4" Type="http://schemas.openxmlformats.org/officeDocument/2006/relationships/image" Target="../media/image91.svg"/><Relationship Id="rId9" Type="http://schemas.openxmlformats.org/officeDocument/2006/relationships/image" Target="../media/image96.png"/></Relationships>
</file>

<file path=ppt/diagrams/_rels/data6.xml.rels><?xml version="1.0" encoding="UTF-8" standalone="yes"?>
<Relationships xmlns="http://schemas.openxmlformats.org/package/2006/relationships"><Relationship Id="rId8" Type="http://schemas.openxmlformats.org/officeDocument/2006/relationships/image" Target="../media/image105.svg"/><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image" Target="../media/image99.svg"/><Relationship Id="rId1" Type="http://schemas.openxmlformats.org/officeDocument/2006/relationships/image" Target="../media/image98.png"/><Relationship Id="rId6" Type="http://schemas.openxmlformats.org/officeDocument/2006/relationships/image" Target="../media/image103.svg"/><Relationship Id="rId5" Type="http://schemas.openxmlformats.org/officeDocument/2006/relationships/image" Target="../media/image102.png"/><Relationship Id="rId10" Type="http://schemas.openxmlformats.org/officeDocument/2006/relationships/image" Target="../media/image107.svg"/><Relationship Id="rId4" Type="http://schemas.openxmlformats.org/officeDocument/2006/relationships/image" Target="../media/image101.svg"/><Relationship Id="rId9" Type="http://schemas.openxmlformats.org/officeDocument/2006/relationships/image" Target="../media/image10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image" Target="../media/image7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95.sv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93.svg"/><Relationship Id="rId5" Type="http://schemas.openxmlformats.org/officeDocument/2006/relationships/image" Target="../media/image92.png"/><Relationship Id="rId10" Type="http://schemas.openxmlformats.org/officeDocument/2006/relationships/image" Target="../media/image97.svg"/><Relationship Id="rId4" Type="http://schemas.openxmlformats.org/officeDocument/2006/relationships/image" Target="../media/image91.svg"/><Relationship Id="rId9" Type="http://schemas.openxmlformats.org/officeDocument/2006/relationships/image" Target="../media/image9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05.svg"/><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image" Target="../media/image99.svg"/><Relationship Id="rId1" Type="http://schemas.openxmlformats.org/officeDocument/2006/relationships/image" Target="../media/image98.png"/><Relationship Id="rId6" Type="http://schemas.openxmlformats.org/officeDocument/2006/relationships/image" Target="../media/image103.svg"/><Relationship Id="rId5" Type="http://schemas.openxmlformats.org/officeDocument/2006/relationships/image" Target="../media/image102.png"/><Relationship Id="rId10" Type="http://schemas.openxmlformats.org/officeDocument/2006/relationships/image" Target="../media/image107.svg"/><Relationship Id="rId4" Type="http://schemas.openxmlformats.org/officeDocument/2006/relationships/image" Target="../media/image101.svg"/><Relationship Id="rId9" Type="http://schemas.openxmlformats.org/officeDocument/2006/relationships/image" Target="../media/image10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888A9-80A8-4291-A7E8-B6E5AC9BA37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C58511-19BB-44C2-A9EF-1C94A286D54A}">
      <dgm:prSet/>
      <dgm:spPr/>
      <dgm:t>
        <a:bodyPr/>
        <a:lstStyle/>
        <a:p>
          <a:r>
            <a:rPr lang="en-GB"/>
            <a:t>Intangibility</a:t>
          </a:r>
          <a:endParaRPr lang="en-US"/>
        </a:p>
      </dgm:t>
    </dgm:pt>
    <dgm:pt modelId="{FEDE7A89-493D-461B-A0D9-46231D79CB89}" type="parTrans" cxnId="{5AB3BAB0-8934-43E1-BE5B-189AAEBDB514}">
      <dgm:prSet/>
      <dgm:spPr/>
      <dgm:t>
        <a:bodyPr/>
        <a:lstStyle/>
        <a:p>
          <a:endParaRPr lang="en-US"/>
        </a:p>
      </dgm:t>
    </dgm:pt>
    <dgm:pt modelId="{6F745296-E14B-4A45-94AE-08A885636066}" type="sibTrans" cxnId="{5AB3BAB0-8934-43E1-BE5B-189AAEBDB514}">
      <dgm:prSet/>
      <dgm:spPr/>
      <dgm:t>
        <a:bodyPr/>
        <a:lstStyle/>
        <a:p>
          <a:endParaRPr lang="en-US"/>
        </a:p>
      </dgm:t>
    </dgm:pt>
    <dgm:pt modelId="{E21967B2-92CB-43DC-AE33-3923956DA277}">
      <dgm:prSet/>
      <dgm:spPr/>
      <dgm:t>
        <a:bodyPr/>
        <a:lstStyle/>
        <a:p>
          <a:r>
            <a:rPr lang="en-GB"/>
            <a:t>Inseparability</a:t>
          </a:r>
          <a:endParaRPr lang="en-US"/>
        </a:p>
      </dgm:t>
    </dgm:pt>
    <dgm:pt modelId="{F64197D2-1BA1-47CF-8B5F-E4DDDF24AD17}" type="parTrans" cxnId="{E3D2223F-0966-4FE2-8F92-484477DA4F30}">
      <dgm:prSet/>
      <dgm:spPr/>
      <dgm:t>
        <a:bodyPr/>
        <a:lstStyle/>
        <a:p>
          <a:endParaRPr lang="en-US"/>
        </a:p>
      </dgm:t>
    </dgm:pt>
    <dgm:pt modelId="{265A4D9D-E3DB-4507-9EF6-990BB6EC3372}" type="sibTrans" cxnId="{E3D2223F-0966-4FE2-8F92-484477DA4F30}">
      <dgm:prSet/>
      <dgm:spPr/>
      <dgm:t>
        <a:bodyPr/>
        <a:lstStyle/>
        <a:p>
          <a:endParaRPr lang="en-US"/>
        </a:p>
      </dgm:t>
    </dgm:pt>
    <dgm:pt modelId="{23997673-F7C2-491D-8581-7C9D9B1A5A57}">
      <dgm:prSet/>
      <dgm:spPr/>
      <dgm:t>
        <a:bodyPr/>
        <a:lstStyle/>
        <a:p>
          <a:r>
            <a:rPr lang="en-GB"/>
            <a:t>Perishability</a:t>
          </a:r>
          <a:endParaRPr lang="en-US"/>
        </a:p>
      </dgm:t>
    </dgm:pt>
    <dgm:pt modelId="{1A59155B-5160-42E1-8A7C-669C28EECD52}" type="parTrans" cxnId="{D2A998C4-8FBD-4CF1-9536-4D87CD6AC276}">
      <dgm:prSet/>
      <dgm:spPr/>
      <dgm:t>
        <a:bodyPr/>
        <a:lstStyle/>
        <a:p>
          <a:endParaRPr lang="en-US"/>
        </a:p>
      </dgm:t>
    </dgm:pt>
    <dgm:pt modelId="{8D74934C-9683-4234-BD86-A6791891EC73}" type="sibTrans" cxnId="{D2A998C4-8FBD-4CF1-9536-4D87CD6AC276}">
      <dgm:prSet/>
      <dgm:spPr/>
      <dgm:t>
        <a:bodyPr/>
        <a:lstStyle/>
        <a:p>
          <a:endParaRPr lang="en-US"/>
        </a:p>
      </dgm:t>
    </dgm:pt>
    <dgm:pt modelId="{F62B719A-02F2-4F19-894E-B07B5078AD39}">
      <dgm:prSet/>
      <dgm:spPr/>
      <dgm:t>
        <a:bodyPr/>
        <a:lstStyle/>
        <a:p>
          <a:r>
            <a:rPr lang="en-GB"/>
            <a:t>Variability</a:t>
          </a:r>
          <a:endParaRPr lang="en-US"/>
        </a:p>
      </dgm:t>
    </dgm:pt>
    <dgm:pt modelId="{34FEB0C7-BCD4-4057-BDF2-A83151B304C7}" type="parTrans" cxnId="{1BB38138-1918-474A-A9A5-088AC58535B8}">
      <dgm:prSet/>
      <dgm:spPr/>
      <dgm:t>
        <a:bodyPr/>
        <a:lstStyle/>
        <a:p>
          <a:endParaRPr lang="en-US"/>
        </a:p>
      </dgm:t>
    </dgm:pt>
    <dgm:pt modelId="{FC47DE4B-29B8-4EAB-BB31-8B68D148CDF8}" type="sibTrans" cxnId="{1BB38138-1918-474A-A9A5-088AC58535B8}">
      <dgm:prSet/>
      <dgm:spPr/>
      <dgm:t>
        <a:bodyPr/>
        <a:lstStyle/>
        <a:p>
          <a:endParaRPr lang="en-US"/>
        </a:p>
      </dgm:t>
    </dgm:pt>
    <dgm:pt modelId="{4FA60727-26D5-430F-921C-0683457565AA}">
      <dgm:prSet/>
      <dgm:spPr/>
      <dgm:t>
        <a:bodyPr/>
        <a:lstStyle/>
        <a:p>
          <a:r>
            <a:rPr lang="en-GB"/>
            <a:t>Not owned</a:t>
          </a:r>
          <a:endParaRPr lang="en-US"/>
        </a:p>
      </dgm:t>
    </dgm:pt>
    <dgm:pt modelId="{C5A24636-BE37-4B13-BB20-6648210BB783}" type="parTrans" cxnId="{2FB14AE3-7691-4AE6-AA6B-1B80C6E2C9D4}">
      <dgm:prSet/>
      <dgm:spPr/>
      <dgm:t>
        <a:bodyPr/>
        <a:lstStyle/>
        <a:p>
          <a:endParaRPr lang="en-US"/>
        </a:p>
      </dgm:t>
    </dgm:pt>
    <dgm:pt modelId="{9142B9F0-60F9-452C-8F12-5237D19EF0EF}" type="sibTrans" cxnId="{2FB14AE3-7691-4AE6-AA6B-1B80C6E2C9D4}">
      <dgm:prSet/>
      <dgm:spPr/>
      <dgm:t>
        <a:bodyPr/>
        <a:lstStyle/>
        <a:p>
          <a:endParaRPr lang="en-US"/>
        </a:p>
      </dgm:t>
    </dgm:pt>
    <dgm:pt modelId="{ABF117AB-FDE5-49C4-A7E4-9AEAE999F22B}" type="pres">
      <dgm:prSet presAssocID="{B6A888A9-80A8-4291-A7E8-B6E5AC9BA372}" presName="root" presStyleCnt="0">
        <dgm:presLayoutVars>
          <dgm:dir/>
          <dgm:resizeHandles val="exact"/>
        </dgm:presLayoutVars>
      </dgm:prSet>
      <dgm:spPr/>
    </dgm:pt>
    <dgm:pt modelId="{10D1C33B-2139-47FB-8427-CAA96044E373}" type="pres">
      <dgm:prSet presAssocID="{B6A888A9-80A8-4291-A7E8-B6E5AC9BA372}" presName="container" presStyleCnt="0">
        <dgm:presLayoutVars>
          <dgm:dir/>
          <dgm:resizeHandles val="exact"/>
        </dgm:presLayoutVars>
      </dgm:prSet>
      <dgm:spPr/>
    </dgm:pt>
    <dgm:pt modelId="{C17335EB-65A5-4261-A377-162714FB4D16}" type="pres">
      <dgm:prSet presAssocID="{E2C58511-19BB-44C2-A9EF-1C94A286D54A}" presName="compNode" presStyleCnt="0"/>
      <dgm:spPr/>
    </dgm:pt>
    <dgm:pt modelId="{73859F6F-6194-4E5D-A41D-955A58B059CD}" type="pres">
      <dgm:prSet presAssocID="{E2C58511-19BB-44C2-A9EF-1C94A286D54A}" presName="iconBgRect" presStyleLbl="bgShp" presStyleIdx="0" presStyleCnt="5"/>
      <dgm:spPr/>
    </dgm:pt>
    <dgm:pt modelId="{F42E2D0E-0093-432E-BAF0-BA6535B4CFE5}" type="pres">
      <dgm:prSet presAssocID="{E2C58511-19BB-44C2-A9EF-1C94A286D5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47D4C1D-E789-484F-A04C-FB7B6F0C53E6}" type="pres">
      <dgm:prSet presAssocID="{E2C58511-19BB-44C2-A9EF-1C94A286D54A}" presName="spaceRect" presStyleCnt="0"/>
      <dgm:spPr/>
    </dgm:pt>
    <dgm:pt modelId="{7DA3D64A-ECF9-43AE-8E54-A0FCD344D6AA}" type="pres">
      <dgm:prSet presAssocID="{E2C58511-19BB-44C2-A9EF-1C94A286D54A}" presName="textRect" presStyleLbl="revTx" presStyleIdx="0" presStyleCnt="5">
        <dgm:presLayoutVars>
          <dgm:chMax val="1"/>
          <dgm:chPref val="1"/>
        </dgm:presLayoutVars>
      </dgm:prSet>
      <dgm:spPr/>
    </dgm:pt>
    <dgm:pt modelId="{5F87E854-2F5A-46F0-AD83-DCC50776B459}" type="pres">
      <dgm:prSet presAssocID="{6F745296-E14B-4A45-94AE-08A885636066}" presName="sibTrans" presStyleLbl="sibTrans2D1" presStyleIdx="0" presStyleCnt="0"/>
      <dgm:spPr/>
    </dgm:pt>
    <dgm:pt modelId="{E571F791-F39A-48EF-A5F0-1B5242B97895}" type="pres">
      <dgm:prSet presAssocID="{E21967B2-92CB-43DC-AE33-3923956DA277}" presName="compNode" presStyleCnt="0"/>
      <dgm:spPr/>
    </dgm:pt>
    <dgm:pt modelId="{FAE541A3-AEB9-4C50-BB41-6362AC186A7D}" type="pres">
      <dgm:prSet presAssocID="{E21967B2-92CB-43DC-AE33-3923956DA277}" presName="iconBgRect" presStyleLbl="bgShp" presStyleIdx="1" presStyleCnt="5"/>
      <dgm:spPr/>
    </dgm:pt>
    <dgm:pt modelId="{80101432-7ACA-46CE-94F0-C0408BD9C57F}" type="pres">
      <dgm:prSet presAssocID="{E21967B2-92CB-43DC-AE33-3923956DA2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C538D83-2D31-4C68-82B4-30EC5163185A}" type="pres">
      <dgm:prSet presAssocID="{E21967B2-92CB-43DC-AE33-3923956DA277}" presName="spaceRect" presStyleCnt="0"/>
      <dgm:spPr/>
    </dgm:pt>
    <dgm:pt modelId="{3A847E24-070E-4420-AA7A-E8837FA98BBE}" type="pres">
      <dgm:prSet presAssocID="{E21967B2-92CB-43DC-AE33-3923956DA277}" presName="textRect" presStyleLbl="revTx" presStyleIdx="1" presStyleCnt="5">
        <dgm:presLayoutVars>
          <dgm:chMax val="1"/>
          <dgm:chPref val="1"/>
        </dgm:presLayoutVars>
      </dgm:prSet>
      <dgm:spPr/>
    </dgm:pt>
    <dgm:pt modelId="{B8399254-A418-4B73-84E1-6A32EEDB251A}" type="pres">
      <dgm:prSet presAssocID="{265A4D9D-E3DB-4507-9EF6-990BB6EC3372}" presName="sibTrans" presStyleLbl="sibTrans2D1" presStyleIdx="0" presStyleCnt="0"/>
      <dgm:spPr/>
    </dgm:pt>
    <dgm:pt modelId="{F8CF69B8-2B91-47DE-9951-C94283745B8A}" type="pres">
      <dgm:prSet presAssocID="{23997673-F7C2-491D-8581-7C9D9B1A5A57}" presName="compNode" presStyleCnt="0"/>
      <dgm:spPr/>
    </dgm:pt>
    <dgm:pt modelId="{18F41DD5-74F0-4FB9-A54F-100ACAC3B602}" type="pres">
      <dgm:prSet presAssocID="{23997673-F7C2-491D-8581-7C9D9B1A5A57}" presName="iconBgRect" presStyleLbl="bgShp" presStyleIdx="2" presStyleCnt="5"/>
      <dgm:spPr/>
    </dgm:pt>
    <dgm:pt modelId="{FAE890CC-ED55-42BF-A095-72F190F4A63A}" type="pres">
      <dgm:prSet presAssocID="{23997673-F7C2-491D-8581-7C9D9B1A5A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81915EEB-61AC-413F-A5BD-A895A494A77E}" type="pres">
      <dgm:prSet presAssocID="{23997673-F7C2-491D-8581-7C9D9B1A5A57}" presName="spaceRect" presStyleCnt="0"/>
      <dgm:spPr/>
    </dgm:pt>
    <dgm:pt modelId="{39669A8B-9434-41BD-BE40-39E2F02C18A2}" type="pres">
      <dgm:prSet presAssocID="{23997673-F7C2-491D-8581-7C9D9B1A5A57}" presName="textRect" presStyleLbl="revTx" presStyleIdx="2" presStyleCnt="5">
        <dgm:presLayoutVars>
          <dgm:chMax val="1"/>
          <dgm:chPref val="1"/>
        </dgm:presLayoutVars>
      </dgm:prSet>
      <dgm:spPr/>
    </dgm:pt>
    <dgm:pt modelId="{1AAA04B4-D9FE-44D5-BC7F-B0D2A60B5B81}" type="pres">
      <dgm:prSet presAssocID="{8D74934C-9683-4234-BD86-A6791891EC73}" presName="sibTrans" presStyleLbl="sibTrans2D1" presStyleIdx="0" presStyleCnt="0"/>
      <dgm:spPr/>
    </dgm:pt>
    <dgm:pt modelId="{DD5EBB0A-2E45-4AC1-B87C-C44BB3D36BE9}" type="pres">
      <dgm:prSet presAssocID="{F62B719A-02F2-4F19-894E-B07B5078AD39}" presName="compNode" presStyleCnt="0"/>
      <dgm:spPr/>
    </dgm:pt>
    <dgm:pt modelId="{A85436E0-D63A-41A5-ADF1-F83C7A26608B}" type="pres">
      <dgm:prSet presAssocID="{F62B719A-02F2-4F19-894E-B07B5078AD39}" presName="iconBgRect" presStyleLbl="bgShp" presStyleIdx="3" presStyleCnt="5"/>
      <dgm:spPr/>
    </dgm:pt>
    <dgm:pt modelId="{A5DB09B0-3709-4FAA-9E05-AE5F4C8E7705}" type="pres">
      <dgm:prSet presAssocID="{F62B719A-02F2-4F19-894E-B07B5078AD3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y"/>
        </a:ext>
      </dgm:extLst>
    </dgm:pt>
    <dgm:pt modelId="{A81FDCE0-AD9B-40C8-8741-3C92A081FCFB}" type="pres">
      <dgm:prSet presAssocID="{F62B719A-02F2-4F19-894E-B07B5078AD39}" presName="spaceRect" presStyleCnt="0"/>
      <dgm:spPr/>
    </dgm:pt>
    <dgm:pt modelId="{66302494-3A0D-4CDB-B43F-1EF9D6901273}" type="pres">
      <dgm:prSet presAssocID="{F62B719A-02F2-4F19-894E-B07B5078AD39}" presName="textRect" presStyleLbl="revTx" presStyleIdx="3" presStyleCnt="5">
        <dgm:presLayoutVars>
          <dgm:chMax val="1"/>
          <dgm:chPref val="1"/>
        </dgm:presLayoutVars>
      </dgm:prSet>
      <dgm:spPr/>
    </dgm:pt>
    <dgm:pt modelId="{DA628C34-5033-41B6-9B67-F29449FEEBD3}" type="pres">
      <dgm:prSet presAssocID="{FC47DE4B-29B8-4EAB-BB31-8B68D148CDF8}" presName="sibTrans" presStyleLbl="sibTrans2D1" presStyleIdx="0" presStyleCnt="0"/>
      <dgm:spPr/>
    </dgm:pt>
    <dgm:pt modelId="{6E76CC12-1F0D-44B5-B1FD-51235675F3D3}" type="pres">
      <dgm:prSet presAssocID="{4FA60727-26D5-430F-921C-0683457565AA}" presName="compNode" presStyleCnt="0"/>
      <dgm:spPr/>
    </dgm:pt>
    <dgm:pt modelId="{8FF41456-FD9A-4D78-954C-4D40F3D4C185}" type="pres">
      <dgm:prSet presAssocID="{4FA60727-26D5-430F-921C-0683457565AA}" presName="iconBgRect" presStyleLbl="bgShp" presStyleIdx="4" presStyleCnt="5"/>
      <dgm:spPr/>
    </dgm:pt>
    <dgm:pt modelId="{B9FA05B3-660A-43BF-9656-74CAD868C6FB}" type="pres">
      <dgm:prSet presAssocID="{4FA60727-26D5-430F-921C-0683457565A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
        </a:ext>
      </dgm:extLst>
    </dgm:pt>
    <dgm:pt modelId="{3ADF7335-82B2-4F00-947E-2451AB7FD57E}" type="pres">
      <dgm:prSet presAssocID="{4FA60727-26D5-430F-921C-0683457565AA}" presName="spaceRect" presStyleCnt="0"/>
      <dgm:spPr/>
    </dgm:pt>
    <dgm:pt modelId="{7AC3131E-65F2-4F2A-A97E-A70B116B232D}" type="pres">
      <dgm:prSet presAssocID="{4FA60727-26D5-430F-921C-0683457565AA}" presName="textRect" presStyleLbl="revTx" presStyleIdx="4" presStyleCnt="5">
        <dgm:presLayoutVars>
          <dgm:chMax val="1"/>
          <dgm:chPref val="1"/>
        </dgm:presLayoutVars>
      </dgm:prSet>
      <dgm:spPr/>
    </dgm:pt>
  </dgm:ptLst>
  <dgm:cxnLst>
    <dgm:cxn modelId="{5DD0D800-C02F-4B40-AED7-029F8CD967B5}" type="presOf" srcId="{E2C58511-19BB-44C2-A9EF-1C94A286D54A}" destId="{7DA3D64A-ECF9-43AE-8E54-A0FCD344D6AA}" srcOrd="0" destOrd="0" presId="urn:microsoft.com/office/officeart/2018/2/layout/IconCircleList"/>
    <dgm:cxn modelId="{79D02302-6408-4ECF-A852-8ED37514ACDE}" type="presOf" srcId="{4FA60727-26D5-430F-921C-0683457565AA}" destId="{7AC3131E-65F2-4F2A-A97E-A70B116B232D}" srcOrd="0" destOrd="0" presId="urn:microsoft.com/office/officeart/2018/2/layout/IconCircleList"/>
    <dgm:cxn modelId="{1BB38138-1918-474A-A9A5-088AC58535B8}" srcId="{B6A888A9-80A8-4291-A7E8-B6E5AC9BA372}" destId="{F62B719A-02F2-4F19-894E-B07B5078AD39}" srcOrd="3" destOrd="0" parTransId="{34FEB0C7-BCD4-4057-BDF2-A83151B304C7}" sibTransId="{FC47DE4B-29B8-4EAB-BB31-8B68D148CDF8}"/>
    <dgm:cxn modelId="{E3D2223F-0966-4FE2-8F92-484477DA4F30}" srcId="{B6A888A9-80A8-4291-A7E8-B6E5AC9BA372}" destId="{E21967B2-92CB-43DC-AE33-3923956DA277}" srcOrd="1" destOrd="0" parTransId="{F64197D2-1BA1-47CF-8B5F-E4DDDF24AD17}" sibTransId="{265A4D9D-E3DB-4507-9EF6-990BB6EC3372}"/>
    <dgm:cxn modelId="{E8DD5543-4D11-48EE-8D30-CE6E3BF5B6C3}" type="presOf" srcId="{8D74934C-9683-4234-BD86-A6791891EC73}" destId="{1AAA04B4-D9FE-44D5-BC7F-B0D2A60B5B81}" srcOrd="0" destOrd="0" presId="urn:microsoft.com/office/officeart/2018/2/layout/IconCircleList"/>
    <dgm:cxn modelId="{F828CF48-E36A-4647-B5AD-13FA0A918041}" type="presOf" srcId="{6F745296-E14B-4A45-94AE-08A885636066}" destId="{5F87E854-2F5A-46F0-AD83-DCC50776B459}" srcOrd="0" destOrd="0" presId="urn:microsoft.com/office/officeart/2018/2/layout/IconCircleList"/>
    <dgm:cxn modelId="{3CACFB68-8C74-4C86-8DD2-C5C727F97ABF}" type="presOf" srcId="{FC47DE4B-29B8-4EAB-BB31-8B68D148CDF8}" destId="{DA628C34-5033-41B6-9B67-F29449FEEBD3}" srcOrd="0" destOrd="0" presId="urn:microsoft.com/office/officeart/2018/2/layout/IconCircleList"/>
    <dgm:cxn modelId="{AFB87E8C-440C-4A98-A041-E4C0047475BB}" type="presOf" srcId="{E21967B2-92CB-43DC-AE33-3923956DA277}" destId="{3A847E24-070E-4420-AA7A-E8837FA98BBE}" srcOrd="0" destOrd="0" presId="urn:microsoft.com/office/officeart/2018/2/layout/IconCircleList"/>
    <dgm:cxn modelId="{738027A2-7BDD-418C-9648-22A85A716E96}" type="presOf" srcId="{23997673-F7C2-491D-8581-7C9D9B1A5A57}" destId="{39669A8B-9434-41BD-BE40-39E2F02C18A2}" srcOrd="0" destOrd="0" presId="urn:microsoft.com/office/officeart/2018/2/layout/IconCircleList"/>
    <dgm:cxn modelId="{5AB3BAB0-8934-43E1-BE5B-189AAEBDB514}" srcId="{B6A888A9-80A8-4291-A7E8-B6E5AC9BA372}" destId="{E2C58511-19BB-44C2-A9EF-1C94A286D54A}" srcOrd="0" destOrd="0" parTransId="{FEDE7A89-493D-461B-A0D9-46231D79CB89}" sibTransId="{6F745296-E14B-4A45-94AE-08A885636066}"/>
    <dgm:cxn modelId="{AE0CA2C3-38F2-4D77-AE28-E797A99E5D86}" type="presOf" srcId="{B6A888A9-80A8-4291-A7E8-B6E5AC9BA372}" destId="{ABF117AB-FDE5-49C4-A7E4-9AEAE999F22B}" srcOrd="0" destOrd="0" presId="urn:microsoft.com/office/officeart/2018/2/layout/IconCircleList"/>
    <dgm:cxn modelId="{D2A998C4-8FBD-4CF1-9536-4D87CD6AC276}" srcId="{B6A888A9-80A8-4291-A7E8-B6E5AC9BA372}" destId="{23997673-F7C2-491D-8581-7C9D9B1A5A57}" srcOrd="2" destOrd="0" parTransId="{1A59155B-5160-42E1-8A7C-669C28EECD52}" sibTransId="{8D74934C-9683-4234-BD86-A6791891EC73}"/>
    <dgm:cxn modelId="{34BEB5C6-6811-45F1-9DEF-52FA000FC005}" type="presOf" srcId="{F62B719A-02F2-4F19-894E-B07B5078AD39}" destId="{66302494-3A0D-4CDB-B43F-1EF9D6901273}" srcOrd="0" destOrd="0" presId="urn:microsoft.com/office/officeart/2018/2/layout/IconCircleList"/>
    <dgm:cxn modelId="{2FB14AE3-7691-4AE6-AA6B-1B80C6E2C9D4}" srcId="{B6A888A9-80A8-4291-A7E8-B6E5AC9BA372}" destId="{4FA60727-26D5-430F-921C-0683457565AA}" srcOrd="4" destOrd="0" parTransId="{C5A24636-BE37-4B13-BB20-6648210BB783}" sibTransId="{9142B9F0-60F9-452C-8F12-5237D19EF0EF}"/>
    <dgm:cxn modelId="{BF20EAE3-8B4D-4367-851E-CD70AAD7D534}" type="presOf" srcId="{265A4D9D-E3DB-4507-9EF6-990BB6EC3372}" destId="{B8399254-A418-4B73-84E1-6A32EEDB251A}" srcOrd="0" destOrd="0" presId="urn:microsoft.com/office/officeart/2018/2/layout/IconCircleList"/>
    <dgm:cxn modelId="{F09270E9-0D97-4467-B849-20CAF865EF0E}" type="presParOf" srcId="{ABF117AB-FDE5-49C4-A7E4-9AEAE999F22B}" destId="{10D1C33B-2139-47FB-8427-CAA96044E373}" srcOrd="0" destOrd="0" presId="urn:microsoft.com/office/officeart/2018/2/layout/IconCircleList"/>
    <dgm:cxn modelId="{895ED2FD-4751-4BD8-B486-3F3D4A387DE5}" type="presParOf" srcId="{10D1C33B-2139-47FB-8427-CAA96044E373}" destId="{C17335EB-65A5-4261-A377-162714FB4D16}" srcOrd="0" destOrd="0" presId="urn:microsoft.com/office/officeart/2018/2/layout/IconCircleList"/>
    <dgm:cxn modelId="{C925AF39-1B2B-490D-B0E8-D90C9D598F3C}" type="presParOf" srcId="{C17335EB-65A5-4261-A377-162714FB4D16}" destId="{73859F6F-6194-4E5D-A41D-955A58B059CD}" srcOrd="0" destOrd="0" presId="urn:microsoft.com/office/officeart/2018/2/layout/IconCircleList"/>
    <dgm:cxn modelId="{62DBAAF4-0DE3-4EF8-88FD-C7EC2EECE3D5}" type="presParOf" srcId="{C17335EB-65A5-4261-A377-162714FB4D16}" destId="{F42E2D0E-0093-432E-BAF0-BA6535B4CFE5}" srcOrd="1" destOrd="0" presId="urn:microsoft.com/office/officeart/2018/2/layout/IconCircleList"/>
    <dgm:cxn modelId="{460DE715-62C2-417D-8620-A0B8AF150311}" type="presParOf" srcId="{C17335EB-65A5-4261-A377-162714FB4D16}" destId="{F47D4C1D-E789-484F-A04C-FB7B6F0C53E6}" srcOrd="2" destOrd="0" presId="urn:microsoft.com/office/officeart/2018/2/layout/IconCircleList"/>
    <dgm:cxn modelId="{694EF87B-56B8-4248-9F30-403B2B211DBB}" type="presParOf" srcId="{C17335EB-65A5-4261-A377-162714FB4D16}" destId="{7DA3D64A-ECF9-43AE-8E54-A0FCD344D6AA}" srcOrd="3" destOrd="0" presId="urn:microsoft.com/office/officeart/2018/2/layout/IconCircleList"/>
    <dgm:cxn modelId="{3B5811E6-4139-491D-BD77-B0315E64E0F3}" type="presParOf" srcId="{10D1C33B-2139-47FB-8427-CAA96044E373}" destId="{5F87E854-2F5A-46F0-AD83-DCC50776B459}" srcOrd="1" destOrd="0" presId="urn:microsoft.com/office/officeart/2018/2/layout/IconCircleList"/>
    <dgm:cxn modelId="{8A97271E-DA83-4028-AA4D-31CC2D0193C2}" type="presParOf" srcId="{10D1C33B-2139-47FB-8427-CAA96044E373}" destId="{E571F791-F39A-48EF-A5F0-1B5242B97895}" srcOrd="2" destOrd="0" presId="urn:microsoft.com/office/officeart/2018/2/layout/IconCircleList"/>
    <dgm:cxn modelId="{4DEC15F2-C564-4ED5-9F46-2A8327C7EE44}" type="presParOf" srcId="{E571F791-F39A-48EF-A5F0-1B5242B97895}" destId="{FAE541A3-AEB9-4C50-BB41-6362AC186A7D}" srcOrd="0" destOrd="0" presId="urn:microsoft.com/office/officeart/2018/2/layout/IconCircleList"/>
    <dgm:cxn modelId="{D2FD89FD-F7A4-498B-B5FC-0F8C91D4BE19}" type="presParOf" srcId="{E571F791-F39A-48EF-A5F0-1B5242B97895}" destId="{80101432-7ACA-46CE-94F0-C0408BD9C57F}" srcOrd="1" destOrd="0" presId="urn:microsoft.com/office/officeart/2018/2/layout/IconCircleList"/>
    <dgm:cxn modelId="{4D25A5D6-AC33-407B-B2BA-979BE7BAE5BF}" type="presParOf" srcId="{E571F791-F39A-48EF-A5F0-1B5242B97895}" destId="{5C538D83-2D31-4C68-82B4-30EC5163185A}" srcOrd="2" destOrd="0" presId="urn:microsoft.com/office/officeart/2018/2/layout/IconCircleList"/>
    <dgm:cxn modelId="{AB7BBF99-1894-4A07-8835-8D15AD1C962F}" type="presParOf" srcId="{E571F791-F39A-48EF-A5F0-1B5242B97895}" destId="{3A847E24-070E-4420-AA7A-E8837FA98BBE}" srcOrd="3" destOrd="0" presId="urn:microsoft.com/office/officeart/2018/2/layout/IconCircleList"/>
    <dgm:cxn modelId="{6518565A-F533-4C3E-8BDE-789C6EF2EA5F}" type="presParOf" srcId="{10D1C33B-2139-47FB-8427-CAA96044E373}" destId="{B8399254-A418-4B73-84E1-6A32EEDB251A}" srcOrd="3" destOrd="0" presId="urn:microsoft.com/office/officeart/2018/2/layout/IconCircleList"/>
    <dgm:cxn modelId="{7FE057BE-EA18-44B7-9D07-78727225CF8C}" type="presParOf" srcId="{10D1C33B-2139-47FB-8427-CAA96044E373}" destId="{F8CF69B8-2B91-47DE-9951-C94283745B8A}" srcOrd="4" destOrd="0" presId="urn:microsoft.com/office/officeart/2018/2/layout/IconCircleList"/>
    <dgm:cxn modelId="{ED10D06E-7C05-42C6-B018-ADD97641E705}" type="presParOf" srcId="{F8CF69B8-2B91-47DE-9951-C94283745B8A}" destId="{18F41DD5-74F0-4FB9-A54F-100ACAC3B602}" srcOrd="0" destOrd="0" presId="urn:microsoft.com/office/officeart/2018/2/layout/IconCircleList"/>
    <dgm:cxn modelId="{59B22E69-8FBA-408E-A21B-0A9BD376F128}" type="presParOf" srcId="{F8CF69B8-2B91-47DE-9951-C94283745B8A}" destId="{FAE890CC-ED55-42BF-A095-72F190F4A63A}" srcOrd="1" destOrd="0" presId="urn:microsoft.com/office/officeart/2018/2/layout/IconCircleList"/>
    <dgm:cxn modelId="{9128E641-1121-498B-98BC-F0FCAB8FAC39}" type="presParOf" srcId="{F8CF69B8-2B91-47DE-9951-C94283745B8A}" destId="{81915EEB-61AC-413F-A5BD-A895A494A77E}" srcOrd="2" destOrd="0" presId="urn:microsoft.com/office/officeart/2018/2/layout/IconCircleList"/>
    <dgm:cxn modelId="{2EB318FF-A594-4E4C-8909-D1A3039F4C6B}" type="presParOf" srcId="{F8CF69B8-2B91-47DE-9951-C94283745B8A}" destId="{39669A8B-9434-41BD-BE40-39E2F02C18A2}" srcOrd="3" destOrd="0" presId="urn:microsoft.com/office/officeart/2018/2/layout/IconCircleList"/>
    <dgm:cxn modelId="{6427B078-7141-4285-9557-6A8BC74BF31C}" type="presParOf" srcId="{10D1C33B-2139-47FB-8427-CAA96044E373}" destId="{1AAA04B4-D9FE-44D5-BC7F-B0D2A60B5B81}" srcOrd="5" destOrd="0" presId="urn:microsoft.com/office/officeart/2018/2/layout/IconCircleList"/>
    <dgm:cxn modelId="{BE10126E-0F0F-40F8-B640-7D8A31BB97AE}" type="presParOf" srcId="{10D1C33B-2139-47FB-8427-CAA96044E373}" destId="{DD5EBB0A-2E45-4AC1-B87C-C44BB3D36BE9}" srcOrd="6" destOrd="0" presId="urn:microsoft.com/office/officeart/2018/2/layout/IconCircleList"/>
    <dgm:cxn modelId="{06D9C1E2-7BE1-4552-95FF-B6FDAE98DF45}" type="presParOf" srcId="{DD5EBB0A-2E45-4AC1-B87C-C44BB3D36BE9}" destId="{A85436E0-D63A-41A5-ADF1-F83C7A26608B}" srcOrd="0" destOrd="0" presId="urn:microsoft.com/office/officeart/2018/2/layout/IconCircleList"/>
    <dgm:cxn modelId="{6EC89436-29AD-49AE-8E8A-FD2201AEC9C5}" type="presParOf" srcId="{DD5EBB0A-2E45-4AC1-B87C-C44BB3D36BE9}" destId="{A5DB09B0-3709-4FAA-9E05-AE5F4C8E7705}" srcOrd="1" destOrd="0" presId="urn:microsoft.com/office/officeart/2018/2/layout/IconCircleList"/>
    <dgm:cxn modelId="{3C9A83A9-2581-4B15-83B9-C41E6B80843E}" type="presParOf" srcId="{DD5EBB0A-2E45-4AC1-B87C-C44BB3D36BE9}" destId="{A81FDCE0-AD9B-40C8-8741-3C92A081FCFB}" srcOrd="2" destOrd="0" presId="urn:microsoft.com/office/officeart/2018/2/layout/IconCircleList"/>
    <dgm:cxn modelId="{770B385F-430F-4A65-ADBC-63DACEA6F1E3}" type="presParOf" srcId="{DD5EBB0A-2E45-4AC1-B87C-C44BB3D36BE9}" destId="{66302494-3A0D-4CDB-B43F-1EF9D6901273}" srcOrd="3" destOrd="0" presId="urn:microsoft.com/office/officeart/2018/2/layout/IconCircleList"/>
    <dgm:cxn modelId="{2C9820FE-705E-4FF7-A160-88A9457197AB}" type="presParOf" srcId="{10D1C33B-2139-47FB-8427-CAA96044E373}" destId="{DA628C34-5033-41B6-9B67-F29449FEEBD3}" srcOrd="7" destOrd="0" presId="urn:microsoft.com/office/officeart/2018/2/layout/IconCircleList"/>
    <dgm:cxn modelId="{597F24AA-128F-4734-9935-1B338FADA43F}" type="presParOf" srcId="{10D1C33B-2139-47FB-8427-CAA96044E373}" destId="{6E76CC12-1F0D-44B5-B1FD-51235675F3D3}" srcOrd="8" destOrd="0" presId="urn:microsoft.com/office/officeart/2018/2/layout/IconCircleList"/>
    <dgm:cxn modelId="{5FA0FC1A-6189-469F-81C9-3929EB972E4E}" type="presParOf" srcId="{6E76CC12-1F0D-44B5-B1FD-51235675F3D3}" destId="{8FF41456-FD9A-4D78-954C-4D40F3D4C185}" srcOrd="0" destOrd="0" presId="urn:microsoft.com/office/officeart/2018/2/layout/IconCircleList"/>
    <dgm:cxn modelId="{D027F18D-D324-4FC1-AB39-43DB8E84C527}" type="presParOf" srcId="{6E76CC12-1F0D-44B5-B1FD-51235675F3D3}" destId="{B9FA05B3-660A-43BF-9656-74CAD868C6FB}" srcOrd="1" destOrd="0" presId="urn:microsoft.com/office/officeart/2018/2/layout/IconCircleList"/>
    <dgm:cxn modelId="{EBE58111-6CCB-4256-B4F3-7BB7F14B74FB}" type="presParOf" srcId="{6E76CC12-1F0D-44B5-B1FD-51235675F3D3}" destId="{3ADF7335-82B2-4F00-947E-2451AB7FD57E}" srcOrd="2" destOrd="0" presId="urn:microsoft.com/office/officeart/2018/2/layout/IconCircleList"/>
    <dgm:cxn modelId="{C465D1C5-DA00-4661-BED4-9B54A2116D18}" type="presParOf" srcId="{6E76CC12-1F0D-44B5-B1FD-51235675F3D3}" destId="{7AC3131E-65F2-4F2A-A97E-A70B116B232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24A9F8-7B21-492E-B62C-BAD3C995EDC5}"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GB"/>
        </a:p>
      </dgm:t>
    </dgm:pt>
    <dgm:pt modelId="{365B0D6D-C138-41E2-850B-F98FB24AC532}">
      <dgm:prSet phldrT="[Text]"/>
      <dgm:spPr/>
      <dgm:t>
        <a:bodyPr/>
        <a:lstStyle/>
        <a:p>
          <a:r>
            <a:rPr lang="en-GB" dirty="0"/>
            <a:t>Political factor</a:t>
          </a:r>
        </a:p>
      </dgm:t>
    </dgm:pt>
    <dgm:pt modelId="{E400B9AF-3F83-46DF-BABA-DFA173F0FCDC}" type="parTrans" cxnId="{21592967-60ED-40A3-AE2F-940EDB0C433B}">
      <dgm:prSet/>
      <dgm:spPr/>
      <dgm:t>
        <a:bodyPr/>
        <a:lstStyle/>
        <a:p>
          <a:endParaRPr lang="en-GB"/>
        </a:p>
      </dgm:t>
    </dgm:pt>
    <dgm:pt modelId="{2A688EA2-BD5E-4D97-97F0-B3B65BD983C8}" type="sibTrans" cxnId="{21592967-60ED-40A3-AE2F-940EDB0C433B}">
      <dgm:prSet/>
      <dgm:spPr/>
      <dgm:t>
        <a:bodyPr/>
        <a:lstStyle/>
        <a:p>
          <a:endParaRPr lang="en-GB"/>
        </a:p>
      </dgm:t>
    </dgm:pt>
    <dgm:pt modelId="{2BCBA5D6-325C-4CE8-BD61-D60FFB7AE862}">
      <dgm:prSet phldrT="[Text]"/>
      <dgm:spPr/>
      <dgm:t>
        <a:bodyPr/>
        <a:lstStyle/>
        <a:p>
          <a:r>
            <a:rPr lang="en-GB" dirty="0"/>
            <a:t>Increase in minimum wage The National Living Wage (NLW) will rise to £10.42 from 1 April 2023, an increase of 92 pence or 9.7 per cent. (YouGov, 2023) </a:t>
          </a:r>
        </a:p>
      </dgm:t>
    </dgm:pt>
    <dgm:pt modelId="{35054451-E342-4C18-B059-359883E6EC33}" type="parTrans" cxnId="{F7952743-E9C4-40A0-B1A9-D047F93649E1}">
      <dgm:prSet/>
      <dgm:spPr/>
      <dgm:t>
        <a:bodyPr/>
        <a:lstStyle/>
        <a:p>
          <a:endParaRPr lang="en-GB"/>
        </a:p>
      </dgm:t>
    </dgm:pt>
    <dgm:pt modelId="{200CF791-14BF-4D0B-935F-5CD15057D766}" type="sibTrans" cxnId="{F7952743-E9C4-40A0-B1A9-D047F93649E1}">
      <dgm:prSet/>
      <dgm:spPr/>
      <dgm:t>
        <a:bodyPr/>
        <a:lstStyle/>
        <a:p>
          <a:endParaRPr lang="en-GB"/>
        </a:p>
      </dgm:t>
    </dgm:pt>
    <dgm:pt modelId="{C1664C04-B85D-419C-9AA3-99B4F4BE9C0A}">
      <dgm:prSet phldrT="[Text]"/>
      <dgm:spPr/>
      <dgm:t>
        <a:bodyPr/>
        <a:lstStyle/>
        <a:p>
          <a:r>
            <a:rPr lang="en-GB" dirty="0"/>
            <a:t>Impact on Company </a:t>
          </a:r>
        </a:p>
      </dgm:t>
    </dgm:pt>
    <dgm:pt modelId="{1A605356-0BF4-4A7C-AAC2-3A58D95A4EE4}" type="parTrans" cxnId="{87322E6C-2D5B-4A55-BD09-834AB5860CCE}">
      <dgm:prSet/>
      <dgm:spPr/>
      <dgm:t>
        <a:bodyPr/>
        <a:lstStyle/>
        <a:p>
          <a:endParaRPr lang="en-GB"/>
        </a:p>
      </dgm:t>
    </dgm:pt>
    <dgm:pt modelId="{C0BF49EA-F969-4B55-BEBC-524C91D6D6DE}" type="sibTrans" cxnId="{87322E6C-2D5B-4A55-BD09-834AB5860CCE}">
      <dgm:prSet/>
      <dgm:spPr/>
      <dgm:t>
        <a:bodyPr/>
        <a:lstStyle/>
        <a:p>
          <a:endParaRPr lang="en-GB"/>
        </a:p>
      </dgm:t>
    </dgm:pt>
    <dgm:pt modelId="{138FB25E-4D40-4FAC-AECF-67C755080E5B}">
      <dgm:prSet phldrT="[Text]"/>
      <dgm:spPr/>
      <dgm:t>
        <a:bodyPr/>
        <a:lstStyle/>
        <a:p>
          <a:pPr>
            <a:buClr>
              <a:schemeClr val="hlink"/>
            </a:buClr>
            <a:buSzPct val="70000"/>
            <a:buFont typeface="Wingdings" pitchFamily="2" charset="2"/>
            <a:buNone/>
          </a:pPr>
          <a:r>
            <a:rPr kumimoji="0" lang="en-US" b="0" i="0" u="none" strike="noStrike" cap="none" normalizeH="0" baseline="0" dirty="0">
              <a:ln/>
              <a:effectLst/>
              <a:latin typeface="+mn-lt"/>
            </a:rPr>
            <a:t>Could be a cost increase within a company ‘staffing cost.’</a:t>
          </a:r>
          <a:endParaRPr lang="en-GB" dirty="0"/>
        </a:p>
      </dgm:t>
    </dgm:pt>
    <dgm:pt modelId="{ED4830B5-01BB-4229-A5B2-A4E549C22D32}" type="parTrans" cxnId="{AD5DD312-CE38-4893-A166-634C5066EE91}">
      <dgm:prSet/>
      <dgm:spPr/>
      <dgm:t>
        <a:bodyPr/>
        <a:lstStyle/>
        <a:p>
          <a:endParaRPr lang="en-GB"/>
        </a:p>
      </dgm:t>
    </dgm:pt>
    <dgm:pt modelId="{0CEAC7EA-6B19-427A-B703-89B77C16A855}" type="sibTrans" cxnId="{AD5DD312-CE38-4893-A166-634C5066EE91}">
      <dgm:prSet/>
      <dgm:spPr/>
      <dgm:t>
        <a:bodyPr/>
        <a:lstStyle/>
        <a:p>
          <a:endParaRPr lang="en-GB"/>
        </a:p>
      </dgm:t>
    </dgm:pt>
    <dgm:pt modelId="{9CD12A9C-7C2D-44E9-9D5B-CDA5F19BAD5E}">
      <dgm:prSet/>
      <dgm:spPr/>
      <dgm:t>
        <a:bodyPr/>
        <a:lstStyle/>
        <a:p>
          <a:r>
            <a:rPr kumimoji="0" lang="en-US" b="1" i="0" u="sng" strike="noStrike" cap="none" normalizeH="0" baseline="0">
              <a:ln/>
              <a:effectLst/>
              <a:latin typeface="+mn-lt"/>
            </a:rPr>
            <a:t>OR</a:t>
          </a:r>
          <a:endParaRPr kumimoji="0" lang="en-US" b="1" i="0" u="sng" strike="noStrike" cap="none" normalizeH="0" baseline="0" dirty="0">
            <a:ln/>
            <a:effectLst/>
            <a:latin typeface="+mn-lt"/>
          </a:endParaRPr>
        </a:p>
      </dgm:t>
    </dgm:pt>
    <dgm:pt modelId="{D0D54534-734C-493B-AC16-AAC609541C1C}" type="parTrans" cxnId="{1F9E5EA3-2967-402D-9DDE-ED791B035BD6}">
      <dgm:prSet/>
      <dgm:spPr/>
      <dgm:t>
        <a:bodyPr/>
        <a:lstStyle/>
        <a:p>
          <a:endParaRPr lang="en-GB"/>
        </a:p>
      </dgm:t>
    </dgm:pt>
    <dgm:pt modelId="{97EE54DD-C210-41D6-883D-4DACF07E6CDF}" type="sibTrans" cxnId="{1F9E5EA3-2967-402D-9DDE-ED791B035BD6}">
      <dgm:prSet/>
      <dgm:spPr/>
      <dgm:t>
        <a:bodyPr/>
        <a:lstStyle/>
        <a:p>
          <a:endParaRPr lang="en-GB"/>
        </a:p>
      </dgm:t>
    </dgm:pt>
    <dgm:pt modelId="{103BBF41-9898-46A2-9B02-A8F04522A06C}">
      <dgm:prSet/>
      <dgm:spPr/>
      <dgm:t>
        <a:bodyPr/>
        <a:lstStyle/>
        <a:p>
          <a:r>
            <a:rPr kumimoji="0" lang="en-US" b="0" i="0" u="none" strike="noStrike" cap="none" normalizeH="0" baseline="0" dirty="0">
              <a:ln/>
              <a:effectLst/>
              <a:latin typeface="+mn-lt"/>
            </a:rPr>
            <a:t>Could mean that a company is in a better position than competitors as it already pays above living wage and competitors don’t.</a:t>
          </a:r>
        </a:p>
      </dgm:t>
    </dgm:pt>
    <dgm:pt modelId="{94077BFA-A83D-4004-86E4-CCF4A34B2EFF}" type="parTrans" cxnId="{E95BB3C3-1537-440E-97EB-F42CAAA436F2}">
      <dgm:prSet/>
      <dgm:spPr/>
      <dgm:t>
        <a:bodyPr/>
        <a:lstStyle/>
        <a:p>
          <a:endParaRPr lang="en-GB"/>
        </a:p>
      </dgm:t>
    </dgm:pt>
    <dgm:pt modelId="{A93BC672-AB2B-4638-8092-1F4E22709A82}" type="sibTrans" cxnId="{E95BB3C3-1537-440E-97EB-F42CAAA436F2}">
      <dgm:prSet/>
      <dgm:spPr/>
      <dgm:t>
        <a:bodyPr/>
        <a:lstStyle/>
        <a:p>
          <a:endParaRPr lang="en-GB"/>
        </a:p>
      </dgm:t>
    </dgm:pt>
    <dgm:pt modelId="{468EDDD9-7551-4E35-BAC5-C6E62B2EE8F4}" type="pres">
      <dgm:prSet presAssocID="{D324A9F8-7B21-492E-B62C-BAD3C995EDC5}" presName="Name0" presStyleCnt="0">
        <dgm:presLayoutVars>
          <dgm:dir/>
          <dgm:animLvl val="lvl"/>
          <dgm:resizeHandles val="exact"/>
        </dgm:presLayoutVars>
      </dgm:prSet>
      <dgm:spPr/>
    </dgm:pt>
    <dgm:pt modelId="{2739F751-8FE3-4428-BD3B-13E1E4EE41B3}" type="pres">
      <dgm:prSet presAssocID="{365B0D6D-C138-41E2-850B-F98FB24AC532}" presName="compositeNode" presStyleCnt="0">
        <dgm:presLayoutVars>
          <dgm:bulletEnabled val="1"/>
        </dgm:presLayoutVars>
      </dgm:prSet>
      <dgm:spPr/>
    </dgm:pt>
    <dgm:pt modelId="{9191DA14-28D9-4EE5-BBB3-42CC8C7B2504}" type="pres">
      <dgm:prSet presAssocID="{365B0D6D-C138-41E2-850B-F98FB24AC532}" presName="bgRect" presStyleLbl="node1" presStyleIdx="0" presStyleCnt="2"/>
      <dgm:spPr/>
    </dgm:pt>
    <dgm:pt modelId="{7C9637B2-236C-44D1-937D-B3703FA953D9}" type="pres">
      <dgm:prSet presAssocID="{365B0D6D-C138-41E2-850B-F98FB24AC532}" presName="parentNode" presStyleLbl="node1" presStyleIdx="0" presStyleCnt="2">
        <dgm:presLayoutVars>
          <dgm:chMax val="0"/>
          <dgm:bulletEnabled val="1"/>
        </dgm:presLayoutVars>
      </dgm:prSet>
      <dgm:spPr/>
    </dgm:pt>
    <dgm:pt modelId="{ACB8E0C7-DAB6-43D0-92EC-8C2D8E18A6FB}" type="pres">
      <dgm:prSet presAssocID="{365B0D6D-C138-41E2-850B-F98FB24AC532}" presName="childNode" presStyleLbl="node1" presStyleIdx="0" presStyleCnt="2">
        <dgm:presLayoutVars>
          <dgm:bulletEnabled val="1"/>
        </dgm:presLayoutVars>
      </dgm:prSet>
      <dgm:spPr/>
    </dgm:pt>
    <dgm:pt modelId="{7ED013A1-C273-4269-BD08-54411F465DB9}" type="pres">
      <dgm:prSet presAssocID="{2A688EA2-BD5E-4D97-97F0-B3B65BD983C8}" presName="hSp" presStyleCnt="0"/>
      <dgm:spPr/>
    </dgm:pt>
    <dgm:pt modelId="{CFF94EF7-07DA-4994-ABA8-96B2C3954E04}" type="pres">
      <dgm:prSet presAssocID="{2A688EA2-BD5E-4D97-97F0-B3B65BD983C8}" presName="vProcSp" presStyleCnt="0"/>
      <dgm:spPr/>
    </dgm:pt>
    <dgm:pt modelId="{63C0020A-744B-4F0B-B07B-D48CACB66CDC}" type="pres">
      <dgm:prSet presAssocID="{2A688EA2-BD5E-4D97-97F0-B3B65BD983C8}" presName="vSp1" presStyleCnt="0"/>
      <dgm:spPr/>
    </dgm:pt>
    <dgm:pt modelId="{589DF912-F4B9-49B4-8725-A6AFF16D6206}" type="pres">
      <dgm:prSet presAssocID="{2A688EA2-BD5E-4D97-97F0-B3B65BD983C8}" presName="simulatedConn" presStyleLbl="solidFgAcc1" presStyleIdx="0" presStyleCnt="1"/>
      <dgm:spPr/>
    </dgm:pt>
    <dgm:pt modelId="{C9F99220-3B7D-4ADE-97E0-00FF4F15A012}" type="pres">
      <dgm:prSet presAssocID="{2A688EA2-BD5E-4D97-97F0-B3B65BD983C8}" presName="vSp2" presStyleCnt="0"/>
      <dgm:spPr/>
    </dgm:pt>
    <dgm:pt modelId="{467E055F-4791-4078-A418-215A72C5BC7E}" type="pres">
      <dgm:prSet presAssocID="{2A688EA2-BD5E-4D97-97F0-B3B65BD983C8}" presName="sibTrans" presStyleCnt="0"/>
      <dgm:spPr/>
    </dgm:pt>
    <dgm:pt modelId="{92BD5B5C-D1BC-41C3-87E1-95722D3022C6}" type="pres">
      <dgm:prSet presAssocID="{C1664C04-B85D-419C-9AA3-99B4F4BE9C0A}" presName="compositeNode" presStyleCnt="0">
        <dgm:presLayoutVars>
          <dgm:bulletEnabled val="1"/>
        </dgm:presLayoutVars>
      </dgm:prSet>
      <dgm:spPr/>
    </dgm:pt>
    <dgm:pt modelId="{82DEF7C6-D979-4EC5-9C47-0CB018E638CD}" type="pres">
      <dgm:prSet presAssocID="{C1664C04-B85D-419C-9AA3-99B4F4BE9C0A}" presName="bgRect" presStyleLbl="node1" presStyleIdx="1" presStyleCnt="2" custLinFactNeighborX="-196" custLinFactNeighborY="428"/>
      <dgm:spPr/>
    </dgm:pt>
    <dgm:pt modelId="{50804AD5-9065-49B4-B9EB-A40EF8890BF4}" type="pres">
      <dgm:prSet presAssocID="{C1664C04-B85D-419C-9AA3-99B4F4BE9C0A}" presName="parentNode" presStyleLbl="node1" presStyleIdx="1" presStyleCnt="2">
        <dgm:presLayoutVars>
          <dgm:chMax val="0"/>
          <dgm:bulletEnabled val="1"/>
        </dgm:presLayoutVars>
      </dgm:prSet>
      <dgm:spPr/>
    </dgm:pt>
    <dgm:pt modelId="{1140DE09-0231-4514-A47C-81AEB1315DC4}" type="pres">
      <dgm:prSet presAssocID="{C1664C04-B85D-419C-9AA3-99B4F4BE9C0A}" presName="childNode" presStyleLbl="node1" presStyleIdx="1" presStyleCnt="2">
        <dgm:presLayoutVars>
          <dgm:bulletEnabled val="1"/>
        </dgm:presLayoutVars>
      </dgm:prSet>
      <dgm:spPr/>
    </dgm:pt>
  </dgm:ptLst>
  <dgm:cxnLst>
    <dgm:cxn modelId="{6E031903-47F6-4232-A4FE-01691770D2C0}" type="presOf" srcId="{365B0D6D-C138-41E2-850B-F98FB24AC532}" destId="{7C9637B2-236C-44D1-937D-B3703FA953D9}" srcOrd="1" destOrd="0" presId="urn:microsoft.com/office/officeart/2005/8/layout/hProcess7"/>
    <dgm:cxn modelId="{4CA69E0A-71CD-44FF-8314-C8E01C30B4F0}" type="presOf" srcId="{365B0D6D-C138-41E2-850B-F98FB24AC532}" destId="{9191DA14-28D9-4EE5-BBB3-42CC8C7B2504}" srcOrd="0" destOrd="0" presId="urn:microsoft.com/office/officeart/2005/8/layout/hProcess7"/>
    <dgm:cxn modelId="{AD5DD312-CE38-4893-A166-634C5066EE91}" srcId="{C1664C04-B85D-419C-9AA3-99B4F4BE9C0A}" destId="{138FB25E-4D40-4FAC-AECF-67C755080E5B}" srcOrd="0" destOrd="0" parTransId="{ED4830B5-01BB-4229-A5B2-A4E549C22D32}" sibTransId="{0CEAC7EA-6B19-427A-B703-89B77C16A855}"/>
    <dgm:cxn modelId="{17DCC630-1FB2-4B72-ACDB-3D50ECE9D6A1}" type="presOf" srcId="{103BBF41-9898-46A2-9B02-A8F04522A06C}" destId="{1140DE09-0231-4514-A47C-81AEB1315DC4}" srcOrd="0" destOrd="2" presId="urn:microsoft.com/office/officeart/2005/8/layout/hProcess7"/>
    <dgm:cxn modelId="{F7952743-E9C4-40A0-B1A9-D047F93649E1}" srcId="{365B0D6D-C138-41E2-850B-F98FB24AC532}" destId="{2BCBA5D6-325C-4CE8-BD61-D60FFB7AE862}" srcOrd="0" destOrd="0" parTransId="{35054451-E342-4C18-B059-359883E6EC33}" sibTransId="{200CF791-14BF-4D0B-935F-5CD15057D766}"/>
    <dgm:cxn modelId="{21592967-60ED-40A3-AE2F-940EDB0C433B}" srcId="{D324A9F8-7B21-492E-B62C-BAD3C995EDC5}" destId="{365B0D6D-C138-41E2-850B-F98FB24AC532}" srcOrd="0" destOrd="0" parTransId="{E400B9AF-3F83-46DF-BABA-DFA173F0FCDC}" sibTransId="{2A688EA2-BD5E-4D97-97F0-B3B65BD983C8}"/>
    <dgm:cxn modelId="{87322E6C-2D5B-4A55-BD09-834AB5860CCE}" srcId="{D324A9F8-7B21-492E-B62C-BAD3C995EDC5}" destId="{C1664C04-B85D-419C-9AA3-99B4F4BE9C0A}" srcOrd="1" destOrd="0" parTransId="{1A605356-0BF4-4A7C-AAC2-3A58D95A4EE4}" sibTransId="{C0BF49EA-F969-4B55-BEBC-524C91D6D6DE}"/>
    <dgm:cxn modelId="{903C1B54-932A-41FD-A678-AE546CC4F275}" type="presOf" srcId="{D324A9F8-7B21-492E-B62C-BAD3C995EDC5}" destId="{468EDDD9-7551-4E35-BAC5-C6E62B2EE8F4}" srcOrd="0" destOrd="0" presId="urn:microsoft.com/office/officeart/2005/8/layout/hProcess7"/>
    <dgm:cxn modelId="{14818557-B762-406C-8BBE-E5555305A60B}" type="presOf" srcId="{2BCBA5D6-325C-4CE8-BD61-D60FFB7AE862}" destId="{ACB8E0C7-DAB6-43D0-92EC-8C2D8E18A6FB}" srcOrd="0" destOrd="0" presId="urn:microsoft.com/office/officeart/2005/8/layout/hProcess7"/>
    <dgm:cxn modelId="{C8D7407C-BE08-497F-BD7E-85464DC51499}" type="presOf" srcId="{C1664C04-B85D-419C-9AA3-99B4F4BE9C0A}" destId="{82DEF7C6-D979-4EC5-9C47-0CB018E638CD}" srcOrd="0" destOrd="0" presId="urn:microsoft.com/office/officeart/2005/8/layout/hProcess7"/>
    <dgm:cxn modelId="{990D6F97-FFBE-4E1A-97D4-E71A9CC2EF61}" type="presOf" srcId="{138FB25E-4D40-4FAC-AECF-67C755080E5B}" destId="{1140DE09-0231-4514-A47C-81AEB1315DC4}" srcOrd="0" destOrd="0" presId="urn:microsoft.com/office/officeart/2005/8/layout/hProcess7"/>
    <dgm:cxn modelId="{8CFBF09A-CC55-4FAE-9AA9-F4AAEC0454FC}" type="presOf" srcId="{9CD12A9C-7C2D-44E9-9D5B-CDA5F19BAD5E}" destId="{1140DE09-0231-4514-A47C-81AEB1315DC4}" srcOrd="0" destOrd="1" presId="urn:microsoft.com/office/officeart/2005/8/layout/hProcess7"/>
    <dgm:cxn modelId="{ECB58A9D-4781-44A0-BC18-AFF57F80982E}" type="presOf" srcId="{C1664C04-B85D-419C-9AA3-99B4F4BE9C0A}" destId="{50804AD5-9065-49B4-B9EB-A40EF8890BF4}" srcOrd="1" destOrd="0" presId="urn:microsoft.com/office/officeart/2005/8/layout/hProcess7"/>
    <dgm:cxn modelId="{1F9E5EA3-2967-402D-9DDE-ED791B035BD6}" srcId="{C1664C04-B85D-419C-9AA3-99B4F4BE9C0A}" destId="{9CD12A9C-7C2D-44E9-9D5B-CDA5F19BAD5E}" srcOrd="1" destOrd="0" parTransId="{D0D54534-734C-493B-AC16-AAC609541C1C}" sibTransId="{97EE54DD-C210-41D6-883D-4DACF07E6CDF}"/>
    <dgm:cxn modelId="{E95BB3C3-1537-440E-97EB-F42CAAA436F2}" srcId="{C1664C04-B85D-419C-9AA3-99B4F4BE9C0A}" destId="{103BBF41-9898-46A2-9B02-A8F04522A06C}" srcOrd="2" destOrd="0" parTransId="{94077BFA-A83D-4004-86E4-CCF4A34B2EFF}" sibTransId="{A93BC672-AB2B-4638-8092-1F4E22709A82}"/>
    <dgm:cxn modelId="{93F21EB3-AE94-4422-A057-6D3C86AD6B74}" type="presParOf" srcId="{468EDDD9-7551-4E35-BAC5-C6E62B2EE8F4}" destId="{2739F751-8FE3-4428-BD3B-13E1E4EE41B3}" srcOrd="0" destOrd="0" presId="urn:microsoft.com/office/officeart/2005/8/layout/hProcess7"/>
    <dgm:cxn modelId="{06265E9A-5592-4B3A-B243-F4ED874F054B}" type="presParOf" srcId="{2739F751-8FE3-4428-BD3B-13E1E4EE41B3}" destId="{9191DA14-28D9-4EE5-BBB3-42CC8C7B2504}" srcOrd="0" destOrd="0" presId="urn:microsoft.com/office/officeart/2005/8/layout/hProcess7"/>
    <dgm:cxn modelId="{D3295BCC-C983-4540-9B97-5739FD3EBA29}" type="presParOf" srcId="{2739F751-8FE3-4428-BD3B-13E1E4EE41B3}" destId="{7C9637B2-236C-44D1-937D-B3703FA953D9}" srcOrd="1" destOrd="0" presId="urn:microsoft.com/office/officeart/2005/8/layout/hProcess7"/>
    <dgm:cxn modelId="{EDBDAE81-A936-42F4-B755-A938F2F0828D}" type="presParOf" srcId="{2739F751-8FE3-4428-BD3B-13E1E4EE41B3}" destId="{ACB8E0C7-DAB6-43D0-92EC-8C2D8E18A6FB}" srcOrd="2" destOrd="0" presId="urn:microsoft.com/office/officeart/2005/8/layout/hProcess7"/>
    <dgm:cxn modelId="{24E89A8E-B9EF-4DD7-B647-14081280DCF1}" type="presParOf" srcId="{468EDDD9-7551-4E35-BAC5-C6E62B2EE8F4}" destId="{7ED013A1-C273-4269-BD08-54411F465DB9}" srcOrd="1" destOrd="0" presId="urn:microsoft.com/office/officeart/2005/8/layout/hProcess7"/>
    <dgm:cxn modelId="{13C73BBC-2852-428C-9E00-8085128C47B2}" type="presParOf" srcId="{468EDDD9-7551-4E35-BAC5-C6E62B2EE8F4}" destId="{CFF94EF7-07DA-4994-ABA8-96B2C3954E04}" srcOrd="2" destOrd="0" presId="urn:microsoft.com/office/officeart/2005/8/layout/hProcess7"/>
    <dgm:cxn modelId="{8AF08861-32D7-4697-BFB7-5D5ACD748F7C}" type="presParOf" srcId="{CFF94EF7-07DA-4994-ABA8-96B2C3954E04}" destId="{63C0020A-744B-4F0B-B07B-D48CACB66CDC}" srcOrd="0" destOrd="0" presId="urn:microsoft.com/office/officeart/2005/8/layout/hProcess7"/>
    <dgm:cxn modelId="{94BD0E19-3CE5-4B40-AE82-56B7987A5B28}" type="presParOf" srcId="{CFF94EF7-07DA-4994-ABA8-96B2C3954E04}" destId="{589DF912-F4B9-49B4-8725-A6AFF16D6206}" srcOrd="1" destOrd="0" presId="urn:microsoft.com/office/officeart/2005/8/layout/hProcess7"/>
    <dgm:cxn modelId="{3F90AD40-9F7F-4ED2-A0D2-A6059D1B2DE2}" type="presParOf" srcId="{CFF94EF7-07DA-4994-ABA8-96B2C3954E04}" destId="{C9F99220-3B7D-4ADE-97E0-00FF4F15A012}" srcOrd="2" destOrd="0" presId="urn:microsoft.com/office/officeart/2005/8/layout/hProcess7"/>
    <dgm:cxn modelId="{DCD3035A-75EB-46F8-9124-05C74AF8750A}" type="presParOf" srcId="{468EDDD9-7551-4E35-BAC5-C6E62B2EE8F4}" destId="{467E055F-4791-4078-A418-215A72C5BC7E}" srcOrd="3" destOrd="0" presId="urn:microsoft.com/office/officeart/2005/8/layout/hProcess7"/>
    <dgm:cxn modelId="{C8813D24-A468-4E87-AE72-07E20DAB66A8}" type="presParOf" srcId="{468EDDD9-7551-4E35-BAC5-C6E62B2EE8F4}" destId="{92BD5B5C-D1BC-41C3-87E1-95722D3022C6}" srcOrd="4" destOrd="0" presId="urn:microsoft.com/office/officeart/2005/8/layout/hProcess7"/>
    <dgm:cxn modelId="{BDF7B20A-3519-480F-ACAD-7993BE0DE68E}" type="presParOf" srcId="{92BD5B5C-D1BC-41C3-87E1-95722D3022C6}" destId="{82DEF7C6-D979-4EC5-9C47-0CB018E638CD}" srcOrd="0" destOrd="0" presId="urn:microsoft.com/office/officeart/2005/8/layout/hProcess7"/>
    <dgm:cxn modelId="{AACD7CC0-BAED-463F-BB1D-881885928C9E}" type="presParOf" srcId="{92BD5B5C-D1BC-41C3-87E1-95722D3022C6}" destId="{50804AD5-9065-49B4-B9EB-A40EF8890BF4}" srcOrd="1" destOrd="0" presId="urn:microsoft.com/office/officeart/2005/8/layout/hProcess7"/>
    <dgm:cxn modelId="{A80A8E03-77B8-4038-B771-BE26F5E977A7}" type="presParOf" srcId="{92BD5B5C-D1BC-41C3-87E1-95722D3022C6}" destId="{1140DE09-0231-4514-A47C-81AEB1315DC4}" srcOrd="2" destOrd="0" presId="urn:microsoft.com/office/officeart/2005/8/layout/hProcess7"/>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dirty="0"/>
            <a:t>Customer facing staff are key in reflecting the corporate brand.</a:t>
          </a:r>
          <a:endParaRPr lang="en-US" sz="1600" dirty="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dirty="0"/>
            <a:t>They help make the service look attractive to the customer.</a:t>
          </a:r>
          <a:endParaRPr lang="en-US" sz="1600" dirty="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dirty="0"/>
            <a:t>Increasing customer loyalty through good customer service. </a:t>
          </a:r>
          <a:endParaRPr lang="en-US" sz="1600" dirty="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dirty="0"/>
            <a:t>Increasing competitive advantage through good customer service. </a:t>
          </a:r>
          <a:endParaRPr lang="en-US" sz="1600" dirty="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dirty="0"/>
            <a:t>Educating customers on how to use the service correctly to increase satisfaction.</a:t>
          </a:r>
          <a:endParaRPr lang="en-US" sz="1600" dirty="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21B39D-B44E-4F64-83E8-E0CF393EB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65FF13-656E-4794-980C-63B6E4AEF152}">
      <dgm:prSet/>
      <dgm:spPr/>
      <dgm:t>
        <a:bodyPr/>
        <a:lstStyle/>
        <a:p>
          <a:pPr>
            <a:lnSpc>
              <a:spcPct val="100000"/>
            </a:lnSpc>
          </a:pPr>
          <a:r>
            <a:rPr lang="en-US"/>
            <a:t>Contact with staff, uniforms</a:t>
          </a:r>
        </a:p>
      </dgm:t>
    </dgm:pt>
    <dgm:pt modelId="{F607D8CB-298A-43B5-8E00-517616ED6E9E}" type="parTrans" cxnId="{49D95CA7-2612-47A7-85AB-2C7C08703BED}">
      <dgm:prSet/>
      <dgm:spPr/>
      <dgm:t>
        <a:bodyPr/>
        <a:lstStyle/>
        <a:p>
          <a:endParaRPr lang="en-US"/>
        </a:p>
      </dgm:t>
    </dgm:pt>
    <dgm:pt modelId="{0A4DA1C6-D030-473E-8ECC-325D0D823B20}" type="sibTrans" cxnId="{49D95CA7-2612-47A7-85AB-2C7C08703BED}">
      <dgm:prSet/>
      <dgm:spPr/>
      <dgm:t>
        <a:bodyPr/>
        <a:lstStyle/>
        <a:p>
          <a:pPr>
            <a:lnSpc>
              <a:spcPct val="100000"/>
            </a:lnSpc>
          </a:pPr>
          <a:endParaRPr lang="en-US"/>
        </a:p>
      </dgm:t>
    </dgm:pt>
    <dgm:pt modelId="{929E859B-66C4-4DE6-9E0C-32B97FDDA649}">
      <dgm:prSet/>
      <dgm:spPr/>
      <dgm:t>
        <a:bodyPr/>
        <a:lstStyle/>
        <a:p>
          <a:pPr>
            <a:lnSpc>
              <a:spcPct val="100000"/>
            </a:lnSpc>
          </a:pPr>
          <a:r>
            <a:rPr lang="en-US"/>
            <a:t>Buildings, logos, even colour schemes inside</a:t>
          </a:r>
        </a:p>
      </dgm:t>
    </dgm:pt>
    <dgm:pt modelId="{A20D804A-FEBA-4623-B3EC-69CB59EA1126}" type="parTrans" cxnId="{8A836250-99FC-47E7-B54E-1051A127BBC1}">
      <dgm:prSet/>
      <dgm:spPr/>
      <dgm:t>
        <a:bodyPr/>
        <a:lstStyle/>
        <a:p>
          <a:endParaRPr lang="en-US"/>
        </a:p>
      </dgm:t>
    </dgm:pt>
    <dgm:pt modelId="{AF3346C5-D0B9-4543-A907-BBC6CFF584A7}" type="sibTrans" cxnId="{8A836250-99FC-47E7-B54E-1051A127BBC1}">
      <dgm:prSet/>
      <dgm:spPr/>
      <dgm:t>
        <a:bodyPr/>
        <a:lstStyle/>
        <a:p>
          <a:pPr>
            <a:lnSpc>
              <a:spcPct val="100000"/>
            </a:lnSpc>
          </a:pPr>
          <a:endParaRPr lang="en-US"/>
        </a:p>
      </dgm:t>
    </dgm:pt>
    <dgm:pt modelId="{B6280922-AEE1-4ADE-9906-F7893451C933}">
      <dgm:prSet/>
      <dgm:spPr/>
      <dgm:t>
        <a:bodyPr/>
        <a:lstStyle/>
        <a:p>
          <a:pPr>
            <a:lnSpc>
              <a:spcPct val="100000"/>
            </a:lnSpc>
          </a:pPr>
          <a:r>
            <a:rPr lang="en-US"/>
            <a:t>Product packaging, receipts</a:t>
          </a:r>
        </a:p>
      </dgm:t>
    </dgm:pt>
    <dgm:pt modelId="{C53E482A-9570-4666-A32B-3BD7BBD6094A}" type="parTrans" cxnId="{BF3DE776-5CD5-4D54-8714-18EF531B4003}">
      <dgm:prSet/>
      <dgm:spPr/>
      <dgm:t>
        <a:bodyPr/>
        <a:lstStyle/>
        <a:p>
          <a:endParaRPr lang="en-US"/>
        </a:p>
      </dgm:t>
    </dgm:pt>
    <dgm:pt modelId="{5F7E4604-DA1A-4526-BFF4-D30D697F7D32}" type="sibTrans" cxnId="{BF3DE776-5CD5-4D54-8714-18EF531B4003}">
      <dgm:prSet/>
      <dgm:spPr/>
      <dgm:t>
        <a:bodyPr/>
        <a:lstStyle/>
        <a:p>
          <a:pPr>
            <a:lnSpc>
              <a:spcPct val="100000"/>
            </a:lnSpc>
          </a:pPr>
          <a:endParaRPr lang="en-US"/>
        </a:p>
      </dgm:t>
    </dgm:pt>
    <dgm:pt modelId="{9D679A1A-3FFA-4F11-B4E5-A7ECAB3B25DA}">
      <dgm:prSet/>
      <dgm:spPr/>
      <dgm:t>
        <a:bodyPr/>
        <a:lstStyle/>
        <a:p>
          <a:pPr>
            <a:lnSpc>
              <a:spcPct val="100000"/>
            </a:lnSpc>
          </a:pPr>
          <a:r>
            <a:rPr lang="en-US"/>
            <a:t>Websites and other digital content such as emails</a:t>
          </a:r>
        </a:p>
      </dgm:t>
    </dgm:pt>
    <dgm:pt modelId="{0A0E1C69-E4A5-4710-B1F0-2BBC6C3330C5}" type="parTrans" cxnId="{E012CC93-46C8-4780-9D9C-F1B7EE94388F}">
      <dgm:prSet/>
      <dgm:spPr/>
      <dgm:t>
        <a:bodyPr/>
        <a:lstStyle/>
        <a:p>
          <a:endParaRPr lang="en-US"/>
        </a:p>
      </dgm:t>
    </dgm:pt>
    <dgm:pt modelId="{4AD2334A-7A04-4859-B8CD-FA656F177A9D}" type="sibTrans" cxnId="{E012CC93-46C8-4780-9D9C-F1B7EE94388F}">
      <dgm:prSet/>
      <dgm:spPr/>
      <dgm:t>
        <a:bodyPr/>
        <a:lstStyle/>
        <a:p>
          <a:pPr>
            <a:lnSpc>
              <a:spcPct val="100000"/>
            </a:lnSpc>
          </a:pPr>
          <a:endParaRPr lang="en-US"/>
        </a:p>
      </dgm:t>
    </dgm:pt>
    <dgm:pt modelId="{52FD8B91-C3BB-4928-98D6-EA64A9E60EA4}">
      <dgm:prSet/>
      <dgm:spPr/>
      <dgm:t>
        <a:bodyPr/>
        <a:lstStyle/>
        <a:p>
          <a:pPr>
            <a:lnSpc>
              <a:spcPct val="100000"/>
            </a:lnSpc>
          </a:pPr>
          <a:r>
            <a:rPr lang="en-US"/>
            <a:t>Things given to a consumer which prove they are entitled to something e.g. a table number</a:t>
          </a:r>
        </a:p>
      </dgm:t>
    </dgm:pt>
    <dgm:pt modelId="{82B6A84A-1D98-4626-9447-6C93A6C45EB3}" type="parTrans" cxnId="{021AD939-8509-44B8-BEE2-87D904E86D61}">
      <dgm:prSet/>
      <dgm:spPr/>
      <dgm:t>
        <a:bodyPr/>
        <a:lstStyle/>
        <a:p>
          <a:endParaRPr lang="en-US"/>
        </a:p>
      </dgm:t>
    </dgm:pt>
    <dgm:pt modelId="{C311A7D4-B3CA-46C4-8699-3705E9B75FFF}" type="sibTrans" cxnId="{021AD939-8509-44B8-BEE2-87D904E86D61}">
      <dgm:prSet/>
      <dgm:spPr/>
      <dgm:t>
        <a:bodyPr/>
        <a:lstStyle/>
        <a:p>
          <a:endParaRPr lang="en-US"/>
        </a:p>
      </dgm:t>
    </dgm:pt>
    <dgm:pt modelId="{3DFE453B-EE9F-486D-A261-1BDCDB374D8D}" type="pres">
      <dgm:prSet presAssocID="{F821B39D-B44E-4F64-83E8-E0CF393EB697}" presName="root" presStyleCnt="0">
        <dgm:presLayoutVars>
          <dgm:dir/>
          <dgm:resizeHandles val="exact"/>
        </dgm:presLayoutVars>
      </dgm:prSet>
      <dgm:spPr/>
    </dgm:pt>
    <dgm:pt modelId="{8163DB27-B71A-4D1E-A96E-C1812728B1BD}" type="pres">
      <dgm:prSet presAssocID="{7D65FF13-656E-4794-980C-63B6E4AEF152}" presName="compNode" presStyleCnt="0"/>
      <dgm:spPr/>
    </dgm:pt>
    <dgm:pt modelId="{FD33D692-B730-4DD1-BF59-9DCC621F4CB1}" type="pres">
      <dgm:prSet presAssocID="{7D65FF13-656E-4794-980C-63B6E4AEF152}" presName="bgRect" presStyleLbl="bgShp" presStyleIdx="0" presStyleCnt="5"/>
      <dgm:spPr/>
    </dgm:pt>
    <dgm:pt modelId="{30DA57AD-B3B4-4CED-8DFB-C71A38FCD7EA}" type="pres">
      <dgm:prSet presAssocID="{7D65FF13-656E-4794-980C-63B6E4AEF1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C78749F-F424-4F0B-A662-D0857CDBB659}" type="pres">
      <dgm:prSet presAssocID="{7D65FF13-656E-4794-980C-63B6E4AEF152}" presName="spaceRect" presStyleCnt="0"/>
      <dgm:spPr/>
    </dgm:pt>
    <dgm:pt modelId="{5670D591-0A68-4665-961A-25900F1F7E45}" type="pres">
      <dgm:prSet presAssocID="{7D65FF13-656E-4794-980C-63B6E4AEF152}" presName="parTx" presStyleLbl="revTx" presStyleIdx="0" presStyleCnt="5">
        <dgm:presLayoutVars>
          <dgm:chMax val="0"/>
          <dgm:chPref val="0"/>
        </dgm:presLayoutVars>
      </dgm:prSet>
      <dgm:spPr/>
    </dgm:pt>
    <dgm:pt modelId="{99A10055-4619-4467-8DE0-9D9920075547}" type="pres">
      <dgm:prSet presAssocID="{0A4DA1C6-D030-473E-8ECC-325D0D823B20}" presName="sibTrans" presStyleCnt="0"/>
      <dgm:spPr/>
    </dgm:pt>
    <dgm:pt modelId="{1DA16249-8122-4C70-B499-E2670239F5DE}" type="pres">
      <dgm:prSet presAssocID="{929E859B-66C4-4DE6-9E0C-32B97FDDA649}" presName="compNode" presStyleCnt="0"/>
      <dgm:spPr/>
    </dgm:pt>
    <dgm:pt modelId="{51C74D95-F3BD-46CB-BF31-11D145EF7918}" type="pres">
      <dgm:prSet presAssocID="{929E859B-66C4-4DE6-9E0C-32B97FDDA649}" presName="bgRect" presStyleLbl="bgShp" presStyleIdx="1" presStyleCnt="5"/>
      <dgm:spPr/>
    </dgm:pt>
    <dgm:pt modelId="{DCB4D6EE-1EC2-4AD6-A850-B51225881A0C}" type="pres">
      <dgm:prSet presAssocID="{929E859B-66C4-4DE6-9E0C-32B97FDDA6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9BCB2B3E-3684-4870-B950-D8E1003D885D}" type="pres">
      <dgm:prSet presAssocID="{929E859B-66C4-4DE6-9E0C-32B97FDDA649}" presName="spaceRect" presStyleCnt="0"/>
      <dgm:spPr/>
    </dgm:pt>
    <dgm:pt modelId="{42C952BD-633D-41C9-A3B9-FC96A6376675}" type="pres">
      <dgm:prSet presAssocID="{929E859B-66C4-4DE6-9E0C-32B97FDDA649}" presName="parTx" presStyleLbl="revTx" presStyleIdx="1" presStyleCnt="5">
        <dgm:presLayoutVars>
          <dgm:chMax val="0"/>
          <dgm:chPref val="0"/>
        </dgm:presLayoutVars>
      </dgm:prSet>
      <dgm:spPr/>
    </dgm:pt>
    <dgm:pt modelId="{56B027E5-8104-4DA6-BCBE-4315AC556E11}" type="pres">
      <dgm:prSet presAssocID="{AF3346C5-D0B9-4543-A907-BBC6CFF584A7}" presName="sibTrans" presStyleCnt="0"/>
      <dgm:spPr/>
    </dgm:pt>
    <dgm:pt modelId="{E367B560-B76B-442C-ACD4-3ACF793BAA8D}" type="pres">
      <dgm:prSet presAssocID="{B6280922-AEE1-4ADE-9906-F7893451C933}" presName="compNode" presStyleCnt="0"/>
      <dgm:spPr/>
    </dgm:pt>
    <dgm:pt modelId="{4940A3D1-A610-45D9-B822-1AAFFACDA70F}" type="pres">
      <dgm:prSet presAssocID="{B6280922-AEE1-4ADE-9906-F7893451C933}" presName="bgRect" presStyleLbl="bgShp" presStyleIdx="2" presStyleCnt="5"/>
      <dgm:spPr/>
    </dgm:pt>
    <dgm:pt modelId="{B5E928F0-A3A6-4CE9-A8FF-927F292D722D}" type="pres">
      <dgm:prSet presAssocID="{B6280922-AEE1-4ADE-9906-F7893451C9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6D71E81-27AF-4991-9353-7DBAA0486FC2}" type="pres">
      <dgm:prSet presAssocID="{B6280922-AEE1-4ADE-9906-F7893451C933}" presName="spaceRect" presStyleCnt="0"/>
      <dgm:spPr/>
    </dgm:pt>
    <dgm:pt modelId="{E029AED0-6A26-455F-95B3-1E042AD1EB69}" type="pres">
      <dgm:prSet presAssocID="{B6280922-AEE1-4ADE-9906-F7893451C933}" presName="parTx" presStyleLbl="revTx" presStyleIdx="2" presStyleCnt="5">
        <dgm:presLayoutVars>
          <dgm:chMax val="0"/>
          <dgm:chPref val="0"/>
        </dgm:presLayoutVars>
      </dgm:prSet>
      <dgm:spPr/>
    </dgm:pt>
    <dgm:pt modelId="{327D78FB-95C7-4511-B39C-6BED3D3D829C}" type="pres">
      <dgm:prSet presAssocID="{5F7E4604-DA1A-4526-BFF4-D30D697F7D32}" presName="sibTrans" presStyleCnt="0"/>
      <dgm:spPr/>
    </dgm:pt>
    <dgm:pt modelId="{712D8E75-D325-4EBF-8ACE-5A0CC5A81E32}" type="pres">
      <dgm:prSet presAssocID="{9D679A1A-3FFA-4F11-B4E5-A7ECAB3B25DA}" presName="compNode" presStyleCnt="0"/>
      <dgm:spPr/>
    </dgm:pt>
    <dgm:pt modelId="{7495E1CC-8DA6-4FC2-86B2-BFB68F0D5213}" type="pres">
      <dgm:prSet presAssocID="{9D679A1A-3FFA-4F11-B4E5-A7ECAB3B25DA}" presName="bgRect" presStyleLbl="bgShp" presStyleIdx="3" presStyleCnt="5"/>
      <dgm:spPr/>
    </dgm:pt>
    <dgm:pt modelId="{E16FBA65-A711-4FF0-9CE5-413C020E9104}" type="pres">
      <dgm:prSet presAssocID="{9D679A1A-3FFA-4F11-B4E5-A7ECAB3B25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E4E43AB-A8F2-4DE8-A180-E27F439AF00C}" type="pres">
      <dgm:prSet presAssocID="{9D679A1A-3FFA-4F11-B4E5-A7ECAB3B25DA}" presName="spaceRect" presStyleCnt="0"/>
      <dgm:spPr/>
    </dgm:pt>
    <dgm:pt modelId="{08DCE517-1EDC-40F5-8FDB-8B573C099033}" type="pres">
      <dgm:prSet presAssocID="{9D679A1A-3FFA-4F11-B4E5-A7ECAB3B25DA}" presName="parTx" presStyleLbl="revTx" presStyleIdx="3" presStyleCnt="5">
        <dgm:presLayoutVars>
          <dgm:chMax val="0"/>
          <dgm:chPref val="0"/>
        </dgm:presLayoutVars>
      </dgm:prSet>
      <dgm:spPr/>
    </dgm:pt>
    <dgm:pt modelId="{FF5E18C2-96B5-4E8B-B431-E1A7ACD82F45}" type="pres">
      <dgm:prSet presAssocID="{4AD2334A-7A04-4859-B8CD-FA656F177A9D}" presName="sibTrans" presStyleCnt="0"/>
      <dgm:spPr/>
    </dgm:pt>
    <dgm:pt modelId="{20BD7EDC-9BD5-426E-ADA8-3FD18C7D1FFF}" type="pres">
      <dgm:prSet presAssocID="{52FD8B91-C3BB-4928-98D6-EA64A9E60EA4}" presName="compNode" presStyleCnt="0"/>
      <dgm:spPr/>
    </dgm:pt>
    <dgm:pt modelId="{30F52B61-4885-4BAD-BD86-AE1AC9A70168}" type="pres">
      <dgm:prSet presAssocID="{52FD8B91-C3BB-4928-98D6-EA64A9E60EA4}" presName="bgRect" presStyleLbl="bgShp" presStyleIdx="4" presStyleCnt="5"/>
      <dgm:spPr/>
    </dgm:pt>
    <dgm:pt modelId="{EFA1C591-2C70-4FEB-A672-E86CB14E37FA}" type="pres">
      <dgm:prSet presAssocID="{52FD8B91-C3BB-4928-98D6-EA64A9E60E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1A1093-A54E-4D63-AF9D-365B86D0C411}" type="pres">
      <dgm:prSet presAssocID="{52FD8B91-C3BB-4928-98D6-EA64A9E60EA4}" presName="spaceRect" presStyleCnt="0"/>
      <dgm:spPr/>
    </dgm:pt>
    <dgm:pt modelId="{515B6A27-5202-4DFE-9DFE-7F0963633910}" type="pres">
      <dgm:prSet presAssocID="{52FD8B91-C3BB-4928-98D6-EA64A9E60EA4}" presName="parTx" presStyleLbl="revTx" presStyleIdx="4" presStyleCnt="5">
        <dgm:presLayoutVars>
          <dgm:chMax val="0"/>
          <dgm:chPref val="0"/>
        </dgm:presLayoutVars>
      </dgm:prSet>
      <dgm:spPr/>
    </dgm:pt>
  </dgm:ptLst>
  <dgm:cxnLst>
    <dgm:cxn modelId="{9231BA0D-C38D-40B3-90E8-B20DF577052D}" type="presOf" srcId="{B6280922-AEE1-4ADE-9906-F7893451C933}" destId="{E029AED0-6A26-455F-95B3-1E042AD1EB69}" srcOrd="0" destOrd="0" presId="urn:microsoft.com/office/officeart/2018/2/layout/IconVerticalSolidList"/>
    <dgm:cxn modelId="{D5500228-0D02-4F16-B6C7-48882B90A1AA}" type="presOf" srcId="{52FD8B91-C3BB-4928-98D6-EA64A9E60EA4}" destId="{515B6A27-5202-4DFE-9DFE-7F0963633910}" srcOrd="0" destOrd="0" presId="urn:microsoft.com/office/officeart/2018/2/layout/IconVerticalSolidList"/>
    <dgm:cxn modelId="{053FAE30-4565-4B89-B079-18B642587002}" type="presOf" srcId="{9D679A1A-3FFA-4F11-B4E5-A7ECAB3B25DA}" destId="{08DCE517-1EDC-40F5-8FDB-8B573C099033}" srcOrd="0" destOrd="0" presId="urn:microsoft.com/office/officeart/2018/2/layout/IconVerticalSolidList"/>
    <dgm:cxn modelId="{021AD939-8509-44B8-BEE2-87D904E86D61}" srcId="{F821B39D-B44E-4F64-83E8-E0CF393EB697}" destId="{52FD8B91-C3BB-4928-98D6-EA64A9E60EA4}" srcOrd="4" destOrd="0" parTransId="{82B6A84A-1D98-4626-9447-6C93A6C45EB3}" sibTransId="{C311A7D4-B3CA-46C4-8699-3705E9B75FFF}"/>
    <dgm:cxn modelId="{07C3083D-305A-4C3D-81F7-518047C026A9}" type="presOf" srcId="{7D65FF13-656E-4794-980C-63B6E4AEF152}" destId="{5670D591-0A68-4665-961A-25900F1F7E45}" srcOrd="0" destOrd="0" presId="urn:microsoft.com/office/officeart/2018/2/layout/IconVerticalSolidList"/>
    <dgm:cxn modelId="{8A836250-99FC-47E7-B54E-1051A127BBC1}" srcId="{F821B39D-B44E-4F64-83E8-E0CF393EB697}" destId="{929E859B-66C4-4DE6-9E0C-32B97FDDA649}" srcOrd="1" destOrd="0" parTransId="{A20D804A-FEBA-4623-B3EC-69CB59EA1126}" sibTransId="{AF3346C5-D0B9-4543-A907-BBC6CFF584A7}"/>
    <dgm:cxn modelId="{BF3DE776-5CD5-4D54-8714-18EF531B4003}" srcId="{F821B39D-B44E-4F64-83E8-E0CF393EB697}" destId="{B6280922-AEE1-4ADE-9906-F7893451C933}" srcOrd="2" destOrd="0" parTransId="{C53E482A-9570-4666-A32B-3BD7BBD6094A}" sibTransId="{5F7E4604-DA1A-4526-BFF4-D30D697F7D32}"/>
    <dgm:cxn modelId="{E012CC93-46C8-4780-9D9C-F1B7EE94388F}" srcId="{F821B39D-B44E-4F64-83E8-E0CF393EB697}" destId="{9D679A1A-3FFA-4F11-B4E5-A7ECAB3B25DA}" srcOrd="3" destOrd="0" parTransId="{0A0E1C69-E4A5-4710-B1F0-2BBC6C3330C5}" sibTransId="{4AD2334A-7A04-4859-B8CD-FA656F177A9D}"/>
    <dgm:cxn modelId="{49D95CA7-2612-47A7-85AB-2C7C08703BED}" srcId="{F821B39D-B44E-4F64-83E8-E0CF393EB697}" destId="{7D65FF13-656E-4794-980C-63B6E4AEF152}" srcOrd="0" destOrd="0" parTransId="{F607D8CB-298A-43B5-8E00-517616ED6E9E}" sibTransId="{0A4DA1C6-D030-473E-8ECC-325D0D823B20}"/>
    <dgm:cxn modelId="{7BDD09C2-D16D-4CE7-9E16-E7BB1075540A}" type="presOf" srcId="{F821B39D-B44E-4F64-83E8-E0CF393EB697}" destId="{3DFE453B-EE9F-486D-A261-1BDCDB374D8D}" srcOrd="0" destOrd="0" presId="urn:microsoft.com/office/officeart/2018/2/layout/IconVerticalSolidList"/>
    <dgm:cxn modelId="{9611BCDB-9EA5-4EFC-ABF8-2BDEFDA84137}" type="presOf" srcId="{929E859B-66C4-4DE6-9E0C-32B97FDDA649}" destId="{42C952BD-633D-41C9-A3B9-FC96A6376675}" srcOrd="0" destOrd="0" presId="urn:microsoft.com/office/officeart/2018/2/layout/IconVerticalSolidList"/>
    <dgm:cxn modelId="{483F9705-9F3F-43ED-BCAE-D0ED06FEFC1E}" type="presParOf" srcId="{3DFE453B-EE9F-486D-A261-1BDCDB374D8D}" destId="{8163DB27-B71A-4D1E-A96E-C1812728B1BD}" srcOrd="0" destOrd="0" presId="urn:microsoft.com/office/officeart/2018/2/layout/IconVerticalSolidList"/>
    <dgm:cxn modelId="{96702A46-9280-4B60-99D4-3BD887930703}" type="presParOf" srcId="{8163DB27-B71A-4D1E-A96E-C1812728B1BD}" destId="{FD33D692-B730-4DD1-BF59-9DCC621F4CB1}" srcOrd="0" destOrd="0" presId="urn:microsoft.com/office/officeart/2018/2/layout/IconVerticalSolidList"/>
    <dgm:cxn modelId="{628568E6-13A0-4698-AE95-0F916DD4D7F7}" type="presParOf" srcId="{8163DB27-B71A-4D1E-A96E-C1812728B1BD}" destId="{30DA57AD-B3B4-4CED-8DFB-C71A38FCD7EA}" srcOrd="1" destOrd="0" presId="urn:microsoft.com/office/officeart/2018/2/layout/IconVerticalSolidList"/>
    <dgm:cxn modelId="{3564B09D-6E48-4A03-8085-AAAA51E017E2}" type="presParOf" srcId="{8163DB27-B71A-4D1E-A96E-C1812728B1BD}" destId="{DC78749F-F424-4F0B-A662-D0857CDBB659}" srcOrd="2" destOrd="0" presId="urn:microsoft.com/office/officeart/2018/2/layout/IconVerticalSolidList"/>
    <dgm:cxn modelId="{64E59268-2F79-4B41-995B-75D0D2FE91C7}" type="presParOf" srcId="{8163DB27-B71A-4D1E-A96E-C1812728B1BD}" destId="{5670D591-0A68-4665-961A-25900F1F7E45}" srcOrd="3" destOrd="0" presId="urn:microsoft.com/office/officeart/2018/2/layout/IconVerticalSolidList"/>
    <dgm:cxn modelId="{44422200-88BF-46A8-B0D6-1827372EDAC1}" type="presParOf" srcId="{3DFE453B-EE9F-486D-A261-1BDCDB374D8D}" destId="{99A10055-4619-4467-8DE0-9D9920075547}" srcOrd="1" destOrd="0" presId="urn:microsoft.com/office/officeart/2018/2/layout/IconVerticalSolidList"/>
    <dgm:cxn modelId="{E68BC239-1E7F-4ED5-B5DE-D2EA55E2857B}" type="presParOf" srcId="{3DFE453B-EE9F-486D-A261-1BDCDB374D8D}" destId="{1DA16249-8122-4C70-B499-E2670239F5DE}" srcOrd="2" destOrd="0" presId="urn:microsoft.com/office/officeart/2018/2/layout/IconVerticalSolidList"/>
    <dgm:cxn modelId="{0A498EB0-C8DB-4C88-AF05-EBD2F53BEC05}" type="presParOf" srcId="{1DA16249-8122-4C70-B499-E2670239F5DE}" destId="{51C74D95-F3BD-46CB-BF31-11D145EF7918}" srcOrd="0" destOrd="0" presId="urn:microsoft.com/office/officeart/2018/2/layout/IconVerticalSolidList"/>
    <dgm:cxn modelId="{47455C0A-1B0D-42ED-8FB8-5984D9AE1A93}" type="presParOf" srcId="{1DA16249-8122-4C70-B499-E2670239F5DE}" destId="{DCB4D6EE-1EC2-4AD6-A850-B51225881A0C}" srcOrd="1" destOrd="0" presId="urn:microsoft.com/office/officeart/2018/2/layout/IconVerticalSolidList"/>
    <dgm:cxn modelId="{D888562B-1E6D-4006-A836-4DA5AE3EB529}" type="presParOf" srcId="{1DA16249-8122-4C70-B499-E2670239F5DE}" destId="{9BCB2B3E-3684-4870-B950-D8E1003D885D}" srcOrd="2" destOrd="0" presId="urn:microsoft.com/office/officeart/2018/2/layout/IconVerticalSolidList"/>
    <dgm:cxn modelId="{18717926-52E7-4BBD-980E-409EDD13F2D9}" type="presParOf" srcId="{1DA16249-8122-4C70-B499-E2670239F5DE}" destId="{42C952BD-633D-41C9-A3B9-FC96A6376675}" srcOrd="3" destOrd="0" presId="urn:microsoft.com/office/officeart/2018/2/layout/IconVerticalSolidList"/>
    <dgm:cxn modelId="{C6348978-BF7A-4E6C-94A6-DAB80EB0E5D2}" type="presParOf" srcId="{3DFE453B-EE9F-486D-A261-1BDCDB374D8D}" destId="{56B027E5-8104-4DA6-BCBE-4315AC556E11}" srcOrd="3" destOrd="0" presId="urn:microsoft.com/office/officeart/2018/2/layout/IconVerticalSolidList"/>
    <dgm:cxn modelId="{FB8C6E80-E0F1-4F15-B08D-8024C61D3E9B}" type="presParOf" srcId="{3DFE453B-EE9F-486D-A261-1BDCDB374D8D}" destId="{E367B560-B76B-442C-ACD4-3ACF793BAA8D}" srcOrd="4" destOrd="0" presId="urn:microsoft.com/office/officeart/2018/2/layout/IconVerticalSolidList"/>
    <dgm:cxn modelId="{571C6D1B-972F-4FE2-AF58-83DD3ABEC1BF}" type="presParOf" srcId="{E367B560-B76B-442C-ACD4-3ACF793BAA8D}" destId="{4940A3D1-A610-45D9-B822-1AAFFACDA70F}" srcOrd="0" destOrd="0" presId="urn:microsoft.com/office/officeart/2018/2/layout/IconVerticalSolidList"/>
    <dgm:cxn modelId="{F396F1BE-63A7-4612-90AE-644F2852E71B}" type="presParOf" srcId="{E367B560-B76B-442C-ACD4-3ACF793BAA8D}" destId="{B5E928F0-A3A6-4CE9-A8FF-927F292D722D}" srcOrd="1" destOrd="0" presId="urn:microsoft.com/office/officeart/2018/2/layout/IconVerticalSolidList"/>
    <dgm:cxn modelId="{5DCD4C33-EBAF-41F9-ABAE-FFA97812B09A}" type="presParOf" srcId="{E367B560-B76B-442C-ACD4-3ACF793BAA8D}" destId="{86D71E81-27AF-4991-9353-7DBAA0486FC2}" srcOrd="2" destOrd="0" presId="urn:microsoft.com/office/officeart/2018/2/layout/IconVerticalSolidList"/>
    <dgm:cxn modelId="{0A3AE727-AF37-446F-9B5E-B87E2CF50EE3}" type="presParOf" srcId="{E367B560-B76B-442C-ACD4-3ACF793BAA8D}" destId="{E029AED0-6A26-455F-95B3-1E042AD1EB69}" srcOrd="3" destOrd="0" presId="urn:microsoft.com/office/officeart/2018/2/layout/IconVerticalSolidList"/>
    <dgm:cxn modelId="{6D3A0A10-52DD-46F2-A78B-7B29F2D1E556}" type="presParOf" srcId="{3DFE453B-EE9F-486D-A261-1BDCDB374D8D}" destId="{327D78FB-95C7-4511-B39C-6BED3D3D829C}" srcOrd="5" destOrd="0" presId="urn:microsoft.com/office/officeart/2018/2/layout/IconVerticalSolidList"/>
    <dgm:cxn modelId="{44A717DF-498E-49AF-B534-40A801E2E7DF}" type="presParOf" srcId="{3DFE453B-EE9F-486D-A261-1BDCDB374D8D}" destId="{712D8E75-D325-4EBF-8ACE-5A0CC5A81E32}" srcOrd="6" destOrd="0" presId="urn:microsoft.com/office/officeart/2018/2/layout/IconVerticalSolidList"/>
    <dgm:cxn modelId="{570D99F9-96BF-43FC-9B13-019F78DC23AE}" type="presParOf" srcId="{712D8E75-D325-4EBF-8ACE-5A0CC5A81E32}" destId="{7495E1CC-8DA6-4FC2-86B2-BFB68F0D5213}" srcOrd="0" destOrd="0" presId="urn:microsoft.com/office/officeart/2018/2/layout/IconVerticalSolidList"/>
    <dgm:cxn modelId="{EF4FAA4F-5B13-4377-8D9D-48DC4CFC237A}" type="presParOf" srcId="{712D8E75-D325-4EBF-8ACE-5A0CC5A81E32}" destId="{E16FBA65-A711-4FF0-9CE5-413C020E9104}" srcOrd="1" destOrd="0" presId="urn:microsoft.com/office/officeart/2018/2/layout/IconVerticalSolidList"/>
    <dgm:cxn modelId="{644AAE22-7826-4C30-BCD1-5EEA96139E78}" type="presParOf" srcId="{712D8E75-D325-4EBF-8ACE-5A0CC5A81E32}" destId="{0E4E43AB-A8F2-4DE8-A180-E27F439AF00C}" srcOrd="2" destOrd="0" presId="urn:microsoft.com/office/officeart/2018/2/layout/IconVerticalSolidList"/>
    <dgm:cxn modelId="{06A290D1-4B2C-4EA4-9DBE-D2A99F90D78D}" type="presParOf" srcId="{712D8E75-D325-4EBF-8ACE-5A0CC5A81E32}" destId="{08DCE517-1EDC-40F5-8FDB-8B573C099033}" srcOrd="3" destOrd="0" presId="urn:microsoft.com/office/officeart/2018/2/layout/IconVerticalSolidList"/>
    <dgm:cxn modelId="{F91C1030-9D46-48B1-873E-35381F5890C4}" type="presParOf" srcId="{3DFE453B-EE9F-486D-A261-1BDCDB374D8D}" destId="{FF5E18C2-96B5-4E8B-B431-E1A7ACD82F45}" srcOrd="7" destOrd="0" presId="urn:microsoft.com/office/officeart/2018/2/layout/IconVerticalSolidList"/>
    <dgm:cxn modelId="{D0C8EFDC-90ED-4AB6-84DC-339187FD8D54}" type="presParOf" srcId="{3DFE453B-EE9F-486D-A261-1BDCDB374D8D}" destId="{20BD7EDC-9BD5-426E-ADA8-3FD18C7D1FFF}" srcOrd="8" destOrd="0" presId="urn:microsoft.com/office/officeart/2018/2/layout/IconVerticalSolidList"/>
    <dgm:cxn modelId="{B293B38A-1422-4C5E-AC9F-C901D8B3C6EC}" type="presParOf" srcId="{20BD7EDC-9BD5-426E-ADA8-3FD18C7D1FFF}" destId="{30F52B61-4885-4BAD-BD86-AE1AC9A70168}" srcOrd="0" destOrd="0" presId="urn:microsoft.com/office/officeart/2018/2/layout/IconVerticalSolidList"/>
    <dgm:cxn modelId="{3E46BEE6-4503-456F-AD46-44CF054B8DC4}" type="presParOf" srcId="{20BD7EDC-9BD5-426E-ADA8-3FD18C7D1FFF}" destId="{EFA1C591-2C70-4FEB-A672-E86CB14E37FA}" srcOrd="1" destOrd="0" presId="urn:microsoft.com/office/officeart/2018/2/layout/IconVerticalSolidList"/>
    <dgm:cxn modelId="{B409035E-84BF-4C7B-A910-F88181232D33}" type="presParOf" srcId="{20BD7EDC-9BD5-426E-ADA8-3FD18C7D1FFF}" destId="{051A1093-A54E-4D63-AF9D-365B86D0C411}" srcOrd="2" destOrd="0" presId="urn:microsoft.com/office/officeart/2018/2/layout/IconVerticalSolidList"/>
    <dgm:cxn modelId="{8B8B5D43-C9F7-494E-9714-67AF501796FE}" type="presParOf" srcId="{20BD7EDC-9BD5-426E-ADA8-3FD18C7D1FFF}" destId="{515B6A27-5202-4DFE-9DFE-7F0963633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859F6F-6194-4E5D-A41D-955A58B059CD}">
      <dsp:nvSpPr>
        <dsp:cNvPr id="0" name=""/>
        <dsp:cNvSpPr/>
      </dsp:nvSpPr>
      <dsp:spPr>
        <a:xfrm>
          <a:off x="218916" y="712042"/>
          <a:ext cx="913248" cy="913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E2D0E-0093-432E-BAF0-BA6535B4CFE5}">
      <dsp:nvSpPr>
        <dsp:cNvPr id="0" name=""/>
        <dsp:cNvSpPr/>
      </dsp:nvSpPr>
      <dsp:spPr>
        <a:xfrm>
          <a:off x="410698" y="903824"/>
          <a:ext cx="529683" cy="529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A3D64A-ECF9-43AE-8E54-A0FCD344D6AA}">
      <dsp:nvSpPr>
        <dsp:cNvPr id="0" name=""/>
        <dsp:cNvSpPr/>
      </dsp:nvSpPr>
      <dsp:spPr>
        <a:xfrm>
          <a:off x="1327860" y="712042"/>
          <a:ext cx="2152655" cy="913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Intangibility</a:t>
          </a:r>
          <a:endParaRPr lang="en-US" sz="2400" kern="1200"/>
        </a:p>
      </dsp:txBody>
      <dsp:txXfrm>
        <a:off x="1327860" y="712042"/>
        <a:ext cx="2152655" cy="913248"/>
      </dsp:txXfrm>
    </dsp:sp>
    <dsp:sp modelId="{FAE541A3-AEB9-4C50-BB41-6362AC186A7D}">
      <dsp:nvSpPr>
        <dsp:cNvPr id="0" name=""/>
        <dsp:cNvSpPr/>
      </dsp:nvSpPr>
      <dsp:spPr>
        <a:xfrm>
          <a:off x="3855600" y="712042"/>
          <a:ext cx="913248" cy="913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01432-7ACA-46CE-94F0-C0408BD9C57F}">
      <dsp:nvSpPr>
        <dsp:cNvPr id="0" name=""/>
        <dsp:cNvSpPr/>
      </dsp:nvSpPr>
      <dsp:spPr>
        <a:xfrm>
          <a:off x="4047382" y="903824"/>
          <a:ext cx="529683" cy="529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847E24-070E-4420-AA7A-E8837FA98BBE}">
      <dsp:nvSpPr>
        <dsp:cNvPr id="0" name=""/>
        <dsp:cNvSpPr/>
      </dsp:nvSpPr>
      <dsp:spPr>
        <a:xfrm>
          <a:off x="4964544" y="712042"/>
          <a:ext cx="2152655" cy="913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Inseparability</a:t>
          </a:r>
          <a:endParaRPr lang="en-US" sz="2400" kern="1200"/>
        </a:p>
      </dsp:txBody>
      <dsp:txXfrm>
        <a:off x="4964544" y="712042"/>
        <a:ext cx="2152655" cy="913248"/>
      </dsp:txXfrm>
    </dsp:sp>
    <dsp:sp modelId="{18F41DD5-74F0-4FB9-A54F-100ACAC3B602}">
      <dsp:nvSpPr>
        <dsp:cNvPr id="0" name=""/>
        <dsp:cNvSpPr/>
      </dsp:nvSpPr>
      <dsp:spPr>
        <a:xfrm>
          <a:off x="7492284" y="712042"/>
          <a:ext cx="913248" cy="913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890CC-ED55-42BF-A095-72F190F4A63A}">
      <dsp:nvSpPr>
        <dsp:cNvPr id="0" name=""/>
        <dsp:cNvSpPr/>
      </dsp:nvSpPr>
      <dsp:spPr>
        <a:xfrm>
          <a:off x="7684066" y="903824"/>
          <a:ext cx="529683" cy="529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669A8B-9434-41BD-BE40-39E2F02C18A2}">
      <dsp:nvSpPr>
        <dsp:cNvPr id="0" name=""/>
        <dsp:cNvSpPr/>
      </dsp:nvSpPr>
      <dsp:spPr>
        <a:xfrm>
          <a:off x="8601228" y="712042"/>
          <a:ext cx="2152655" cy="913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Perishability</a:t>
          </a:r>
          <a:endParaRPr lang="en-US" sz="2400" kern="1200"/>
        </a:p>
      </dsp:txBody>
      <dsp:txXfrm>
        <a:off x="8601228" y="712042"/>
        <a:ext cx="2152655" cy="913248"/>
      </dsp:txXfrm>
    </dsp:sp>
    <dsp:sp modelId="{A85436E0-D63A-41A5-ADF1-F83C7A26608B}">
      <dsp:nvSpPr>
        <dsp:cNvPr id="0" name=""/>
        <dsp:cNvSpPr/>
      </dsp:nvSpPr>
      <dsp:spPr>
        <a:xfrm>
          <a:off x="218916" y="2291072"/>
          <a:ext cx="913248" cy="913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09B0-3709-4FAA-9E05-AE5F4C8E7705}">
      <dsp:nvSpPr>
        <dsp:cNvPr id="0" name=""/>
        <dsp:cNvSpPr/>
      </dsp:nvSpPr>
      <dsp:spPr>
        <a:xfrm>
          <a:off x="410698" y="2482854"/>
          <a:ext cx="529683" cy="529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302494-3A0D-4CDB-B43F-1EF9D6901273}">
      <dsp:nvSpPr>
        <dsp:cNvPr id="0" name=""/>
        <dsp:cNvSpPr/>
      </dsp:nvSpPr>
      <dsp:spPr>
        <a:xfrm>
          <a:off x="1327860" y="2291072"/>
          <a:ext cx="2152655" cy="913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Variability</a:t>
          </a:r>
          <a:endParaRPr lang="en-US" sz="2400" kern="1200"/>
        </a:p>
      </dsp:txBody>
      <dsp:txXfrm>
        <a:off x="1327860" y="2291072"/>
        <a:ext cx="2152655" cy="913248"/>
      </dsp:txXfrm>
    </dsp:sp>
    <dsp:sp modelId="{8FF41456-FD9A-4D78-954C-4D40F3D4C185}">
      <dsp:nvSpPr>
        <dsp:cNvPr id="0" name=""/>
        <dsp:cNvSpPr/>
      </dsp:nvSpPr>
      <dsp:spPr>
        <a:xfrm>
          <a:off x="3855600" y="2291072"/>
          <a:ext cx="913248" cy="91324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A05B3-660A-43BF-9656-74CAD868C6FB}">
      <dsp:nvSpPr>
        <dsp:cNvPr id="0" name=""/>
        <dsp:cNvSpPr/>
      </dsp:nvSpPr>
      <dsp:spPr>
        <a:xfrm>
          <a:off x="4047382" y="2482854"/>
          <a:ext cx="529683" cy="5296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C3131E-65F2-4F2A-A97E-A70B116B232D}">
      <dsp:nvSpPr>
        <dsp:cNvPr id="0" name=""/>
        <dsp:cNvSpPr/>
      </dsp:nvSpPr>
      <dsp:spPr>
        <a:xfrm>
          <a:off x="4964544" y="2291072"/>
          <a:ext cx="2152655" cy="913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Not owned</a:t>
          </a:r>
          <a:endParaRPr lang="en-US" sz="2400" kern="1200"/>
        </a:p>
      </dsp:txBody>
      <dsp:txXfrm>
        <a:off x="4964544" y="2291072"/>
        <a:ext cx="2152655" cy="913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1DA14-28D9-4EE5-BBB3-42CC8C7B2504}">
      <dsp:nvSpPr>
        <dsp:cNvPr id="0" name=""/>
        <dsp:cNvSpPr/>
      </dsp:nvSpPr>
      <dsp:spPr>
        <a:xfrm>
          <a:off x="843" y="101810"/>
          <a:ext cx="2149163" cy="2578996"/>
        </a:xfrm>
        <a:prstGeom prst="roundRect">
          <a:avLst>
            <a:gd name="adj" fmla="val 5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GB" sz="1700" kern="1200" dirty="0"/>
            <a:t>Political factor</a:t>
          </a:r>
        </a:p>
      </dsp:txBody>
      <dsp:txXfrm rot="16200000">
        <a:off x="-841628" y="944282"/>
        <a:ext cx="2114777" cy="429832"/>
      </dsp:txXfrm>
    </dsp:sp>
    <dsp:sp modelId="{ACB8E0C7-DAB6-43D0-92EC-8C2D8E18A6FB}">
      <dsp:nvSpPr>
        <dsp:cNvPr id="0" name=""/>
        <dsp:cNvSpPr/>
      </dsp:nvSpPr>
      <dsp:spPr>
        <a:xfrm>
          <a:off x="430676" y="101810"/>
          <a:ext cx="1601127" cy="2578996"/>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4577" rIns="0" bIns="0" numCol="1" spcCol="1270" anchor="t" anchorCtr="0">
          <a:noAutofit/>
        </a:bodyPr>
        <a:lstStyle/>
        <a:p>
          <a:pPr marL="0" lvl="0" indent="0" algn="l" defTabSz="577850">
            <a:lnSpc>
              <a:spcPct val="90000"/>
            </a:lnSpc>
            <a:spcBef>
              <a:spcPct val="0"/>
            </a:spcBef>
            <a:spcAft>
              <a:spcPct val="35000"/>
            </a:spcAft>
            <a:buNone/>
          </a:pPr>
          <a:r>
            <a:rPr lang="en-GB" sz="1300" kern="1200" dirty="0"/>
            <a:t>Increase in minimum wage The National Living Wage (NLW) will rise to £10.42 from 1 April 2023, an increase of 92 pence or 9.7 per cent. (YouGov, 2023) </a:t>
          </a:r>
        </a:p>
      </dsp:txBody>
      <dsp:txXfrm>
        <a:off x="430676" y="101810"/>
        <a:ext cx="1601127" cy="2578996"/>
      </dsp:txXfrm>
    </dsp:sp>
    <dsp:sp modelId="{82DEF7C6-D979-4EC5-9C47-0CB018E638CD}">
      <dsp:nvSpPr>
        <dsp:cNvPr id="0" name=""/>
        <dsp:cNvSpPr/>
      </dsp:nvSpPr>
      <dsp:spPr>
        <a:xfrm>
          <a:off x="2221016" y="112848"/>
          <a:ext cx="2149163" cy="2578996"/>
        </a:xfrm>
        <a:prstGeom prst="roundRect">
          <a:avLst>
            <a:gd name="adj" fmla="val 5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GB" sz="1700" kern="1200" dirty="0"/>
            <a:t>Impact on Company </a:t>
          </a:r>
        </a:p>
      </dsp:txBody>
      <dsp:txXfrm rot="16200000">
        <a:off x="1378543" y="955320"/>
        <a:ext cx="2114777" cy="429832"/>
      </dsp:txXfrm>
    </dsp:sp>
    <dsp:sp modelId="{589DF912-F4B9-49B4-8725-A6AFF16D6206}">
      <dsp:nvSpPr>
        <dsp:cNvPr id="0" name=""/>
        <dsp:cNvSpPr/>
      </dsp:nvSpPr>
      <dsp:spPr>
        <a:xfrm rot="5400000">
          <a:off x="2046500" y="2151153"/>
          <a:ext cx="378948" cy="322374"/>
        </a:xfrm>
        <a:prstGeom prst="flowChartExtract">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40DE09-0231-4514-A47C-81AEB1315DC4}">
      <dsp:nvSpPr>
        <dsp:cNvPr id="0" name=""/>
        <dsp:cNvSpPr/>
      </dsp:nvSpPr>
      <dsp:spPr>
        <a:xfrm>
          <a:off x="2650848" y="112848"/>
          <a:ext cx="1601127" cy="2578996"/>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4577" rIns="0" bIns="0" numCol="1" spcCol="1270" anchor="t" anchorCtr="0">
          <a:noAutofit/>
        </a:bodyPr>
        <a:lstStyle/>
        <a:p>
          <a:pPr marL="0" lvl="0" indent="0" algn="l" defTabSz="577850">
            <a:lnSpc>
              <a:spcPct val="90000"/>
            </a:lnSpc>
            <a:spcBef>
              <a:spcPct val="0"/>
            </a:spcBef>
            <a:spcAft>
              <a:spcPct val="35000"/>
            </a:spcAft>
            <a:buClr>
              <a:schemeClr val="hlink"/>
            </a:buClr>
            <a:buSzPct val="70000"/>
            <a:buFont typeface="Wingdings" pitchFamily="2" charset="2"/>
            <a:buNone/>
          </a:pPr>
          <a:r>
            <a:rPr kumimoji="0" lang="en-US" sz="1300" b="0" i="0" u="none" strike="noStrike" kern="1200" cap="none" normalizeH="0" baseline="0" dirty="0">
              <a:ln/>
              <a:effectLst/>
              <a:latin typeface="+mn-lt"/>
            </a:rPr>
            <a:t>Could be a cost increase within a company ‘staffing cost.’</a:t>
          </a:r>
          <a:endParaRPr lang="en-GB" sz="1300" kern="1200" dirty="0"/>
        </a:p>
        <a:p>
          <a:pPr marL="0" lvl="0" indent="0" algn="l" defTabSz="577850">
            <a:lnSpc>
              <a:spcPct val="90000"/>
            </a:lnSpc>
            <a:spcBef>
              <a:spcPct val="0"/>
            </a:spcBef>
            <a:spcAft>
              <a:spcPct val="35000"/>
            </a:spcAft>
            <a:buNone/>
          </a:pPr>
          <a:r>
            <a:rPr kumimoji="0" lang="en-US" sz="1300" b="1" i="0" u="sng" strike="noStrike" kern="1200" cap="none" normalizeH="0" baseline="0">
              <a:ln/>
              <a:effectLst/>
              <a:latin typeface="+mn-lt"/>
            </a:rPr>
            <a:t>OR</a:t>
          </a:r>
          <a:endParaRPr kumimoji="0" lang="en-US" sz="1300" b="1" i="0" u="sng" strike="noStrike" kern="1200" cap="none" normalizeH="0" baseline="0" dirty="0">
            <a:ln/>
            <a:effectLst/>
            <a:latin typeface="+mn-lt"/>
          </a:endParaRPr>
        </a:p>
        <a:p>
          <a:pPr marL="0" lvl="0" indent="0" algn="l" defTabSz="577850">
            <a:lnSpc>
              <a:spcPct val="90000"/>
            </a:lnSpc>
            <a:spcBef>
              <a:spcPct val="0"/>
            </a:spcBef>
            <a:spcAft>
              <a:spcPct val="35000"/>
            </a:spcAft>
            <a:buNone/>
          </a:pPr>
          <a:r>
            <a:rPr kumimoji="0" lang="en-US" sz="1300" b="0" i="0" u="none" strike="noStrike" kern="1200" cap="none" normalizeH="0" baseline="0" dirty="0">
              <a:ln/>
              <a:effectLst/>
              <a:latin typeface="+mn-lt"/>
            </a:rPr>
            <a:t>Could mean that a company is in a better position than competitors as it already pays above living wage and competitors don’t.</a:t>
          </a:r>
        </a:p>
      </dsp:txBody>
      <dsp:txXfrm>
        <a:off x="2650848" y="112848"/>
        <a:ext cx="1601127" cy="2578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135311" y="-482597"/>
          <a:ext cx="3739600" cy="3739600"/>
        </a:xfrm>
        <a:prstGeom prst="blockArc">
          <a:avLst>
            <a:gd name="adj1" fmla="val 18900000"/>
            <a:gd name="adj2" fmla="val 2700000"/>
            <a:gd name="adj3" fmla="val 578"/>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388555" y="277440"/>
          <a:ext cx="3033009" cy="55488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People </a:t>
          </a:r>
        </a:p>
      </dsp:txBody>
      <dsp:txXfrm>
        <a:off x="388555" y="277440"/>
        <a:ext cx="3033009" cy="554881"/>
      </dsp:txXfrm>
    </dsp:sp>
    <dsp:sp modelId="{63E4B3C2-C94C-4807-98A8-6E550032F7C0}">
      <dsp:nvSpPr>
        <dsp:cNvPr id="0" name=""/>
        <dsp:cNvSpPr/>
      </dsp:nvSpPr>
      <dsp:spPr>
        <a:xfrm>
          <a:off x="41754" y="208080"/>
          <a:ext cx="693601" cy="693601"/>
        </a:xfrm>
        <a:prstGeom prst="ellipse">
          <a:avLst/>
        </a:prstGeom>
        <a:blipFill rotWithShape="0">
          <a:blip xmlns:r="http://schemas.openxmlformats.org/officeDocument/2006/relationships" r:embed="rId1"/>
          <a:srcRect/>
          <a:stretch>
            <a:fillRect l="-19000" r="-19000"/>
          </a:stretch>
        </a:blip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590254" y="1109762"/>
          <a:ext cx="2831310" cy="554881"/>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Process</a:t>
          </a:r>
        </a:p>
      </dsp:txBody>
      <dsp:txXfrm>
        <a:off x="590254" y="1109762"/>
        <a:ext cx="2831310" cy="554881"/>
      </dsp:txXfrm>
    </dsp:sp>
    <dsp:sp modelId="{E4B2C536-358E-4AD9-BE39-1652992E9C90}">
      <dsp:nvSpPr>
        <dsp:cNvPr id="0" name=""/>
        <dsp:cNvSpPr/>
      </dsp:nvSpPr>
      <dsp:spPr>
        <a:xfrm>
          <a:off x="243454" y="1040401"/>
          <a:ext cx="693601" cy="693601"/>
        </a:xfrm>
        <a:prstGeom prst="ellipse">
          <a:avLst/>
        </a:prstGeom>
        <a:blipFill rotWithShape="0">
          <a:blip xmlns:r="http://schemas.openxmlformats.org/officeDocument/2006/relationships" r:embed="rId2"/>
          <a:srcRect/>
          <a:stretch>
            <a:fillRect l="-25000" r="-25000"/>
          </a:stretch>
        </a:blip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388555" y="1942083"/>
          <a:ext cx="3033009" cy="554881"/>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Physical evidence</a:t>
          </a:r>
        </a:p>
      </dsp:txBody>
      <dsp:txXfrm>
        <a:off x="388555" y="1942083"/>
        <a:ext cx="3033009" cy="554881"/>
      </dsp:txXfrm>
    </dsp:sp>
    <dsp:sp modelId="{38A66EFD-D96D-4DB9-9F88-81B900564F97}">
      <dsp:nvSpPr>
        <dsp:cNvPr id="0" name=""/>
        <dsp:cNvSpPr/>
      </dsp:nvSpPr>
      <dsp:spPr>
        <a:xfrm>
          <a:off x="41754" y="1872723"/>
          <a:ext cx="693601" cy="693601"/>
        </a:xfrm>
        <a:prstGeom prst="ellipse">
          <a:avLst/>
        </a:prstGeom>
        <a:blipFill rotWithShape="0">
          <a:blip xmlns:r="http://schemas.openxmlformats.org/officeDocument/2006/relationships" r:embed="rId3"/>
          <a:srcRect/>
          <a:stretch>
            <a:fillRect l="-34000" r="-34000"/>
          </a:stretch>
        </a:blip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2163067" y="254947"/>
          <a:ext cx="628857" cy="628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1778765" y="1183652"/>
          <a:ext cx="1397460" cy="106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Customer facing staff are key in reflecting the corporate brand.</a:t>
          </a:r>
          <a:endParaRPr lang="en-US" sz="1600" kern="1200" dirty="0"/>
        </a:p>
      </dsp:txBody>
      <dsp:txXfrm>
        <a:off x="1778765" y="1183652"/>
        <a:ext cx="1397460" cy="1069931"/>
      </dsp:txXfrm>
    </dsp:sp>
    <dsp:sp modelId="{856C7E32-5128-4A54-9373-EAEE1E3C2703}">
      <dsp:nvSpPr>
        <dsp:cNvPr id="0" name=""/>
        <dsp:cNvSpPr/>
      </dsp:nvSpPr>
      <dsp:spPr>
        <a:xfrm>
          <a:off x="3805083" y="254947"/>
          <a:ext cx="628857" cy="628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3420781" y="1183652"/>
          <a:ext cx="1397460" cy="106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help make the service look attractive to the customer.</a:t>
          </a:r>
          <a:endParaRPr lang="en-US" sz="1600" kern="1200" dirty="0"/>
        </a:p>
      </dsp:txBody>
      <dsp:txXfrm>
        <a:off x="3420781" y="1183652"/>
        <a:ext cx="1397460" cy="1069931"/>
      </dsp:txXfrm>
    </dsp:sp>
    <dsp:sp modelId="{529A2E48-9EA7-4A5C-BE85-52A3293B0E9F}">
      <dsp:nvSpPr>
        <dsp:cNvPr id="0" name=""/>
        <dsp:cNvSpPr/>
      </dsp:nvSpPr>
      <dsp:spPr>
        <a:xfrm>
          <a:off x="5447100" y="254947"/>
          <a:ext cx="628857" cy="628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5062798" y="1183652"/>
          <a:ext cx="1397460" cy="106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customer loyalty through good customer service. </a:t>
          </a:r>
          <a:endParaRPr lang="en-US" sz="1600" kern="1200" dirty="0"/>
        </a:p>
      </dsp:txBody>
      <dsp:txXfrm>
        <a:off x="5062798" y="1183652"/>
        <a:ext cx="1397460" cy="1069931"/>
      </dsp:txXfrm>
    </dsp:sp>
    <dsp:sp modelId="{9A4FD89B-9B26-49B1-8429-8F818A6698A2}">
      <dsp:nvSpPr>
        <dsp:cNvPr id="0" name=""/>
        <dsp:cNvSpPr/>
      </dsp:nvSpPr>
      <dsp:spPr>
        <a:xfrm>
          <a:off x="7089116" y="254947"/>
          <a:ext cx="628857" cy="6288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6704815" y="1183652"/>
          <a:ext cx="1397460" cy="106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competitive advantage through good customer service. </a:t>
          </a:r>
          <a:endParaRPr lang="en-US" sz="1600" kern="1200" dirty="0"/>
        </a:p>
      </dsp:txBody>
      <dsp:txXfrm>
        <a:off x="6704815" y="1183652"/>
        <a:ext cx="1397460" cy="1069931"/>
      </dsp:txXfrm>
    </dsp:sp>
    <dsp:sp modelId="{77AE1D11-D6B2-4570-9E7C-646D87DA620E}">
      <dsp:nvSpPr>
        <dsp:cNvPr id="0" name=""/>
        <dsp:cNvSpPr/>
      </dsp:nvSpPr>
      <dsp:spPr>
        <a:xfrm>
          <a:off x="8731133" y="254947"/>
          <a:ext cx="628857" cy="6288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8346831" y="1183652"/>
          <a:ext cx="1397460" cy="106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Educating customers on how to use the service correctly to increase satisfaction.</a:t>
          </a:r>
          <a:endParaRPr lang="en-US" sz="1600" kern="1200" dirty="0"/>
        </a:p>
      </dsp:txBody>
      <dsp:txXfrm>
        <a:off x="8346831" y="1183652"/>
        <a:ext cx="1397460" cy="10699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1738" y="18862"/>
          <a:ext cx="888994" cy="502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90000"/>
            </a:lnSpc>
            <a:spcBef>
              <a:spcPct val="0"/>
            </a:spcBef>
            <a:spcAft>
              <a:spcPct val="35000"/>
            </a:spcAft>
            <a:buNone/>
          </a:pPr>
          <a:r>
            <a:rPr lang="en-GB" sz="1400" kern="1200" dirty="0"/>
            <a:t>Before sales</a:t>
          </a:r>
        </a:p>
      </dsp:txBody>
      <dsp:txXfrm>
        <a:off x="1738" y="18862"/>
        <a:ext cx="888994" cy="502425"/>
      </dsp:txXfrm>
    </dsp:sp>
    <dsp:sp modelId="{C1749B54-1F63-4F50-B9F4-D962499518EB}">
      <dsp:nvSpPr>
        <dsp:cNvPr id="0" name=""/>
        <dsp:cNvSpPr/>
      </dsp:nvSpPr>
      <dsp:spPr>
        <a:xfrm>
          <a:off x="890732" y="18862"/>
          <a:ext cx="177798" cy="502425"/>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139650" y="18862"/>
          <a:ext cx="2418064" cy="5024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Information delivery</a:t>
          </a:r>
        </a:p>
      </dsp:txBody>
      <dsp:txXfrm>
        <a:off x="1139650" y="18862"/>
        <a:ext cx="2418064" cy="502425"/>
      </dsp:txXfrm>
    </dsp:sp>
    <dsp:sp modelId="{EB574DDB-75D9-4847-BBBB-745875A80929}">
      <dsp:nvSpPr>
        <dsp:cNvPr id="0" name=""/>
        <dsp:cNvSpPr/>
      </dsp:nvSpPr>
      <dsp:spPr>
        <a:xfrm>
          <a:off x="1738" y="571687"/>
          <a:ext cx="888994" cy="502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90000"/>
            </a:lnSpc>
            <a:spcBef>
              <a:spcPct val="0"/>
            </a:spcBef>
            <a:spcAft>
              <a:spcPct val="35000"/>
            </a:spcAft>
            <a:buNone/>
          </a:pPr>
          <a:r>
            <a:rPr lang="en-GB" sz="1400" kern="1200" dirty="0"/>
            <a:t>During sales</a:t>
          </a:r>
        </a:p>
      </dsp:txBody>
      <dsp:txXfrm>
        <a:off x="1738" y="571687"/>
        <a:ext cx="888994" cy="502425"/>
      </dsp:txXfrm>
    </dsp:sp>
    <dsp:sp modelId="{7AC90197-6A88-4EB6-A932-482921E172C4}">
      <dsp:nvSpPr>
        <dsp:cNvPr id="0" name=""/>
        <dsp:cNvSpPr/>
      </dsp:nvSpPr>
      <dsp:spPr>
        <a:xfrm>
          <a:off x="890732" y="571687"/>
          <a:ext cx="177798" cy="502425"/>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139650" y="571687"/>
          <a:ext cx="2418064" cy="5024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Education and information</a:t>
          </a:r>
        </a:p>
      </dsp:txBody>
      <dsp:txXfrm>
        <a:off x="1139650" y="571687"/>
        <a:ext cx="2418064" cy="502425"/>
      </dsp:txXfrm>
    </dsp:sp>
    <dsp:sp modelId="{B94B0B26-7D99-4E64-AB65-F0A15050D46F}">
      <dsp:nvSpPr>
        <dsp:cNvPr id="0" name=""/>
        <dsp:cNvSpPr/>
      </dsp:nvSpPr>
      <dsp:spPr>
        <a:xfrm>
          <a:off x="1738" y="1124513"/>
          <a:ext cx="888994" cy="502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90000"/>
            </a:lnSpc>
            <a:spcBef>
              <a:spcPct val="0"/>
            </a:spcBef>
            <a:spcAft>
              <a:spcPct val="35000"/>
            </a:spcAft>
            <a:buNone/>
          </a:pPr>
          <a:r>
            <a:rPr lang="en-GB" sz="1400" kern="1200" dirty="0"/>
            <a:t>After sales </a:t>
          </a:r>
        </a:p>
      </dsp:txBody>
      <dsp:txXfrm>
        <a:off x="1738" y="1124513"/>
        <a:ext cx="888994" cy="502425"/>
      </dsp:txXfrm>
    </dsp:sp>
    <dsp:sp modelId="{02DF27EA-C220-49F0-8D89-37F8B87D7568}">
      <dsp:nvSpPr>
        <dsp:cNvPr id="0" name=""/>
        <dsp:cNvSpPr/>
      </dsp:nvSpPr>
      <dsp:spPr>
        <a:xfrm>
          <a:off x="890732" y="1124513"/>
          <a:ext cx="177798" cy="502425"/>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139650" y="1124513"/>
          <a:ext cx="2418064" cy="5024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Issue resolution</a:t>
          </a:r>
        </a:p>
      </dsp:txBody>
      <dsp:txXfrm>
        <a:off x="1139650" y="1124513"/>
        <a:ext cx="2418064" cy="5024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3D692-B730-4DD1-BF59-9DCC621F4CB1}">
      <dsp:nvSpPr>
        <dsp:cNvPr id="0" name=""/>
        <dsp:cNvSpPr/>
      </dsp:nvSpPr>
      <dsp:spPr>
        <a:xfrm>
          <a:off x="0" y="3059"/>
          <a:ext cx="10972800" cy="6517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57AD-B3B4-4CED-8DFB-C71A38FCD7EA}">
      <dsp:nvSpPr>
        <dsp:cNvPr id="0" name=""/>
        <dsp:cNvSpPr/>
      </dsp:nvSpPr>
      <dsp:spPr>
        <a:xfrm>
          <a:off x="197141" y="149693"/>
          <a:ext cx="358439" cy="358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70D591-0A68-4665-961A-25900F1F7E45}">
      <dsp:nvSpPr>
        <dsp:cNvPr id="0" name=""/>
        <dsp:cNvSpPr/>
      </dsp:nvSpPr>
      <dsp:spPr>
        <a:xfrm>
          <a:off x="752721" y="3059"/>
          <a:ext cx="10220078" cy="651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72" tIns="68972" rIns="68972" bIns="68972" numCol="1" spcCol="1270" anchor="ctr" anchorCtr="0">
          <a:noAutofit/>
        </a:bodyPr>
        <a:lstStyle/>
        <a:p>
          <a:pPr marL="0" lvl="0" indent="0" algn="l" defTabSz="844550">
            <a:lnSpc>
              <a:spcPct val="100000"/>
            </a:lnSpc>
            <a:spcBef>
              <a:spcPct val="0"/>
            </a:spcBef>
            <a:spcAft>
              <a:spcPct val="35000"/>
            </a:spcAft>
            <a:buNone/>
          </a:pPr>
          <a:r>
            <a:rPr lang="en-US" sz="1900" kern="1200"/>
            <a:t>Contact with staff, uniforms</a:t>
          </a:r>
        </a:p>
      </dsp:txBody>
      <dsp:txXfrm>
        <a:off x="752721" y="3059"/>
        <a:ext cx="10220078" cy="651707"/>
      </dsp:txXfrm>
    </dsp:sp>
    <dsp:sp modelId="{51C74D95-F3BD-46CB-BF31-11D145EF7918}">
      <dsp:nvSpPr>
        <dsp:cNvPr id="0" name=""/>
        <dsp:cNvSpPr/>
      </dsp:nvSpPr>
      <dsp:spPr>
        <a:xfrm>
          <a:off x="0" y="817693"/>
          <a:ext cx="10972800" cy="6517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D6EE-1EC2-4AD6-A850-B51225881A0C}">
      <dsp:nvSpPr>
        <dsp:cNvPr id="0" name=""/>
        <dsp:cNvSpPr/>
      </dsp:nvSpPr>
      <dsp:spPr>
        <a:xfrm>
          <a:off x="197141" y="964327"/>
          <a:ext cx="358439" cy="358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C952BD-633D-41C9-A3B9-FC96A6376675}">
      <dsp:nvSpPr>
        <dsp:cNvPr id="0" name=""/>
        <dsp:cNvSpPr/>
      </dsp:nvSpPr>
      <dsp:spPr>
        <a:xfrm>
          <a:off x="752721" y="817693"/>
          <a:ext cx="10220078" cy="651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72" tIns="68972" rIns="68972" bIns="68972" numCol="1" spcCol="1270" anchor="ctr" anchorCtr="0">
          <a:noAutofit/>
        </a:bodyPr>
        <a:lstStyle/>
        <a:p>
          <a:pPr marL="0" lvl="0" indent="0" algn="l" defTabSz="844550">
            <a:lnSpc>
              <a:spcPct val="100000"/>
            </a:lnSpc>
            <a:spcBef>
              <a:spcPct val="0"/>
            </a:spcBef>
            <a:spcAft>
              <a:spcPct val="35000"/>
            </a:spcAft>
            <a:buNone/>
          </a:pPr>
          <a:r>
            <a:rPr lang="en-US" sz="1900" kern="1200"/>
            <a:t>Buildings, logos, even colour schemes inside</a:t>
          </a:r>
        </a:p>
      </dsp:txBody>
      <dsp:txXfrm>
        <a:off x="752721" y="817693"/>
        <a:ext cx="10220078" cy="651707"/>
      </dsp:txXfrm>
    </dsp:sp>
    <dsp:sp modelId="{4940A3D1-A610-45D9-B822-1AAFFACDA70F}">
      <dsp:nvSpPr>
        <dsp:cNvPr id="0" name=""/>
        <dsp:cNvSpPr/>
      </dsp:nvSpPr>
      <dsp:spPr>
        <a:xfrm>
          <a:off x="0" y="1632327"/>
          <a:ext cx="10972800" cy="6517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28F0-A3A6-4CE9-A8FF-927F292D722D}">
      <dsp:nvSpPr>
        <dsp:cNvPr id="0" name=""/>
        <dsp:cNvSpPr/>
      </dsp:nvSpPr>
      <dsp:spPr>
        <a:xfrm>
          <a:off x="197141" y="1778961"/>
          <a:ext cx="358439" cy="358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29AED0-6A26-455F-95B3-1E042AD1EB69}">
      <dsp:nvSpPr>
        <dsp:cNvPr id="0" name=""/>
        <dsp:cNvSpPr/>
      </dsp:nvSpPr>
      <dsp:spPr>
        <a:xfrm>
          <a:off x="752721" y="1632327"/>
          <a:ext cx="10220078" cy="651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72" tIns="68972" rIns="68972" bIns="68972" numCol="1" spcCol="1270" anchor="ctr" anchorCtr="0">
          <a:noAutofit/>
        </a:bodyPr>
        <a:lstStyle/>
        <a:p>
          <a:pPr marL="0" lvl="0" indent="0" algn="l" defTabSz="844550">
            <a:lnSpc>
              <a:spcPct val="100000"/>
            </a:lnSpc>
            <a:spcBef>
              <a:spcPct val="0"/>
            </a:spcBef>
            <a:spcAft>
              <a:spcPct val="35000"/>
            </a:spcAft>
            <a:buNone/>
          </a:pPr>
          <a:r>
            <a:rPr lang="en-US" sz="1900" kern="1200"/>
            <a:t>Product packaging, receipts</a:t>
          </a:r>
        </a:p>
      </dsp:txBody>
      <dsp:txXfrm>
        <a:off x="752721" y="1632327"/>
        <a:ext cx="10220078" cy="651707"/>
      </dsp:txXfrm>
    </dsp:sp>
    <dsp:sp modelId="{7495E1CC-8DA6-4FC2-86B2-BFB68F0D5213}">
      <dsp:nvSpPr>
        <dsp:cNvPr id="0" name=""/>
        <dsp:cNvSpPr/>
      </dsp:nvSpPr>
      <dsp:spPr>
        <a:xfrm>
          <a:off x="0" y="2446961"/>
          <a:ext cx="10972800" cy="6517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BA65-A711-4FF0-9CE5-413C020E9104}">
      <dsp:nvSpPr>
        <dsp:cNvPr id="0" name=""/>
        <dsp:cNvSpPr/>
      </dsp:nvSpPr>
      <dsp:spPr>
        <a:xfrm>
          <a:off x="197141" y="2593596"/>
          <a:ext cx="358439" cy="3584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DCE517-1EDC-40F5-8FDB-8B573C099033}">
      <dsp:nvSpPr>
        <dsp:cNvPr id="0" name=""/>
        <dsp:cNvSpPr/>
      </dsp:nvSpPr>
      <dsp:spPr>
        <a:xfrm>
          <a:off x="752721" y="2446961"/>
          <a:ext cx="10220078" cy="651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72" tIns="68972" rIns="68972" bIns="68972" numCol="1" spcCol="1270" anchor="ctr" anchorCtr="0">
          <a:noAutofit/>
        </a:bodyPr>
        <a:lstStyle/>
        <a:p>
          <a:pPr marL="0" lvl="0" indent="0" algn="l" defTabSz="844550">
            <a:lnSpc>
              <a:spcPct val="100000"/>
            </a:lnSpc>
            <a:spcBef>
              <a:spcPct val="0"/>
            </a:spcBef>
            <a:spcAft>
              <a:spcPct val="35000"/>
            </a:spcAft>
            <a:buNone/>
          </a:pPr>
          <a:r>
            <a:rPr lang="en-US" sz="1900" kern="1200"/>
            <a:t>Websites and other digital content such as emails</a:t>
          </a:r>
        </a:p>
      </dsp:txBody>
      <dsp:txXfrm>
        <a:off x="752721" y="2446961"/>
        <a:ext cx="10220078" cy="651707"/>
      </dsp:txXfrm>
    </dsp:sp>
    <dsp:sp modelId="{30F52B61-4885-4BAD-BD86-AE1AC9A70168}">
      <dsp:nvSpPr>
        <dsp:cNvPr id="0" name=""/>
        <dsp:cNvSpPr/>
      </dsp:nvSpPr>
      <dsp:spPr>
        <a:xfrm>
          <a:off x="0" y="3261596"/>
          <a:ext cx="10972800" cy="6517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1C591-2C70-4FEB-A672-E86CB14E37FA}">
      <dsp:nvSpPr>
        <dsp:cNvPr id="0" name=""/>
        <dsp:cNvSpPr/>
      </dsp:nvSpPr>
      <dsp:spPr>
        <a:xfrm>
          <a:off x="197141" y="3408230"/>
          <a:ext cx="358439" cy="3584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5B6A27-5202-4DFE-9DFE-7F0963633910}">
      <dsp:nvSpPr>
        <dsp:cNvPr id="0" name=""/>
        <dsp:cNvSpPr/>
      </dsp:nvSpPr>
      <dsp:spPr>
        <a:xfrm>
          <a:off x="752721" y="3261596"/>
          <a:ext cx="10220078" cy="651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72" tIns="68972" rIns="68972" bIns="68972" numCol="1" spcCol="1270" anchor="ctr" anchorCtr="0">
          <a:noAutofit/>
        </a:bodyPr>
        <a:lstStyle/>
        <a:p>
          <a:pPr marL="0" lvl="0" indent="0" algn="l" defTabSz="844550">
            <a:lnSpc>
              <a:spcPct val="100000"/>
            </a:lnSpc>
            <a:spcBef>
              <a:spcPct val="0"/>
            </a:spcBef>
            <a:spcAft>
              <a:spcPct val="35000"/>
            </a:spcAft>
            <a:buNone/>
          </a:pPr>
          <a:r>
            <a:rPr lang="en-US" sz="1900" kern="1200"/>
            <a:t>Things given to a consumer which prove they are entitled to something e.g. a table number</a:t>
          </a:r>
        </a:p>
      </dsp:txBody>
      <dsp:txXfrm>
        <a:off x="752721" y="3261596"/>
        <a:ext cx="10220078" cy="6517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39F862-6F15-4448-A9C7-A36324F15B22}" type="datetimeFigureOut">
              <a:rPr lang="en-GB" smtClean="0"/>
              <a:t>21/11/2023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98CD88-6CC6-4FCE-AAD4-3DFA75E26F71}" type="slidenum">
              <a:rPr lang="en-GB" smtClean="0"/>
              <a:t>‹#›</a:t>
            </a:fld>
            <a:endParaRPr lang="en-GB"/>
          </a:p>
        </p:txBody>
      </p:sp>
    </p:spTree>
    <p:extLst>
      <p:ext uri="{BB962C8B-B14F-4D97-AF65-F5344CB8AC3E}">
        <p14:creationId xmlns:p14="http://schemas.microsoft.com/office/powerpoint/2010/main" val="2412740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en.wikipedia.org/wiki/Big_Mac_Index#cite_note-1" TargetMode="External"/><Relationship Id="rId13" Type="http://schemas.openxmlformats.org/officeDocument/2006/relationships/hyperlink" Target="https://en.wikipedia.org/wiki/Money" TargetMode="External"/><Relationship Id="rId18" Type="http://schemas.openxmlformats.org/officeDocument/2006/relationships/hyperlink" Target="https://en.wikipedia.org/wiki/Country" TargetMode="External"/><Relationship Id="rId3" Type="http://schemas.openxmlformats.org/officeDocument/2006/relationships/hyperlink" Target="https://en.wikipedia.org/wiki/Price_index" TargetMode="External"/><Relationship Id="rId21" Type="http://schemas.openxmlformats.org/officeDocument/2006/relationships/hyperlink" Target="https://en.wikipedia.org/wiki/Gross_domestic_product#cite_note-5" TargetMode="External"/><Relationship Id="rId7" Type="http://schemas.openxmlformats.org/officeDocument/2006/relationships/hyperlink" Target="https://en.wikipedia.org/wiki/Exchange_rate" TargetMode="External"/><Relationship Id="rId12" Type="http://schemas.openxmlformats.org/officeDocument/2006/relationships/hyperlink" Target="https://en.wikipedia.org/wiki/McDonald%27s" TargetMode="External"/><Relationship Id="rId17" Type="http://schemas.openxmlformats.org/officeDocument/2006/relationships/hyperlink" Target="https://en.wikipedia.org/wiki/Final_good" TargetMode="External"/><Relationship Id="rId2" Type="http://schemas.openxmlformats.org/officeDocument/2006/relationships/slide" Target="../slides/slide20.xml"/><Relationship Id="rId16" Type="http://schemas.openxmlformats.org/officeDocument/2006/relationships/hyperlink" Target="https://en.wikipedia.org/wiki/Gross_domestic_product#cite_note-:1-2" TargetMode="External"/><Relationship Id="rId20" Type="http://schemas.openxmlformats.org/officeDocument/2006/relationships/hyperlink" Target="https://en.wikipedia.org/wiki/Gross_domestic_product#cite_note-4" TargetMode="External"/><Relationship Id="rId1" Type="http://schemas.openxmlformats.org/officeDocument/2006/relationships/notesMaster" Target="../notesMasters/notesMaster1.xml"/><Relationship Id="rId6" Type="http://schemas.openxmlformats.org/officeDocument/2006/relationships/hyperlink" Target="https://en.wikipedia.org/wiki/Currency" TargetMode="External"/><Relationship Id="rId11" Type="http://schemas.openxmlformats.org/officeDocument/2006/relationships/hyperlink" Target="https://en.wikipedia.org/wiki/Hamburger" TargetMode="External"/><Relationship Id="rId5" Type="http://schemas.openxmlformats.org/officeDocument/2006/relationships/hyperlink" Target="https://en.wikipedia.org/wiki/Purchasing_power_parity" TargetMode="External"/><Relationship Id="rId15" Type="http://schemas.openxmlformats.org/officeDocument/2006/relationships/hyperlink" Target="https://en.wikipedia.org/wiki/Market_value" TargetMode="External"/><Relationship Id="rId10" Type="http://schemas.openxmlformats.org/officeDocument/2006/relationships/hyperlink" Target="https://en.wikipedia.org/wiki/Big_Mac" TargetMode="External"/><Relationship Id="rId19" Type="http://schemas.openxmlformats.org/officeDocument/2006/relationships/hyperlink" Target="https://en.wikipedia.org/wiki/Gross_domestic_product#cite_note-:2-3" TargetMode="External"/><Relationship Id="rId4" Type="http://schemas.openxmlformats.org/officeDocument/2006/relationships/hyperlink" Target="https://en.wikipedia.org/wiki/The_Economist" TargetMode="External"/><Relationship Id="rId9" Type="http://schemas.openxmlformats.org/officeDocument/2006/relationships/hyperlink" Target="https://en.wikipedia.org/wiki/Index_(economics)" TargetMode="External"/><Relationship Id="rId14" Type="http://schemas.openxmlformats.org/officeDocument/2006/relationships/hyperlink" Target="https://en.wikipedia.org/wiki/Measurement_in_economics" TargetMode="External"/><Relationship Id="rId22" Type="http://schemas.openxmlformats.org/officeDocument/2006/relationships/hyperlink" Target="https://en.wikipedia.org/wiki/Gross_domestic_product#cite_note-6"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a:t>
            </a:fld>
            <a:endParaRPr lang="en-GB"/>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 3 external </a:t>
            </a:r>
          </a:p>
          <a:p>
            <a:r>
              <a:rPr lang="en-GB" dirty="0"/>
              <a:t>Bottom 2 internal to the Org </a:t>
            </a:r>
          </a:p>
        </p:txBody>
      </p:sp>
      <p:sp>
        <p:nvSpPr>
          <p:cNvPr id="4" name="Slide Number Placeholder 3"/>
          <p:cNvSpPr>
            <a:spLocks noGrp="1"/>
          </p:cNvSpPr>
          <p:nvPr>
            <p:ph type="sldNum" sz="quarter" idx="5"/>
          </p:nvPr>
        </p:nvSpPr>
        <p:spPr/>
        <p:txBody>
          <a:bodyPr/>
          <a:lstStyle/>
          <a:p>
            <a:fld id="{F198CD88-6CC6-4FCE-AAD4-3DFA75E26F71}" type="slidenum">
              <a:rPr lang="en-GB" smtClean="0"/>
              <a:t>3</a:t>
            </a:fld>
            <a:endParaRPr lang="en-GB"/>
          </a:p>
        </p:txBody>
      </p:sp>
    </p:spTree>
    <p:extLst>
      <p:ext uri="{BB962C8B-B14F-4D97-AF65-F5344CB8AC3E}">
        <p14:creationId xmlns:p14="http://schemas.microsoft.com/office/powerpoint/2010/main" val="2327773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4</a:t>
            </a:fld>
            <a:endParaRPr lang="en-GB"/>
          </a:p>
        </p:txBody>
      </p:sp>
    </p:spTree>
    <p:extLst>
      <p:ext uri="{BB962C8B-B14F-4D97-AF65-F5344CB8AC3E}">
        <p14:creationId xmlns:p14="http://schemas.microsoft.com/office/powerpoint/2010/main" val="2871751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9</a:t>
            </a:fld>
            <a:endParaRPr lang="en-GB"/>
          </a:p>
        </p:txBody>
      </p:sp>
    </p:spTree>
    <p:extLst>
      <p:ext uri="{BB962C8B-B14F-4D97-AF65-F5344CB8AC3E}">
        <p14:creationId xmlns:p14="http://schemas.microsoft.com/office/powerpoint/2010/main" val="3098097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7347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noProof="0" dirty="0">
                <a:ln>
                  <a:noFill/>
                </a:ln>
                <a:solidFill>
                  <a:prstClr val="black"/>
                </a:solidFill>
                <a:effectLst/>
                <a:uLnTx/>
                <a:uFillTx/>
                <a:latin typeface="Abadi" panose="020B0604020202020204" pitchFamily="34" charset="0"/>
              </a:rPr>
              <a:t>Type in the </a:t>
            </a:r>
            <a:r>
              <a:rPr kumimoji="0" lang="en-GB" sz="1200" b="0" i="0" u="none" strike="noStrike" kern="0" cap="none" spc="0" normalizeH="0" noProof="0" dirty="0" err="1">
                <a:ln>
                  <a:noFill/>
                </a:ln>
                <a:solidFill>
                  <a:prstClr val="black"/>
                </a:solidFill>
                <a:effectLst/>
                <a:uLnTx/>
                <a:uFillTx/>
                <a:latin typeface="Abadi" panose="020B0604020202020204" pitchFamily="34" charset="0"/>
              </a:rPr>
              <a:t>chatbox</a:t>
            </a:r>
            <a:r>
              <a:rPr kumimoji="0" lang="en-GB" sz="1200" b="0" i="0" u="none" strike="noStrike" kern="0" cap="none" spc="0" normalizeH="0" noProof="0" dirty="0">
                <a:ln>
                  <a:noFill/>
                </a:ln>
                <a:solidFill>
                  <a:prstClr val="black"/>
                </a:solidFill>
                <a:effectLst/>
                <a:uLnTx/>
                <a:uFillTx/>
                <a:latin typeface="Abadi" panose="020B0604020202020204" pitchFamily="34" charset="0"/>
              </a:rPr>
              <a:t> where these brands belong on the strategy clock </a:t>
            </a:r>
            <a:r>
              <a:rPr kumimoji="0" lang="en-GB" sz="1200" b="0" i="0" u="none" strike="noStrike" kern="0" cap="none" spc="0" normalizeH="0" noProof="0" dirty="0" err="1">
                <a:ln>
                  <a:noFill/>
                </a:ln>
                <a:solidFill>
                  <a:prstClr val="black"/>
                </a:solidFill>
                <a:effectLst/>
                <a:uLnTx/>
                <a:uFillTx/>
                <a:latin typeface="Abadi" panose="020B0604020202020204" pitchFamily="34" charset="0"/>
              </a:rPr>
              <a:t>e.g</a:t>
            </a:r>
            <a:r>
              <a:rPr kumimoji="0" lang="en-GB" sz="1200" b="0" i="0" u="none" strike="noStrike" kern="0" cap="none" spc="0" normalizeH="0" noProof="0" dirty="0">
                <a:ln>
                  <a:noFill/>
                </a:ln>
                <a:solidFill>
                  <a:prstClr val="black"/>
                </a:solidFill>
                <a:effectLst/>
                <a:uLnTx/>
                <a:uFillTx/>
                <a:latin typeface="Abadi" panose="020B0604020202020204" pitchFamily="34" charset="0"/>
              </a:rPr>
              <a:t> “1 Lidl, 2 Asda, 2 </a:t>
            </a:r>
            <a:r>
              <a:rPr kumimoji="0" lang="en-GB" sz="1200" b="0" i="0" u="none" strike="noStrike" kern="0" cap="none" spc="0" normalizeH="0" noProof="0" dirty="0" err="1">
                <a:ln>
                  <a:noFill/>
                </a:ln>
                <a:solidFill>
                  <a:prstClr val="black"/>
                </a:solidFill>
                <a:effectLst/>
                <a:uLnTx/>
                <a:uFillTx/>
                <a:latin typeface="Abadi" panose="020B0604020202020204" pitchFamily="34" charset="0"/>
              </a:rPr>
              <a:t>Morrisons</a:t>
            </a:r>
            <a:r>
              <a:rPr kumimoji="0" lang="en-GB" sz="1200" b="0" i="0" u="none" strike="noStrike" kern="0" cap="none" spc="0" normalizeH="0" noProof="0" dirty="0">
                <a:ln>
                  <a:noFill/>
                </a:ln>
                <a:solidFill>
                  <a:prstClr val="black"/>
                </a:solidFill>
                <a:effectLst/>
                <a:uLnTx/>
                <a:uFillTx/>
                <a:latin typeface="Abadi" panose="020B0604020202020204" pitchFamily="34" charset="0"/>
              </a:rPr>
              <a:t> etc.”</a:t>
            </a:r>
            <a:endParaRPr kumimoji="0" lang="en-GB" sz="1200" b="0" i="0" u="none" strike="noStrike" kern="0" cap="none" spc="0" normalizeH="0" baseline="0" noProof="0" dirty="0">
              <a:ln>
                <a:noFill/>
              </a:ln>
              <a:solidFill>
                <a:prstClr val="black"/>
              </a:solidFill>
              <a:effectLst/>
              <a:uLnTx/>
              <a:uFillTx/>
              <a:latin typeface="Abadi"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85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noProof="0" dirty="0">
                <a:ln>
                  <a:noFill/>
                </a:ln>
                <a:solidFill>
                  <a:prstClr val="black"/>
                </a:solidFill>
                <a:effectLst/>
                <a:uLnTx/>
                <a:uFillTx/>
                <a:latin typeface="Abadi" panose="020B0604020202020204" pitchFamily="34" charset="0"/>
              </a:rPr>
              <a:t>Place as many hospitality brands as you know on the clock </a:t>
            </a:r>
            <a:r>
              <a:rPr kumimoji="0" lang="en-GB" sz="1200" b="0" i="0" u="none" strike="noStrike" kern="0" cap="none" spc="0" normalizeH="0" noProof="0" dirty="0" err="1">
                <a:ln>
                  <a:noFill/>
                </a:ln>
                <a:solidFill>
                  <a:prstClr val="black"/>
                </a:solidFill>
                <a:effectLst/>
                <a:uLnTx/>
                <a:uFillTx/>
                <a:latin typeface="Abadi" panose="020B0604020202020204" pitchFamily="34" charset="0"/>
              </a:rPr>
              <a:t>E.g</a:t>
            </a:r>
            <a:r>
              <a:rPr kumimoji="0" lang="en-GB" sz="1200" b="0" i="0" u="none" strike="noStrike" kern="0" cap="none" spc="0" normalizeH="0" noProof="0" dirty="0">
                <a:ln>
                  <a:noFill/>
                </a:ln>
                <a:solidFill>
                  <a:prstClr val="black"/>
                </a:solidFill>
                <a:effectLst/>
                <a:uLnTx/>
                <a:uFillTx/>
                <a:latin typeface="Abadi" panose="020B0604020202020204" pitchFamily="34" charset="0"/>
              </a:rPr>
              <a:t> Moxy- 10 mins</a:t>
            </a:r>
            <a:endParaRPr kumimoji="0" lang="en-GB" sz="1200" b="0" i="0" u="none" strike="noStrike" kern="0" cap="none" spc="0" normalizeH="0" baseline="0" noProof="0" dirty="0">
              <a:ln>
                <a:noFill/>
              </a:ln>
              <a:solidFill>
                <a:prstClr val="black"/>
              </a:solidFill>
              <a:effectLst/>
              <a:uLnTx/>
              <a:uFillTx/>
              <a:latin typeface="Abadi"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488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8691B12-2670-42E4-948A-0503B91802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170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2518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In Groups make a mind map of hotel brands (You choose the variables ‘X’/‘Y’ what do you think customers value most about hotels) use the White board function on Teams to create and save the mind map to share with the class. 15 mins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DAE43B-24CD-4CA3-B3BB-D0A2FFE981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4175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82593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Antitrust laws are </a:t>
            </a:r>
            <a:r>
              <a:rPr lang="en-GB" b="0" i="0" dirty="0">
                <a:solidFill>
                  <a:srgbClr val="040C28"/>
                </a:solidFill>
                <a:effectLst/>
                <a:latin typeface="Google Sans"/>
              </a:rPr>
              <a:t>regulations that encourage competition by limiting the market power of any particular firm</a:t>
            </a:r>
            <a:r>
              <a:rPr lang="en-GB" b="0" i="0" dirty="0">
                <a:solidFill>
                  <a:srgbClr val="202124"/>
                </a:solidFill>
                <a:effectLst/>
                <a:latin typeface="Google Sans"/>
              </a:rPr>
              <a:t>. This often involves ensuring that mergers and acquisitions don't overly concentrate market power or form monopolies, as well as breaking up firms that have become monopolies.</a:t>
            </a:r>
          </a:p>
          <a:p>
            <a:endParaRPr lang="en-GB" b="0" i="0" dirty="0">
              <a:solidFill>
                <a:srgbClr val="202124"/>
              </a:solidFill>
              <a:effectLst/>
              <a:latin typeface="Google Sans"/>
            </a:endParaRPr>
          </a:p>
          <a:p>
            <a:r>
              <a:rPr lang="en-GB" b="0" i="0" dirty="0">
                <a:solidFill>
                  <a:srgbClr val="4D5156"/>
                </a:solidFill>
                <a:effectLst/>
                <a:latin typeface="arial" panose="020B0604020202020204" pitchFamily="34" charset="0"/>
              </a:rPr>
              <a:t>As the eyes and ears of the public, journalists must be able to report upon matters of public interest ..</a:t>
            </a:r>
          </a:p>
          <a:p>
            <a:endParaRPr lang="en-GB" b="0" i="0" dirty="0">
              <a:solidFill>
                <a:srgbClr val="4D5156"/>
              </a:solidFill>
              <a:effectLst/>
              <a:latin typeface="arial" panose="020B0604020202020204" pitchFamily="34" charset="0"/>
            </a:endParaRPr>
          </a:p>
          <a:p>
            <a:r>
              <a:rPr lang="en-GB" b="0" i="0" dirty="0">
                <a:solidFill>
                  <a:srgbClr val="202122"/>
                </a:solidFill>
                <a:effectLst/>
                <a:latin typeface="Arial" panose="020B0604020202020204" pitchFamily="34" charset="0"/>
              </a:rPr>
              <a:t>he </a:t>
            </a:r>
            <a:r>
              <a:rPr lang="en-GB" b="1" i="0" dirty="0">
                <a:solidFill>
                  <a:srgbClr val="202122"/>
                </a:solidFill>
                <a:effectLst/>
                <a:latin typeface="Arial" panose="020B0604020202020204" pitchFamily="34" charset="0"/>
              </a:rPr>
              <a:t>Big Mac Index</a:t>
            </a:r>
            <a:r>
              <a:rPr lang="en-GB" b="0" i="0" dirty="0">
                <a:solidFill>
                  <a:srgbClr val="202122"/>
                </a:solidFill>
                <a:effectLst/>
                <a:latin typeface="Arial" panose="020B0604020202020204" pitchFamily="34" charset="0"/>
              </a:rPr>
              <a:t> is a </a:t>
            </a:r>
            <a:r>
              <a:rPr lang="en-GB" b="0" i="0" u="none" strike="noStrike" dirty="0">
                <a:solidFill>
                  <a:srgbClr val="3366CC"/>
                </a:solidFill>
                <a:effectLst/>
                <a:latin typeface="Arial" panose="020B0604020202020204" pitchFamily="34" charset="0"/>
                <a:hlinkClick r:id="rId3" tooltip="Price index"/>
              </a:rPr>
              <a:t>price index</a:t>
            </a:r>
            <a:r>
              <a:rPr lang="en-GB" b="0" i="0" dirty="0">
                <a:solidFill>
                  <a:srgbClr val="202122"/>
                </a:solidFill>
                <a:effectLst/>
                <a:latin typeface="Arial" panose="020B0604020202020204" pitchFamily="34" charset="0"/>
              </a:rPr>
              <a:t> published since 1986 by </a:t>
            </a:r>
            <a:r>
              <a:rPr lang="en-GB" b="0" i="1" u="none" strike="noStrike" dirty="0">
                <a:solidFill>
                  <a:srgbClr val="3366CC"/>
                </a:solidFill>
                <a:effectLst/>
                <a:latin typeface="Arial" panose="020B0604020202020204" pitchFamily="34" charset="0"/>
                <a:hlinkClick r:id="rId4" tooltip="The Economist"/>
              </a:rPr>
              <a:t>The Economist</a:t>
            </a:r>
            <a:r>
              <a:rPr lang="en-GB" b="0" i="0" dirty="0">
                <a:solidFill>
                  <a:srgbClr val="202122"/>
                </a:solidFill>
                <a:effectLst/>
                <a:latin typeface="Arial" panose="020B0604020202020204" pitchFamily="34" charset="0"/>
              </a:rPr>
              <a:t> as an informal way of measuring the </a:t>
            </a:r>
            <a:r>
              <a:rPr lang="en-GB" b="0" i="0" u="none" strike="noStrike" dirty="0">
                <a:solidFill>
                  <a:srgbClr val="3366CC"/>
                </a:solidFill>
                <a:effectLst/>
                <a:latin typeface="Arial" panose="020B0604020202020204" pitchFamily="34" charset="0"/>
                <a:hlinkClick r:id="rId5" tooltip="Purchasing power parity"/>
              </a:rPr>
              <a:t>purchasing power parity</a:t>
            </a:r>
            <a:r>
              <a:rPr lang="en-GB" b="0" i="0" dirty="0">
                <a:solidFill>
                  <a:srgbClr val="202122"/>
                </a:solidFill>
                <a:effectLst/>
                <a:latin typeface="Arial" panose="020B0604020202020204" pitchFamily="34" charset="0"/>
              </a:rPr>
              <a:t> (PPP) between two </a:t>
            </a:r>
            <a:r>
              <a:rPr lang="en-GB" b="0" i="0" u="none" strike="noStrike" dirty="0">
                <a:solidFill>
                  <a:srgbClr val="3366CC"/>
                </a:solidFill>
                <a:effectLst/>
                <a:latin typeface="Arial" panose="020B0604020202020204" pitchFamily="34" charset="0"/>
                <a:hlinkClick r:id="rId6" tooltip="Currency"/>
              </a:rPr>
              <a:t>currencies</a:t>
            </a:r>
            <a:r>
              <a:rPr lang="en-GB" b="0" i="0" dirty="0">
                <a:solidFill>
                  <a:srgbClr val="202122"/>
                </a:solidFill>
                <a:effectLst/>
                <a:latin typeface="Arial" panose="020B0604020202020204" pitchFamily="34" charset="0"/>
              </a:rPr>
              <a:t> and providing a test of the extent to which market </a:t>
            </a:r>
            <a:r>
              <a:rPr lang="en-GB" b="0" i="0" u="none" strike="noStrike" dirty="0">
                <a:solidFill>
                  <a:srgbClr val="3366CC"/>
                </a:solidFill>
                <a:effectLst/>
                <a:latin typeface="Arial" panose="020B0604020202020204" pitchFamily="34" charset="0"/>
                <a:hlinkClick r:id="rId7" tooltip="Exchange rate"/>
              </a:rPr>
              <a:t>exchange rates</a:t>
            </a:r>
            <a:r>
              <a:rPr lang="en-GB" b="0" i="0" dirty="0">
                <a:solidFill>
                  <a:srgbClr val="202122"/>
                </a:solidFill>
                <a:effectLst/>
                <a:latin typeface="Arial" panose="020B0604020202020204" pitchFamily="34" charset="0"/>
              </a:rPr>
              <a:t> result in goods costing the same in different countries. It "seeks to make exchange-rate theory a bit more digestible."</a:t>
            </a:r>
            <a:r>
              <a:rPr lang="en-GB" b="0" i="0" u="none" strike="noStrike" baseline="30000" dirty="0">
                <a:solidFill>
                  <a:srgbClr val="3366CC"/>
                </a:solidFill>
                <a:effectLst/>
                <a:latin typeface="Arial" panose="020B0604020202020204" pitchFamily="34" charset="0"/>
                <a:hlinkClick r:id="rId8"/>
              </a:rPr>
              <a:t>[1]</a:t>
            </a:r>
            <a:r>
              <a:rPr lang="en-GB" b="0" i="0" dirty="0">
                <a:solidFill>
                  <a:srgbClr val="202122"/>
                </a:solidFill>
                <a:effectLst/>
                <a:latin typeface="Arial" panose="020B0604020202020204" pitchFamily="34" charset="0"/>
              </a:rPr>
              <a:t> The </a:t>
            </a:r>
            <a:r>
              <a:rPr lang="en-GB" b="0" i="0" u="none" strike="noStrike" dirty="0">
                <a:solidFill>
                  <a:srgbClr val="3366CC"/>
                </a:solidFill>
                <a:effectLst/>
                <a:latin typeface="Arial" panose="020B0604020202020204" pitchFamily="34" charset="0"/>
                <a:hlinkClick r:id="rId9" tooltip="Index (economics)"/>
              </a:rPr>
              <a:t>index</a:t>
            </a:r>
            <a:r>
              <a:rPr lang="en-GB" b="0" i="0" dirty="0">
                <a:solidFill>
                  <a:srgbClr val="202122"/>
                </a:solidFill>
                <a:effectLst/>
                <a:latin typeface="Arial" panose="020B0604020202020204" pitchFamily="34" charset="0"/>
              </a:rPr>
              <a:t> compares the relative price worldwide to purchase the </a:t>
            </a:r>
            <a:r>
              <a:rPr lang="en-GB" b="0" i="0" u="none" strike="noStrike" dirty="0">
                <a:solidFill>
                  <a:srgbClr val="3366CC"/>
                </a:solidFill>
                <a:effectLst/>
                <a:latin typeface="Arial" panose="020B0604020202020204" pitchFamily="34" charset="0"/>
                <a:hlinkClick r:id="rId10" tooltip="Big Mac"/>
              </a:rPr>
              <a:t>Big Mac</a:t>
            </a:r>
            <a:r>
              <a:rPr lang="en-GB" b="0" i="0" dirty="0">
                <a:solidFill>
                  <a:srgbClr val="202122"/>
                </a:solidFill>
                <a:effectLst/>
                <a:latin typeface="Arial" panose="020B0604020202020204" pitchFamily="34" charset="0"/>
              </a:rPr>
              <a:t>, a </a:t>
            </a:r>
            <a:r>
              <a:rPr lang="en-GB" b="0" i="0" u="none" strike="noStrike" dirty="0">
                <a:solidFill>
                  <a:srgbClr val="3366CC"/>
                </a:solidFill>
                <a:effectLst/>
                <a:latin typeface="Arial" panose="020B0604020202020204" pitchFamily="34" charset="0"/>
                <a:hlinkClick r:id="rId11" tooltip="Hamburger"/>
              </a:rPr>
              <a:t>hamburger</a:t>
            </a:r>
            <a:r>
              <a:rPr lang="en-GB" b="0" i="0" dirty="0">
                <a:solidFill>
                  <a:srgbClr val="202122"/>
                </a:solidFill>
                <a:effectLst/>
                <a:latin typeface="Arial" panose="020B0604020202020204" pitchFamily="34" charset="0"/>
              </a:rPr>
              <a:t> sold at </a:t>
            </a:r>
            <a:r>
              <a:rPr lang="en-GB" b="0" i="0" u="none" strike="noStrike" dirty="0">
                <a:solidFill>
                  <a:srgbClr val="3366CC"/>
                </a:solidFill>
                <a:effectLst/>
                <a:latin typeface="Arial" panose="020B0604020202020204" pitchFamily="34" charset="0"/>
                <a:hlinkClick r:id="rId12" tooltip="McDonald's"/>
              </a:rPr>
              <a:t>McDonald's</a:t>
            </a:r>
            <a:r>
              <a:rPr lang="en-GB" b="0" i="0" dirty="0">
                <a:solidFill>
                  <a:srgbClr val="202122"/>
                </a:solidFill>
                <a:effectLst/>
                <a:latin typeface="Arial" panose="020B0604020202020204" pitchFamily="34" charset="0"/>
              </a:rPr>
              <a:t> restaurants.</a:t>
            </a:r>
            <a:endParaRPr lang="en-GB" b="0" i="0" dirty="0">
              <a:solidFill>
                <a:srgbClr val="4D5156"/>
              </a:solidFill>
              <a:effectLst/>
              <a:latin typeface="arial" panose="020B0604020202020204" pitchFamily="34" charset="0"/>
            </a:endParaRPr>
          </a:p>
          <a:p>
            <a:endParaRPr lang="en-GB" b="0" i="0" dirty="0">
              <a:solidFill>
                <a:srgbClr val="4D5156"/>
              </a:solidFill>
              <a:effectLst/>
              <a:latin typeface="arial" panose="020B0604020202020204" pitchFamily="34" charset="0"/>
            </a:endParaRPr>
          </a:p>
          <a:p>
            <a:r>
              <a:rPr lang="en-GB" b="1" i="0" dirty="0">
                <a:solidFill>
                  <a:srgbClr val="202122"/>
                </a:solidFill>
                <a:effectLst/>
                <a:latin typeface="Arial" panose="020B0604020202020204" pitchFamily="34" charset="0"/>
              </a:rPr>
              <a:t>Gross domestic product</a:t>
            </a:r>
            <a:r>
              <a:rPr lang="en-GB" b="0" i="0" dirty="0">
                <a:solidFill>
                  <a:srgbClr val="202122"/>
                </a:solidFill>
                <a:effectLst/>
                <a:latin typeface="Arial" panose="020B0604020202020204" pitchFamily="34" charset="0"/>
              </a:rPr>
              <a:t> (</a:t>
            </a:r>
            <a:r>
              <a:rPr lang="en-GB" b="1" i="0" dirty="0">
                <a:solidFill>
                  <a:srgbClr val="202122"/>
                </a:solidFill>
                <a:effectLst/>
                <a:latin typeface="Arial" panose="020B0604020202020204" pitchFamily="34" charset="0"/>
              </a:rPr>
              <a:t>GDP</a:t>
            </a:r>
            <a:r>
              <a:rPr lang="en-GB" b="0" i="0" dirty="0">
                <a:solidFill>
                  <a:srgbClr val="202122"/>
                </a:solidFill>
                <a:effectLst/>
                <a:latin typeface="Arial" panose="020B0604020202020204" pitchFamily="34" charset="0"/>
              </a:rPr>
              <a:t>) is a </a:t>
            </a:r>
            <a:r>
              <a:rPr lang="en-GB" b="0" i="0" u="none" strike="noStrike" dirty="0">
                <a:solidFill>
                  <a:srgbClr val="3366CC"/>
                </a:solidFill>
                <a:effectLst/>
                <a:latin typeface="Arial" panose="020B0604020202020204" pitchFamily="34" charset="0"/>
                <a:hlinkClick r:id="rId13" tooltip="Money"/>
              </a:rPr>
              <a:t>monetary</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14" tooltip="Measurement in economics"/>
              </a:rPr>
              <a:t>measure</a:t>
            </a:r>
            <a:r>
              <a:rPr lang="en-GB" b="0" i="0" dirty="0">
                <a:solidFill>
                  <a:srgbClr val="202122"/>
                </a:solidFill>
                <a:effectLst/>
                <a:latin typeface="Arial" panose="020B0604020202020204" pitchFamily="34" charset="0"/>
              </a:rPr>
              <a:t> of the </a:t>
            </a:r>
            <a:r>
              <a:rPr lang="en-GB" b="0" i="0" u="none" strike="noStrike" dirty="0">
                <a:solidFill>
                  <a:srgbClr val="3366CC"/>
                </a:solidFill>
                <a:effectLst/>
                <a:latin typeface="Arial" panose="020B0604020202020204" pitchFamily="34" charset="0"/>
                <a:hlinkClick r:id="rId15" tooltip="Market value"/>
              </a:rPr>
              <a:t>market value</a:t>
            </a:r>
            <a:r>
              <a:rPr lang="en-GB" b="0" i="0" u="none" strike="noStrike" baseline="30000" dirty="0">
                <a:solidFill>
                  <a:srgbClr val="3366CC"/>
                </a:solidFill>
                <a:effectLst/>
                <a:latin typeface="Arial" panose="020B0604020202020204" pitchFamily="34" charset="0"/>
                <a:hlinkClick r:id="rId16"/>
              </a:rPr>
              <a:t>[2]</a:t>
            </a:r>
            <a:r>
              <a:rPr lang="en-GB" b="0" i="0" dirty="0">
                <a:solidFill>
                  <a:srgbClr val="202122"/>
                </a:solidFill>
                <a:effectLst/>
                <a:latin typeface="Arial" panose="020B0604020202020204" pitchFamily="34" charset="0"/>
              </a:rPr>
              <a:t> of all the </a:t>
            </a:r>
            <a:r>
              <a:rPr lang="en-GB" b="0" i="0" u="none" strike="noStrike" dirty="0">
                <a:solidFill>
                  <a:srgbClr val="3366CC"/>
                </a:solidFill>
                <a:effectLst/>
                <a:latin typeface="Arial" panose="020B0604020202020204" pitchFamily="34" charset="0"/>
                <a:hlinkClick r:id="rId17" tooltip="Final good"/>
              </a:rPr>
              <a:t>final goods</a:t>
            </a:r>
            <a:r>
              <a:rPr lang="en-GB" b="0" i="0" dirty="0">
                <a:solidFill>
                  <a:srgbClr val="202122"/>
                </a:solidFill>
                <a:effectLst/>
                <a:latin typeface="Arial" panose="020B0604020202020204" pitchFamily="34" charset="0"/>
              </a:rPr>
              <a:t> and services produced in a specific time period by a </a:t>
            </a:r>
            <a:r>
              <a:rPr lang="en-GB" b="0" i="0" u="none" strike="noStrike" dirty="0">
                <a:solidFill>
                  <a:srgbClr val="3366CC"/>
                </a:solidFill>
                <a:effectLst/>
                <a:latin typeface="Arial" panose="020B0604020202020204" pitchFamily="34" charset="0"/>
                <a:hlinkClick r:id="rId18" tooltip="Country"/>
              </a:rPr>
              <a:t>country</a:t>
            </a:r>
            <a:r>
              <a:rPr lang="en-GB" b="0" i="0" u="none" strike="noStrike" baseline="30000" dirty="0">
                <a:solidFill>
                  <a:srgbClr val="3366CC"/>
                </a:solidFill>
                <a:effectLst/>
                <a:latin typeface="Arial" panose="020B0604020202020204" pitchFamily="34" charset="0"/>
                <a:hlinkClick r:id="rId19"/>
              </a:rPr>
              <a:t>[3]</a:t>
            </a:r>
            <a:r>
              <a:rPr lang="en-GB" b="0" i="0" dirty="0">
                <a:solidFill>
                  <a:srgbClr val="202122"/>
                </a:solidFill>
                <a:effectLst/>
                <a:latin typeface="Arial" panose="020B0604020202020204" pitchFamily="34" charset="0"/>
              </a:rPr>
              <a:t> or countries.</a:t>
            </a:r>
            <a:r>
              <a:rPr lang="en-GB" b="0" i="0" u="none" strike="noStrike" baseline="30000" dirty="0">
                <a:solidFill>
                  <a:srgbClr val="3366CC"/>
                </a:solidFill>
                <a:effectLst/>
                <a:latin typeface="Arial" panose="020B0604020202020204" pitchFamily="34" charset="0"/>
                <a:hlinkClick r:id="rId20"/>
              </a:rPr>
              <a:t>[4]</a:t>
            </a:r>
            <a:r>
              <a:rPr lang="en-GB" b="0" i="0" u="none" strike="noStrike" baseline="30000" dirty="0">
                <a:solidFill>
                  <a:srgbClr val="3366CC"/>
                </a:solidFill>
                <a:effectLst/>
                <a:latin typeface="Arial" panose="020B0604020202020204" pitchFamily="34" charset="0"/>
                <a:hlinkClick r:id="rId21"/>
              </a:rPr>
              <a:t>[5]</a:t>
            </a:r>
            <a:r>
              <a:rPr lang="en-GB" b="0" i="0" u="none" strike="noStrike" baseline="30000" dirty="0">
                <a:solidFill>
                  <a:srgbClr val="3366CC"/>
                </a:solidFill>
                <a:effectLst/>
                <a:latin typeface="Arial" panose="020B0604020202020204" pitchFamily="34" charset="0"/>
                <a:hlinkClick r:id="rId22"/>
              </a:rPr>
              <a:t>[6]</a:t>
            </a:r>
            <a:r>
              <a:rPr lang="en-GB" b="0" i="0" dirty="0">
                <a:solidFill>
                  <a:srgbClr val="202122"/>
                </a:solidFill>
                <a:effectLst/>
                <a:latin typeface="Arial" panose="020B0604020202020204" pitchFamily="34" charset="0"/>
              </a:rPr>
              <a:t> GDP is most often used by the government of a single country to measure its economic health</a:t>
            </a:r>
            <a:endParaRPr lang="en-GB" b="0" i="0" dirty="0">
              <a:solidFill>
                <a:srgbClr val="202124"/>
              </a:solidFill>
              <a:effectLst/>
              <a:latin typeface="Google Sans"/>
            </a:endParaRP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20</a:t>
            </a:fld>
            <a:endParaRPr lang="en-GB"/>
          </a:p>
        </p:txBody>
      </p:sp>
    </p:spTree>
    <p:extLst>
      <p:ext uri="{BB962C8B-B14F-4D97-AF65-F5344CB8AC3E}">
        <p14:creationId xmlns:p14="http://schemas.microsoft.com/office/powerpoint/2010/main" val="2946064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Mary Bitner, Bernard booms</a:t>
            </a:r>
          </a:p>
        </p:txBody>
      </p:sp>
      <p:sp>
        <p:nvSpPr>
          <p:cNvPr id="4" name="Slide Number Placeholder 3"/>
          <p:cNvSpPr>
            <a:spLocks noGrp="1"/>
          </p:cNvSpPr>
          <p:nvPr>
            <p:ph type="sldNum" sz="quarter" idx="5"/>
          </p:nvPr>
        </p:nvSpPr>
        <p:spPr/>
        <p:txBody>
          <a:bodyPr/>
          <a:lstStyle/>
          <a:p>
            <a:fld id="{C61AA1B0-6674-47E2-A806-BB52131062EA}" type="slidenum">
              <a:rPr lang="en-GB" smtClean="0"/>
              <a:t>22</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198CD88-6CC6-4FCE-AAD4-3DFA75E26F71}" type="slidenum">
              <a:rPr lang="en-GB" smtClean="0"/>
              <a:t>23</a:t>
            </a:fld>
            <a:endParaRPr lang="en-GB"/>
          </a:p>
        </p:txBody>
      </p:sp>
    </p:spTree>
    <p:extLst>
      <p:ext uri="{BB962C8B-B14F-4D97-AF65-F5344CB8AC3E}">
        <p14:creationId xmlns:p14="http://schemas.microsoft.com/office/powerpoint/2010/main" val="2651262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24</a:t>
            </a:fld>
            <a:endParaRPr lang="en-GB"/>
          </a:p>
        </p:txBody>
      </p:sp>
    </p:spTree>
    <p:extLst>
      <p:ext uri="{BB962C8B-B14F-4D97-AF65-F5344CB8AC3E}">
        <p14:creationId xmlns:p14="http://schemas.microsoft.com/office/powerpoint/2010/main" val="2057146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latin typeface="+mj-lt"/>
              <a:ea typeface="+mj-ea"/>
              <a:cs typeface="+mj-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48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16805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40557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2012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720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1407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6146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3360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08003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26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08600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57813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2085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8863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33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6084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389663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571077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8157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72192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8581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0643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66787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713037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691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95794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11/21/2023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48411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11/21/2023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723385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89253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60248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629900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392351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89351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427179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284670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883599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394143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505410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982668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00829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411419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049229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0441799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74309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99720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870566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39796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988676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668421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17215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123348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334380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180342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7052223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78099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693790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270534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49010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849600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1779589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67768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84726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8078345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41529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238571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0468822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12656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4.png"/><Relationship Id="rId5" Type="http://schemas.openxmlformats.org/officeDocument/2006/relationships/theme" Target="../theme/theme5.xml"/><Relationship Id="rId4"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5.png"/><Relationship Id="rId5" Type="http://schemas.openxmlformats.org/officeDocument/2006/relationships/theme" Target="../theme/theme6.xml"/><Relationship Id="rId4" Type="http://schemas.openxmlformats.org/officeDocument/2006/relationships/slideLayout" Target="../slideLayouts/slideLayout23.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theme" Target="../theme/theme7.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6.pn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8.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3.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9.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image" Target="../media/image1.png"/><Relationship Id="rId5" Type="http://schemas.openxmlformats.org/officeDocument/2006/relationships/theme" Target="../theme/theme10.xml"/><Relationship Id="rId4" Type="http://schemas.openxmlformats.org/officeDocument/2006/relationships/slideLayout" Target="../slideLayouts/slideLayout5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7.jp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11.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1864577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71363614"/>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150792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8894753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920094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5477319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2704354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83002526"/>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6160420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01733664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23B94FF-6833-4150-B52F-AB6D12486CCC}" type="datetimeFigureOut">
              <a:rPr lang="en-GB" smtClean="0"/>
              <a:t>21/11/2023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C20F748-D3DF-4D63-A446-51EC2CA6F31B}" type="slidenum">
              <a:rPr lang="en-GB" smtClean="0"/>
              <a:t>‹#›</a:t>
            </a:fld>
            <a:endParaRPr lang="en-GB"/>
          </a:p>
        </p:txBody>
      </p:sp>
    </p:spTree>
    <p:extLst>
      <p:ext uri="{BB962C8B-B14F-4D97-AF65-F5344CB8AC3E}">
        <p14:creationId xmlns:p14="http://schemas.microsoft.com/office/powerpoint/2010/main" val="3034331482"/>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9.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6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57.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christopherdombres/4507954714/" TargetMode="External"/><Relationship Id="rId2" Type="http://schemas.openxmlformats.org/officeDocument/2006/relationships/image" Target="../media/image14.jpg"/><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9.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5.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57.xml"/><Relationship Id="rId5" Type="http://schemas.openxmlformats.org/officeDocument/2006/relationships/comments" Target="../comments/comment1.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9.xml"/></Relationships>
</file>

<file path=ppt/slides/_rels/slide12.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57.xml"/><Relationship Id="rId6" Type="http://schemas.openxmlformats.org/officeDocument/2006/relationships/image" Target="../media/image39.png"/><Relationship Id="rId11" Type="http://schemas.openxmlformats.org/officeDocument/2006/relationships/image" Target="../media/image44.jpeg"/><Relationship Id="rId5" Type="http://schemas.openxmlformats.org/officeDocument/2006/relationships/image" Target="../media/image38.jpe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13.xml.rels><?xml version="1.0" encoding="UTF-8" standalone="yes"?>
<Relationships xmlns="http://schemas.openxmlformats.org/package/2006/relationships"><Relationship Id="rId8" Type="http://schemas.openxmlformats.org/officeDocument/2006/relationships/image" Target="../media/image49.jpeg"/><Relationship Id="rId13" Type="http://schemas.openxmlformats.org/officeDocument/2006/relationships/image" Target="../media/image54.png"/><Relationship Id="rId3" Type="http://schemas.openxmlformats.org/officeDocument/2006/relationships/image" Target="../media/image13.png"/><Relationship Id="rId7" Type="http://schemas.openxmlformats.org/officeDocument/2006/relationships/image" Target="../media/image48.jpeg"/><Relationship Id="rId12" Type="http://schemas.openxmlformats.org/officeDocument/2006/relationships/image" Target="../media/image53.png"/><Relationship Id="rId2" Type="http://schemas.openxmlformats.org/officeDocument/2006/relationships/notesSlide" Target="../notesSlides/notesSlide7.xml"/><Relationship Id="rId16" Type="http://schemas.openxmlformats.org/officeDocument/2006/relationships/image" Target="../media/image57.png"/><Relationship Id="rId1" Type="http://schemas.openxmlformats.org/officeDocument/2006/relationships/slideLayout" Target="../slideLayouts/slideLayout62.xml"/><Relationship Id="rId6" Type="http://schemas.openxmlformats.org/officeDocument/2006/relationships/image" Target="../media/image47.png"/><Relationship Id="rId11" Type="http://schemas.openxmlformats.org/officeDocument/2006/relationships/image" Target="../media/image52.png"/><Relationship Id="rId5" Type="http://schemas.openxmlformats.org/officeDocument/2006/relationships/image" Target="../media/image46.png"/><Relationship Id="rId15" Type="http://schemas.openxmlformats.org/officeDocument/2006/relationships/image" Target="../media/image56.png"/><Relationship Id="rId10" Type="http://schemas.openxmlformats.org/officeDocument/2006/relationships/image" Target="../media/image51.jpeg"/><Relationship Id="rId4" Type="http://schemas.openxmlformats.org/officeDocument/2006/relationships/image" Target="../media/image45.png"/><Relationship Id="rId9" Type="http://schemas.openxmlformats.org/officeDocument/2006/relationships/image" Target="../media/image50.png"/><Relationship Id="rId14" Type="http://schemas.openxmlformats.org/officeDocument/2006/relationships/image" Target="../media/image55.png"/></Relationships>
</file>

<file path=ppt/slides/_rels/slide1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8.xml"/><Relationship Id="rId1" Type="http://schemas.openxmlformats.org/officeDocument/2006/relationships/slideLayout" Target="../slideLayouts/slideLayout57.xml"/><Relationship Id="rId4" Type="http://schemas.openxmlformats.org/officeDocument/2006/relationships/image" Target="../media/image59.png"/></Relationships>
</file>

<file path=ppt/slides/_rels/slide1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9.xml"/><Relationship Id="rId1" Type="http://schemas.openxmlformats.org/officeDocument/2006/relationships/slideLayout" Target="../slideLayouts/slideLayout59.xml"/></Relationships>
</file>

<file path=ppt/slides/_rels/slide1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0.xml"/><Relationship Id="rId1" Type="http://schemas.openxmlformats.org/officeDocument/2006/relationships/slideLayout" Target="../slideLayouts/slideLayout59.xml"/><Relationship Id="rId4" Type="http://schemas.openxmlformats.org/officeDocument/2006/relationships/image" Target="../media/image62.png"/></Relationships>
</file>

<file path=ppt/slides/_rels/slide17.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62.xml"/></Relationships>
</file>

<file path=ppt/slides/_rels/slide1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11.png"/><Relationship Id="rId1" Type="http://schemas.openxmlformats.org/officeDocument/2006/relationships/slideLayout" Target="../slideLayouts/slideLayout59.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1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1.xml"/><Relationship Id="rId1" Type="http://schemas.openxmlformats.org/officeDocument/2006/relationships/slideLayout" Target="../slideLayouts/slideLayout59.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image" Target="../media/image72.png"/><Relationship Id="rId3" Type="http://schemas.openxmlformats.org/officeDocument/2006/relationships/image" Target="../media/image11.png"/><Relationship Id="rId7" Type="http://schemas.openxmlformats.org/officeDocument/2006/relationships/diagramLayout" Target="../diagrams/layout2.xml"/><Relationship Id="rId12" Type="http://schemas.openxmlformats.org/officeDocument/2006/relationships/image" Target="../media/image71.png"/><Relationship Id="rId2" Type="http://schemas.openxmlformats.org/officeDocument/2006/relationships/notesSlide" Target="../notesSlides/notesSlide12.xml"/><Relationship Id="rId1" Type="http://schemas.openxmlformats.org/officeDocument/2006/relationships/slideLayout" Target="../slideLayouts/slideLayout59.xml"/><Relationship Id="rId6" Type="http://schemas.openxmlformats.org/officeDocument/2006/relationships/diagramData" Target="../diagrams/data2.xml"/><Relationship Id="rId11" Type="http://schemas.openxmlformats.org/officeDocument/2006/relationships/image" Target="../media/image70.png"/><Relationship Id="rId5" Type="http://schemas.openxmlformats.org/officeDocument/2006/relationships/image" Target="../media/image69.jpeg"/><Relationship Id="rId15" Type="http://schemas.openxmlformats.org/officeDocument/2006/relationships/image" Target="../media/image74.png"/><Relationship Id="rId10" Type="http://schemas.microsoft.com/office/2007/relationships/diagramDrawing" Target="../diagrams/drawing2.xml"/><Relationship Id="rId4" Type="http://schemas.openxmlformats.org/officeDocument/2006/relationships/hyperlink" Target="http://www.cipd.co.uk/" TargetMode="External"/><Relationship Id="rId9" Type="http://schemas.openxmlformats.org/officeDocument/2006/relationships/diagramColors" Target="../diagrams/colors2.xml"/><Relationship Id="rId14" Type="http://schemas.openxmlformats.org/officeDocument/2006/relationships/image" Target="../media/image7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75.png"/><Relationship Id="rId7" Type="http://schemas.openxmlformats.org/officeDocument/2006/relationships/diagramData" Target="../diagrams/data3.xml"/><Relationship Id="rId2" Type="http://schemas.openxmlformats.org/officeDocument/2006/relationships/notesSlide" Target="../notesSlides/notesSlide13.xml"/><Relationship Id="rId1" Type="http://schemas.openxmlformats.org/officeDocument/2006/relationships/slideLayout" Target="../slideLayouts/slideLayout57.xml"/><Relationship Id="rId6" Type="http://schemas.openxmlformats.org/officeDocument/2006/relationships/image" Target="../media/image78.png"/><Relationship Id="rId11" Type="http://schemas.microsoft.com/office/2007/relationships/diagramDrawing" Target="../diagrams/drawing3.xml"/><Relationship Id="rId5" Type="http://schemas.openxmlformats.org/officeDocument/2006/relationships/image" Target="../media/image77.jpeg"/><Relationship Id="rId10" Type="http://schemas.openxmlformats.org/officeDocument/2006/relationships/diagramColors" Target="../diagrams/colors3.xml"/><Relationship Id="rId4" Type="http://schemas.openxmlformats.org/officeDocument/2006/relationships/image" Target="../media/image76.jpeg"/><Relationship Id="rId9"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14.xml"/><Relationship Id="rId1" Type="http://schemas.openxmlformats.org/officeDocument/2006/relationships/slideLayout" Target="../slideLayouts/slideLayout57.xml"/></Relationships>
</file>

<file path=ppt/slides/_rels/slide2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15.xml"/><Relationship Id="rId1" Type="http://schemas.openxmlformats.org/officeDocument/2006/relationships/slideLayout" Target="../slideLayouts/slideLayout57.xml"/><Relationship Id="rId4" Type="http://schemas.openxmlformats.org/officeDocument/2006/relationships/image" Target="../media/image84.png"/></Relationships>
</file>

<file path=ppt/slides/_rels/slide2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6.xml"/><Relationship Id="rId1" Type="http://schemas.openxmlformats.org/officeDocument/2006/relationships/slideLayout" Target="../slideLayouts/slideLayout57.xml"/><Relationship Id="rId4" Type="http://schemas.openxmlformats.org/officeDocument/2006/relationships/image" Target="../media/image86.png"/></Relationships>
</file>

<file path=ppt/slides/_rels/slide26.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5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ctrTitle"/>
          </p:nvPr>
        </p:nvSpPr>
        <p:spPr/>
        <p:txBody>
          <a:bodyPr anchor="ctr">
            <a:normAutofit/>
          </a:bodyPr>
          <a:lstStyle/>
          <a:p>
            <a:r>
              <a:rPr lang="en-GB" i="1" dirty="0"/>
              <a:t>Marketing Essentials</a:t>
            </a:r>
            <a:br>
              <a:rPr lang="en-GB" i="1" dirty="0"/>
            </a:br>
            <a:endParaRPr lang="en-GB" dirty="0"/>
          </a:p>
        </p:txBody>
      </p:sp>
      <p:sp>
        <p:nvSpPr>
          <p:cNvPr id="7" name="Subtitle 2">
            <a:extLst>
              <a:ext uri="{FF2B5EF4-FFF2-40B4-BE49-F238E27FC236}">
                <a16:creationId xmlns:a16="http://schemas.microsoft.com/office/drawing/2014/main" id="{1BF92EB5-329F-E6FF-CEE5-7AF86552068D}"/>
              </a:ext>
            </a:extLst>
          </p:cNvPr>
          <p:cNvSpPr>
            <a:spLocks noGrp="1"/>
          </p:cNvSpPr>
          <p:nvPr>
            <p:ph type="subTitle" idx="1"/>
          </p:nvPr>
        </p:nvSpPr>
        <p:spPr/>
        <p:txBody>
          <a:bodyPr/>
          <a:lstStyle/>
          <a:p>
            <a:r>
              <a:rPr lang="en-US" dirty="0"/>
              <a:t>BME4003</a:t>
            </a: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p:txBody>
          <a:bodyPr vert="horz" lIns="68580" tIns="34290" rIns="68580" bIns="34290" rtlCol="0" anchor="ctr">
            <a:normAutofit/>
          </a:bodyPr>
          <a:lstStyle/>
          <a:p>
            <a:r>
              <a:rPr lang="en-US" b="1"/>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sz="half" idx="1"/>
          </p:nvPr>
        </p:nvSpPr>
        <p:spPr/>
        <p:txBody>
          <a:bodyPr vert="horz" lIns="68580" tIns="34290" rIns="68580" bIns="34290" rtlCol="0">
            <a:normAutofit/>
          </a:bodyPr>
          <a:lstStyle/>
          <a:p>
            <a:pPr marL="0">
              <a:lnSpc>
                <a:spcPct val="90000"/>
              </a:lnSpc>
            </a:pPr>
            <a:r>
              <a:rPr lang="en-US" sz="2600" dirty="0"/>
              <a:t>Gain an understanding of </a:t>
            </a:r>
            <a:r>
              <a:rPr lang="en-US" sz="2600" b="1" dirty="0"/>
              <a:t>Competitor</a:t>
            </a:r>
            <a:r>
              <a:rPr lang="en-US" sz="2600" dirty="0"/>
              <a:t> positioning analysis tools </a:t>
            </a:r>
          </a:p>
          <a:p>
            <a:pPr marL="0">
              <a:lnSpc>
                <a:spcPct val="90000"/>
              </a:lnSpc>
            </a:pPr>
            <a:r>
              <a:rPr lang="en-US" sz="2600" dirty="0"/>
              <a:t>An examination of </a:t>
            </a:r>
            <a:r>
              <a:rPr lang="en-US" sz="2600" dirty="0" err="1"/>
              <a:t>organisational</a:t>
            </a:r>
            <a:r>
              <a:rPr lang="en-US" sz="2600" dirty="0"/>
              <a:t> partnerships and </a:t>
            </a:r>
            <a:r>
              <a:rPr lang="en-US" sz="2600" b="1" dirty="0"/>
              <a:t>Collaborators</a:t>
            </a:r>
          </a:p>
          <a:p>
            <a:pPr>
              <a:lnSpc>
                <a:spcPct val="90000"/>
              </a:lnSpc>
            </a:pPr>
            <a:r>
              <a:rPr lang="en-US" sz="2600" dirty="0"/>
              <a:t>Apply external analysis tool PESTLE to explore the business </a:t>
            </a:r>
            <a:r>
              <a:rPr lang="en-US" sz="2600" b="1" dirty="0"/>
              <a:t>Climate</a:t>
            </a:r>
          </a:p>
          <a:p>
            <a:pPr>
              <a:lnSpc>
                <a:spcPct val="90000"/>
              </a:lnSpc>
            </a:pPr>
            <a:endParaRPr lang="en-US" sz="2600" b="1" dirty="0"/>
          </a:p>
          <a:p>
            <a:pPr>
              <a:lnSpc>
                <a:spcPct val="90000"/>
              </a:lnSpc>
            </a:pPr>
            <a:r>
              <a:rPr lang="en-US" sz="2600" b="1" dirty="0"/>
              <a:t>The marketing mix in brief.</a:t>
            </a: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24948" r="-2" b="19491"/>
          <a:stretch/>
        </p:blipFill>
        <p:spPr>
          <a:xfrm>
            <a:off x="6197600" y="1600201"/>
            <a:ext cx="5384800" cy="3989040"/>
          </a:xfrm>
          <a:prstGeom prst="rect">
            <a:avLst/>
          </a:prstGeom>
          <a:noFill/>
        </p:spPr>
      </p:pic>
    </p:spTree>
    <p:extLst>
      <p:ext uri="{BB962C8B-B14F-4D97-AF65-F5344CB8AC3E}">
        <p14:creationId xmlns:p14="http://schemas.microsoft.com/office/powerpoint/2010/main" val="294156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does 5Cs situation analysis stand for? Leia aqui: What are the 5 C's  of situation analysis – Fabalabse">
            <a:extLst>
              <a:ext uri="{FF2B5EF4-FFF2-40B4-BE49-F238E27FC236}">
                <a16:creationId xmlns:a16="http://schemas.microsoft.com/office/drawing/2014/main" id="{2F06D2FD-F87D-425D-B269-49E481B40CF0}"/>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tretch>
            <a:fillRect/>
          </a:stretch>
        </p:blipFill>
        <p:spPr bwMode="auto">
          <a:xfrm>
            <a:off x="1173192" y="240133"/>
            <a:ext cx="9445625" cy="5162550"/>
          </a:xfrm>
          <a:prstGeom prst="rect">
            <a:avLst/>
          </a:prstGeom>
          <a:solidFill>
            <a:srgbClr val="FFFFFF"/>
          </a:solidFill>
        </p:spPr>
      </p:pic>
    </p:spTree>
    <p:extLst>
      <p:ext uri="{BB962C8B-B14F-4D97-AF65-F5344CB8AC3E}">
        <p14:creationId xmlns:p14="http://schemas.microsoft.com/office/powerpoint/2010/main" val="3315973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609600" y="274638"/>
            <a:ext cx="10972800" cy="1143000"/>
          </a:xfrm>
        </p:spPr>
        <p:txBody>
          <a:bodyPr anchor="ctr">
            <a:normAutofit/>
          </a:bodyPr>
          <a:lstStyle/>
          <a:p>
            <a:pPr algn="l">
              <a:lnSpc>
                <a:spcPct val="90000"/>
              </a:lnSpc>
            </a:pPr>
            <a:r>
              <a:rPr lang="en-GB" sz="3700" b="1" dirty="0">
                <a:solidFill>
                  <a:schemeClr val="tx2">
                    <a:lumMod val="75000"/>
                  </a:schemeClr>
                </a:solidFill>
              </a:rPr>
              <a:t>       Competitors</a:t>
            </a:r>
            <a:br>
              <a:rPr lang="en-GB" sz="3700" dirty="0"/>
            </a:br>
            <a:endParaRPr lang="en-GB" sz="3700" dirty="0"/>
          </a:p>
        </p:txBody>
      </p:sp>
      <p:sp>
        <p:nvSpPr>
          <p:cNvPr id="3" name="Content Placeholder 2">
            <a:extLst>
              <a:ext uri="{FF2B5EF4-FFF2-40B4-BE49-F238E27FC236}">
                <a16:creationId xmlns:a16="http://schemas.microsoft.com/office/drawing/2014/main" id="{29E030F5-8B5C-4BC1-0C63-F15483E3ED1A}"/>
              </a:ext>
            </a:extLst>
          </p:cNvPr>
          <p:cNvSpPr>
            <a:spLocks/>
          </p:cNvSpPr>
          <p:nvPr/>
        </p:nvSpPr>
        <p:spPr>
          <a:xfrm>
            <a:off x="286964" y="1223991"/>
            <a:ext cx="5348468" cy="2514139"/>
          </a:xfrm>
          <a:prstGeom prst="rect">
            <a:avLst/>
          </a:prstGeom>
        </p:spPr>
        <p:txBody>
          <a:bodyPr/>
          <a:lstStyle/>
          <a:p>
            <a:pPr defTabSz="521208">
              <a:spcAft>
                <a:spcPts val="600"/>
              </a:spcAft>
            </a:pPr>
            <a:r>
              <a:rPr lang="en-GB" sz="2400" b="1" kern="1200" dirty="0">
                <a:solidFill>
                  <a:srgbClr val="000000"/>
                </a:solidFill>
                <a:latin typeface="+mn-lt"/>
                <a:ea typeface="+mn-ea"/>
                <a:cs typeface="+mn-cs"/>
              </a:rPr>
              <a:t>‘Positioning’</a:t>
            </a:r>
          </a:p>
          <a:p>
            <a:pPr defTabSz="521208">
              <a:spcAft>
                <a:spcPts val="600"/>
              </a:spcAft>
            </a:pPr>
            <a:r>
              <a:rPr lang="en-GB" sz="2000" kern="1200" dirty="0">
                <a:solidFill>
                  <a:srgbClr val="000000"/>
                </a:solidFill>
                <a:latin typeface="+mn-lt"/>
                <a:ea typeface="+mn-ea"/>
                <a:cs typeface="+mn-cs"/>
              </a:rPr>
              <a:t>Direct/Indirect competitors?</a:t>
            </a:r>
          </a:p>
          <a:p>
            <a:pPr defTabSz="521208">
              <a:spcAft>
                <a:spcPts val="600"/>
              </a:spcAft>
            </a:pPr>
            <a:r>
              <a:rPr lang="en-GB" sz="2000" kern="1200" dirty="0">
                <a:solidFill>
                  <a:srgbClr val="000000"/>
                </a:solidFill>
                <a:latin typeface="+mn-lt"/>
                <a:ea typeface="+mn-ea"/>
                <a:cs typeface="+mn-cs"/>
              </a:rPr>
              <a:t>New competitors/entrants?</a:t>
            </a:r>
          </a:p>
          <a:p>
            <a:pPr defTabSz="521208">
              <a:spcAft>
                <a:spcPts val="600"/>
              </a:spcAft>
            </a:pPr>
            <a:r>
              <a:rPr lang="en-GB" sz="2000" kern="1200" dirty="0">
                <a:solidFill>
                  <a:srgbClr val="000000"/>
                </a:solidFill>
                <a:latin typeface="+mn-lt"/>
                <a:ea typeface="+mn-ea"/>
                <a:cs typeface="+mn-cs"/>
              </a:rPr>
              <a:t>What do they do? What do we do? </a:t>
            </a:r>
          </a:p>
          <a:p>
            <a:pPr defTabSz="521208">
              <a:spcAft>
                <a:spcPts val="600"/>
              </a:spcAft>
            </a:pPr>
            <a:r>
              <a:rPr lang="en-GB" sz="2000" kern="1200" dirty="0">
                <a:solidFill>
                  <a:srgbClr val="000000"/>
                </a:solidFill>
                <a:latin typeface="+mn-lt"/>
                <a:ea typeface="+mn-ea"/>
                <a:cs typeface="+mn-cs"/>
              </a:rPr>
              <a:t>Is it hard to replicate?</a:t>
            </a:r>
          </a:p>
          <a:p>
            <a:pPr defTabSz="521208">
              <a:spcAft>
                <a:spcPts val="600"/>
              </a:spcAft>
            </a:pPr>
            <a:r>
              <a:rPr lang="en-GB" sz="2000" kern="1200" dirty="0">
                <a:solidFill>
                  <a:srgbClr val="000000"/>
                </a:solidFill>
                <a:latin typeface="+mn-lt"/>
                <a:ea typeface="+mn-ea"/>
                <a:cs typeface="+mn-cs"/>
              </a:rPr>
              <a:t>How do customers perceive us vs them?</a:t>
            </a:r>
          </a:p>
          <a:p>
            <a:pPr marL="0" indent="0">
              <a:spcAft>
                <a:spcPts val="600"/>
              </a:spcAft>
              <a:buNone/>
            </a:pPr>
            <a:endParaRPr lang="en-GB" sz="3600"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41101" t="25768" r="40292"/>
          <a:stretch/>
        </p:blipFill>
        <p:spPr>
          <a:xfrm>
            <a:off x="388418" y="92222"/>
            <a:ext cx="850771" cy="1090311"/>
          </a:xfrm>
          <a:prstGeom prst="rect">
            <a:avLst/>
          </a:prstGeom>
        </p:spPr>
      </p:pic>
      <p:pic>
        <p:nvPicPr>
          <p:cNvPr id="12" name="Picture 11">
            <a:extLst>
              <a:ext uri="{FF2B5EF4-FFF2-40B4-BE49-F238E27FC236}">
                <a16:creationId xmlns:a16="http://schemas.microsoft.com/office/drawing/2014/main" id="{6BAF9096-29C8-EC74-7DF6-AECCFE04DEAE}"/>
              </a:ext>
            </a:extLst>
          </p:cNvPr>
          <p:cNvPicPr>
            <a:picLocks noChangeAspect="1"/>
          </p:cNvPicPr>
          <p:nvPr/>
        </p:nvPicPr>
        <p:blipFill>
          <a:blip r:embed="rId4"/>
          <a:stretch>
            <a:fillRect/>
          </a:stretch>
        </p:blipFill>
        <p:spPr>
          <a:xfrm>
            <a:off x="7288549" y="98882"/>
            <a:ext cx="4745579" cy="4287883"/>
          </a:xfrm>
          <a:prstGeom prst="rect">
            <a:avLst/>
          </a:prstGeom>
        </p:spPr>
      </p:pic>
      <p:pic>
        <p:nvPicPr>
          <p:cNvPr id="10" name="Picture 9">
            <a:extLst>
              <a:ext uri="{FF2B5EF4-FFF2-40B4-BE49-F238E27FC236}">
                <a16:creationId xmlns:a16="http://schemas.microsoft.com/office/drawing/2014/main" id="{717856FD-9007-1142-D600-28014969CB56}"/>
              </a:ext>
            </a:extLst>
          </p:cNvPr>
          <p:cNvPicPr>
            <a:picLocks noChangeAspect="1"/>
          </p:cNvPicPr>
          <p:nvPr/>
        </p:nvPicPr>
        <p:blipFill>
          <a:blip r:embed="rId5"/>
          <a:stretch>
            <a:fillRect/>
          </a:stretch>
        </p:blipFill>
        <p:spPr>
          <a:xfrm>
            <a:off x="4903452" y="3329783"/>
            <a:ext cx="5003765" cy="3170543"/>
          </a:xfrm>
          <a:prstGeom prst="rect">
            <a:avLst/>
          </a:prstGeom>
        </p:spPr>
      </p:pic>
    </p:spTree>
    <p:extLst>
      <p:ext uri="{BB962C8B-B14F-4D97-AF65-F5344CB8AC3E}">
        <p14:creationId xmlns:p14="http://schemas.microsoft.com/office/powerpoint/2010/main" val="826133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0084-BD08-47F8-AF87-64521A91D287}"/>
              </a:ext>
            </a:extLst>
          </p:cNvPr>
          <p:cNvSpPr>
            <a:spLocks noGrp="1"/>
          </p:cNvSpPr>
          <p:nvPr>
            <p:ph type="title"/>
          </p:nvPr>
        </p:nvSpPr>
        <p:spPr>
          <a:xfrm>
            <a:off x="609600" y="274638"/>
            <a:ext cx="10972800" cy="1143000"/>
          </a:xfrm>
        </p:spPr>
        <p:txBody>
          <a:bodyPr anchor="ctr">
            <a:normAutofit/>
          </a:bodyPr>
          <a:lstStyle/>
          <a:p>
            <a:r>
              <a:rPr lang="en-GB" dirty="0"/>
              <a:t>POSITIONING </a:t>
            </a:r>
          </a:p>
        </p:txBody>
      </p:sp>
      <p:pic>
        <p:nvPicPr>
          <p:cNvPr id="4" name="Picture 3" descr="Text, logo&#10;&#10;Description automatically generated">
            <a:extLst>
              <a:ext uri="{FF2B5EF4-FFF2-40B4-BE49-F238E27FC236}">
                <a16:creationId xmlns:a16="http://schemas.microsoft.com/office/drawing/2014/main" id="{D4DF858D-F9C8-4B36-B95B-C8CC57108F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99809" y="1600201"/>
            <a:ext cx="3192381" cy="3917032"/>
          </a:xfrm>
          <a:prstGeom prst="rect">
            <a:avLst/>
          </a:prstGeom>
          <a:noFill/>
        </p:spPr>
      </p:pic>
    </p:spTree>
    <p:extLst>
      <p:ext uri="{BB962C8B-B14F-4D97-AF65-F5344CB8AC3E}">
        <p14:creationId xmlns:p14="http://schemas.microsoft.com/office/powerpoint/2010/main" val="1189777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FA85-2A75-479C-8B0C-EB42F62BC0F9}"/>
              </a:ext>
            </a:extLst>
          </p:cNvPr>
          <p:cNvSpPr>
            <a:spLocks noGrp="1"/>
          </p:cNvSpPr>
          <p:nvPr>
            <p:ph type="title"/>
          </p:nvPr>
        </p:nvSpPr>
        <p:spPr>
          <a:xfrm>
            <a:off x="609600" y="274638"/>
            <a:ext cx="10972800" cy="1143000"/>
          </a:xfrm>
        </p:spPr>
        <p:txBody>
          <a:bodyPr anchor="ctr">
            <a:normAutofit/>
          </a:bodyPr>
          <a:lstStyle/>
          <a:p>
            <a:r>
              <a:rPr lang="en-GB" dirty="0"/>
              <a:t>Value propositions</a:t>
            </a:r>
          </a:p>
        </p:txBody>
      </p:sp>
      <p:sp>
        <p:nvSpPr>
          <p:cNvPr id="3" name="Content Placeholder 2">
            <a:extLst>
              <a:ext uri="{FF2B5EF4-FFF2-40B4-BE49-F238E27FC236}">
                <a16:creationId xmlns:a16="http://schemas.microsoft.com/office/drawing/2014/main" id="{3CC292A8-9733-43A8-9A8A-2B9B1F1B6024}"/>
              </a:ext>
            </a:extLst>
          </p:cNvPr>
          <p:cNvSpPr>
            <a:spLocks noGrp="1"/>
          </p:cNvSpPr>
          <p:nvPr>
            <p:ph sz="half" idx="1"/>
          </p:nvPr>
        </p:nvSpPr>
        <p:spPr>
          <a:xfrm>
            <a:off x="412694" y="1417638"/>
            <a:ext cx="5581706" cy="4171603"/>
          </a:xfrm>
        </p:spPr>
        <p:txBody>
          <a:bodyPr>
            <a:normAutofit/>
          </a:bodyPr>
          <a:lstStyle/>
          <a:p>
            <a:pPr marL="0" indent="0">
              <a:lnSpc>
                <a:spcPct val="90000"/>
              </a:lnSpc>
              <a:buNone/>
            </a:pPr>
            <a:endParaRPr lang="en-GB" sz="1800" dirty="0"/>
          </a:p>
          <a:p>
            <a:pPr marL="0" indent="0">
              <a:lnSpc>
                <a:spcPct val="90000"/>
              </a:lnSpc>
              <a:buNone/>
            </a:pPr>
            <a:r>
              <a:rPr lang="en-GB" sz="1800" dirty="0"/>
              <a:t>A value proposition is the “the full mix of benefits on which a product is differentiated and positioned. It is the answer to the customer’s question ‘why should I buy your product?’” </a:t>
            </a:r>
          </a:p>
          <a:p>
            <a:pPr marL="0" indent="0" algn="r">
              <a:lnSpc>
                <a:spcPct val="90000"/>
              </a:lnSpc>
              <a:buNone/>
            </a:pPr>
            <a:r>
              <a:rPr lang="en-GB" sz="1800" dirty="0"/>
              <a:t>- Kotler et al. (2018, p.232).</a:t>
            </a:r>
          </a:p>
          <a:p>
            <a:pPr marL="0" indent="0">
              <a:lnSpc>
                <a:spcPct val="90000"/>
              </a:lnSpc>
              <a:buNone/>
            </a:pPr>
            <a:endParaRPr lang="en-GB" sz="1800" dirty="0"/>
          </a:p>
          <a:p>
            <a:pPr marL="0" indent="0">
              <a:lnSpc>
                <a:spcPct val="90000"/>
              </a:lnSpc>
              <a:buNone/>
            </a:pPr>
            <a:r>
              <a:rPr lang="en-GB" sz="1800" dirty="0"/>
              <a:t>To know the answer to this we’re going to explore the following:</a:t>
            </a:r>
          </a:p>
          <a:p>
            <a:pPr>
              <a:lnSpc>
                <a:spcPct val="90000"/>
              </a:lnSpc>
            </a:pPr>
            <a:r>
              <a:rPr lang="en-GB" sz="1800" dirty="0"/>
              <a:t>Brand positioning</a:t>
            </a:r>
          </a:p>
          <a:p>
            <a:pPr>
              <a:lnSpc>
                <a:spcPct val="90000"/>
              </a:lnSpc>
            </a:pPr>
            <a:r>
              <a:rPr lang="en-GB" sz="1800" dirty="0"/>
              <a:t>Objective/subjective positioning</a:t>
            </a:r>
          </a:p>
          <a:p>
            <a:pPr>
              <a:lnSpc>
                <a:spcPct val="90000"/>
              </a:lnSpc>
            </a:pPr>
            <a:r>
              <a:rPr lang="en-GB" sz="1800" dirty="0"/>
              <a:t>Perceptual positioning maps</a:t>
            </a:r>
          </a:p>
          <a:p>
            <a:pPr>
              <a:lnSpc>
                <a:spcPct val="90000"/>
              </a:lnSpc>
            </a:pPr>
            <a:r>
              <a:rPr lang="en-GB" sz="1800" dirty="0"/>
              <a:t>Competitive advantage and USP</a:t>
            </a:r>
          </a:p>
          <a:p>
            <a:pPr>
              <a:lnSpc>
                <a:spcPct val="90000"/>
              </a:lnSpc>
            </a:pPr>
            <a:r>
              <a:rPr lang="en-GB" sz="1800" dirty="0"/>
              <a:t>Positioning statements</a:t>
            </a:r>
          </a:p>
        </p:txBody>
      </p:sp>
      <p:pic>
        <p:nvPicPr>
          <p:cNvPr id="11" name="Picture 4">
            <a:extLst>
              <a:ext uri="{FF2B5EF4-FFF2-40B4-BE49-F238E27FC236}">
                <a16:creationId xmlns:a16="http://schemas.microsoft.com/office/drawing/2014/main" id="{A5033546-E811-43BF-9439-DF407CDD1598}"/>
              </a:ext>
            </a:extLst>
          </p:cNvPr>
          <p:cNvPicPr>
            <a:picLocks noChangeAspect="1"/>
          </p:cNvPicPr>
          <p:nvPr/>
        </p:nvPicPr>
        <p:blipFill rotWithShape="1">
          <a:blip r:embed="rId2"/>
          <a:srcRect l="17656" r="3" b="3"/>
          <a:stretch/>
        </p:blipFill>
        <p:spPr>
          <a:xfrm>
            <a:off x="6197600" y="1600201"/>
            <a:ext cx="5384800" cy="3989040"/>
          </a:xfrm>
          <a:prstGeom prst="rect">
            <a:avLst/>
          </a:prstGeom>
          <a:noFill/>
        </p:spPr>
      </p:pic>
    </p:spTree>
    <p:extLst>
      <p:ext uri="{BB962C8B-B14F-4D97-AF65-F5344CB8AC3E}">
        <p14:creationId xmlns:p14="http://schemas.microsoft.com/office/powerpoint/2010/main" val="2585326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9A7E-FCD7-4232-A90C-4D099B5DDFA4}"/>
              </a:ext>
            </a:extLst>
          </p:cNvPr>
          <p:cNvSpPr>
            <a:spLocks noGrp="1"/>
          </p:cNvSpPr>
          <p:nvPr>
            <p:ph type="title"/>
          </p:nvPr>
        </p:nvSpPr>
        <p:spPr/>
        <p:txBody>
          <a:bodyPr/>
          <a:lstStyle/>
          <a:p>
            <a:r>
              <a:rPr lang="en-GB" dirty="0">
                <a:solidFill>
                  <a:schemeClr val="tx2">
                    <a:lumMod val="75000"/>
                  </a:schemeClr>
                </a:solidFill>
              </a:rPr>
              <a:t>Positioning Strategy </a:t>
            </a:r>
            <a:endParaRPr lang="en-GB" dirty="0"/>
          </a:p>
        </p:txBody>
      </p:sp>
      <p:sp>
        <p:nvSpPr>
          <p:cNvPr id="3" name="Vertical Text Placeholder 2">
            <a:extLst>
              <a:ext uri="{FF2B5EF4-FFF2-40B4-BE49-F238E27FC236}">
                <a16:creationId xmlns:a16="http://schemas.microsoft.com/office/drawing/2014/main" id="{65F9F171-93EE-4109-82E3-29EFEE3FD5BA}"/>
              </a:ext>
            </a:extLst>
          </p:cNvPr>
          <p:cNvSpPr>
            <a:spLocks noGrp="1"/>
          </p:cNvSpPr>
          <p:nvPr>
            <p:ph type="body" orient="vert" idx="1"/>
          </p:nvPr>
        </p:nvSpPr>
        <p:spPr/>
        <p:txBody>
          <a:bodyPr vert="horz">
            <a:normAutofit/>
          </a:bodyPr>
          <a:lstStyle/>
          <a:p>
            <a:pPr marL="0" indent="0">
              <a:buNone/>
            </a:pPr>
            <a:r>
              <a:rPr lang="en-GB" dirty="0"/>
              <a:t>These are designed to answer two questions - </a:t>
            </a:r>
          </a:p>
          <a:p>
            <a:pPr marL="0" indent="0">
              <a:buNone/>
            </a:pPr>
            <a:r>
              <a:rPr lang="en-GB" dirty="0"/>
              <a:t>1. </a:t>
            </a:r>
            <a:r>
              <a:rPr lang="en-GB" b="1" dirty="0"/>
              <a:t>Against who should a brand position?</a:t>
            </a:r>
          </a:p>
          <a:p>
            <a:pPr lvl="1"/>
            <a:r>
              <a:rPr lang="en-GB" dirty="0"/>
              <a:t>There are usually other brands in the same competitive set </a:t>
            </a:r>
          </a:p>
          <a:p>
            <a:pPr lvl="1"/>
            <a:r>
              <a:rPr lang="en-GB" dirty="0"/>
              <a:t>Holiday inn Express competes against Hampton by Hilton Inns </a:t>
            </a:r>
          </a:p>
          <a:p>
            <a:pPr lvl="1"/>
            <a:r>
              <a:rPr lang="en-GB" dirty="0"/>
              <a:t>Domino's pizza competes against Papa Johns Pizza- they are in direct competition in the same product class.</a:t>
            </a:r>
          </a:p>
          <a:p>
            <a:endParaRPr lang="en-GB" dirty="0"/>
          </a:p>
        </p:txBody>
      </p:sp>
      <p:pic>
        <p:nvPicPr>
          <p:cNvPr id="4" name="Picture 3">
            <a:extLst>
              <a:ext uri="{FF2B5EF4-FFF2-40B4-BE49-F238E27FC236}">
                <a16:creationId xmlns:a16="http://schemas.microsoft.com/office/drawing/2014/main" id="{E19F85BD-BE9D-462D-A416-6A93C7207E78}"/>
              </a:ext>
            </a:extLst>
          </p:cNvPr>
          <p:cNvPicPr>
            <a:picLocks noChangeAspect="1"/>
          </p:cNvPicPr>
          <p:nvPr/>
        </p:nvPicPr>
        <p:blipFill>
          <a:blip r:embed="rId2"/>
          <a:stretch>
            <a:fillRect/>
          </a:stretch>
        </p:blipFill>
        <p:spPr>
          <a:xfrm>
            <a:off x="9843525" y="1417638"/>
            <a:ext cx="2091109" cy="1060796"/>
          </a:xfrm>
          <a:prstGeom prst="rect">
            <a:avLst/>
          </a:prstGeom>
        </p:spPr>
      </p:pic>
      <p:pic>
        <p:nvPicPr>
          <p:cNvPr id="5" name="Picture 4">
            <a:extLst>
              <a:ext uri="{FF2B5EF4-FFF2-40B4-BE49-F238E27FC236}">
                <a16:creationId xmlns:a16="http://schemas.microsoft.com/office/drawing/2014/main" id="{66039979-5055-4DAA-BE13-590A177FF9D0}"/>
              </a:ext>
            </a:extLst>
          </p:cNvPr>
          <p:cNvPicPr>
            <a:picLocks noChangeAspect="1"/>
          </p:cNvPicPr>
          <p:nvPr/>
        </p:nvPicPr>
        <p:blipFill>
          <a:blip r:embed="rId3"/>
          <a:stretch>
            <a:fillRect/>
          </a:stretch>
        </p:blipFill>
        <p:spPr>
          <a:xfrm>
            <a:off x="8892104" y="312125"/>
            <a:ext cx="1658256" cy="1018120"/>
          </a:xfrm>
          <a:prstGeom prst="rect">
            <a:avLst/>
          </a:prstGeom>
        </p:spPr>
      </p:pic>
      <p:pic>
        <p:nvPicPr>
          <p:cNvPr id="6" name="Picture 5">
            <a:extLst>
              <a:ext uri="{FF2B5EF4-FFF2-40B4-BE49-F238E27FC236}">
                <a16:creationId xmlns:a16="http://schemas.microsoft.com/office/drawing/2014/main" id="{EEBACF44-17FF-4153-891A-8294495BC127}"/>
              </a:ext>
            </a:extLst>
          </p:cNvPr>
          <p:cNvPicPr>
            <a:picLocks noChangeAspect="1"/>
          </p:cNvPicPr>
          <p:nvPr/>
        </p:nvPicPr>
        <p:blipFill>
          <a:blip r:embed="rId4"/>
          <a:stretch>
            <a:fillRect/>
          </a:stretch>
        </p:blipFill>
        <p:spPr>
          <a:xfrm>
            <a:off x="10709232" y="4463054"/>
            <a:ext cx="1225402" cy="1188823"/>
          </a:xfrm>
          <a:prstGeom prst="rect">
            <a:avLst/>
          </a:prstGeom>
        </p:spPr>
      </p:pic>
      <p:pic>
        <p:nvPicPr>
          <p:cNvPr id="7" name="Picture 6">
            <a:extLst>
              <a:ext uri="{FF2B5EF4-FFF2-40B4-BE49-F238E27FC236}">
                <a16:creationId xmlns:a16="http://schemas.microsoft.com/office/drawing/2014/main" id="{DC92F55D-2844-4123-B70B-2FD840865097}"/>
              </a:ext>
            </a:extLst>
          </p:cNvPr>
          <p:cNvPicPr>
            <a:picLocks noChangeAspect="1"/>
          </p:cNvPicPr>
          <p:nvPr/>
        </p:nvPicPr>
        <p:blipFill>
          <a:blip r:embed="rId5"/>
          <a:stretch>
            <a:fillRect/>
          </a:stretch>
        </p:blipFill>
        <p:spPr>
          <a:xfrm>
            <a:off x="8658478" y="4693870"/>
            <a:ext cx="1698520" cy="958007"/>
          </a:xfrm>
          <a:prstGeom prst="rect">
            <a:avLst/>
          </a:prstGeom>
        </p:spPr>
      </p:pic>
    </p:spTree>
    <p:extLst>
      <p:ext uri="{BB962C8B-B14F-4D97-AF65-F5344CB8AC3E}">
        <p14:creationId xmlns:p14="http://schemas.microsoft.com/office/powerpoint/2010/main" val="1371969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399A9-C8AA-424B-998B-A6E2EC5B3228}"/>
              </a:ext>
            </a:extLst>
          </p:cNvPr>
          <p:cNvSpPr>
            <a:spLocks noGrp="1"/>
          </p:cNvSpPr>
          <p:nvPr>
            <p:ph type="title"/>
          </p:nvPr>
        </p:nvSpPr>
        <p:spPr/>
        <p:txBody>
          <a:bodyPr/>
          <a:lstStyle/>
          <a:p>
            <a:pPr algn="l"/>
            <a:r>
              <a:rPr lang="en-GB" dirty="0">
                <a:solidFill>
                  <a:schemeClr val="tx2">
                    <a:lumMod val="75000"/>
                  </a:schemeClr>
                </a:solidFill>
              </a:rPr>
              <a:t>Positioning Strategy </a:t>
            </a:r>
          </a:p>
        </p:txBody>
      </p:sp>
      <p:sp>
        <p:nvSpPr>
          <p:cNvPr id="3" name="Content Placeholder 2">
            <a:extLst>
              <a:ext uri="{FF2B5EF4-FFF2-40B4-BE49-F238E27FC236}">
                <a16:creationId xmlns:a16="http://schemas.microsoft.com/office/drawing/2014/main" id="{40BEE091-E295-4501-AD5F-501B1543E26B}"/>
              </a:ext>
            </a:extLst>
          </p:cNvPr>
          <p:cNvSpPr>
            <a:spLocks noGrp="1"/>
          </p:cNvSpPr>
          <p:nvPr>
            <p:ph idx="1"/>
          </p:nvPr>
        </p:nvSpPr>
        <p:spPr/>
        <p:txBody>
          <a:bodyPr>
            <a:normAutofit fontScale="85000" lnSpcReduction="20000"/>
          </a:bodyPr>
          <a:lstStyle/>
          <a:p>
            <a:pPr marL="0" indent="0">
              <a:buNone/>
            </a:pPr>
            <a:r>
              <a:rPr lang="en-GB" sz="3600" b="1" dirty="0">
                <a:cs typeface="Arial" panose="020B0604020202020204" pitchFamily="34" charset="0"/>
              </a:rPr>
              <a:t>2. How should a brand position? </a:t>
            </a:r>
          </a:p>
          <a:p>
            <a:pPr marL="0" indent="0">
              <a:buNone/>
            </a:pPr>
            <a:r>
              <a:rPr lang="en-GB" sz="3200" dirty="0">
                <a:cs typeface="Arial" panose="020B0604020202020204" pitchFamily="34" charset="0"/>
              </a:rPr>
              <a:t>The answer provides the basis for a brands competitive efforts. </a:t>
            </a:r>
          </a:p>
          <a:p>
            <a:pPr lvl="1"/>
            <a:r>
              <a:rPr lang="en-GB" dirty="0">
                <a:cs typeface="Arial" panose="020B0604020202020204" pitchFamily="34" charset="0"/>
              </a:rPr>
              <a:t>Burger King and McDonald are </a:t>
            </a:r>
            <a:r>
              <a:rPr lang="en-GB" b="1" dirty="0">
                <a:cs typeface="Arial" panose="020B0604020202020204" pitchFamily="34" charset="0"/>
              </a:rPr>
              <a:t>direct competitors </a:t>
            </a:r>
            <a:r>
              <a:rPr lang="en-GB" dirty="0">
                <a:cs typeface="Arial" panose="020B0604020202020204" pitchFamily="34" charset="0"/>
              </a:rPr>
              <a:t>in the burger market.</a:t>
            </a:r>
          </a:p>
          <a:p>
            <a:pPr lvl="1"/>
            <a:r>
              <a:rPr lang="en-GB" dirty="0">
                <a:cs typeface="Arial" panose="020B0604020202020204" pitchFamily="34" charset="0"/>
              </a:rPr>
              <a:t>McDonalds dominates the burger fast food product class but Burger King saw a market position as ‘</a:t>
            </a:r>
            <a:r>
              <a:rPr lang="en-GB" i="1" dirty="0">
                <a:cs typeface="Arial" panose="020B0604020202020204" pitchFamily="34" charset="0"/>
              </a:rPr>
              <a:t>The competitor</a:t>
            </a:r>
            <a:r>
              <a:rPr lang="en-GB" dirty="0">
                <a:cs typeface="Arial" panose="020B0604020202020204" pitchFamily="34" charset="0"/>
              </a:rPr>
              <a:t>’ this happens often as brand rivalry can drive the market demand. </a:t>
            </a:r>
            <a:r>
              <a:rPr lang="en-GB" dirty="0" err="1">
                <a:cs typeface="Arial" panose="020B0604020202020204" pitchFamily="34" charset="0"/>
              </a:rPr>
              <a:t>E.g</a:t>
            </a:r>
            <a:r>
              <a:rPr lang="en-GB" dirty="0">
                <a:cs typeface="Arial" panose="020B0604020202020204" pitchFamily="34" charset="0"/>
              </a:rPr>
              <a:t> </a:t>
            </a:r>
            <a:r>
              <a:rPr lang="en-GB" dirty="0" err="1">
                <a:cs typeface="Arial" panose="020B0604020202020204" pitchFamily="34" charset="0"/>
              </a:rPr>
              <a:t>Coca-cola</a:t>
            </a:r>
            <a:r>
              <a:rPr lang="en-GB" dirty="0">
                <a:cs typeface="Arial" panose="020B0604020202020204" pitchFamily="34" charset="0"/>
              </a:rPr>
              <a:t> &amp; Pepsi,   </a:t>
            </a:r>
          </a:p>
          <a:p>
            <a:pPr lvl="1"/>
            <a:r>
              <a:rPr lang="en-GB" dirty="0">
                <a:cs typeface="Arial" panose="020B0604020202020204" pitchFamily="34" charset="0"/>
              </a:rPr>
              <a:t>Burger King has long positioned itself as the competitor which offers a unique feature of their products (being flame grilled!) </a:t>
            </a:r>
          </a:p>
          <a:p>
            <a:pPr lvl="1"/>
            <a:r>
              <a:rPr lang="en-GB" dirty="0">
                <a:cs typeface="Arial" panose="020B0604020202020204" pitchFamily="34" charset="0"/>
              </a:rPr>
              <a:t>However, McDonald has now introduced its </a:t>
            </a:r>
            <a:r>
              <a:rPr lang="en-GB" b="1" dirty="0">
                <a:cs typeface="Arial" panose="020B0604020202020204" pitchFamily="34" charset="0"/>
              </a:rPr>
              <a:t>‘create your taste’ </a:t>
            </a:r>
            <a:r>
              <a:rPr lang="en-GB" dirty="0">
                <a:cs typeface="Arial" panose="020B0604020202020204" pitchFamily="34" charset="0"/>
              </a:rPr>
              <a:t>initiative where customers can customise their burger </a:t>
            </a:r>
            <a:r>
              <a:rPr lang="en-GB" b="1" dirty="0">
                <a:cs typeface="Arial" panose="020B0604020202020204" pitchFamily="34" charset="0"/>
              </a:rPr>
              <a:t>using electronic ordering screens…</a:t>
            </a:r>
            <a:r>
              <a:rPr lang="en-GB" dirty="0">
                <a:cs typeface="Arial" panose="020B0604020202020204" pitchFamily="34" charset="0"/>
              </a:rPr>
              <a:t> </a:t>
            </a:r>
            <a:r>
              <a:rPr lang="en-GB" i="1" dirty="0">
                <a:cs typeface="Arial" panose="020B0604020202020204" pitchFamily="34" charset="0"/>
              </a:rPr>
              <a:t>Burger King may need to rethink its P.S.</a:t>
            </a:r>
            <a:endParaRPr lang="en-GB" dirty="0"/>
          </a:p>
        </p:txBody>
      </p:sp>
      <p:pic>
        <p:nvPicPr>
          <p:cNvPr id="4" name="Picture 3">
            <a:extLst>
              <a:ext uri="{FF2B5EF4-FFF2-40B4-BE49-F238E27FC236}">
                <a16:creationId xmlns:a16="http://schemas.microsoft.com/office/drawing/2014/main" id="{69E57C7D-87AA-4902-B07D-BA0F8B055091}"/>
              </a:ext>
            </a:extLst>
          </p:cNvPr>
          <p:cNvPicPr>
            <a:picLocks noChangeAspect="1"/>
          </p:cNvPicPr>
          <p:nvPr/>
        </p:nvPicPr>
        <p:blipFill>
          <a:blip r:embed="rId2"/>
          <a:stretch>
            <a:fillRect/>
          </a:stretch>
        </p:blipFill>
        <p:spPr>
          <a:xfrm>
            <a:off x="9028723" y="606560"/>
            <a:ext cx="1603387" cy="1219306"/>
          </a:xfrm>
          <a:prstGeom prst="rect">
            <a:avLst/>
          </a:prstGeom>
        </p:spPr>
      </p:pic>
      <p:pic>
        <p:nvPicPr>
          <p:cNvPr id="5" name="Picture 4">
            <a:extLst>
              <a:ext uri="{FF2B5EF4-FFF2-40B4-BE49-F238E27FC236}">
                <a16:creationId xmlns:a16="http://schemas.microsoft.com/office/drawing/2014/main" id="{4D3A16B4-7F37-4C5D-ABE0-2CC04261469F}"/>
              </a:ext>
            </a:extLst>
          </p:cNvPr>
          <p:cNvPicPr>
            <a:picLocks noChangeAspect="1"/>
          </p:cNvPicPr>
          <p:nvPr/>
        </p:nvPicPr>
        <p:blipFill>
          <a:blip r:embed="rId3"/>
          <a:stretch>
            <a:fillRect/>
          </a:stretch>
        </p:blipFill>
        <p:spPr>
          <a:xfrm>
            <a:off x="10632110" y="521209"/>
            <a:ext cx="1310754" cy="1304657"/>
          </a:xfrm>
          <a:prstGeom prst="rect">
            <a:avLst/>
          </a:prstGeom>
        </p:spPr>
      </p:pic>
    </p:spTree>
    <p:extLst>
      <p:ext uri="{BB962C8B-B14F-4D97-AF65-F5344CB8AC3E}">
        <p14:creationId xmlns:p14="http://schemas.microsoft.com/office/powerpoint/2010/main" val="1917158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35F9-B32C-4634-9918-E7CAAA6146BC}"/>
              </a:ext>
            </a:extLst>
          </p:cNvPr>
          <p:cNvSpPr>
            <a:spLocks noGrp="1"/>
          </p:cNvSpPr>
          <p:nvPr>
            <p:ph type="title"/>
          </p:nvPr>
        </p:nvSpPr>
        <p:spPr/>
        <p:txBody>
          <a:bodyPr anchor="ctr">
            <a:normAutofit/>
          </a:bodyPr>
          <a:lstStyle/>
          <a:p>
            <a:pPr algn="l"/>
            <a:r>
              <a:rPr lang="en-GB" sz="3600" dirty="0">
                <a:solidFill>
                  <a:schemeClr val="tx2">
                    <a:lumMod val="75000"/>
                  </a:schemeClr>
                </a:solidFill>
                <a:latin typeface="Arial" panose="020B0604020202020204" pitchFamily="34" charset="0"/>
                <a:cs typeface="Arial" panose="020B0604020202020204" pitchFamily="34" charset="0"/>
              </a:rPr>
              <a:t>There are two broad approaches to positioning:</a:t>
            </a:r>
            <a:br>
              <a:rPr lang="en-GB" sz="2800" dirty="0">
                <a:solidFill>
                  <a:schemeClr val="tx2">
                    <a:lumMod val="75000"/>
                  </a:schemeClr>
                </a:solidFill>
                <a:latin typeface="Arial" panose="020B0604020202020204" pitchFamily="34" charset="0"/>
                <a:cs typeface="Arial" panose="020B0604020202020204" pitchFamily="34" charset="0"/>
              </a:rPr>
            </a:br>
            <a:r>
              <a:rPr lang="en-GB" sz="2800" b="1" dirty="0">
                <a:solidFill>
                  <a:schemeClr val="bg1"/>
                </a:solidFill>
              </a:rPr>
              <a:t>Objective &amp; Subjective Positioning</a:t>
            </a:r>
          </a:p>
        </p:txBody>
      </p:sp>
      <p:sp>
        <p:nvSpPr>
          <p:cNvPr id="3" name="Content Placeholder 2">
            <a:extLst>
              <a:ext uri="{FF2B5EF4-FFF2-40B4-BE49-F238E27FC236}">
                <a16:creationId xmlns:a16="http://schemas.microsoft.com/office/drawing/2014/main" id="{4C2F70A9-F1C9-4716-91D1-7313E085DA8D}"/>
              </a:ext>
            </a:extLst>
          </p:cNvPr>
          <p:cNvSpPr>
            <a:spLocks noGrp="1"/>
          </p:cNvSpPr>
          <p:nvPr>
            <p:ph idx="1"/>
          </p:nvPr>
        </p:nvSpPr>
        <p:spPr/>
        <p:txBody>
          <a:bodyPr>
            <a:normAutofit/>
          </a:bodyPr>
          <a:lstStyle/>
          <a:p>
            <a:pPr marL="0" indent="0">
              <a:buNone/>
            </a:pPr>
            <a:r>
              <a:rPr lang="en-GB" sz="3600" b="1" dirty="0">
                <a:solidFill>
                  <a:schemeClr val="tx2">
                    <a:lumMod val="75000"/>
                  </a:schemeClr>
                </a:solidFill>
                <a:latin typeface="Arial" panose="020B0604020202020204" pitchFamily="34" charset="0"/>
                <a:cs typeface="Arial" panose="020B0604020202020204" pitchFamily="34" charset="0"/>
              </a:rPr>
              <a:t>Objective </a:t>
            </a:r>
            <a:r>
              <a:rPr lang="en-GB" sz="1800" b="1" dirty="0">
                <a:solidFill>
                  <a:schemeClr val="tx2">
                    <a:lumMod val="75000"/>
                  </a:schemeClr>
                </a:solidFill>
                <a:latin typeface="Arial" panose="020B0604020202020204" pitchFamily="34" charset="0"/>
                <a:cs typeface="Arial" panose="020B0604020202020204" pitchFamily="34" charset="0"/>
              </a:rPr>
              <a:t>(focused on the tangible)</a:t>
            </a:r>
          </a:p>
          <a:p>
            <a:pPr marL="0" indent="0">
              <a:buNone/>
            </a:pPr>
            <a:r>
              <a:rPr lang="en-GB" sz="2800" dirty="0">
                <a:solidFill>
                  <a:schemeClr val="tx2">
                    <a:lumMod val="75000"/>
                  </a:schemeClr>
                </a:solidFill>
                <a:latin typeface="Arial" panose="020B0604020202020204" pitchFamily="34" charset="0"/>
                <a:cs typeface="Arial" panose="020B0604020202020204" pitchFamily="34" charset="0"/>
              </a:rPr>
              <a:t>And </a:t>
            </a:r>
          </a:p>
          <a:p>
            <a:pPr marL="0" indent="0">
              <a:buNone/>
            </a:pPr>
            <a:r>
              <a:rPr lang="en-GB" sz="3600" b="1" dirty="0">
                <a:solidFill>
                  <a:schemeClr val="tx2">
                    <a:lumMod val="75000"/>
                  </a:schemeClr>
                </a:solidFill>
                <a:latin typeface="Arial" panose="020B0604020202020204" pitchFamily="34" charset="0"/>
                <a:cs typeface="Arial" panose="020B0604020202020204" pitchFamily="34" charset="0"/>
              </a:rPr>
              <a:t>Subjective </a:t>
            </a:r>
            <a:r>
              <a:rPr lang="en-GB" sz="1800" b="1" dirty="0">
                <a:solidFill>
                  <a:schemeClr val="tx2">
                    <a:lumMod val="75000"/>
                  </a:schemeClr>
                </a:solidFill>
                <a:latin typeface="Arial" panose="020B0604020202020204" pitchFamily="34" charset="0"/>
                <a:cs typeface="Arial" panose="020B0604020202020204" pitchFamily="34" charset="0"/>
              </a:rPr>
              <a:t>(Intangible focused)        </a:t>
            </a: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tx2">
                  <a:lumMod val="75000"/>
                </a:schemeClr>
              </a:solidFill>
              <a:latin typeface="Arial" panose="020B0604020202020204" pitchFamily="34" charset="0"/>
              <a:cs typeface="Arial" panose="020B0604020202020204" pitchFamily="34" charset="0"/>
            </a:endParaRPr>
          </a:p>
          <a:p>
            <a:pPr marL="0" indent="0">
              <a:buNone/>
            </a:pPr>
            <a:endParaRPr lang="en-GB" sz="1800" dirty="0">
              <a:solidFill>
                <a:schemeClr val="tx2">
                  <a:lumMod val="75000"/>
                </a:schemeClr>
              </a:solidFill>
              <a:latin typeface="Arial" panose="020B0604020202020204" pitchFamily="34" charset="0"/>
              <a:cs typeface="Arial" panose="020B0604020202020204" pitchFamily="34" charset="0"/>
            </a:endParaRPr>
          </a:p>
          <a:p>
            <a:pPr marL="0" indent="0">
              <a:buNone/>
            </a:pPr>
            <a:endParaRPr lang="en-GB" sz="18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GB" sz="1200" dirty="0">
                <a:solidFill>
                  <a:schemeClr val="bg1"/>
                </a:solidFill>
                <a:latin typeface="Arial" panose="020B0604020202020204" pitchFamily="34" charset="0"/>
                <a:cs typeface="Arial" panose="020B0604020202020204" pitchFamily="34" charset="0"/>
              </a:rPr>
              <a:t>                                                                                                          (</a:t>
            </a:r>
            <a:r>
              <a:rPr lang="en-GB" sz="1200" dirty="0" err="1">
                <a:solidFill>
                  <a:schemeClr val="bg1"/>
                </a:solidFill>
                <a:latin typeface="Arial" panose="020B0604020202020204" pitchFamily="34" charset="0"/>
                <a:cs typeface="Arial" panose="020B0604020202020204" pitchFamily="34" charset="0"/>
              </a:rPr>
              <a:t>Ries</a:t>
            </a:r>
            <a:r>
              <a:rPr lang="en-GB" sz="1200" dirty="0">
                <a:solidFill>
                  <a:schemeClr val="bg1"/>
                </a:solidFill>
                <a:latin typeface="Arial" panose="020B0604020202020204" pitchFamily="34" charset="0"/>
                <a:cs typeface="Arial" panose="020B0604020202020204" pitchFamily="34" charset="0"/>
              </a:rPr>
              <a:t> and Trout 1986)</a:t>
            </a:r>
          </a:p>
        </p:txBody>
      </p:sp>
      <p:sp>
        <p:nvSpPr>
          <p:cNvPr id="4" name="Title 1">
            <a:extLst>
              <a:ext uri="{FF2B5EF4-FFF2-40B4-BE49-F238E27FC236}">
                <a16:creationId xmlns:a16="http://schemas.microsoft.com/office/drawing/2014/main" id="{1B8E7787-44EF-1743-E09D-F1BE883A7863}"/>
              </a:ext>
            </a:extLst>
          </p:cNvPr>
          <p:cNvSpPr txBox="1">
            <a:spLocks/>
          </p:cNvSpPr>
          <p:nvPr/>
        </p:nvSpPr>
        <p:spPr>
          <a:xfrm>
            <a:off x="4911866" y="3762796"/>
            <a:ext cx="1816256" cy="1238030"/>
          </a:xfrm>
          <a:prstGeom prst="ellipse">
            <a:avLst/>
          </a:prstGeom>
          <a:solidFill>
            <a:srgbClr val="262626"/>
          </a:solidFill>
          <a:ln w="174625" cmpd="thinThick">
            <a:solidFill>
              <a:srgbClr val="262626"/>
            </a:solidFill>
          </a:ln>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950" dirty="0" err="1">
                <a:solidFill>
                  <a:srgbClr val="FFFFFF"/>
                </a:solidFill>
              </a:rPr>
              <a:t>Shostack’s</a:t>
            </a:r>
            <a:r>
              <a:rPr lang="en-US" sz="1950" dirty="0">
                <a:solidFill>
                  <a:srgbClr val="FFFFFF"/>
                </a:solidFill>
              </a:rPr>
              <a:t> spectrum </a:t>
            </a:r>
            <a:r>
              <a:rPr lang="en-US" sz="1200" dirty="0">
                <a:solidFill>
                  <a:srgbClr val="FFFFFF"/>
                </a:solidFill>
              </a:rPr>
              <a:t>(1977)</a:t>
            </a:r>
            <a:endParaRPr lang="en-US" sz="1950" dirty="0">
              <a:solidFill>
                <a:srgbClr val="FFFFFF"/>
              </a:solidFill>
            </a:endParaRPr>
          </a:p>
        </p:txBody>
      </p:sp>
      <p:pic>
        <p:nvPicPr>
          <p:cNvPr id="6" name="Picture 5">
            <a:extLst>
              <a:ext uri="{FF2B5EF4-FFF2-40B4-BE49-F238E27FC236}">
                <a16:creationId xmlns:a16="http://schemas.microsoft.com/office/drawing/2014/main" id="{8D0DB9F5-5E7E-C3D2-E690-3E2F34E260F9}"/>
              </a:ext>
            </a:extLst>
          </p:cNvPr>
          <p:cNvPicPr>
            <a:picLocks noChangeAspect="1"/>
          </p:cNvPicPr>
          <p:nvPr/>
        </p:nvPicPr>
        <p:blipFill>
          <a:blip r:embed="rId3"/>
          <a:stretch>
            <a:fillRect/>
          </a:stretch>
        </p:blipFill>
        <p:spPr>
          <a:xfrm>
            <a:off x="6943497" y="1594251"/>
            <a:ext cx="4987575" cy="3018267"/>
          </a:xfrm>
          <a:prstGeom prst="rect">
            <a:avLst/>
          </a:prstGeom>
        </p:spPr>
      </p:pic>
      <p:pic>
        <p:nvPicPr>
          <p:cNvPr id="7" name="Picture 6">
            <a:extLst>
              <a:ext uri="{FF2B5EF4-FFF2-40B4-BE49-F238E27FC236}">
                <a16:creationId xmlns:a16="http://schemas.microsoft.com/office/drawing/2014/main" id="{4DAF49D8-5697-488E-B674-5E225AE4DE9E}"/>
              </a:ext>
            </a:extLst>
          </p:cNvPr>
          <p:cNvPicPr>
            <a:picLocks noChangeAspect="1"/>
          </p:cNvPicPr>
          <p:nvPr/>
        </p:nvPicPr>
        <p:blipFill>
          <a:blip r:embed="rId4"/>
          <a:stretch>
            <a:fillRect/>
          </a:stretch>
        </p:blipFill>
        <p:spPr>
          <a:xfrm>
            <a:off x="1140091" y="3575145"/>
            <a:ext cx="2410694" cy="1942088"/>
          </a:xfrm>
          <a:prstGeom prst="rect">
            <a:avLst/>
          </a:prstGeom>
        </p:spPr>
      </p:pic>
      <p:sp>
        <p:nvSpPr>
          <p:cNvPr id="5" name="TextBox 4">
            <a:extLst>
              <a:ext uri="{FF2B5EF4-FFF2-40B4-BE49-F238E27FC236}">
                <a16:creationId xmlns:a16="http://schemas.microsoft.com/office/drawing/2014/main" id="{7015B86B-96D0-4A74-9C5A-FE40DD402C52}"/>
              </a:ext>
            </a:extLst>
          </p:cNvPr>
          <p:cNvSpPr txBox="1"/>
          <p:nvPr/>
        </p:nvSpPr>
        <p:spPr>
          <a:xfrm>
            <a:off x="7833090" y="4612518"/>
            <a:ext cx="3935886" cy="646331"/>
          </a:xfrm>
          <a:prstGeom prst="rect">
            <a:avLst/>
          </a:prstGeom>
          <a:noFill/>
        </p:spPr>
        <p:txBody>
          <a:bodyPr wrap="none" rtlCol="0">
            <a:spAutoFit/>
          </a:bodyPr>
          <a:lstStyle/>
          <a:p>
            <a:r>
              <a:rPr lang="en-GB" dirty="0">
                <a:solidFill>
                  <a:srgbClr val="FF0000"/>
                </a:solidFill>
              </a:rPr>
              <a:t>Where would you place Tourism and </a:t>
            </a:r>
          </a:p>
          <a:p>
            <a:r>
              <a:rPr lang="en-GB" dirty="0">
                <a:solidFill>
                  <a:srgbClr val="FF0000"/>
                </a:solidFill>
              </a:rPr>
              <a:t>Events on the spectrum?</a:t>
            </a:r>
          </a:p>
        </p:txBody>
      </p:sp>
    </p:spTree>
    <p:extLst>
      <p:ext uri="{BB962C8B-B14F-4D97-AF65-F5344CB8AC3E}">
        <p14:creationId xmlns:p14="http://schemas.microsoft.com/office/powerpoint/2010/main" val="222239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55547FD-7FFD-4670-95A5-BE9E6F4AAA59}"/>
              </a:ext>
            </a:extLst>
          </p:cNvPr>
          <p:cNvSpPr>
            <a:spLocks noGrp="1"/>
          </p:cNvSpPr>
          <p:nvPr>
            <p:ph type="title"/>
          </p:nvPr>
        </p:nvSpPr>
        <p:spPr/>
        <p:txBody>
          <a:bodyPr/>
          <a:lstStyle/>
          <a:p>
            <a:pPr algn="l"/>
            <a:r>
              <a:rPr lang="en-GB" sz="4400" dirty="0"/>
              <a:t>5 Key differences</a:t>
            </a:r>
            <a:endParaRPr lang="en-GB" dirty="0"/>
          </a:p>
        </p:txBody>
      </p:sp>
      <p:graphicFrame>
        <p:nvGraphicFramePr>
          <p:cNvPr id="22" name="Content Placeholder 2">
            <a:extLst>
              <a:ext uri="{FF2B5EF4-FFF2-40B4-BE49-F238E27FC236}">
                <a16:creationId xmlns:a16="http://schemas.microsoft.com/office/drawing/2014/main" id="{64529E91-2B75-4A30-BF27-F6AB10000F6D}"/>
              </a:ext>
            </a:extLst>
          </p:cNvPr>
          <p:cNvGraphicFramePr>
            <a:graphicFrameLocks noGrp="1"/>
          </p:cNvGraphicFramePr>
          <p:nvPr>
            <p:ph idx="1"/>
            <p:extLst>
              <p:ext uri="{D42A27DB-BD31-4B8C-83A1-F6EECF244321}">
                <p14:modId xmlns:p14="http://schemas.microsoft.com/office/powerpoint/2010/main" val="195697048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3" name="Picture 4" descr="Background pattern&#10;&#10;Description automatically generated">
            <a:extLst>
              <a:ext uri="{FF2B5EF4-FFF2-40B4-BE49-F238E27FC236}">
                <a16:creationId xmlns:a16="http://schemas.microsoft.com/office/drawing/2014/main" id="{21E16BED-CC96-DEDF-D957-B761091B180C}"/>
              </a:ext>
            </a:extLst>
          </p:cNvPr>
          <p:cNvPicPr>
            <a:picLocks noChangeAspect="1"/>
          </p:cNvPicPr>
          <p:nvPr/>
        </p:nvPicPr>
        <p:blipFill>
          <a:blip r:embed="rId8"/>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349380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3DA5C-22E9-4E85-9BD7-07C06FC367E6}"/>
              </a:ext>
            </a:extLst>
          </p:cNvPr>
          <p:cNvSpPr>
            <a:spLocks noGrp="1"/>
          </p:cNvSpPr>
          <p:nvPr>
            <p:ph type="title"/>
          </p:nvPr>
        </p:nvSpPr>
        <p:spPr>
          <a:xfrm>
            <a:off x="6002516" y="353641"/>
            <a:ext cx="4474840" cy="562074"/>
          </a:xfrm>
        </p:spPr>
        <p:txBody>
          <a:bodyPr anchor="ctr">
            <a:normAutofit/>
          </a:bodyPr>
          <a:lstStyle/>
          <a:p>
            <a:r>
              <a:rPr lang="en-GB" sz="2800" b="1" dirty="0">
                <a:solidFill>
                  <a:schemeClr val="bg1"/>
                </a:solidFill>
                <a:latin typeface="Arial" panose="020B0604020202020204" pitchFamily="34" charset="0"/>
                <a:cs typeface="Arial" panose="020B0604020202020204" pitchFamily="34" charset="0"/>
              </a:rPr>
              <a:t>Objective Positioning</a:t>
            </a:r>
          </a:p>
        </p:txBody>
      </p:sp>
      <p:pic>
        <p:nvPicPr>
          <p:cNvPr id="5" name="Content Placeholder 4">
            <a:extLst>
              <a:ext uri="{FF2B5EF4-FFF2-40B4-BE49-F238E27FC236}">
                <a16:creationId xmlns:a16="http://schemas.microsoft.com/office/drawing/2014/main" id="{BC0916CD-36D5-453A-A99D-16D69EDF2461}"/>
              </a:ext>
            </a:extLst>
          </p:cNvPr>
          <p:cNvPicPr>
            <a:picLocks noGrp="1" noChangeAspect="1"/>
          </p:cNvPicPr>
          <p:nvPr>
            <p:ph sz="half" idx="1"/>
          </p:nvPr>
        </p:nvPicPr>
        <p:blipFill rotWithShape="1">
          <a:blip r:embed="rId2"/>
          <a:srcRect r="5246"/>
          <a:stretch/>
        </p:blipFill>
        <p:spPr>
          <a:xfrm>
            <a:off x="1703512" y="1498776"/>
            <a:ext cx="3240360" cy="3658416"/>
          </a:xfrm>
          <a:noFill/>
        </p:spPr>
      </p:pic>
      <p:sp>
        <p:nvSpPr>
          <p:cNvPr id="10" name="Content Placeholder 3">
            <a:extLst>
              <a:ext uri="{FF2B5EF4-FFF2-40B4-BE49-F238E27FC236}">
                <a16:creationId xmlns:a16="http://schemas.microsoft.com/office/drawing/2014/main" id="{B018EAC5-D9EF-4C95-8280-CBB07AC0D04B}"/>
              </a:ext>
            </a:extLst>
          </p:cNvPr>
          <p:cNvSpPr>
            <a:spLocks noGrp="1"/>
          </p:cNvSpPr>
          <p:nvPr>
            <p:ph sz="half" idx="2"/>
          </p:nvPr>
        </p:nvSpPr>
        <p:spPr>
          <a:xfrm>
            <a:off x="5476279" y="1347764"/>
            <a:ext cx="6119607" cy="5321596"/>
          </a:xfrm>
        </p:spPr>
        <p:txBody>
          <a:bodyPr>
            <a:normAutofit/>
          </a:bodyPr>
          <a:lstStyle/>
          <a:p>
            <a:pPr>
              <a:lnSpc>
                <a:spcPct val="120000"/>
              </a:lnSpc>
            </a:pPr>
            <a:r>
              <a:rPr lang="en-US" sz="1600" dirty="0">
                <a:solidFill>
                  <a:schemeClr val="tx2">
                    <a:lumMod val="75000"/>
                  </a:schemeClr>
                </a:solidFill>
                <a:latin typeface="Arial" panose="020B0604020202020204" pitchFamily="34" charset="0"/>
                <a:cs typeface="Arial" panose="020B0604020202020204" pitchFamily="34" charset="0"/>
              </a:rPr>
              <a:t>This refers to the </a:t>
            </a:r>
            <a:r>
              <a:rPr lang="en-US" sz="1600" b="1" dirty="0">
                <a:solidFill>
                  <a:schemeClr val="tx2">
                    <a:lumMod val="75000"/>
                  </a:schemeClr>
                </a:solidFill>
                <a:latin typeface="Arial" panose="020B0604020202020204" pitchFamily="34" charset="0"/>
                <a:cs typeface="Arial" panose="020B0604020202020204" pitchFamily="34" charset="0"/>
              </a:rPr>
              <a:t>tangible, real or physical attributes </a:t>
            </a:r>
            <a:r>
              <a:rPr lang="en-US" sz="1600" dirty="0">
                <a:solidFill>
                  <a:schemeClr val="tx2">
                    <a:lumMod val="75000"/>
                  </a:schemeClr>
                </a:solidFill>
                <a:latin typeface="Arial" panose="020B0604020202020204" pitchFamily="34" charset="0"/>
                <a:cs typeface="Arial" panose="020B0604020202020204" pitchFamily="34" charset="0"/>
              </a:rPr>
              <a:t>that a resort offers to its customers.</a:t>
            </a:r>
          </a:p>
          <a:p>
            <a:pPr>
              <a:lnSpc>
                <a:spcPct val="120000"/>
              </a:lnSpc>
            </a:pPr>
            <a:r>
              <a:rPr lang="en-US" sz="1600" b="1" dirty="0">
                <a:solidFill>
                  <a:schemeClr val="tx2">
                    <a:lumMod val="75000"/>
                  </a:schemeClr>
                </a:solidFill>
                <a:latin typeface="Arial" panose="020B0604020202020204" pitchFamily="34" charset="0"/>
                <a:cs typeface="Arial" panose="020B0604020202020204" pitchFamily="34" charset="0"/>
              </a:rPr>
              <a:t>Attributes</a:t>
            </a:r>
            <a:r>
              <a:rPr lang="en-US" sz="1600" dirty="0">
                <a:solidFill>
                  <a:schemeClr val="tx2">
                    <a:lumMod val="75000"/>
                  </a:schemeClr>
                </a:solidFill>
                <a:latin typeface="Arial" panose="020B0604020202020204" pitchFamily="34" charset="0"/>
                <a:cs typeface="Arial" panose="020B0604020202020204" pitchFamily="34" charset="0"/>
              </a:rPr>
              <a:t> : the size of bedrooms,  beachfront location, facilities &amp; amenities in the bathrooms of luxury hotels, the menu of a quick service restaurant.</a:t>
            </a:r>
          </a:p>
          <a:p>
            <a:pPr>
              <a:lnSpc>
                <a:spcPct val="120000"/>
              </a:lnSpc>
            </a:pPr>
            <a:r>
              <a:rPr lang="en-US" sz="1600" dirty="0">
                <a:solidFill>
                  <a:schemeClr val="tx2">
                    <a:lumMod val="75000"/>
                  </a:schemeClr>
                </a:solidFill>
                <a:latin typeface="Arial" panose="020B0604020202020204" pitchFamily="34" charset="0"/>
                <a:cs typeface="Arial" panose="020B0604020202020204" pitchFamily="34" charset="0"/>
              </a:rPr>
              <a:t>These are the </a:t>
            </a:r>
            <a:r>
              <a:rPr lang="en-US" sz="1600" b="1" dirty="0">
                <a:solidFill>
                  <a:schemeClr val="tx2">
                    <a:lumMod val="75000"/>
                  </a:schemeClr>
                </a:solidFill>
                <a:latin typeface="Arial" panose="020B0604020202020204" pitchFamily="34" charset="0"/>
                <a:cs typeface="Arial" panose="020B0604020202020204" pitchFamily="34" charset="0"/>
              </a:rPr>
              <a:t>main aspects that aim to differentiate </a:t>
            </a:r>
            <a:r>
              <a:rPr lang="en-US" sz="1600" dirty="0">
                <a:solidFill>
                  <a:schemeClr val="tx2">
                    <a:lumMod val="75000"/>
                  </a:schemeClr>
                </a:solidFill>
                <a:latin typeface="Arial" panose="020B0604020202020204" pitchFamily="34" charset="0"/>
                <a:cs typeface="Arial" panose="020B0604020202020204" pitchFamily="34" charset="0"/>
              </a:rPr>
              <a:t>the operation from the competition.</a:t>
            </a:r>
          </a:p>
          <a:p>
            <a:pPr>
              <a:lnSpc>
                <a:spcPct val="120000"/>
              </a:lnSpc>
            </a:pPr>
            <a:r>
              <a:rPr lang="en-US" sz="1600" i="1" dirty="0">
                <a:solidFill>
                  <a:schemeClr val="tx2">
                    <a:lumMod val="75000"/>
                  </a:schemeClr>
                </a:solidFill>
                <a:latin typeface="Arial" panose="020B0604020202020204" pitchFamily="34" charset="0"/>
                <a:cs typeface="Arial" panose="020B0604020202020204" pitchFamily="34" charset="0"/>
              </a:rPr>
              <a:t>This can be unsustainable as they are easy to copy and then imitated by competitors.</a:t>
            </a:r>
          </a:p>
          <a:p>
            <a:pPr>
              <a:lnSpc>
                <a:spcPct val="120000"/>
              </a:lnSpc>
            </a:pPr>
            <a:r>
              <a:rPr lang="en-US" sz="1600" dirty="0">
                <a:solidFill>
                  <a:schemeClr val="tx2">
                    <a:lumMod val="75000"/>
                  </a:schemeClr>
                </a:solidFill>
                <a:latin typeface="Arial" panose="020B0604020202020204" pitchFamily="34" charset="0"/>
                <a:cs typeface="Arial" panose="020B0604020202020204" pitchFamily="34" charset="0"/>
              </a:rPr>
              <a:t>But is still </a:t>
            </a:r>
            <a:r>
              <a:rPr lang="en-US" sz="1600" b="1" dirty="0">
                <a:solidFill>
                  <a:schemeClr val="tx2">
                    <a:lumMod val="75000"/>
                  </a:schemeClr>
                </a:solidFill>
                <a:latin typeface="Arial" panose="020B0604020202020204" pitchFamily="34" charset="0"/>
                <a:cs typeface="Arial" panose="020B0604020202020204" pitchFamily="34" charset="0"/>
              </a:rPr>
              <a:t>a popular  strategy</a:t>
            </a:r>
            <a:r>
              <a:rPr lang="en-US" sz="1600" dirty="0">
                <a:solidFill>
                  <a:schemeClr val="tx2">
                    <a:lumMod val="75000"/>
                  </a:schemeClr>
                </a:solidFill>
                <a:latin typeface="Arial" panose="020B0604020202020204" pitchFamily="34" charset="0"/>
                <a:cs typeface="Arial" panose="020B0604020202020204" pitchFamily="34" charset="0"/>
              </a:rPr>
              <a:t>, with some managers failing to realise that restaurants &amp; bedrooms can all look very similar to the consumer.</a:t>
            </a:r>
          </a:p>
        </p:txBody>
      </p:sp>
    </p:spTree>
    <p:extLst>
      <p:ext uri="{BB962C8B-B14F-4D97-AF65-F5344CB8AC3E}">
        <p14:creationId xmlns:p14="http://schemas.microsoft.com/office/powerpoint/2010/main" val="807849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35B037-4511-8519-B952-3DF4F1066E38}"/>
              </a:ext>
            </a:extLst>
          </p:cNvPr>
          <p:cNvPicPr>
            <a:picLocks noChangeAspect="1"/>
          </p:cNvPicPr>
          <p:nvPr/>
        </p:nvPicPr>
        <p:blipFill>
          <a:blip r:embed="rId3"/>
          <a:stretch>
            <a:fillRect/>
          </a:stretch>
        </p:blipFill>
        <p:spPr>
          <a:xfrm>
            <a:off x="75765" y="368339"/>
            <a:ext cx="6336704" cy="4752528"/>
          </a:xfrm>
          <a:prstGeom prst="rect">
            <a:avLst/>
          </a:prstGeom>
        </p:spPr>
      </p:pic>
      <p:grpSp>
        <p:nvGrpSpPr>
          <p:cNvPr id="15" name="Group 14">
            <a:extLst>
              <a:ext uri="{FF2B5EF4-FFF2-40B4-BE49-F238E27FC236}">
                <a16:creationId xmlns:a16="http://schemas.microsoft.com/office/drawing/2014/main" id="{3B5B0DDA-0BDE-7BC2-7CC3-DEC0A7175FAA}"/>
              </a:ext>
            </a:extLst>
          </p:cNvPr>
          <p:cNvGrpSpPr/>
          <p:nvPr/>
        </p:nvGrpSpPr>
        <p:grpSpPr>
          <a:xfrm>
            <a:off x="3657600" y="2045970"/>
            <a:ext cx="3440128" cy="3589020"/>
            <a:chOff x="4698347" y="2409698"/>
            <a:chExt cx="3153061" cy="2226138"/>
          </a:xfrm>
        </p:grpSpPr>
        <p:sp>
          <p:nvSpPr>
            <p:cNvPr id="9" name="Oval 8">
              <a:extLst>
                <a:ext uri="{FF2B5EF4-FFF2-40B4-BE49-F238E27FC236}">
                  <a16:creationId xmlns:a16="http://schemas.microsoft.com/office/drawing/2014/main" id="{ADBF1977-001E-6797-80B0-E7D728E3B84B}"/>
                </a:ext>
              </a:extLst>
            </p:cNvPr>
            <p:cNvSpPr/>
            <p:nvPr/>
          </p:nvSpPr>
          <p:spPr>
            <a:xfrm rot="18670409">
              <a:off x="4238054" y="2869991"/>
              <a:ext cx="2226138" cy="130555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cxnSp>
          <p:nvCxnSpPr>
            <p:cNvPr id="11" name="Straight Arrow Connector 10">
              <a:extLst>
                <a:ext uri="{FF2B5EF4-FFF2-40B4-BE49-F238E27FC236}">
                  <a16:creationId xmlns:a16="http://schemas.microsoft.com/office/drawing/2014/main" id="{4809690A-66E4-0C0C-2941-C0FE4A868A12}"/>
                </a:ext>
              </a:extLst>
            </p:cNvPr>
            <p:cNvCxnSpPr>
              <a:cxnSpLocks/>
            </p:cNvCxnSpPr>
            <p:nvPr/>
          </p:nvCxnSpPr>
          <p:spPr>
            <a:xfrm>
              <a:off x="6215219" y="3277026"/>
              <a:ext cx="1008112" cy="3600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BEAD3D3-E654-7A1C-1305-2E37A3FB2223}"/>
                </a:ext>
              </a:extLst>
            </p:cNvPr>
            <p:cNvSpPr txBox="1"/>
            <p:nvPr/>
          </p:nvSpPr>
          <p:spPr>
            <a:xfrm>
              <a:off x="6221154" y="3608932"/>
              <a:ext cx="1630254" cy="646331"/>
            </a:xfrm>
            <a:prstGeom prst="rect">
              <a:avLst/>
            </a:prstGeom>
            <a:noFill/>
          </p:spPr>
          <p:txBody>
            <a:bodyPr wrap="none" rtlCol="0">
              <a:spAutoFit/>
            </a:bodyPr>
            <a:lstStyle/>
            <a:p>
              <a:pPr defTabSz="457200"/>
              <a:r>
                <a:rPr lang="en-GB" dirty="0">
                  <a:solidFill>
                    <a:prstClr val="black"/>
                  </a:solidFill>
                  <a:latin typeface="Calibri" panose="020F0502020204030204"/>
                </a:rPr>
                <a:t>Doomed to fail </a:t>
              </a:r>
            </a:p>
            <a:p>
              <a:pPr defTabSz="457200"/>
              <a:r>
                <a:rPr lang="en-GB" dirty="0">
                  <a:solidFill>
                    <a:prstClr val="black"/>
                  </a:solidFill>
                  <a:latin typeface="Calibri" panose="020F0502020204030204"/>
                </a:rPr>
                <a:t>strategies.</a:t>
              </a:r>
            </a:p>
          </p:txBody>
        </p:sp>
      </p:grpSp>
      <p:sp>
        <p:nvSpPr>
          <p:cNvPr id="3" name="Content Placeholder 2">
            <a:extLst>
              <a:ext uri="{FF2B5EF4-FFF2-40B4-BE49-F238E27FC236}">
                <a16:creationId xmlns:a16="http://schemas.microsoft.com/office/drawing/2014/main" id="{49E74DE5-0361-7B97-B0AA-3DCEAEE0D494}"/>
              </a:ext>
            </a:extLst>
          </p:cNvPr>
          <p:cNvSpPr>
            <a:spLocks noGrp="1"/>
          </p:cNvSpPr>
          <p:nvPr>
            <p:ph idx="1"/>
          </p:nvPr>
        </p:nvSpPr>
        <p:spPr>
          <a:xfrm>
            <a:off x="6882414" y="648835"/>
            <a:ext cx="5314543" cy="4472032"/>
          </a:xfrm>
        </p:spPr>
        <p:txBody>
          <a:bodyPr anchor="t">
            <a:normAutofit/>
          </a:bodyPr>
          <a:lstStyle/>
          <a:p>
            <a:pPr marL="0" indent="0">
              <a:buNone/>
            </a:pPr>
            <a:endParaRPr lang="en-GB" sz="1400" dirty="0"/>
          </a:p>
          <a:p>
            <a:r>
              <a:rPr lang="en-GB" sz="1800" dirty="0"/>
              <a:t>A great tool to highlight differentiation strategies of both your business and the competition is (Bowmans,1987) strategy clock </a:t>
            </a:r>
          </a:p>
          <a:p>
            <a:r>
              <a:rPr lang="en-GB" sz="1800" dirty="0"/>
              <a:t>Each of the positions on the clock represent how pricing strategy and perceived ‘Value’ can help identify market position as well as present opportunities to fill market gaps or highlight opportunities for entry into markets.</a:t>
            </a:r>
          </a:p>
          <a:p>
            <a:pPr marL="0" indent="0">
              <a:buNone/>
            </a:pPr>
            <a:r>
              <a:rPr lang="en-GB" sz="1400" dirty="0"/>
              <a:t> </a:t>
            </a:r>
          </a:p>
        </p:txBody>
      </p:sp>
      <p:sp>
        <p:nvSpPr>
          <p:cNvPr id="5" name="TextBox 4">
            <a:extLst>
              <a:ext uri="{FF2B5EF4-FFF2-40B4-BE49-F238E27FC236}">
                <a16:creationId xmlns:a16="http://schemas.microsoft.com/office/drawing/2014/main" id="{5B525362-A87A-6D32-0719-317D32EC6E0A}"/>
              </a:ext>
            </a:extLst>
          </p:cNvPr>
          <p:cNvSpPr txBox="1"/>
          <p:nvPr/>
        </p:nvSpPr>
        <p:spPr>
          <a:xfrm>
            <a:off x="6882414" y="243822"/>
            <a:ext cx="4506277" cy="461665"/>
          </a:xfrm>
          <a:prstGeom prst="rect">
            <a:avLst/>
          </a:prstGeom>
          <a:noFill/>
        </p:spPr>
        <p:txBody>
          <a:bodyPr wrap="square">
            <a:spAutoFit/>
          </a:bodyPr>
          <a:lstStyle/>
          <a:p>
            <a:pPr marL="0" indent="0">
              <a:buNone/>
            </a:pPr>
            <a:r>
              <a:rPr lang="en-GB" sz="2400" b="1" dirty="0">
                <a:solidFill>
                  <a:schemeClr val="tx2">
                    <a:lumMod val="75000"/>
                  </a:schemeClr>
                </a:solidFill>
              </a:rPr>
              <a:t>Objective positioning</a:t>
            </a:r>
          </a:p>
        </p:txBody>
      </p:sp>
      <p:pic>
        <p:nvPicPr>
          <p:cNvPr id="7" name="Picture 6">
            <a:extLst>
              <a:ext uri="{FF2B5EF4-FFF2-40B4-BE49-F238E27FC236}">
                <a16:creationId xmlns:a16="http://schemas.microsoft.com/office/drawing/2014/main" id="{FE5A1203-5B21-B2C6-3E8D-75CE2C3C44A4}"/>
              </a:ext>
            </a:extLst>
          </p:cNvPr>
          <p:cNvPicPr>
            <a:picLocks noChangeAspect="1"/>
          </p:cNvPicPr>
          <p:nvPr/>
        </p:nvPicPr>
        <p:blipFill rotWithShape="1">
          <a:blip r:embed="rId4"/>
          <a:srcRect l="49524" t="721" r="36042" b="78966"/>
          <a:stretch/>
        </p:blipFill>
        <p:spPr>
          <a:xfrm>
            <a:off x="10157896" y="3523392"/>
            <a:ext cx="1099895" cy="580463"/>
          </a:xfrm>
          <a:prstGeom prst="rect">
            <a:avLst/>
          </a:prstGeom>
        </p:spPr>
      </p:pic>
      <p:pic>
        <p:nvPicPr>
          <p:cNvPr id="2050" name="Picture 2" descr="Pub &amp; restaurant leaders share the best advice they've ever been given -  Casual Dining Show">
            <a:extLst>
              <a:ext uri="{FF2B5EF4-FFF2-40B4-BE49-F238E27FC236}">
                <a16:creationId xmlns:a16="http://schemas.microsoft.com/office/drawing/2014/main" id="{D4F94EE9-EABE-A6E4-1B13-A078D98CB9E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465" t="65377" r="36742"/>
          <a:stretch/>
        </p:blipFill>
        <p:spPr bwMode="auto">
          <a:xfrm>
            <a:off x="9539685" y="4219913"/>
            <a:ext cx="974802" cy="98934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5055FE12-6CD2-B825-C48D-A8A4B6462F5D}"/>
              </a:ext>
            </a:extLst>
          </p:cNvPr>
          <p:cNvPicPr>
            <a:picLocks noChangeAspect="1"/>
          </p:cNvPicPr>
          <p:nvPr/>
        </p:nvPicPr>
        <p:blipFill rotWithShape="1">
          <a:blip r:embed="rId4"/>
          <a:srcRect l="33600" t="721" r="50000" b="74400"/>
          <a:stretch/>
        </p:blipFill>
        <p:spPr>
          <a:xfrm>
            <a:off x="8067531" y="4328467"/>
            <a:ext cx="1249680" cy="710930"/>
          </a:xfrm>
          <a:prstGeom prst="rect">
            <a:avLst/>
          </a:prstGeom>
        </p:spPr>
      </p:pic>
      <p:pic>
        <p:nvPicPr>
          <p:cNvPr id="10" name="Picture 9">
            <a:extLst>
              <a:ext uri="{FF2B5EF4-FFF2-40B4-BE49-F238E27FC236}">
                <a16:creationId xmlns:a16="http://schemas.microsoft.com/office/drawing/2014/main" id="{5E949A1D-7384-EBFA-EF1D-CACBED636301}"/>
              </a:ext>
            </a:extLst>
          </p:cNvPr>
          <p:cNvPicPr>
            <a:picLocks noChangeAspect="1"/>
          </p:cNvPicPr>
          <p:nvPr/>
        </p:nvPicPr>
        <p:blipFill rotWithShape="1">
          <a:blip r:embed="rId6"/>
          <a:srcRect t="54744" r="76929"/>
          <a:stretch/>
        </p:blipFill>
        <p:spPr>
          <a:xfrm>
            <a:off x="2319697" y="3949843"/>
            <a:ext cx="625179" cy="815559"/>
          </a:xfrm>
          <a:prstGeom prst="rect">
            <a:avLst/>
          </a:prstGeom>
        </p:spPr>
      </p:pic>
      <p:pic>
        <p:nvPicPr>
          <p:cNvPr id="12" name="Picture 11">
            <a:extLst>
              <a:ext uri="{FF2B5EF4-FFF2-40B4-BE49-F238E27FC236}">
                <a16:creationId xmlns:a16="http://schemas.microsoft.com/office/drawing/2014/main" id="{ACDB2ADD-E909-7C93-D66D-4D4E3DAB17E8}"/>
              </a:ext>
            </a:extLst>
          </p:cNvPr>
          <p:cNvPicPr>
            <a:picLocks noChangeAspect="1"/>
          </p:cNvPicPr>
          <p:nvPr/>
        </p:nvPicPr>
        <p:blipFill rotWithShape="1">
          <a:blip r:embed="rId6"/>
          <a:srcRect l="24444" r="50000" b="49957"/>
          <a:stretch/>
        </p:blipFill>
        <p:spPr>
          <a:xfrm>
            <a:off x="11325105" y="3539251"/>
            <a:ext cx="539234" cy="702236"/>
          </a:xfrm>
          <a:prstGeom prst="rect">
            <a:avLst/>
          </a:prstGeom>
        </p:spPr>
      </p:pic>
      <p:pic>
        <p:nvPicPr>
          <p:cNvPr id="13" name="Picture 12">
            <a:extLst>
              <a:ext uri="{FF2B5EF4-FFF2-40B4-BE49-F238E27FC236}">
                <a16:creationId xmlns:a16="http://schemas.microsoft.com/office/drawing/2014/main" id="{50BBD58A-C0E4-C287-F4FB-2F047ABBD193}"/>
              </a:ext>
            </a:extLst>
          </p:cNvPr>
          <p:cNvPicPr>
            <a:picLocks noChangeAspect="1"/>
          </p:cNvPicPr>
          <p:nvPr/>
        </p:nvPicPr>
        <p:blipFill>
          <a:blip r:embed="rId7"/>
          <a:stretch>
            <a:fillRect/>
          </a:stretch>
        </p:blipFill>
        <p:spPr>
          <a:xfrm>
            <a:off x="10717926" y="4529110"/>
            <a:ext cx="1151924" cy="472584"/>
          </a:xfrm>
          <a:prstGeom prst="rect">
            <a:avLst/>
          </a:prstGeom>
        </p:spPr>
      </p:pic>
      <p:pic>
        <p:nvPicPr>
          <p:cNvPr id="2052" name="Picture 4" descr="All Fast food prices &amp; menus in the UK">
            <a:extLst>
              <a:ext uri="{FF2B5EF4-FFF2-40B4-BE49-F238E27FC236}">
                <a16:creationId xmlns:a16="http://schemas.microsoft.com/office/drawing/2014/main" id="{A3985DE5-4BA2-ED5F-5B8D-DD2C25B381F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6179" t="60929" r="39148"/>
          <a:stretch/>
        </p:blipFill>
        <p:spPr bwMode="auto">
          <a:xfrm>
            <a:off x="6333107" y="4714584"/>
            <a:ext cx="654550" cy="58046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061789C5-63F0-3807-CBD6-19AD2DC958B0}"/>
              </a:ext>
            </a:extLst>
          </p:cNvPr>
          <p:cNvPicPr>
            <a:picLocks noChangeAspect="1"/>
          </p:cNvPicPr>
          <p:nvPr/>
        </p:nvPicPr>
        <p:blipFill rotWithShape="1">
          <a:blip r:embed="rId9"/>
          <a:srcRect t="-2800" r="66450" b="48182"/>
          <a:stretch/>
        </p:blipFill>
        <p:spPr>
          <a:xfrm>
            <a:off x="6832164" y="3583075"/>
            <a:ext cx="843078" cy="768599"/>
          </a:xfrm>
          <a:prstGeom prst="rect">
            <a:avLst/>
          </a:prstGeom>
        </p:spPr>
      </p:pic>
      <p:pic>
        <p:nvPicPr>
          <p:cNvPr id="2054" name="Picture 6" descr="Miller &amp; Carter | Mitchells &amp; Butlers">
            <a:extLst>
              <a:ext uri="{FF2B5EF4-FFF2-40B4-BE49-F238E27FC236}">
                <a16:creationId xmlns:a16="http://schemas.microsoft.com/office/drawing/2014/main" id="{B6228EF8-DAAB-5F64-A0D9-C5DDCAD0AFF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922239" y="4351674"/>
            <a:ext cx="1045701" cy="104570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therspoons Logo - Nailsea Town">
            <a:extLst>
              <a:ext uri="{FF2B5EF4-FFF2-40B4-BE49-F238E27FC236}">
                <a16:creationId xmlns:a16="http://schemas.microsoft.com/office/drawing/2014/main" id="{3E556912-70F1-6688-D61A-F45928F8DD3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5089" y="3583075"/>
            <a:ext cx="1263943" cy="688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47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340DC0-1791-FCB6-6822-A3CA5CB368FD}"/>
              </a:ext>
            </a:extLst>
          </p:cNvPr>
          <p:cNvPicPr>
            <a:picLocks noChangeAspect="1"/>
          </p:cNvPicPr>
          <p:nvPr/>
        </p:nvPicPr>
        <p:blipFill>
          <a:blip r:embed="rId3"/>
          <a:stretch>
            <a:fillRect/>
          </a:stretch>
        </p:blipFill>
        <p:spPr>
          <a:xfrm>
            <a:off x="154611" y="1142405"/>
            <a:ext cx="5688632" cy="3604495"/>
          </a:xfrm>
          <a:prstGeom prst="rect">
            <a:avLst/>
          </a:prstGeom>
        </p:spPr>
      </p:pic>
      <p:pic>
        <p:nvPicPr>
          <p:cNvPr id="12" name="Picture 11">
            <a:extLst>
              <a:ext uri="{FF2B5EF4-FFF2-40B4-BE49-F238E27FC236}">
                <a16:creationId xmlns:a16="http://schemas.microsoft.com/office/drawing/2014/main" id="{1649071E-19D4-D00B-A0ED-44C41063DCA8}"/>
              </a:ext>
            </a:extLst>
          </p:cNvPr>
          <p:cNvPicPr>
            <a:picLocks noChangeAspect="1"/>
          </p:cNvPicPr>
          <p:nvPr/>
        </p:nvPicPr>
        <p:blipFill>
          <a:blip r:embed="rId4"/>
          <a:stretch>
            <a:fillRect/>
          </a:stretch>
        </p:blipFill>
        <p:spPr>
          <a:xfrm>
            <a:off x="9955244" y="2843810"/>
            <a:ext cx="2040693" cy="1308136"/>
          </a:xfrm>
          <a:prstGeom prst="rect">
            <a:avLst/>
          </a:prstGeom>
        </p:spPr>
      </p:pic>
      <p:pic>
        <p:nvPicPr>
          <p:cNvPr id="13" name="Picture 12">
            <a:extLst>
              <a:ext uri="{FF2B5EF4-FFF2-40B4-BE49-F238E27FC236}">
                <a16:creationId xmlns:a16="http://schemas.microsoft.com/office/drawing/2014/main" id="{AD38DD43-2F6C-C6E7-452C-A94F069B2D1E}"/>
              </a:ext>
            </a:extLst>
          </p:cNvPr>
          <p:cNvPicPr>
            <a:picLocks noChangeAspect="1"/>
          </p:cNvPicPr>
          <p:nvPr/>
        </p:nvPicPr>
        <p:blipFill>
          <a:blip r:embed="rId5"/>
          <a:stretch>
            <a:fillRect/>
          </a:stretch>
        </p:blipFill>
        <p:spPr>
          <a:xfrm>
            <a:off x="5194806" y="151252"/>
            <a:ext cx="2698571" cy="1517946"/>
          </a:xfrm>
          <a:prstGeom prst="rect">
            <a:avLst/>
          </a:prstGeom>
        </p:spPr>
      </p:pic>
      <p:pic>
        <p:nvPicPr>
          <p:cNvPr id="15" name="Picture 14">
            <a:extLst>
              <a:ext uri="{FF2B5EF4-FFF2-40B4-BE49-F238E27FC236}">
                <a16:creationId xmlns:a16="http://schemas.microsoft.com/office/drawing/2014/main" id="{4ECCE85B-940E-D3B3-A300-DB2B69DFAD8A}"/>
              </a:ext>
            </a:extLst>
          </p:cNvPr>
          <p:cNvPicPr>
            <a:picLocks noChangeAspect="1"/>
          </p:cNvPicPr>
          <p:nvPr/>
        </p:nvPicPr>
        <p:blipFill>
          <a:blip r:embed="rId6"/>
          <a:stretch>
            <a:fillRect/>
          </a:stretch>
        </p:blipFill>
        <p:spPr>
          <a:xfrm>
            <a:off x="5194806" y="1490890"/>
            <a:ext cx="1933845" cy="447737"/>
          </a:xfrm>
          <a:prstGeom prst="rect">
            <a:avLst/>
          </a:prstGeom>
        </p:spPr>
      </p:pic>
      <p:pic>
        <p:nvPicPr>
          <p:cNvPr id="3074" name="Picture 2" descr="World's Most Valuable Hotel Brands in 2021">
            <a:extLst>
              <a:ext uri="{FF2B5EF4-FFF2-40B4-BE49-F238E27FC236}">
                <a16:creationId xmlns:a16="http://schemas.microsoft.com/office/drawing/2014/main" id="{A6BC45D2-1D44-68A6-9DB7-62BCF2AD62A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88180" y="2623938"/>
            <a:ext cx="1776832" cy="138479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hy Do Hotel Companies Have So Many Brands?">
            <a:extLst>
              <a:ext uri="{FF2B5EF4-FFF2-40B4-BE49-F238E27FC236}">
                <a16:creationId xmlns:a16="http://schemas.microsoft.com/office/drawing/2014/main" id="{C8F78800-1E5E-D909-B987-70BB2392EB5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3252" y="507704"/>
            <a:ext cx="3745470" cy="196637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ix Seasons Hotel - Home | Facebook">
            <a:extLst>
              <a:ext uri="{FF2B5EF4-FFF2-40B4-BE49-F238E27FC236}">
                <a16:creationId xmlns:a16="http://schemas.microsoft.com/office/drawing/2014/main" id="{57DEFA4B-991E-EE9D-7EAE-3ADF9F4A471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628947" y="4330899"/>
            <a:ext cx="1563053" cy="156305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Moxy Bristol opens its doors – Business Traveller">
            <a:extLst>
              <a:ext uri="{FF2B5EF4-FFF2-40B4-BE49-F238E27FC236}">
                <a16:creationId xmlns:a16="http://schemas.microsoft.com/office/drawing/2014/main" id="{BE8A98FA-E750-DB07-929A-645A10CD64B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29314" y="4378465"/>
            <a:ext cx="2458276" cy="138479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7EE8234-BC88-4DD1-907C-74B0FC16885A}"/>
              </a:ext>
            </a:extLst>
          </p:cNvPr>
          <p:cNvPicPr>
            <a:picLocks noChangeAspect="1"/>
          </p:cNvPicPr>
          <p:nvPr/>
        </p:nvPicPr>
        <p:blipFill>
          <a:blip r:embed="rId11"/>
          <a:stretch>
            <a:fillRect/>
          </a:stretch>
        </p:blipFill>
        <p:spPr>
          <a:xfrm>
            <a:off x="5318931" y="3873591"/>
            <a:ext cx="2243461" cy="1276534"/>
          </a:xfrm>
          <a:prstGeom prst="rect">
            <a:avLst/>
          </a:prstGeom>
        </p:spPr>
      </p:pic>
      <p:pic>
        <p:nvPicPr>
          <p:cNvPr id="5" name="Picture 4">
            <a:extLst>
              <a:ext uri="{FF2B5EF4-FFF2-40B4-BE49-F238E27FC236}">
                <a16:creationId xmlns:a16="http://schemas.microsoft.com/office/drawing/2014/main" id="{2313596B-6D19-4F51-8ECC-BF64FFC73EF3}"/>
              </a:ext>
            </a:extLst>
          </p:cNvPr>
          <p:cNvPicPr>
            <a:picLocks noChangeAspect="1"/>
          </p:cNvPicPr>
          <p:nvPr/>
        </p:nvPicPr>
        <p:blipFill>
          <a:blip r:embed="rId12"/>
          <a:stretch>
            <a:fillRect/>
          </a:stretch>
        </p:blipFill>
        <p:spPr>
          <a:xfrm>
            <a:off x="6249493" y="1890713"/>
            <a:ext cx="1384794" cy="1384794"/>
          </a:xfrm>
          <a:prstGeom prst="rect">
            <a:avLst/>
          </a:prstGeom>
        </p:spPr>
      </p:pic>
      <p:pic>
        <p:nvPicPr>
          <p:cNvPr id="7" name="Picture 6">
            <a:extLst>
              <a:ext uri="{FF2B5EF4-FFF2-40B4-BE49-F238E27FC236}">
                <a16:creationId xmlns:a16="http://schemas.microsoft.com/office/drawing/2014/main" id="{783C35F3-AFD5-48F8-9FF1-50AB0CF1586B}"/>
              </a:ext>
            </a:extLst>
          </p:cNvPr>
          <p:cNvPicPr>
            <a:picLocks noChangeAspect="1"/>
          </p:cNvPicPr>
          <p:nvPr/>
        </p:nvPicPr>
        <p:blipFill>
          <a:blip r:embed="rId13"/>
          <a:stretch>
            <a:fillRect/>
          </a:stretch>
        </p:blipFill>
        <p:spPr>
          <a:xfrm>
            <a:off x="4790172" y="5152730"/>
            <a:ext cx="989688" cy="741222"/>
          </a:xfrm>
          <a:prstGeom prst="rect">
            <a:avLst/>
          </a:prstGeom>
        </p:spPr>
      </p:pic>
      <p:pic>
        <p:nvPicPr>
          <p:cNvPr id="8" name="Picture 7">
            <a:extLst>
              <a:ext uri="{FF2B5EF4-FFF2-40B4-BE49-F238E27FC236}">
                <a16:creationId xmlns:a16="http://schemas.microsoft.com/office/drawing/2014/main" id="{CE3CDC22-E782-47E7-8868-6F8943F0242B}"/>
              </a:ext>
            </a:extLst>
          </p:cNvPr>
          <p:cNvPicPr>
            <a:picLocks noChangeAspect="1"/>
          </p:cNvPicPr>
          <p:nvPr/>
        </p:nvPicPr>
        <p:blipFill>
          <a:blip r:embed="rId14"/>
          <a:stretch>
            <a:fillRect/>
          </a:stretch>
        </p:blipFill>
        <p:spPr>
          <a:xfrm flipH="1">
            <a:off x="3421379" y="4726214"/>
            <a:ext cx="1176061" cy="1146287"/>
          </a:xfrm>
          <a:prstGeom prst="rect">
            <a:avLst/>
          </a:prstGeom>
        </p:spPr>
      </p:pic>
      <p:pic>
        <p:nvPicPr>
          <p:cNvPr id="9" name="Picture 8">
            <a:extLst>
              <a:ext uri="{FF2B5EF4-FFF2-40B4-BE49-F238E27FC236}">
                <a16:creationId xmlns:a16="http://schemas.microsoft.com/office/drawing/2014/main" id="{17D808F6-3573-4965-A96C-568CC8B99DE2}"/>
              </a:ext>
            </a:extLst>
          </p:cNvPr>
          <p:cNvPicPr>
            <a:picLocks noChangeAspect="1"/>
          </p:cNvPicPr>
          <p:nvPr/>
        </p:nvPicPr>
        <p:blipFill>
          <a:blip r:embed="rId15"/>
          <a:stretch>
            <a:fillRect/>
          </a:stretch>
        </p:blipFill>
        <p:spPr>
          <a:xfrm>
            <a:off x="2648793" y="-595"/>
            <a:ext cx="1828800" cy="1143000"/>
          </a:xfrm>
          <a:prstGeom prst="rect">
            <a:avLst/>
          </a:prstGeom>
        </p:spPr>
      </p:pic>
      <p:pic>
        <p:nvPicPr>
          <p:cNvPr id="10" name="Picture 9">
            <a:extLst>
              <a:ext uri="{FF2B5EF4-FFF2-40B4-BE49-F238E27FC236}">
                <a16:creationId xmlns:a16="http://schemas.microsoft.com/office/drawing/2014/main" id="{8FABBD7D-AE54-4661-B24E-574CE1A3FF81}"/>
              </a:ext>
            </a:extLst>
          </p:cNvPr>
          <p:cNvPicPr>
            <a:picLocks noChangeAspect="1"/>
          </p:cNvPicPr>
          <p:nvPr/>
        </p:nvPicPr>
        <p:blipFill>
          <a:blip r:embed="rId16"/>
          <a:stretch>
            <a:fillRect/>
          </a:stretch>
        </p:blipFill>
        <p:spPr>
          <a:xfrm>
            <a:off x="6026643" y="5112425"/>
            <a:ext cx="1034895" cy="689930"/>
          </a:xfrm>
          <a:prstGeom prst="rect">
            <a:avLst/>
          </a:prstGeom>
        </p:spPr>
      </p:pic>
    </p:spTree>
    <p:extLst>
      <p:ext uri="{BB962C8B-B14F-4D97-AF65-F5344CB8AC3E}">
        <p14:creationId xmlns:p14="http://schemas.microsoft.com/office/powerpoint/2010/main" val="254988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repeatCount="indefinite" fill="hold" nodeType="afterEffect">
                                  <p:stCondLst>
                                    <p:cond delay="3000"/>
                                  </p:stCondLst>
                                  <p:endCondLst>
                                    <p:cond evt="onNext" delay="0">
                                      <p:tgtEl>
                                        <p:sldTgt/>
                                      </p:tgtEl>
                                    </p:cond>
                                  </p:endCondLst>
                                  <p:childTnLst>
                                    <p:animRot by="120000">
                                      <p:cBhvr>
                                        <p:cTn id="6" dur="200" fill="hold">
                                          <p:stCondLst>
                                            <p:cond delay="0"/>
                                          </p:stCondLst>
                                        </p:cTn>
                                        <p:tgtEl>
                                          <p:spTgt spid="3080"/>
                                        </p:tgtEl>
                                        <p:attrNameLst>
                                          <p:attrName>r</p:attrName>
                                        </p:attrNameLst>
                                      </p:cBhvr>
                                    </p:animRot>
                                    <p:animRot by="-240000">
                                      <p:cBhvr>
                                        <p:cTn id="7" dur="400" fill="hold">
                                          <p:stCondLst>
                                            <p:cond delay="400"/>
                                          </p:stCondLst>
                                        </p:cTn>
                                        <p:tgtEl>
                                          <p:spTgt spid="3080"/>
                                        </p:tgtEl>
                                        <p:attrNameLst>
                                          <p:attrName>r</p:attrName>
                                        </p:attrNameLst>
                                      </p:cBhvr>
                                    </p:animRot>
                                    <p:animRot by="240000">
                                      <p:cBhvr>
                                        <p:cTn id="8" dur="400" fill="hold">
                                          <p:stCondLst>
                                            <p:cond delay="800"/>
                                          </p:stCondLst>
                                        </p:cTn>
                                        <p:tgtEl>
                                          <p:spTgt spid="3080"/>
                                        </p:tgtEl>
                                        <p:attrNameLst>
                                          <p:attrName>r</p:attrName>
                                        </p:attrNameLst>
                                      </p:cBhvr>
                                    </p:animRot>
                                    <p:animRot by="-240000">
                                      <p:cBhvr>
                                        <p:cTn id="9" dur="400" fill="hold">
                                          <p:stCondLst>
                                            <p:cond delay="1200"/>
                                          </p:stCondLst>
                                        </p:cTn>
                                        <p:tgtEl>
                                          <p:spTgt spid="3080"/>
                                        </p:tgtEl>
                                        <p:attrNameLst>
                                          <p:attrName>r</p:attrName>
                                        </p:attrNameLst>
                                      </p:cBhvr>
                                    </p:animRot>
                                    <p:animRot by="120000">
                                      <p:cBhvr>
                                        <p:cTn id="10" dur="400" fill="hold">
                                          <p:stCondLst>
                                            <p:cond delay="1600"/>
                                          </p:stCondLst>
                                        </p:cTn>
                                        <p:tgtEl>
                                          <p:spTgt spid="3080"/>
                                        </p:tgtEl>
                                        <p:attrNameLst>
                                          <p:attrName>r</p:attrName>
                                        </p:attrNameLst>
                                      </p:cBhvr>
                                    </p:animRot>
                                  </p:childTnLst>
                                </p:cTn>
                              </p:par>
                              <p:par>
                                <p:cTn id="11" presetID="32" presetClass="emph" presetSubtype="0" repeatCount="indefinite" fill="hold" nodeType="withEffect">
                                  <p:stCondLst>
                                    <p:cond delay="3000"/>
                                  </p:stCondLst>
                                  <p:childTnLst>
                                    <p:animRot by="120000">
                                      <p:cBhvr>
                                        <p:cTn id="12" dur="200" fill="hold">
                                          <p:stCondLst>
                                            <p:cond delay="0"/>
                                          </p:stCondLst>
                                        </p:cTn>
                                        <p:tgtEl>
                                          <p:spTgt spid="3082"/>
                                        </p:tgtEl>
                                        <p:attrNameLst>
                                          <p:attrName>r</p:attrName>
                                        </p:attrNameLst>
                                      </p:cBhvr>
                                    </p:animRot>
                                    <p:animRot by="-240000">
                                      <p:cBhvr>
                                        <p:cTn id="13" dur="400" fill="hold">
                                          <p:stCondLst>
                                            <p:cond delay="400"/>
                                          </p:stCondLst>
                                        </p:cTn>
                                        <p:tgtEl>
                                          <p:spTgt spid="3082"/>
                                        </p:tgtEl>
                                        <p:attrNameLst>
                                          <p:attrName>r</p:attrName>
                                        </p:attrNameLst>
                                      </p:cBhvr>
                                    </p:animRot>
                                    <p:animRot by="240000">
                                      <p:cBhvr>
                                        <p:cTn id="14" dur="400" fill="hold">
                                          <p:stCondLst>
                                            <p:cond delay="800"/>
                                          </p:stCondLst>
                                        </p:cTn>
                                        <p:tgtEl>
                                          <p:spTgt spid="3082"/>
                                        </p:tgtEl>
                                        <p:attrNameLst>
                                          <p:attrName>r</p:attrName>
                                        </p:attrNameLst>
                                      </p:cBhvr>
                                    </p:animRot>
                                    <p:animRot by="-240000">
                                      <p:cBhvr>
                                        <p:cTn id="15" dur="400" fill="hold">
                                          <p:stCondLst>
                                            <p:cond delay="1200"/>
                                          </p:stCondLst>
                                        </p:cTn>
                                        <p:tgtEl>
                                          <p:spTgt spid="3082"/>
                                        </p:tgtEl>
                                        <p:attrNameLst>
                                          <p:attrName>r</p:attrName>
                                        </p:attrNameLst>
                                      </p:cBhvr>
                                    </p:animRot>
                                    <p:animRot by="120000">
                                      <p:cBhvr>
                                        <p:cTn id="16" dur="400" fill="hold">
                                          <p:stCondLst>
                                            <p:cond delay="1600"/>
                                          </p:stCondLst>
                                        </p:cTn>
                                        <p:tgtEl>
                                          <p:spTgt spid="308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745026" y="534248"/>
            <a:ext cx="4888306" cy="1325563"/>
          </a:xfrm>
        </p:spPr>
        <p:txBody>
          <a:bodyPr>
            <a:normAutofit fontScale="90000"/>
          </a:bodyPr>
          <a:lstStyle/>
          <a:p>
            <a:r>
              <a:rPr lang="en-GB"/>
              <a:t>Product positioning: what is it?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392174" y="2018581"/>
            <a:ext cx="5415016" cy="2777173"/>
          </a:xfrm>
        </p:spPr>
        <p:txBody>
          <a:bodyPr anchor="t">
            <a:normAutofit lnSpcReduction="10000"/>
          </a:bodyPr>
          <a:lstStyle/>
          <a:p>
            <a:pPr marL="0" indent="0">
              <a:buNone/>
            </a:pPr>
            <a:r>
              <a:rPr lang="en-GB" sz="1600" dirty="0"/>
              <a:t>Product positioning is “the way a product is defined by consumers on important attributes – the place it occupies in consumers’ minds relative to competing products” </a:t>
            </a:r>
          </a:p>
          <a:p>
            <a:pPr marL="0" indent="0">
              <a:buNone/>
            </a:pPr>
            <a:r>
              <a:rPr lang="en-GB" sz="1600" i="1" dirty="0"/>
              <a:t>- Kotler et al. (2018, p.228)</a:t>
            </a:r>
          </a:p>
          <a:p>
            <a:pPr marL="0" indent="0">
              <a:buNone/>
            </a:pPr>
            <a:endParaRPr lang="en-GB" sz="1600" dirty="0"/>
          </a:p>
          <a:p>
            <a:pPr marL="0" indent="0">
              <a:buNone/>
            </a:pPr>
            <a:r>
              <a:rPr lang="en-GB" sz="1600" dirty="0"/>
              <a:t>This is made up of:</a:t>
            </a:r>
          </a:p>
          <a:p>
            <a:r>
              <a:rPr lang="en-GB" sz="1600" dirty="0"/>
              <a:t>Feelings</a:t>
            </a:r>
          </a:p>
          <a:p>
            <a:r>
              <a:rPr lang="en-GB" sz="1600" dirty="0"/>
              <a:t>Impressions</a:t>
            </a:r>
          </a:p>
          <a:p>
            <a:r>
              <a:rPr lang="en-GB" sz="1600" dirty="0"/>
              <a:t>Perceptions</a:t>
            </a:r>
          </a:p>
          <a:p>
            <a:pPr marL="0" indent="0">
              <a:buNone/>
            </a:pPr>
            <a:r>
              <a:rPr lang="en-GB" sz="1600" dirty="0"/>
              <a:t>All in relation to other competing products/services. </a:t>
            </a:r>
          </a:p>
          <a:p>
            <a:pPr marL="0" indent="0">
              <a:buNone/>
            </a:pPr>
            <a:endParaRPr lang="en-GB" sz="1100" dirty="0"/>
          </a:p>
        </p:txBody>
      </p:sp>
      <p:pic>
        <p:nvPicPr>
          <p:cNvPr id="1026" name="Picture 2" descr="Philip Kotler describes the new age of consumerism - Passionate In Marketing">
            <a:extLst>
              <a:ext uri="{FF2B5EF4-FFF2-40B4-BE49-F238E27FC236}">
                <a16:creationId xmlns:a16="http://schemas.microsoft.com/office/drawing/2014/main" id="{9451D2CF-C5E8-9F29-B99D-52ADC7D0AC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65" r="-1" b="-1"/>
          <a:stretch/>
        </p:blipFill>
        <p:spPr bwMode="auto">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8A7FB9B-BDE6-EE91-727D-F095BC8EA178}"/>
              </a:ext>
            </a:extLst>
          </p:cNvPr>
          <p:cNvPicPr>
            <a:picLocks noChangeAspect="1"/>
          </p:cNvPicPr>
          <p:nvPr/>
        </p:nvPicPr>
        <p:blipFill rotWithShape="1">
          <a:blip r:embed="rId4"/>
          <a:srcRect r="-2" b="22015"/>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5166027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5">
            <a:extLst>
              <a:ext uri="{FF2B5EF4-FFF2-40B4-BE49-F238E27FC236}">
                <a16:creationId xmlns:a16="http://schemas.microsoft.com/office/drawing/2014/main" id="{9A671129-A0BB-472E-A5B6-46AF377F03D8}"/>
              </a:ext>
            </a:extLst>
          </p:cNvPr>
          <p:cNvSpPr>
            <a:spLocks noGrp="1"/>
          </p:cNvSpPr>
          <p:nvPr>
            <p:ph type="title"/>
          </p:nvPr>
        </p:nvSpPr>
        <p:spPr>
          <a:xfrm>
            <a:off x="609600" y="274638"/>
            <a:ext cx="10972800" cy="1143000"/>
          </a:xfrm>
        </p:spPr>
        <p:txBody>
          <a:bodyPr anchor="ctr">
            <a:normAutofit fontScale="90000"/>
          </a:bodyPr>
          <a:lstStyle/>
          <a:p>
            <a:pPr>
              <a:lnSpc>
                <a:spcPct val="90000"/>
              </a:lnSpc>
            </a:pPr>
            <a:r>
              <a:rPr lang="en-GB" sz="2400" dirty="0"/>
              <a:t> </a:t>
            </a:r>
            <a:br>
              <a:rPr lang="en-GB" sz="2400" dirty="0"/>
            </a:br>
            <a:r>
              <a:rPr lang="en-GB" sz="4000" dirty="0">
                <a:solidFill>
                  <a:schemeClr val="accent1">
                    <a:lumMod val="50000"/>
                  </a:schemeClr>
                </a:solidFill>
              </a:rPr>
              <a:t>Subjective positioning</a:t>
            </a:r>
            <a:br>
              <a:rPr lang="en-GB" sz="4000" dirty="0">
                <a:solidFill>
                  <a:schemeClr val="accent1">
                    <a:lumMod val="50000"/>
                  </a:schemeClr>
                </a:solidFill>
              </a:rPr>
            </a:br>
            <a:endParaRPr lang="en-GB" sz="2400" dirty="0">
              <a:solidFill>
                <a:schemeClr val="accent1">
                  <a:lumMod val="50000"/>
                </a:schemeClr>
              </a:solidFill>
            </a:endParaRPr>
          </a:p>
        </p:txBody>
      </p:sp>
      <p:sp>
        <p:nvSpPr>
          <p:cNvPr id="5" name="Content Placeholder 4">
            <a:extLst>
              <a:ext uri="{FF2B5EF4-FFF2-40B4-BE49-F238E27FC236}">
                <a16:creationId xmlns:a16="http://schemas.microsoft.com/office/drawing/2014/main" id="{7B049F8E-7387-4BAB-BA1B-3156D205D864}"/>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1500" dirty="0"/>
              <a:t>Focusses on intangible aspects : opportunity to position brand effectively, more difficult for competitors to imitate. </a:t>
            </a:r>
          </a:p>
          <a:p>
            <a:pPr marL="0" indent="0">
              <a:lnSpc>
                <a:spcPct val="90000"/>
              </a:lnSpc>
              <a:buNone/>
            </a:pPr>
            <a:endParaRPr lang="en-GB" sz="1500" dirty="0"/>
          </a:p>
          <a:p>
            <a:pPr marL="0" indent="0">
              <a:lnSpc>
                <a:spcPct val="90000"/>
              </a:lnSpc>
              <a:buNone/>
            </a:pPr>
            <a:r>
              <a:rPr lang="en-GB" sz="1500" dirty="0"/>
              <a:t>Intangible-dominant</a:t>
            </a:r>
          </a:p>
          <a:p>
            <a:pPr>
              <a:lnSpc>
                <a:spcPct val="90000"/>
              </a:lnSpc>
            </a:pPr>
            <a:r>
              <a:rPr lang="en-GB" sz="1500" dirty="0"/>
              <a:t>Intangible dominant products:  service, atmosphere, reputation, history and image,  so marketers  are highly creative in language and imagery which highlights experiences. </a:t>
            </a:r>
            <a:br>
              <a:rPr lang="en-GB" sz="1500" dirty="0"/>
            </a:br>
            <a:endParaRPr lang="en-GB" sz="1500" dirty="0"/>
          </a:p>
          <a:p>
            <a:pPr>
              <a:lnSpc>
                <a:spcPct val="90000"/>
              </a:lnSpc>
            </a:pPr>
            <a:r>
              <a:rPr lang="en-GB" sz="1500" dirty="0"/>
              <a:t>‘</a:t>
            </a:r>
            <a:r>
              <a:rPr lang="en-GB" sz="1500" dirty="0" err="1"/>
              <a:t>Tangibilise</a:t>
            </a:r>
            <a:r>
              <a:rPr lang="en-GB" sz="1500" dirty="0"/>
              <a:t> the intangible’ by finding certain tangible evidence that supports the positioning of the company. </a:t>
            </a:r>
          </a:p>
          <a:p>
            <a:pPr>
              <a:lnSpc>
                <a:spcPct val="90000"/>
              </a:lnSpc>
            </a:pPr>
            <a:r>
              <a:rPr lang="en-GB" sz="1500" dirty="0"/>
              <a:t>E.G Four Seasons Hotels &amp; Resorts are positioned within the luxury sector, but with advancing competition, they introduced own luxury jet service to transport customers to its resort locations, other examples include ancillary products such as the quality of complimentary consumables access to services etc.. </a:t>
            </a:r>
          </a:p>
          <a:p>
            <a:pPr>
              <a:lnSpc>
                <a:spcPct val="90000"/>
              </a:lnSpc>
            </a:pPr>
            <a:endParaRPr lang="en-GB" sz="1500" dirty="0"/>
          </a:p>
        </p:txBody>
      </p:sp>
      <p:pic>
        <p:nvPicPr>
          <p:cNvPr id="7" name="Picture 6" descr="A plane flying above the clouds&#10;&#10;Description automatically generated">
            <a:extLst>
              <a:ext uri="{FF2B5EF4-FFF2-40B4-BE49-F238E27FC236}">
                <a16:creationId xmlns:a16="http://schemas.microsoft.com/office/drawing/2014/main" id="{0EC896D9-CCD3-4D4D-B45C-3EA24755DE43}"/>
              </a:ext>
            </a:extLst>
          </p:cNvPr>
          <p:cNvPicPr>
            <a:picLocks noChangeAspect="1"/>
          </p:cNvPicPr>
          <p:nvPr/>
        </p:nvPicPr>
        <p:blipFill rotWithShape="1">
          <a:blip r:embed="rId3"/>
          <a:srcRect t="9024" b="8665"/>
          <a:stretch/>
        </p:blipFill>
        <p:spPr>
          <a:xfrm>
            <a:off x="6197600" y="1600201"/>
            <a:ext cx="5384800" cy="3989040"/>
          </a:xfrm>
          <a:prstGeom prst="rect">
            <a:avLst/>
          </a:prstGeom>
          <a:noFill/>
        </p:spPr>
      </p:pic>
    </p:spTree>
    <p:extLst>
      <p:ext uri="{BB962C8B-B14F-4D97-AF65-F5344CB8AC3E}">
        <p14:creationId xmlns:p14="http://schemas.microsoft.com/office/powerpoint/2010/main" val="314514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67282" y="669566"/>
            <a:ext cx="4679433" cy="822960"/>
          </a:xfrm>
        </p:spPr>
        <p:txBody>
          <a:bodyPr vert="horz" lIns="68580" tIns="34290" rIns="68580" bIns="34290" rtlCol="0" anchor="ctr">
            <a:normAutofit fontScale="90000"/>
          </a:bodyPr>
          <a:lstStyle/>
          <a:p>
            <a:r>
              <a:rPr lang="en-US" kern="1200" dirty="0">
                <a:solidFill>
                  <a:srgbClr val="FFFFFF"/>
                </a:solidFill>
                <a:latin typeface="+mj-lt"/>
                <a:ea typeface="+mj-ea"/>
                <a:cs typeface="+mj-cs"/>
              </a:rPr>
              <a:t>Perceptual positioning maps</a:t>
            </a:r>
          </a:p>
        </p:txBody>
      </p:sp>
      <p:sp>
        <p:nvSpPr>
          <p:cNvPr id="3" name="Content Placeholder 2"/>
          <p:cNvSpPr>
            <a:spLocks noGrp="1"/>
          </p:cNvSpPr>
          <p:nvPr>
            <p:ph sz="half" idx="1"/>
          </p:nvPr>
        </p:nvSpPr>
        <p:spPr>
          <a:xfrm>
            <a:off x="477430" y="1903716"/>
            <a:ext cx="4758117" cy="4472807"/>
          </a:xfrm>
        </p:spPr>
        <p:txBody>
          <a:bodyPr vert="horz" lIns="68580" tIns="34290" rIns="68580" bIns="34290" rtlCol="0" anchor="t">
            <a:normAutofit fontScale="92500" lnSpcReduction="20000"/>
          </a:bodyPr>
          <a:lstStyle/>
          <a:p>
            <a:pPr marL="0" indent="0">
              <a:spcAft>
                <a:spcPts val="450"/>
              </a:spcAft>
              <a:buNone/>
            </a:pPr>
            <a:r>
              <a:rPr lang="en-US" sz="2100" dirty="0"/>
              <a:t>The mind of the customer..</a:t>
            </a:r>
          </a:p>
          <a:p>
            <a:pPr marL="0" indent="0">
              <a:spcAft>
                <a:spcPts val="450"/>
              </a:spcAft>
              <a:buNone/>
            </a:pPr>
            <a:r>
              <a:rPr lang="en-US" sz="2100" dirty="0"/>
              <a:t>These ‘maps’ of the market unlike Bowmans are not limited to 2 fixed variables (price and perceived value) this map can use any qualities consumers find important when examining a market. </a:t>
            </a:r>
          </a:p>
          <a:p>
            <a:pPr marL="0" indent="0">
              <a:spcAft>
                <a:spcPts val="450"/>
              </a:spcAft>
              <a:buNone/>
            </a:pPr>
            <a:r>
              <a:rPr lang="en-US" sz="2100" dirty="0" err="1"/>
              <a:t>E.g</a:t>
            </a:r>
            <a:r>
              <a:rPr lang="en-US" sz="2100" dirty="0"/>
              <a:t>, for a phone it could be speed ‘X’ and storage ‘Y’  for cereal it could be taste ‘X’ and calories ‘Y’, hotels could be? </a:t>
            </a:r>
          </a:p>
          <a:p>
            <a:pPr marL="0" indent="0">
              <a:spcAft>
                <a:spcPts val="450"/>
              </a:spcAft>
              <a:buNone/>
            </a:pPr>
            <a:r>
              <a:rPr lang="en-US" sz="2100" dirty="0"/>
              <a:t>‘Show the relationship between competitors’ offerings and the criteria that consumers use when making purchase decisions</a:t>
            </a:r>
          </a:p>
          <a:p>
            <a:pPr marL="0" indent="0">
              <a:spcAft>
                <a:spcPts val="450"/>
              </a:spcAft>
              <a:buNone/>
            </a:pPr>
            <a:r>
              <a:rPr lang="en-GB" sz="2100" dirty="0"/>
              <a:t>Enables</a:t>
            </a:r>
            <a:r>
              <a:rPr lang="en-US" sz="2100" dirty="0"/>
              <a:t> an </a:t>
            </a:r>
            <a:r>
              <a:rPr lang="en-US" sz="2100" dirty="0" err="1"/>
              <a:t>organisation</a:t>
            </a:r>
            <a:r>
              <a:rPr lang="en-US" sz="2100" dirty="0"/>
              <a:t> to know where consumers place them in relation to competitors</a:t>
            </a:r>
          </a:p>
          <a:p>
            <a:pPr marL="0" indent="0">
              <a:spcAft>
                <a:spcPts val="450"/>
              </a:spcAft>
              <a:buNone/>
            </a:pPr>
            <a:endParaRPr lang="en-US" sz="1275" dirty="0"/>
          </a:p>
        </p:txBody>
      </p:sp>
      <p:pic>
        <p:nvPicPr>
          <p:cNvPr id="5" name="Picture 4">
            <a:extLst>
              <a:ext uri="{FF2B5EF4-FFF2-40B4-BE49-F238E27FC236}">
                <a16:creationId xmlns:a16="http://schemas.microsoft.com/office/drawing/2014/main" id="{CADD9EA1-09FF-C30B-7167-9ED6B693F6CC}"/>
              </a:ext>
            </a:extLst>
          </p:cNvPr>
          <p:cNvPicPr>
            <a:picLocks noChangeAspect="1"/>
          </p:cNvPicPr>
          <p:nvPr/>
        </p:nvPicPr>
        <p:blipFill>
          <a:blip r:embed="rId3"/>
          <a:stretch>
            <a:fillRect/>
          </a:stretch>
        </p:blipFill>
        <p:spPr>
          <a:xfrm>
            <a:off x="6456040" y="1844825"/>
            <a:ext cx="3960496" cy="3574107"/>
          </a:xfrm>
          <a:prstGeom prst="rect">
            <a:avLst/>
          </a:prstGeom>
        </p:spPr>
      </p:pic>
      <p:pic>
        <p:nvPicPr>
          <p:cNvPr id="4" name="Picture 3">
            <a:extLst>
              <a:ext uri="{FF2B5EF4-FFF2-40B4-BE49-F238E27FC236}">
                <a16:creationId xmlns:a16="http://schemas.microsoft.com/office/drawing/2014/main" id="{E36131C7-DD93-15EB-14DE-F529AE757879}"/>
              </a:ext>
            </a:extLst>
          </p:cNvPr>
          <p:cNvPicPr>
            <a:picLocks noChangeAspect="1"/>
          </p:cNvPicPr>
          <p:nvPr/>
        </p:nvPicPr>
        <p:blipFill>
          <a:blip r:embed="rId4"/>
          <a:stretch>
            <a:fillRect/>
          </a:stretch>
        </p:blipFill>
        <p:spPr>
          <a:xfrm>
            <a:off x="6387712" y="1460157"/>
            <a:ext cx="4099445" cy="4099445"/>
          </a:xfrm>
          <a:prstGeom prst="rect">
            <a:avLst/>
          </a:prstGeom>
        </p:spPr>
      </p:pic>
    </p:spTree>
    <p:extLst>
      <p:ext uri="{BB962C8B-B14F-4D97-AF65-F5344CB8AC3E}">
        <p14:creationId xmlns:p14="http://schemas.microsoft.com/office/powerpoint/2010/main" val="696797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57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309074" y="203569"/>
            <a:ext cx="7886700" cy="1325563"/>
          </a:xfrm>
        </p:spPr>
        <p:txBody>
          <a:bodyPr>
            <a:normAutofit fontScale="90000"/>
          </a:bodyPr>
          <a:lstStyle/>
          <a:p>
            <a:r>
              <a:rPr lang="en-GB" dirty="0">
                <a:solidFill>
                  <a:schemeClr val="tx2">
                    <a:lumMod val="50000"/>
                  </a:schemeClr>
                </a:solidFill>
              </a:rPr>
              <a:t>Collaborators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434996" y="1259137"/>
            <a:ext cx="4960390" cy="4663405"/>
          </a:xfrm>
        </p:spPr>
        <p:txBody>
          <a:bodyPr/>
          <a:lstStyle/>
          <a:p>
            <a:pPr marL="0" indent="0">
              <a:buNone/>
            </a:pPr>
            <a:r>
              <a:rPr lang="en-GB" sz="2000" dirty="0"/>
              <a:t>Who do we work with?</a:t>
            </a:r>
          </a:p>
          <a:p>
            <a:r>
              <a:rPr lang="en-GB" sz="2000" dirty="0"/>
              <a:t>Stakeholder?</a:t>
            </a:r>
          </a:p>
          <a:p>
            <a:r>
              <a:rPr lang="en-GB" sz="2000" dirty="0"/>
              <a:t>Partnerships?</a:t>
            </a:r>
          </a:p>
          <a:p>
            <a:r>
              <a:rPr lang="en-GB" sz="2000" dirty="0"/>
              <a:t>Franchisees?</a:t>
            </a:r>
          </a:p>
          <a:p>
            <a:r>
              <a:rPr lang="en-GB" sz="2000" dirty="0"/>
              <a:t>Incentive/Environmental schemes? </a:t>
            </a:r>
          </a:p>
          <a:p>
            <a:r>
              <a:rPr lang="en-GB" sz="2000" dirty="0"/>
              <a:t>Charities? </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58898" t="27334" r="21686"/>
          <a:stretch/>
        </p:blipFill>
        <p:spPr>
          <a:xfrm>
            <a:off x="453153" y="203569"/>
            <a:ext cx="770027" cy="925760"/>
          </a:xfrm>
          <a:prstGeom prst="rect">
            <a:avLst/>
          </a:prstGeom>
        </p:spPr>
      </p:pic>
      <p:pic>
        <p:nvPicPr>
          <p:cNvPr id="5" name="Picture 4">
            <a:extLst>
              <a:ext uri="{FF2B5EF4-FFF2-40B4-BE49-F238E27FC236}">
                <a16:creationId xmlns:a16="http://schemas.microsoft.com/office/drawing/2014/main" id="{608462D8-E5BC-4CA7-343A-E45E62B5837C}"/>
              </a:ext>
            </a:extLst>
          </p:cNvPr>
          <p:cNvPicPr>
            <a:picLocks noChangeAspect="1"/>
          </p:cNvPicPr>
          <p:nvPr/>
        </p:nvPicPr>
        <p:blipFill>
          <a:blip r:embed="rId3"/>
          <a:stretch>
            <a:fillRect/>
          </a:stretch>
        </p:blipFill>
        <p:spPr>
          <a:xfrm>
            <a:off x="7757005" y="4489227"/>
            <a:ext cx="2785886" cy="1567061"/>
          </a:xfrm>
          <a:prstGeom prst="rect">
            <a:avLst/>
          </a:prstGeom>
        </p:spPr>
      </p:pic>
      <p:pic>
        <p:nvPicPr>
          <p:cNvPr id="6" name="Picture 5">
            <a:extLst>
              <a:ext uri="{FF2B5EF4-FFF2-40B4-BE49-F238E27FC236}">
                <a16:creationId xmlns:a16="http://schemas.microsoft.com/office/drawing/2014/main" id="{C970236F-CE70-0CC8-AD2E-431B64A76065}"/>
              </a:ext>
            </a:extLst>
          </p:cNvPr>
          <p:cNvPicPr>
            <a:picLocks noChangeAspect="1"/>
          </p:cNvPicPr>
          <p:nvPr/>
        </p:nvPicPr>
        <p:blipFill>
          <a:blip r:embed="rId4"/>
          <a:stretch>
            <a:fillRect/>
          </a:stretch>
        </p:blipFill>
        <p:spPr>
          <a:xfrm>
            <a:off x="4632801" y="4489227"/>
            <a:ext cx="2785885" cy="1567061"/>
          </a:xfrm>
          <a:prstGeom prst="rect">
            <a:avLst/>
          </a:prstGeom>
        </p:spPr>
      </p:pic>
      <p:pic>
        <p:nvPicPr>
          <p:cNvPr id="7" name="Picture 6">
            <a:extLst>
              <a:ext uri="{FF2B5EF4-FFF2-40B4-BE49-F238E27FC236}">
                <a16:creationId xmlns:a16="http://schemas.microsoft.com/office/drawing/2014/main" id="{D2007290-D3BD-66A1-FF92-E0BFEBA69B5D}"/>
              </a:ext>
            </a:extLst>
          </p:cNvPr>
          <p:cNvPicPr>
            <a:picLocks noChangeAspect="1"/>
          </p:cNvPicPr>
          <p:nvPr/>
        </p:nvPicPr>
        <p:blipFill>
          <a:blip r:embed="rId5"/>
          <a:stretch>
            <a:fillRect/>
          </a:stretch>
        </p:blipFill>
        <p:spPr>
          <a:xfrm>
            <a:off x="10762407" y="4489227"/>
            <a:ext cx="1429593" cy="1535055"/>
          </a:xfrm>
          <a:prstGeom prst="rect">
            <a:avLst/>
          </a:prstGeom>
        </p:spPr>
      </p:pic>
      <p:pic>
        <p:nvPicPr>
          <p:cNvPr id="8" name="Picture 7">
            <a:extLst>
              <a:ext uri="{FF2B5EF4-FFF2-40B4-BE49-F238E27FC236}">
                <a16:creationId xmlns:a16="http://schemas.microsoft.com/office/drawing/2014/main" id="{6A4FB9FD-9DE3-DE17-3CAB-F28880A01394}"/>
              </a:ext>
            </a:extLst>
          </p:cNvPr>
          <p:cNvPicPr>
            <a:picLocks noChangeAspect="1"/>
          </p:cNvPicPr>
          <p:nvPr/>
        </p:nvPicPr>
        <p:blipFill rotWithShape="1">
          <a:blip r:embed="rId6"/>
          <a:srcRect t="3017"/>
          <a:stretch/>
        </p:blipFill>
        <p:spPr>
          <a:xfrm>
            <a:off x="778941" y="1749148"/>
            <a:ext cx="3078575" cy="3924263"/>
          </a:xfrm>
          <a:prstGeom prst="rect">
            <a:avLst/>
          </a:prstGeom>
        </p:spPr>
      </p:pic>
    </p:spTree>
    <p:extLst>
      <p:ext uri="{BB962C8B-B14F-4D97-AF65-F5344CB8AC3E}">
        <p14:creationId xmlns:p14="http://schemas.microsoft.com/office/powerpoint/2010/main" val="1426185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557C930-2DB0-4D76-8257-79FB3067BC9A}"/>
              </a:ext>
            </a:extLst>
          </p:cNvPr>
          <p:cNvSpPr txBox="1">
            <a:spLocks/>
          </p:cNvSpPr>
          <p:nvPr/>
        </p:nvSpPr>
        <p:spPr>
          <a:xfrm>
            <a:off x="-817296" y="113636"/>
            <a:ext cx="7466391" cy="1310562"/>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i="0" u="none" strike="noStrike" kern="1200" cap="none" spc="0" normalizeH="0" baseline="0" noProof="0" dirty="0">
                <a:ln>
                  <a:noFill/>
                </a:ln>
                <a:solidFill>
                  <a:schemeClr val="tx2">
                    <a:lumMod val="50000"/>
                  </a:schemeClr>
                </a:solidFill>
                <a:effectLst/>
                <a:uLnTx/>
                <a:uFillTx/>
                <a:latin typeface="Arial" panose="020B0604020202020204" pitchFamily="34" charset="0"/>
                <a:ea typeface="+mj-ea"/>
                <a:cs typeface="Arial" panose="020B0604020202020204" pitchFamily="34" charset="0"/>
              </a:rPr>
              <a:t>Stakeholders</a:t>
            </a:r>
          </a:p>
        </p:txBody>
      </p:sp>
      <p:pic>
        <p:nvPicPr>
          <p:cNvPr id="8" name="Picture 9" descr="C:\Users\catkinso\AppData\Local\Microsoft\Windows\Temporary Internet Files\Content.IE5\Y939XTQZ\Stakeholder_(en)[1].png">
            <a:extLst>
              <a:ext uri="{FF2B5EF4-FFF2-40B4-BE49-F238E27FC236}">
                <a16:creationId xmlns:a16="http://schemas.microsoft.com/office/drawing/2014/main" id="{D2F7610D-DFA5-E347-EF3E-7BB5487093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2222" y="1268707"/>
            <a:ext cx="7086065" cy="43551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5C172EC1-995C-9C10-2A9D-FD6614B30A91}"/>
              </a:ext>
            </a:extLst>
          </p:cNvPr>
          <p:cNvSpPr txBox="1"/>
          <p:nvPr/>
        </p:nvSpPr>
        <p:spPr>
          <a:xfrm>
            <a:off x="8866823" y="1228556"/>
            <a:ext cx="3171731" cy="4081117"/>
          </a:xfrm>
          <a:prstGeom prst="rect">
            <a:avLst/>
          </a:prstGeom>
          <a:noFill/>
        </p:spPr>
        <p:txBody>
          <a:bodyPr wrap="square">
            <a:spAutoFit/>
          </a:bodyPr>
          <a:lstStyle/>
          <a:p>
            <a:pPr>
              <a:lnSpc>
                <a:spcPct val="90000"/>
              </a:lnSpc>
            </a:pPr>
            <a:r>
              <a:rPr lang="en-GB" altLang="en-US" sz="2400" dirty="0"/>
              <a:t>Theory developed by Edward Freeman (1984)</a:t>
            </a:r>
          </a:p>
          <a:p>
            <a:pPr>
              <a:lnSpc>
                <a:spcPct val="90000"/>
              </a:lnSpc>
            </a:pPr>
            <a:r>
              <a:rPr lang="en-GB" altLang="en-US" sz="2400" dirty="0"/>
              <a:t>A </a:t>
            </a:r>
            <a:r>
              <a:rPr lang="en-GB" altLang="en-US" sz="2400" b="1" dirty="0"/>
              <a:t>stakeholder</a:t>
            </a:r>
            <a:r>
              <a:rPr lang="en-GB" altLang="en-US" sz="2400" dirty="0"/>
              <a:t> of an organisation is:</a:t>
            </a:r>
          </a:p>
          <a:p>
            <a:pPr>
              <a:lnSpc>
                <a:spcPct val="90000"/>
              </a:lnSpc>
            </a:pPr>
            <a:endParaRPr lang="en-GB" altLang="en-US" sz="2400" dirty="0"/>
          </a:p>
          <a:p>
            <a:pPr>
              <a:lnSpc>
                <a:spcPct val="90000"/>
              </a:lnSpc>
            </a:pPr>
            <a:r>
              <a:rPr lang="en-GB" altLang="en-US" sz="2400" dirty="0"/>
              <a:t>”</a:t>
            </a:r>
            <a:r>
              <a:rPr lang="en-GB" altLang="en-US" sz="2400" b="1" dirty="0"/>
              <a:t>Any group or individual who can affect, or is affected by, the achievement of the organization’s objectives” </a:t>
            </a:r>
          </a:p>
          <a:p>
            <a:pPr>
              <a:lnSpc>
                <a:spcPct val="90000"/>
              </a:lnSpc>
            </a:pPr>
            <a:r>
              <a:rPr lang="en-GB" altLang="en-US" sz="2400" dirty="0"/>
              <a:t>(Freeman 1984:46)</a:t>
            </a:r>
          </a:p>
        </p:txBody>
      </p:sp>
    </p:spTree>
    <p:extLst>
      <p:ext uri="{BB962C8B-B14F-4D97-AF65-F5344CB8AC3E}">
        <p14:creationId xmlns:p14="http://schemas.microsoft.com/office/powerpoint/2010/main" val="2602849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158227" y="182381"/>
            <a:ext cx="7886700" cy="1325563"/>
          </a:xfrm>
        </p:spPr>
        <p:txBody>
          <a:bodyPr>
            <a:normAutofit fontScale="90000"/>
          </a:bodyPr>
          <a:lstStyle/>
          <a:p>
            <a:r>
              <a:rPr lang="en-GB" dirty="0"/>
              <a:t>Climate</a:t>
            </a:r>
            <a:br>
              <a:rPr lang="en-GB" dirty="0"/>
            </a:b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78315" t="25768" r="2958"/>
          <a:stretch/>
        </p:blipFill>
        <p:spPr>
          <a:xfrm>
            <a:off x="491363" y="111602"/>
            <a:ext cx="1666864" cy="2122495"/>
          </a:xfrm>
          <a:prstGeom prst="rect">
            <a:avLst/>
          </a:prstGeom>
        </p:spPr>
      </p:pic>
      <p:sp>
        <p:nvSpPr>
          <p:cNvPr id="3" name="(Chartered Institute of Personnel and Development 2021; www.cipd.co.uk)">
            <a:extLst>
              <a:ext uri="{FF2B5EF4-FFF2-40B4-BE49-F238E27FC236}">
                <a16:creationId xmlns:a16="http://schemas.microsoft.com/office/drawing/2014/main" id="{632AA1F5-975A-B54A-A3F5-244CAF0C462F}"/>
              </a:ext>
            </a:extLst>
          </p:cNvPr>
          <p:cNvSpPr txBox="1"/>
          <p:nvPr/>
        </p:nvSpPr>
        <p:spPr>
          <a:xfrm>
            <a:off x="2707488" y="5595054"/>
            <a:ext cx="8845178" cy="3795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dirty="0"/>
              <a:t>(Chartered Institute of Personnel and Development 2021; </a:t>
            </a:r>
            <a:r>
              <a:rPr u="sng" dirty="0">
                <a:hlinkClick r:id="rId4"/>
              </a:rPr>
              <a:t>www.cipd.co.uk</a:t>
            </a:r>
            <a:r>
              <a:rPr dirty="0"/>
              <a:t>)</a:t>
            </a:r>
          </a:p>
        </p:txBody>
      </p:sp>
      <p:pic>
        <p:nvPicPr>
          <p:cNvPr id="4" name="Content Placeholder 3">
            <a:extLst>
              <a:ext uri="{FF2B5EF4-FFF2-40B4-BE49-F238E27FC236}">
                <a16:creationId xmlns:a16="http://schemas.microsoft.com/office/drawing/2014/main" id="{25BA1110-2FA0-5C24-2D4C-FCDD13193B91}"/>
              </a:ext>
            </a:extLst>
          </p:cNvPr>
          <p:cNvPicPr>
            <a:picLocks noGrp="1"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68686" y="-15534"/>
            <a:ext cx="7120444" cy="4491990"/>
          </a:xfrm>
          <a:prstGeom prst="rect">
            <a:avLst/>
          </a:prstGeom>
        </p:spPr>
      </p:pic>
      <p:graphicFrame>
        <p:nvGraphicFramePr>
          <p:cNvPr id="12" name="Diagram 11">
            <a:extLst>
              <a:ext uri="{FF2B5EF4-FFF2-40B4-BE49-F238E27FC236}">
                <a16:creationId xmlns:a16="http://schemas.microsoft.com/office/drawing/2014/main" id="{FABC418F-0998-0F96-0EE3-0A459424C778}"/>
              </a:ext>
            </a:extLst>
          </p:cNvPr>
          <p:cNvGraphicFramePr/>
          <p:nvPr>
            <p:extLst>
              <p:ext uri="{D42A27DB-BD31-4B8C-83A1-F6EECF244321}">
                <p14:modId xmlns:p14="http://schemas.microsoft.com/office/powerpoint/2010/main" val="741227091"/>
              </p:ext>
            </p:extLst>
          </p:nvPr>
        </p:nvGraphicFramePr>
        <p:xfrm>
          <a:off x="102870" y="2837473"/>
          <a:ext cx="4375236" cy="27826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Picture 6">
            <a:extLst>
              <a:ext uri="{FF2B5EF4-FFF2-40B4-BE49-F238E27FC236}">
                <a16:creationId xmlns:a16="http://schemas.microsoft.com/office/drawing/2014/main" id="{5C74CD06-F570-7B0F-FF3E-5ECD39ACDEFC}"/>
              </a:ext>
            </a:extLst>
          </p:cNvPr>
          <p:cNvPicPr>
            <a:picLocks noChangeAspect="1"/>
          </p:cNvPicPr>
          <p:nvPr/>
        </p:nvPicPr>
        <p:blipFill rotWithShape="1">
          <a:blip r:embed="rId11"/>
          <a:srcRect l="15745"/>
          <a:stretch/>
        </p:blipFill>
        <p:spPr>
          <a:xfrm>
            <a:off x="2392302" y="868830"/>
            <a:ext cx="2496258" cy="2008234"/>
          </a:xfrm>
          <a:prstGeom prst="rect">
            <a:avLst/>
          </a:prstGeom>
        </p:spPr>
      </p:pic>
      <p:pic>
        <p:nvPicPr>
          <p:cNvPr id="9" name="Picture 3">
            <a:extLst>
              <a:ext uri="{FF2B5EF4-FFF2-40B4-BE49-F238E27FC236}">
                <a16:creationId xmlns:a16="http://schemas.microsoft.com/office/drawing/2014/main" id="{64E1FF4F-3681-E445-176B-C8942372225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1192839">
            <a:off x="4962493" y="4231258"/>
            <a:ext cx="1771633" cy="1216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D4709D10-7949-E311-CAE4-0EE21C513B6A}"/>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719506" y="4182500"/>
            <a:ext cx="1556644" cy="143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
            <a:extLst>
              <a:ext uri="{FF2B5EF4-FFF2-40B4-BE49-F238E27FC236}">
                <a16:creationId xmlns:a16="http://schemas.microsoft.com/office/drawing/2014/main" id="{5D1A0350-60FD-F7DB-3ADB-F8E6588F7D7B}"/>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0100876" y="4009055"/>
            <a:ext cx="2066811" cy="1445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8">
            <a:extLst>
              <a:ext uri="{FF2B5EF4-FFF2-40B4-BE49-F238E27FC236}">
                <a16:creationId xmlns:a16="http://schemas.microsoft.com/office/drawing/2014/main" id="{23743FE5-8867-EC0D-1E68-A3E69F443D35}"/>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8276150" y="4303964"/>
            <a:ext cx="2182804" cy="107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583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008DF7E-F24D-4938-84C0-D133271B6049}"/>
              </a:ext>
            </a:extLst>
          </p:cNvPr>
          <p:cNvSpPr>
            <a:spLocks noGrp="1"/>
          </p:cNvSpPr>
          <p:nvPr>
            <p:ph type="title"/>
          </p:nvPr>
        </p:nvSpPr>
        <p:spPr/>
        <p:txBody>
          <a:bodyPr/>
          <a:lstStyle/>
          <a:p>
            <a:r>
              <a:rPr lang="en-GB" dirty="0"/>
              <a:t>Over to you …</a:t>
            </a:r>
          </a:p>
        </p:txBody>
      </p:sp>
      <p:sp>
        <p:nvSpPr>
          <p:cNvPr id="6" name="Content Placeholder 5">
            <a:extLst>
              <a:ext uri="{FF2B5EF4-FFF2-40B4-BE49-F238E27FC236}">
                <a16:creationId xmlns:a16="http://schemas.microsoft.com/office/drawing/2014/main" id="{97FB0ACE-CFCA-4CE1-8CA1-6B5157EC9EDC}"/>
              </a:ext>
            </a:extLst>
          </p:cNvPr>
          <p:cNvSpPr>
            <a:spLocks noGrp="1"/>
          </p:cNvSpPr>
          <p:nvPr>
            <p:ph idx="1"/>
          </p:nvPr>
        </p:nvSpPr>
        <p:spPr/>
        <p:txBody>
          <a:bodyPr/>
          <a:lstStyle/>
          <a:p>
            <a:pPr defTabSz="457200">
              <a:spcBef>
                <a:spcPts val="0"/>
              </a:spcBef>
              <a:defRPr/>
            </a:pPr>
            <a:r>
              <a:rPr kumimoji="0" lang="en-GB" sz="3200" b="0" i="0" u="none" strike="noStrike" kern="0" cap="none" spc="0" normalizeH="0" baseline="0" noProof="0" dirty="0">
                <a:ln>
                  <a:noFill/>
                </a:ln>
                <a:solidFill>
                  <a:prstClr val="black"/>
                </a:solidFill>
                <a:effectLst/>
                <a:uLnTx/>
                <a:uFillTx/>
                <a:latin typeface="Abadi" panose="020B0604020202020204" pitchFamily="34" charset="0"/>
              </a:rPr>
              <a:t>Create your own PESTLE in preparation for your assignment. </a:t>
            </a:r>
          </a:p>
          <a:p>
            <a:pPr defTabSz="457200">
              <a:spcBef>
                <a:spcPts val="0"/>
              </a:spcBef>
              <a:defRPr/>
            </a:pPr>
            <a:r>
              <a:rPr lang="en-GB" kern="0" dirty="0">
                <a:solidFill>
                  <a:prstClr val="black"/>
                </a:solidFill>
                <a:latin typeface="Abadi" panose="020B0604020202020204" pitchFamily="34" charset="0"/>
              </a:rPr>
              <a:t>Find credible examples from news and current events to support your points. (build your references!)</a:t>
            </a:r>
          </a:p>
          <a:p>
            <a:pPr defTabSz="457200">
              <a:spcBef>
                <a:spcPts val="0"/>
              </a:spcBef>
              <a:defRPr/>
            </a:pPr>
            <a:r>
              <a:rPr lang="en-GB" kern="0" dirty="0">
                <a:solidFill>
                  <a:prstClr val="black"/>
                </a:solidFill>
                <a:latin typeface="Abadi" panose="020B0604020202020204" pitchFamily="34" charset="0"/>
              </a:rPr>
              <a:t>Provide a short explanation of the factor and the impact to the organisation</a:t>
            </a:r>
            <a:endParaRPr kumimoji="0" lang="en-GB" sz="3200" b="0" i="0" u="none" strike="noStrike" kern="0" cap="none" spc="0" normalizeH="0" baseline="0" noProof="0" dirty="0">
              <a:ln>
                <a:noFill/>
              </a:ln>
              <a:solidFill>
                <a:prstClr val="black"/>
              </a:solidFill>
              <a:effectLst/>
              <a:uLnTx/>
              <a:uFillTx/>
              <a:latin typeface="Abadi" panose="020B0604020202020204" pitchFamily="34" charset="0"/>
            </a:endParaRPr>
          </a:p>
          <a:p>
            <a:endParaRPr lang="en-GB" dirty="0"/>
          </a:p>
        </p:txBody>
      </p:sp>
    </p:spTree>
    <p:extLst>
      <p:ext uri="{BB962C8B-B14F-4D97-AF65-F5344CB8AC3E}">
        <p14:creationId xmlns:p14="http://schemas.microsoft.com/office/powerpoint/2010/main" val="604302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5702566" y="812436"/>
            <a:ext cx="3630772" cy="3349721"/>
          </a:xfrm>
          <a:prstGeom prst="rect">
            <a:avLst/>
          </a:prstGeom>
        </p:spPr>
      </p:pic>
      <p:sp>
        <p:nvSpPr>
          <p:cNvPr id="3" name="TextBox 2">
            <a:extLst>
              <a:ext uri="{FF2B5EF4-FFF2-40B4-BE49-F238E27FC236}">
                <a16:creationId xmlns:a16="http://schemas.microsoft.com/office/drawing/2014/main" id="{B2BC6A5A-E315-3520-AD82-B89CBB7D2CA8}"/>
              </a:ext>
            </a:extLst>
          </p:cNvPr>
          <p:cNvSpPr txBox="1"/>
          <p:nvPr/>
        </p:nvSpPr>
        <p:spPr>
          <a:xfrm>
            <a:off x="10391022" y="2728473"/>
            <a:ext cx="1800978" cy="369332"/>
          </a:xfrm>
          <a:prstGeom prst="rect">
            <a:avLst/>
          </a:prstGeom>
          <a:noFill/>
        </p:spPr>
        <p:txBody>
          <a:bodyPr wrap="square">
            <a:spAutoFit/>
          </a:bodyPr>
          <a:lstStyle/>
          <a:p>
            <a:r>
              <a:rPr lang="en-GB" dirty="0"/>
              <a:t>(McCarthy, 1960) </a:t>
            </a:r>
          </a:p>
        </p:txBody>
      </p:sp>
      <p:pic>
        <p:nvPicPr>
          <p:cNvPr id="2" name="Picture 2" descr="Eugene Jerome McCarthy - 213 - Marketing Mix">
            <a:extLst>
              <a:ext uri="{FF2B5EF4-FFF2-40B4-BE49-F238E27FC236}">
                <a16:creationId xmlns:a16="http://schemas.microsoft.com/office/drawing/2014/main" id="{F6536A4C-21BA-4027-4637-68C3B80D26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0393" y="484838"/>
            <a:ext cx="1693189" cy="2135359"/>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1A35F4EF-C91A-BCE9-383C-D9065F040466}"/>
              </a:ext>
            </a:extLst>
          </p:cNvPr>
          <p:cNvSpPr txBox="1">
            <a:spLocks/>
          </p:cNvSpPr>
          <p:nvPr/>
        </p:nvSpPr>
        <p:spPr>
          <a:xfrm>
            <a:off x="2116123" y="5083817"/>
            <a:ext cx="1800977" cy="369331"/>
          </a:xfrm>
          <a:prstGeom prst="rect">
            <a:avLst/>
          </a:prstGeom>
        </p:spPr>
        <p:txBody>
          <a:bodyPr vert="horz" lIns="91440" tIns="45720" rIns="91440" bIns="45720" rtlCol="0" anchor="t">
            <a:no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GB" sz="1200" dirty="0"/>
              <a:t>(Booms &amp; Bitner, 1981)</a:t>
            </a:r>
          </a:p>
        </p:txBody>
      </p:sp>
      <p:pic>
        <p:nvPicPr>
          <p:cNvPr id="8" name="Picture 4" descr="Bernard Henry Booms">
            <a:extLst>
              <a:ext uri="{FF2B5EF4-FFF2-40B4-BE49-F238E27FC236}">
                <a16:creationId xmlns:a16="http://schemas.microsoft.com/office/drawing/2014/main" id="{4D6EFA68-2664-669E-C7C1-A4B90120B4F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61" r="10951"/>
          <a:stretch/>
        </p:blipFill>
        <p:spPr bwMode="auto">
          <a:xfrm>
            <a:off x="5195511" y="4021364"/>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ary Jo Bitner biography, a service marketing guru | ToolsHero">
            <a:extLst>
              <a:ext uri="{FF2B5EF4-FFF2-40B4-BE49-F238E27FC236}">
                <a16:creationId xmlns:a16="http://schemas.microsoft.com/office/drawing/2014/main" id="{8904F58E-DB12-18F4-BFD7-57DB8B75E9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27826" y="3969961"/>
            <a:ext cx="1067685" cy="14947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Diagram 10">
            <a:extLst>
              <a:ext uri="{FF2B5EF4-FFF2-40B4-BE49-F238E27FC236}">
                <a16:creationId xmlns:a16="http://schemas.microsoft.com/office/drawing/2014/main" id="{6CCDA0FB-68BF-CB17-2AE1-3655BBF600FD}"/>
              </a:ext>
            </a:extLst>
          </p:cNvPr>
          <p:cNvGraphicFramePr/>
          <p:nvPr>
            <p:extLst>
              <p:ext uri="{D42A27DB-BD31-4B8C-83A1-F6EECF244321}">
                <p14:modId xmlns:p14="http://schemas.microsoft.com/office/powerpoint/2010/main" val="1359781610"/>
              </p:ext>
            </p:extLst>
          </p:nvPr>
        </p:nvGraphicFramePr>
        <p:xfrm>
          <a:off x="476227" y="2309412"/>
          <a:ext cx="3456384" cy="27744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Title 12">
            <a:extLst>
              <a:ext uri="{FF2B5EF4-FFF2-40B4-BE49-F238E27FC236}">
                <a16:creationId xmlns:a16="http://schemas.microsoft.com/office/drawing/2014/main" id="{189B8D5E-13E4-47DF-AD15-30749A75528F}"/>
              </a:ext>
            </a:extLst>
          </p:cNvPr>
          <p:cNvSpPr>
            <a:spLocks noGrp="1"/>
          </p:cNvSpPr>
          <p:nvPr>
            <p:ph type="title"/>
          </p:nvPr>
        </p:nvSpPr>
        <p:spPr>
          <a:xfrm>
            <a:off x="-1454072" y="0"/>
            <a:ext cx="10515600" cy="1325563"/>
          </a:xfrm>
        </p:spPr>
        <p:txBody>
          <a:bodyPr/>
          <a:lstStyle/>
          <a:p>
            <a:r>
              <a:rPr lang="en-GB" dirty="0"/>
              <a:t>4 P’s Marketing Mix </a:t>
            </a:r>
          </a:p>
        </p:txBody>
      </p:sp>
    </p:spTree>
    <p:extLst>
      <p:ext uri="{BB962C8B-B14F-4D97-AF65-F5344CB8AC3E}">
        <p14:creationId xmlns:p14="http://schemas.microsoft.com/office/powerpoint/2010/main" val="3052137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Graphic spid="11"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178038" y="2273955"/>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0" name="Oval 19">
            <a:extLst>
              <a:ext uri="{FF2B5EF4-FFF2-40B4-BE49-F238E27FC236}">
                <a16:creationId xmlns:a16="http://schemas.microsoft.com/office/drawing/2014/main" id="{CAB507D7-AAF9-41A9-9BE7-15F09ECA4767}"/>
              </a:ext>
            </a:extLst>
          </p:cNvPr>
          <p:cNvSpPr/>
          <p:nvPr/>
        </p:nvSpPr>
        <p:spPr>
          <a:xfrm>
            <a:off x="513755" y="2569987"/>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2" name="Oval 21">
            <a:extLst>
              <a:ext uri="{FF2B5EF4-FFF2-40B4-BE49-F238E27FC236}">
                <a16:creationId xmlns:a16="http://schemas.microsoft.com/office/drawing/2014/main" id="{1DEB34AA-7E49-491E-BFBC-A47B4A249323}"/>
              </a:ext>
            </a:extLst>
          </p:cNvPr>
          <p:cNvSpPr/>
          <p:nvPr/>
        </p:nvSpPr>
        <p:spPr>
          <a:xfrm>
            <a:off x="834236" y="2901113"/>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178038" y="123099"/>
            <a:ext cx="4453420" cy="1325563"/>
          </a:xfrm>
        </p:spPr>
        <p:txBody>
          <a:bodyPr>
            <a:normAutofit fontScale="90000"/>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316962" y="5489308"/>
            <a:ext cx="2425217" cy="295275"/>
          </a:xfrm>
        </p:spPr>
        <p:txBody>
          <a:bodyPr vert="horz" lIns="91440" tIns="45720" rIns="91440" bIns="45720" rtlCol="0" anchor="t">
            <a:normAutofit lnSpcReduction="10000"/>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67795" y="3227376"/>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3" name="TextBox 22">
            <a:extLst>
              <a:ext uri="{FF2B5EF4-FFF2-40B4-BE49-F238E27FC236}">
                <a16:creationId xmlns:a16="http://schemas.microsoft.com/office/drawing/2014/main" id="{3AF1621D-2CB3-4C4B-8C83-8540D6407169}"/>
              </a:ext>
            </a:extLst>
          </p:cNvPr>
          <p:cNvSpPr txBox="1"/>
          <p:nvPr/>
        </p:nvSpPr>
        <p:spPr>
          <a:xfrm>
            <a:off x="1260479" y="3680407"/>
            <a:ext cx="1378634" cy="507831"/>
          </a:xfrm>
          <a:prstGeom prst="rect">
            <a:avLst/>
          </a:prstGeom>
          <a:noFill/>
        </p:spPr>
        <p:txBody>
          <a:bodyPr wrap="square" rtlCol="0">
            <a:spAutoFit/>
          </a:bodyPr>
          <a:lstStyle/>
          <a:p>
            <a:pPr algn="ctr" defTabSz="457200"/>
            <a:r>
              <a:rPr lang="en-GB" sz="1350" b="1" dirty="0">
                <a:solidFill>
                  <a:prstClr val="white"/>
                </a:solidFill>
                <a:latin typeface="Calibri" panose="020F0502020204030204"/>
              </a:rPr>
              <a:t>Core benefit /</a:t>
            </a:r>
          </a:p>
          <a:p>
            <a:pPr algn="ctr" defTabSz="457200"/>
            <a:r>
              <a:rPr lang="en-GB" sz="1350" b="1" dirty="0">
                <a:solidFill>
                  <a:prstClr val="white"/>
                </a:solidFill>
                <a:latin typeface="Calibri" panose="020F0502020204030204"/>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173264" y="2347117"/>
            <a:ext cx="1520771"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Basic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quality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design features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identity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packaging</a:t>
            </a:r>
            <a:endParaRPr lang="en-GB" sz="1350" dirty="0">
              <a:solidFill>
                <a:prstClr val="black"/>
              </a:solidFill>
              <a:latin typeface="Calibri" panose="020F0502020204030204"/>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708832" y="3085592"/>
            <a:ext cx="2287758"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Augmented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customer service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delivery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warranties and guarantees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additional products </a:t>
            </a:r>
            <a:endParaRPr lang="en-GB" sz="1350" dirty="0">
              <a:solidFill>
                <a:prstClr val="black"/>
              </a:solidFill>
              <a:latin typeface="Calibri" panose="020F0502020204030204"/>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51002" y="4396594"/>
            <a:ext cx="1491176" cy="923330"/>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Perceived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value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image</a:t>
            </a:r>
            <a:endParaRPr lang="en-GB" sz="1350" dirty="0">
              <a:solidFill>
                <a:prstClr val="black"/>
              </a:solidFill>
              <a:latin typeface="Calibri" panose="020F0502020204030204"/>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639113" y="3418233"/>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080229" y="4148755"/>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080230" y="4944447"/>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9443984D-05D4-2A6F-1E21-E5BE07499F5A}"/>
              </a:ext>
            </a:extLst>
          </p:cNvPr>
          <p:cNvSpPr txBox="1">
            <a:spLocks/>
          </p:cNvSpPr>
          <p:nvPr/>
        </p:nvSpPr>
        <p:spPr>
          <a:xfrm>
            <a:off x="8563980" y="2488209"/>
            <a:ext cx="3530102" cy="313112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50" b="1" dirty="0">
                <a:solidFill>
                  <a:srgbClr val="000000"/>
                </a:solidFill>
              </a:rPr>
              <a:t>Core product:</a:t>
            </a:r>
            <a:r>
              <a:rPr lang="en-GB" sz="1350" dirty="0">
                <a:solidFill>
                  <a:srgbClr val="000000"/>
                </a:solidFill>
              </a:rPr>
              <a:t> coffee </a:t>
            </a:r>
          </a:p>
          <a:p>
            <a:pPr marL="0" indent="0">
              <a:buFont typeface="Arial" panose="020B0604020202020204" pitchFamily="34" charse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Font typeface="Arial" panose="020B0604020202020204" pitchFamily="34" charse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Font typeface="Arial" panose="020B0604020202020204" pitchFamily="34" charse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pic>
        <p:nvPicPr>
          <p:cNvPr id="6" name="Picture 2" descr="Environmental charity to receive Starbucks 5p cup charge in UK rollout | UK  Fundraising">
            <a:extLst>
              <a:ext uri="{FF2B5EF4-FFF2-40B4-BE49-F238E27FC236}">
                <a16:creationId xmlns:a16="http://schemas.microsoft.com/office/drawing/2014/main" id="{9A957189-20B0-39B1-F9C7-DC5722D9BA6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8471" r="9527"/>
          <a:stretch/>
        </p:blipFill>
        <p:spPr bwMode="auto">
          <a:xfrm>
            <a:off x="10042216" y="581140"/>
            <a:ext cx="1449190" cy="1554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7256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Red Triangles">
            <a:extLst>
              <a:ext uri="{FF2B5EF4-FFF2-40B4-BE49-F238E27FC236}">
                <a16:creationId xmlns:a16="http://schemas.microsoft.com/office/drawing/2014/main" id="{7EBCDBD8-A3F2-25B4-BB78-343A85B42978}"/>
              </a:ext>
            </a:extLst>
          </p:cNvPr>
          <p:cNvPicPr>
            <a:picLocks noChangeAspect="1"/>
          </p:cNvPicPr>
          <p:nvPr/>
        </p:nvPicPr>
        <p:blipFill>
          <a:blip r:embed="rId3"/>
          <a:stretch>
            <a:fillRect/>
          </a:stretch>
        </p:blipFill>
        <p:spPr>
          <a:xfrm>
            <a:off x="301152" y="1715240"/>
            <a:ext cx="4358081" cy="2999481"/>
          </a:xfrm>
          <a:prstGeom prst="rect">
            <a:avLst/>
          </a:prstGeom>
        </p:spPr>
      </p:pic>
      <p:sp>
        <p:nvSpPr>
          <p:cNvPr id="2" name="Title 1">
            <a:extLst>
              <a:ext uri="{FF2B5EF4-FFF2-40B4-BE49-F238E27FC236}">
                <a16:creationId xmlns:a16="http://schemas.microsoft.com/office/drawing/2014/main" id="{86C5579D-FC2D-4DF4-9D9F-E26F94CAA6D4}"/>
              </a:ext>
            </a:extLst>
          </p:cNvPr>
          <p:cNvSpPr>
            <a:spLocks noGrp="1"/>
          </p:cNvSpPr>
          <p:nvPr>
            <p:ph type="title"/>
          </p:nvPr>
        </p:nvSpPr>
        <p:spPr>
          <a:xfrm>
            <a:off x="3143672" y="-66471"/>
            <a:ext cx="5904656" cy="2070074"/>
          </a:xfrm>
        </p:spPr>
        <p:txBody>
          <a:bodyPr>
            <a:normAutofit fontScale="90000"/>
          </a:bodyPr>
          <a:lstStyle/>
          <a:p>
            <a:r>
              <a:rPr lang="en-US" dirty="0"/>
              <a:t>The Psychology of Price:</a:t>
            </a:r>
            <a:br>
              <a:rPr lang="en-US" dirty="0"/>
            </a:br>
            <a:br>
              <a:rPr lang="en-US" dirty="0"/>
            </a:br>
            <a:r>
              <a:rPr lang="en-US" sz="1500" dirty="0">
                <a:solidFill>
                  <a:srgbClr val="FFFFFF"/>
                </a:solidFill>
              </a:rPr>
              <a:t>consumer’s price sensitivity (Blythe, 2014)</a:t>
            </a:r>
          </a:p>
        </p:txBody>
      </p:sp>
      <p:sp>
        <p:nvSpPr>
          <p:cNvPr id="3" name="Content Placeholder 2">
            <a:extLst>
              <a:ext uri="{FF2B5EF4-FFF2-40B4-BE49-F238E27FC236}">
                <a16:creationId xmlns:a16="http://schemas.microsoft.com/office/drawing/2014/main" id="{98835E9D-31C2-4C4D-98C6-96E342C00345}"/>
              </a:ext>
            </a:extLst>
          </p:cNvPr>
          <p:cNvSpPr>
            <a:spLocks noGrp="1"/>
          </p:cNvSpPr>
          <p:nvPr>
            <p:ph idx="1"/>
          </p:nvPr>
        </p:nvSpPr>
        <p:spPr>
          <a:xfrm>
            <a:off x="4837402" y="1762960"/>
            <a:ext cx="3979563" cy="3922976"/>
          </a:xfrm>
          <a:solidFill>
            <a:schemeClr val="tx2">
              <a:lumMod val="50000"/>
            </a:schemeClr>
          </a:solidFill>
        </p:spPr>
        <p:txBody>
          <a:bodyPr anchor="ctr">
            <a:normAutofit/>
          </a:bodyPr>
          <a:lstStyle/>
          <a:p>
            <a:r>
              <a:rPr lang="en-GB" sz="1800" b="1" dirty="0">
                <a:solidFill>
                  <a:schemeClr val="bg1"/>
                </a:solidFill>
              </a:rPr>
              <a:t>Economics</a:t>
            </a:r>
            <a:r>
              <a:rPr lang="en-US" sz="1800" dirty="0">
                <a:solidFill>
                  <a:schemeClr val="bg1"/>
                </a:solidFill>
              </a:rPr>
              <a:t>: </a:t>
            </a:r>
            <a:r>
              <a:rPr lang="en-GB" sz="1800" dirty="0">
                <a:solidFill>
                  <a:schemeClr val="bg1"/>
                </a:solidFill>
              </a:rPr>
              <a:t>Percentage of total expense, Type of consumer, Level of involvement</a:t>
            </a:r>
            <a:endParaRPr lang="en-US" sz="1800" dirty="0">
              <a:solidFill>
                <a:schemeClr val="bg1"/>
              </a:solidFill>
              <a:cs typeface="Calibri"/>
            </a:endParaRPr>
          </a:p>
          <a:p>
            <a:endParaRPr lang="en-GB" sz="1800" b="1" dirty="0">
              <a:solidFill>
                <a:schemeClr val="bg1"/>
              </a:solidFill>
              <a:cs typeface="Calibri"/>
            </a:endParaRPr>
          </a:p>
          <a:p>
            <a:r>
              <a:rPr lang="en-GB" sz="1800" b="1" dirty="0">
                <a:solidFill>
                  <a:schemeClr val="bg1"/>
                </a:solidFill>
              </a:rPr>
              <a:t>Search and Usage</a:t>
            </a:r>
            <a:r>
              <a:rPr lang="en-GB" sz="1800" dirty="0">
                <a:solidFill>
                  <a:schemeClr val="bg1"/>
                </a:solidFill>
              </a:rPr>
              <a:t>:</a:t>
            </a:r>
            <a:r>
              <a:rPr lang="en-GB" sz="1800" b="1" dirty="0">
                <a:solidFill>
                  <a:schemeClr val="bg1"/>
                </a:solidFill>
              </a:rPr>
              <a:t> </a:t>
            </a:r>
            <a:r>
              <a:rPr lang="en-GB" sz="1800" dirty="0">
                <a:solidFill>
                  <a:schemeClr val="bg1"/>
                </a:solidFill>
              </a:rPr>
              <a:t>Cost of information search, Ease of comparing competitive alternatives, Switching costs</a:t>
            </a:r>
            <a:endParaRPr lang="en-US" sz="1800" dirty="0">
              <a:solidFill>
                <a:schemeClr val="bg1"/>
              </a:solidFill>
              <a:cs typeface="Calibri"/>
            </a:endParaRPr>
          </a:p>
          <a:p>
            <a:pPr>
              <a:buNone/>
            </a:pPr>
            <a:endParaRPr lang="en-US" sz="1800" dirty="0">
              <a:solidFill>
                <a:schemeClr val="bg1"/>
              </a:solidFill>
              <a:cs typeface="Calibri"/>
            </a:endParaRPr>
          </a:p>
          <a:p>
            <a:r>
              <a:rPr lang="en-GB" sz="1800" b="1" dirty="0">
                <a:solidFill>
                  <a:schemeClr val="bg1"/>
                </a:solidFill>
              </a:rPr>
              <a:t>Competition</a:t>
            </a:r>
            <a:r>
              <a:rPr lang="en-GB" sz="1800" dirty="0">
                <a:solidFill>
                  <a:schemeClr val="bg1"/>
                </a:solidFill>
              </a:rPr>
              <a:t>:</a:t>
            </a:r>
            <a:r>
              <a:rPr lang="en-GB" sz="1800" b="1" dirty="0">
                <a:solidFill>
                  <a:schemeClr val="bg1"/>
                </a:solidFill>
              </a:rPr>
              <a:t> </a:t>
            </a:r>
            <a:r>
              <a:rPr lang="en-GB" sz="1800" dirty="0">
                <a:solidFill>
                  <a:schemeClr val="bg1"/>
                </a:solidFill>
              </a:rPr>
              <a:t>Differentiation, Perception of Price</a:t>
            </a:r>
            <a:endParaRPr lang="en-US" sz="1800" dirty="0">
              <a:solidFill>
                <a:schemeClr val="bg1"/>
              </a:solidFill>
              <a:cs typeface="Calibri"/>
            </a:endParaRPr>
          </a:p>
          <a:p>
            <a:pPr>
              <a:buNone/>
            </a:pPr>
            <a:endParaRPr lang="en-US" sz="1800" dirty="0"/>
          </a:p>
        </p:txBody>
      </p:sp>
      <p:sp>
        <p:nvSpPr>
          <p:cNvPr id="5" name="TextBox 4">
            <a:extLst>
              <a:ext uri="{FF2B5EF4-FFF2-40B4-BE49-F238E27FC236}">
                <a16:creationId xmlns:a16="http://schemas.microsoft.com/office/drawing/2014/main" id="{AA43C1E6-02F6-317D-C8E4-EA621418E750}"/>
              </a:ext>
            </a:extLst>
          </p:cNvPr>
          <p:cNvSpPr txBox="1"/>
          <p:nvPr/>
        </p:nvSpPr>
        <p:spPr>
          <a:xfrm>
            <a:off x="4834798" y="1072921"/>
            <a:ext cx="6105634" cy="369332"/>
          </a:xfrm>
          <a:prstGeom prst="rect">
            <a:avLst/>
          </a:prstGeom>
          <a:noFill/>
        </p:spPr>
        <p:txBody>
          <a:bodyPr wrap="square">
            <a:spAutoFit/>
          </a:bodyPr>
          <a:lstStyle/>
          <a:p>
            <a:pPr defTabSz="457200"/>
            <a:r>
              <a:rPr lang="en-US" dirty="0">
                <a:solidFill>
                  <a:prstClr val="black"/>
                </a:solidFill>
                <a:latin typeface="Calibri" panose="020F0502020204030204"/>
              </a:rPr>
              <a:t>3 key factors affect consumer’s price sensitivity (Blythe, 2014)</a:t>
            </a:r>
            <a:endParaRPr lang="en-GB" dirty="0">
              <a:solidFill>
                <a:prstClr val="black"/>
              </a:solidFill>
              <a:latin typeface="Calibri" panose="020F0502020204030204"/>
            </a:endParaRPr>
          </a:p>
        </p:txBody>
      </p:sp>
      <p:pic>
        <p:nvPicPr>
          <p:cNvPr id="6" name="Picture 5">
            <a:extLst>
              <a:ext uri="{FF2B5EF4-FFF2-40B4-BE49-F238E27FC236}">
                <a16:creationId xmlns:a16="http://schemas.microsoft.com/office/drawing/2014/main" id="{83FB8654-1679-90C4-546C-CC9DB49F7A11}"/>
              </a:ext>
            </a:extLst>
          </p:cNvPr>
          <p:cNvPicPr>
            <a:picLocks noChangeAspect="1"/>
          </p:cNvPicPr>
          <p:nvPr/>
        </p:nvPicPr>
        <p:blipFill>
          <a:blip r:embed="rId4"/>
          <a:stretch>
            <a:fillRect/>
          </a:stretch>
        </p:blipFill>
        <p:spPr>
          <a:xfrm>
            <a:off x="297509" y="2285174"/>
            <a:ext cx="4094169" cy="1685834"/>
          </a:xfrm>
          <a:prstGeom prst="rect">
            <a:avLst/>
          </a:prstGeom>
        </p:spPr>
      </p:pic>
      <p:sp>
        <p:nvSpPr>
          <p:cNvPr id="4" name="Rectangle 3">
            <a:extLst>
              <a:ext uri="{FF2B5EF4-FFF2-40B4-BE49-F238E27FC236}">
                <a16:creationId xmlns:a16="http://schemas.microsoft.com/office/drawing/2014/main" id="{CBA2138E-BB88-6CCD-2C3A-BCA5D5591B7E}"/>
              </a:ext>
            </a:extLst>
          </p:cNvPr>
          <p:cNvSpPr txBox="1">
            <a:spLocks noChangeArrowheads="1"/>
          </p:cNvSpPr>
          <p:nvPr/>
        </p:nvSpPr>
        <p:spPr>
          <a:xfrm>
            <a:off x="8810633" y="2186706"/>
            <a:ext cx="3442328" cy="3490482"/>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500" b="1"/>
              <a:t>Psychological pricing: </a:t>
            </a:r>
            <a:r>
              <a:rPr lang="en-GB" sz="1500"/>
              <a:t>is £9.99 cheaper than £10?</a:t>
            </a:r>
            <a:endParaRPr lang="en-GB" sz="1500">
              <a:cs typeface="Calibri"/>
            </a:endParaRPr>
          </a:p>
          <a:p>
            <a:pPr lvl="1"/>
            <a:endParaRPr lang="en-GB" sz="1500">
              <a:cs typeface="Calibri"/>
            </a:endParaRPr>
          </a:p>
          <a:p>
            <a:pPr marL="0" indent="0">
              <a:buFont typeface="Arial" panose="020B0604020202020204" pitchFamily="34" charset="0"/>
              <a:buNone/>
            </a:pPr>
            <a:r>
              <a:rPr lang="en-GB" sz="1500" b="1"/>
              <a:t>Loss leaders: </a:t>
            </a:r>
            <a:r>
              <a:rPr lang="en-GB" sz="1500"/>
              <a:t>a bargain draws customers in</a:t>
            </a:r>
            <a:endParaRPr lang="en-GB" sz="1500">
              <a:cs typeface="Calibri"/>
            </a:endParaRPr>
          </a:p>
          <a:p>
            <a:pPr lvl="1"/>
            <a:endParaRPr lang="en-GB" sz="1500">
              <a:cs typeface="Calibri"/>
            </a:endParaRPr>
          </a:p>
          <a:p>
            <a:pPr marL="0" indent="0">
              <a:buFont typeface="Arial" panose="020B0604020202020204" pitchFamily="34" charset="0"/>
              <a:buNone/>
            </a:pPr>
            <a:r>
              <a:rPr lang="en-GB" sz="1500" b="1"/>
              <a:t>Promotional pricing and discounts: </a:t>
            </a:r>
            <a:r>
              <a:rPr lang="en-GB" sz="1500"/>
              <a:t>sales promotion</a:t>
            </a:r>
            <a:endParaRPr lang="en-GB" sz="1500" b="1">
              <a:cs typeface="Calibri"/>
            </a:endParaRPr>
          </a:p>
          <a:p>
            <a:pPr marL="0" indent="0">
              <a:buFont typeface="Arial" panose="020B0604020202020204" pitchFamily="34" charset="0"/>
              <a:buNone/>
            </a:pPr>
            <a:endParaRPr lang="en-GB" sz="1500" b="1" dirty="0"/>
          </a:p>
        </p:txBody>
      </p:sp>
    </p:spTree>
    <p:extLst>
      <p:ext uri="{BB962C8B-B14F-4D97-AF65-F5344CB8AC3E}">
        <p14:creationId xmlns:p14="http://schemas.microsoft.com/office/powerpoint/2010/main" val="4117135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Digital rendering of a coloured world map">
            <a:extLst>
              <a:ext uri="{FF2B5EF4-FFF2-40B4-BE49-F238E27FC236}">
                <a16:creationId xmlns:a16="http://schemas.microsoft.com/office/drawing/2014/main" id="{19A509DB-F8FC-C5B9-C10F-FAD4BFF25BD4}"/>
              </a:ext>
            </a:extLst>
          </p:cNvPr>
          <p:cNvPicPr>
            <a:picLocks noChangeAspect="1"/>
          </p:cNvPicPr>
          <p:nvPr/>
        </p:nvPicPr>
        <p:blipFill>
          <a:blip r:embed="rId3"/>
          <a:stretch>
            <a:fillRect/>
          </a:stretch>
        </p:blipFill>
        <p:spPr>
          <a:xfrm>
            <a:off x="1746309" y="2090"/>
            <a:ext cx="8825217" cy="6130271"/>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1926250" y="430747"/>
            <a:ext cx="8354891" cy="1234547"/>
          </a:xfrm>
        </p:spPr>
        <p:txBody>
          <a:bodyPr vert="horz" lIns="91440" tIns="45720" rIns="91440" bIns="45720" rtlCol="0" anchor="b">
            <a:normAutofit/>
          </a:bodyPr>
          <a:lstStyle/>
          <a:p>
            <a:pPr algn="ctr"/>
            <a:r>
              <a:rPr lang="en-US" b="1" kern="1200" dirty="0">
                <a:solidFill>
                  <a:schemeClr val="bg1"/>
                </a:solidFill>
                <a:highlight>
                  <a:srgbClr val="808080"/>
                </a:highlight>
                <a:latin typeface="+mj-lt"/>
                <a:ea typeface="+mj-ea"/>
                <a:cs typeface="+mj-cs"/>
              </a:rPr>
              <a:t>Place</a:t>
            </a:r>
            <a:br>
              <a:rPr lang="en-US" sz="2900" dirty="0"/>
            </a:br>
            <a:endParaRPr lang="en-US" sz="2900">
              <a:solidFill>
                <a:schemeClr val="bg1"/>
              </a:solidFill>
            </a:endParaRPr>
          </a:p>
        </p:txBody>
      </p:sp>
      <p:pic>
        <p:nvPicPr>
          <p:cNvPr id="5" name="Picture 4">
            <a:extLst>
              <a:ext uri="{FF2B5EF4-FFF2-40B4-BE49-F238E27FC236}">
                <a16:creationId xmlns:a16="http://schemas.microsoft.com/office/drawing/2014/main" id="{D11FA574-4B1B-9856-1D71-D150E406F13A}"/>
              </a:ext>
            </a:extLst>
          </p:cNvPr>
          <p:cNvPicPr>
            <a:picLocks noChangeAspect="1"/>
          </p:cNvPicPr>
          <p:nvPr/>
        </p:nvPicPr>
        <p:blipFill>
          <a:blip r:embed="rId4"/>
          <a:stretch>
            <a:fillRect/>
          </a:stretch>
        </p:blipFill>
        <p:spPr>
          <a:xfrm>
            <a:off x="1867895" y="2187960"/>
            <a:ext cx="8413246" cy="3802007"/>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7964073" y="5182512"/>
            <a:ext cx="792088"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62762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Objectives of promotion:</a:t>
            </a:r>
          </a:p>
        </p:txBody>
      </p:sp>
      <p:pic>
        <p:nvPicPr>
          <p:cNvPr id="8" name="Picture 7" descr="Colourful carved figures of humans">
            <a:extLst>
              <a:ext uri="{FF2B5EF4-FFF2-40B4-BE49-F238E27FC236}">
                <a16:creationId xmlns:a16="http://schemas.microsoft.com/office/drawing/2014/main" id="{AD77BC99-0B28-82CE-11AD-AC67146ADD62}"/>
              </a:ext>
            </a:extLst>
          </p:cNvPr>
          <p:cNvPicPr>
            <a:picLocks noChangeAspect="1"/>
          </p:cNvPicPr>
          <p:nvPr/>
        </p:nvPicPr>
        <p:blipFill rotWithShape="1">
          <a:blip r:embed="rId2"/>
          <a:srcRect l="2155" r="1667" b="3"/>
          <a:stretch/>
        </p:blipFill>
        <p:spPr>
          <a:xfrm>
            <a:off x="609600" y="1600201"/>
            <a:ext cx="5384800" cy="3989040"/>
          </a:xfrm>
          <a:prstGeom prst="rect">
            <a:avLst/>
          </a:prstGeom>
          <a:noFill/>
        </p:spPr>
      </p:pic>
      <p:sp>
        <p:nvSpPr>
          <p:cNvPr id="6" name="TextBox 5">
            <a:extLst>
              <a:ext uri="{FF2B5EF4-FFF2-40B4-BE49-F238E27FC236}">
                <a16:creationId xmlns:a16="http://schemas.microsoft.com/office/drawing/2014/main" id="{C5D8618F-F8A5-41AF-8384-824E18E8B5EF}"/>
              </a:ext>
            </a:extLst>
          </p:cNvPr>
          <p:cNvSpPr txBox="1"/>
          <p:nvPr/>
        </p:nvSpPr>
        <p:spPr>
          <a:xfrm>
            <a:off x="6197599" y="1600201"/>
            <a:ext cx="5844875" cy="3989040"/>
          </a:xfrm>
          <a:prstGeom prst="rect">
            <a:avLst/>
          </a:prstGeom>
        </p:spPr>
        <p:txBody>
          <a:bodyPr vert="horz" lIns="91440" tIns="45720" rIns="91440" bIns="45720" rtlCol="0">
            <a:normAutofit/>
          </a:bodyPr>
          <a:lstStyle/>
          <a:p>
            <a:pPr indent="-228600">
              <a:lnSpc>
                <a:spcPct val="90000"/>
              </a:lnSpc>
              <a:spcBef>
                <a:spcPct val="20000"/>
              </a:spcBef>
              <a:spcAft>
                <a:spcPts val="450"/>
              </a:spcAft>
              <a:buFont typeface="Arial" pitchFamily="34" charset="0"/>
              <a:buChar char="•"/>
            </a:pPr>
            <a:r>
              <a:rPr lang="en-US" sz="1100" b="1" dirty="0"/>
              <a:t>Change consumer psychology:</a:t>
            </a:r>
          </a:p>
          <a:p>
            <a:pPr marL="257175" indent="-228600">
              <a:lnSpc>
                <a:spcPct val="90000"/>
              </a:lnSpc>
              <a:spcBef>
                <a:spcPct val="20000"/>
              </a:spcBef>
              <a:spcAft>
                <a:spcPts val="450"/>
              </a:spcAft>
              <a:buFont typeface="Arial" pitchFamily="34" charset="0"/>
              <a:buChar char="•"/>
            </a:pPr>
            <a:r>
              <a:rPr lang="en-US" sz="1100" dirty="0"/>
              <a:t>differentiate, reinforce, inform, persuade DRIP (Fill, 2011) </a:t>
            </a:r>
          </a:p>
          <a:p>
            <a:pPr marL="257175" indent="-228600">
              <a:lnSpc>
                <a:spcPct val="90000"/>
              </a:lnSpc>
              <a:spcBef>
                <a:spcPct val="20000"/>
              </a:spcBef>
              <a:spcAft>
                <a:spcPts val="450"/>
              </a:spcAft>
              <a:buFont typeface="Arial" pitchFamily="34" charset="0"/>
              <a:buChar char="•"/>
            </a:pPr>
            <a:r>
              <a:rPr lang="en-US" sz="1100" dirty="0"/>
              <a:t>change/reinforce attitudes</a:t>
            </a:r>
          </a:p>
          <a:p>
            <a:pPr marL="257175" indent="-228600">
              <a:lnSpc>
                <a:spcPct val="90000"/>
              </a:lnSpc>
              <a:spcBef>
                <a:spcPct val="20000"/>
              </a:spcBef>
              <a:spcAft>
                <a:spcPts val="450"/>
              </a:spcAft>
              <a:buFont typeface="Arial" pitchFamily="34" charset="0"/>
              <a:buChar char="•"/>
            </a:pPr>
            <a:r>
              <a:rPr lang="en-US" sz="1100" dirty="0"/>
              <a:t>get into purchase consideration set</a:t>
            </a:r>
          </a:p>
          <a:p>
            <a:pPr marL="257175" indent="-228600">
              <a:lnSpc>
                <a:spcPct val="90000"/>
              </a:lnSpc>
              <a:spcBef>
                <a:spcPct val="20000"/>
              </a:spcBef>
              <a:spcAft>
                <a:spcPts val="450"/>
              </a:spcAft>
              <a:buFont typeface="Arial" pitchFamily="34" charset="0"/>
              <a:buChar char="•"/>
            </a:pPr>
            <a:r>
              <a:rPr lang="en-US" sz="1100" dirty="0"/>
              <a:t>create brand awareness</a:t>
            </a:r>
          </a:p>
          <a:p>
            <a:pPr marL="257175" indent="-228600">
              <a:lnSpc>
                <a:spcPct val="90000"/>
              </a:lnSpc>
              <a:spcBef>
                <a:spcPct val="20000"/>
              </a:spcBef>
              <a:spcAft>
                <a:spcPts val="450"/>
              </a:spcAft>
              <a:buFont typeface="Arial" pitchFamily="34" charset="0"/>
              <a:buChar char="•"/>
            </a:pPr>
            <a:r>
              <a:rPr lang="en-US" sz="1100" dirty="0"/>
              <a:t>build brand image</a:t>
            </a:r>
          </a:p>
          <a:p>
            <a:pPr marL="257175" indent="-228600">
              <a:lnSpc>
                <a:spcPct val="90000"/>
              </a:lnSpc>
              <a:spcBef>
                <a:spcPct val="20000"/>
              </a:spcBef>
              <a:spcAft>
                <a:spcPts val="450"/>
              </a:spcAft>
              <a:buFont typeface="Arial" pitchFamily="34" charset="0"/>
              <a:buChar char="•"/>
            </a:pPr>
            <a:r>
              <a:rPr lang="en-US" sz="1100" dirty="0"/>
              <a:t>re-position the brand</a:t>
            </a:r>
          </a:p>
          <a:p>
            <a:pPr marL="257175" indent="-228600">
              <a:lnSpc>
                <a:spcPct val="90000"/>
              </a:lnSpc>
              <a:spcBef>
                <a:spcPct val="20000"/>
              </a:spcBef>
              <a:spcAft>
                <a:spcPts val="450"/>
              </a:spcAft>
              <a:buFont typeface="Arial" pitchFamily="34" charset="0"/>
              <a:buChar char="•"/>
            </a:pPr>
            <a:endParaRPr lang="en-US" sz="1100" dirty="0"/>
          </a:p>
          <a:p>
            <a:pPr indent="-228600">
              <a:lnSpc>
                <a:spcPct val="90000"/>
              </a:lnSpc>
              <a:spcBef>
                <a:spcPct val="20000"/>
              </a:spcBef>
              <a:spcAft>
                <a:spcPts val="450"/>
              </a:spcAft>
              <a:buFont typeface="Arial" pitchFamily="34" charset="0"/>
              <a:buChar char="•"/>
            </a:pPr>
            <a:r>
              <a:rPr lang="en-US" sz="1100" b="1" dirty="0"/>
              <a:t>Change consumer purchasing </a:t>
            </a:r>
            <a:r>
              <a:rPr lang="en-US" sz="1100" b="1" dirty="0" err="1"/>
              <a:t>behaviour</a:t>
            </a:r>
            <a:r>
              <a:rPr lang="en-US" sz="1100" b="1" dirty="0"/>
              <a:t>:</a:t>
            </a:r>
          </a:p>
          <a:p>
            <a:pPr marL="257175" indent="-228600">
              <a:lnSpc>
                <a:spcPct val="90000"/>
              </a:lnSpc>
              <a:spcBef>
                <a:spcPct val="20000"/>
              </a:spcBef>
              <a:spcAft>
                <a:spcPts val="450"/>
              </a:spcAft>
              <a:buFont typeface="Arial" pitchFamily="34" charset="0"/>
              <a:buChar char="•"/>
            </a:pPr>
            <a:r>
              <a:rPr lang="en-US" sz="1100" dirty="0"/>
              <a:t>stimulate trial </a:t>
            </a:r>
          </a:p>
          <a:p>
            <a:pPr marL="257175" indent="-228600">
              <a:lnSpc>
                <a:spcPct val="90000"/>
              </a:lnSpc>
              <a:spcBef>
                <a:spcPct val="20000"/>
              </a:spcBef>
              <a:spcAft>
                <a:spcPts val="450"/>
              </a:spcAft>
              <a:buFont typeface="Arial" pitchFamily="34" charset="0"/>
              <a:buChar char="•"/>
            </a:pPr>
            <a:r>
              <a:rPr lang="en-US" sz="1100" dirty="0"/>
              <a:t>regain lost customers</a:t>
            </a:r>
          </a:p>
          <a:p>
            <a:pPr marL="257175" indent="-228600">
              <a:lnSpc>
                <a:spcPct val="90000"/>
              </a:lnSpc>
              <a:spcBef>
                <a:spcPct val="20000"/>
              </a:spcBef>
              <a:spcAft>
                <a:spcPts val="450"/>
              </a:spcAft>
              <a:buFont typeface="Arial" pitchFamily="34" charset="0"/>
              <a:buChar char="•"/>
            </a:pPr>
            <a:r>
              <a:rPr lang="en-US" sz="1100" dirty="0"/>
              <a:t>increase usage</a:t>
            </a:r>
          </a:p>
          <a:p>
            <a:pPr marL="257175" indent="-228600">
              <a:lnSpc>
                <a:spcPct val="90000"/>
              </a:lnSpc>
              <a:spcBef>
                <a:spcPct val="20000"/>
              </a:spcBef>
              <a:spcAft>
                <a:spcPts val="450"/>
              </a:spcAft>
              <a:buFont typeface="Arial" pitchFamily="34" charset="0"/>
              <a:buChar char="•"/>
            </a:pPr>
            <a:endParaRPr lang="en-US" sz="1100" dirty="0"/>
          </a:p>
          <a:p>
            <a:pPr indent="-228600">
              <a:lnSpc>
                <a:spcPct val="90000"/>
              </a:lnSpc>
              <a:spcBef>
                <a:spcPct val="20000"/>
              </a:spcBef>
              <a:spcAft>
                <a:spcPts val="450"/>
              </a:spcAft>
              <a:buFont typeface="Arial" pitchFamily="34" charset="0"/>
              <a:buChar char="•"/>
            </a:pPr>
            <a:r>
              <a:rPr lang="en-US" sz="1100" b="1" dirty="0"/>
              <a:t>Other objectives:</a:t>
            </a:r>
          </a:p>
          <a:p>
            <a:pPr marL="257175" indent="-228600">
              <a:lnSpc>
                <a:spcPct val="90000"/>
              </a:lnSpc>
              <a:spcBef>
                <a:spcPct val="20000"/>
              </a:spcBef>
              <a:spcAft>
                <a:spcPts val="450"/>
              </a:spcAft>
              <a:buFont typeface="Arial" pitchFamily="34" charset="0"/>
              <a:buChar char="•"/>
            </a:pPr>
            <a:r>
              <a:rPr lang="en-US" sz="1100" dirty="0"/>
              <a:t>break into new market</a:t>
            </a:r>
          </a:p>
          <a:p>
            <a:pPr marL="257175" indent="-228600">
              <a:lnSpc>
                <a:spcPct val="90000"/>
              </a:lnSpc>
              <a:spcBef>
                <a:spcPct val="20000"/>
              </a:spcBef>
              <a:spcAft>
                <a:spcPts val="450"/>
              </a:spcAft>
              <a:buFont typeface="Arial" pitchFamily="34" charset="0"/>
              <a:buChar char="•"/>
            </a:pPr>
            <a:r>
              <a:rPr lang="en-US" sz="1100" dirty="0"/>
              <a:t>obtain information about consumers</a:t>
            </a:r>
          </a:p>
        </p:txBody>
      </p:sp>
    </p:spTree>
    <p:extLst>
      <p:ext uri="{BB962C8B-B14F-4D97-AF65-F5344CB8AC3E}">
        <p14:creationId xmlns:p14="http://schemas.microsoft.com/office/powerpoint/2010/main" val="16716289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30211"/>
            <a:ext cx="10972800" cy="1143000"/>
          </a:xfrm>
        </p:spPr>
        <p:txBody>
          <a:bodyPr anchor="ctr">
            <a:normAutofit/>
          </a:bodyPr>
          <a:lstStyle/>
          <a:p>
            <a:r>
              <a:rPr lang="en-GB" sz="4050" dirty="0"/>
              <a:t>People:</a:t>
            </a:r>
          </a:p>
        </p:txBody>
      </p:sp>
      <p:graphicFrame>
        <p:nvGraphicFramePr>
          <p:cNvPr id="4" name="Content Placeholder 3">
            <a:extLst>
              <a:ext uri="{FF2B5EF4-FFF2-40B4-BE49-F238E27FC236}">
                <a16:creationId xmlns:a16="http://schemas.microsoft.com/office/drawing/2014/main" id="{68EB6FD2-52DF-B4C3-DB09-02563BF04B32}"/>
              </a:ext>
            </a:extLst>
          </p:cNvPr>
          <p:cNvGraphicFramePr>
            <a:graphicFrameLocks/>
          </p:cNvGraphicFramePr>
          <p:nvPr>
            <p:extLst>
              <p:ext uri="{D42A27DB-BD31-4B8C-83A1-F6EECF244321}">
                <p14:modId xmlns:p14="http://schemas.microsoft.com/office/powerpoint/2010/main" val="2476423421"/>
              </p:ext>
            </p:extLst>
          </p:nvPr>
        </p:nvGraphicFramePr>
        <p:xfrm>
          <a:off x="461246" y="2879612"/>
          <a:ext cx="11523058" cy="25085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4F5D1494-9A88-444B-B13E-B1C268C9B217}"/>
              </a:ext>
            </a:extLst>
          </p:cNvPr>
          <p:cNvSpPr txBox="1"/>
          <p:nvPr/>
        </p:nvSpPr>
        <p:spPr>
          <a:xfrm>
            <a:off x="207695" y="1166382"/>
            <a:ext cx="11776609" cy="2031325"/>
          </a:xfrm>
          <a:prstGeom prst="rect">
            <a:avLst/>
          </a:prstGeom>
          <a:noFill/>
        </p:spPr>
        <p:txBody>
          <a:bodyPr wrap="square">
            <a:spAutoFit/>
          </a:bodyPr>
          <a:lstStyle/>
          <a:p>
            <a:r>
              <a:rPr lang="en-GB" dirty="0"/>
              <a:t>People considers the employees of the organisation and their role in service delivery. Employees control multiple touchpoints with consumers, meaning they are key to creating competitive advantage. </a:t>
            </a:r>
          </a:p>
          <a:p>
            <a:endParaRPr lang="en-GB" dirty="0"/>
          </a:p>
          <a:p>
            <a:r>
              <a:rPr lang="en-GB" dirty="0"/>
              <a:t>People need to be:</a:t>
            </a:r>
          </a:p>
          <a:p>
            <a:r>
              <a:rPr lang="en-GB" dirty="0"/>
              <a:t>Competent, friendly, and understanding of consumers’ needs.</a:t>
            </a:r>
          </a:p>
          <a:p>
            <a:r>
              <a:rPr lang="en-GB" dirty="0"/>
              <a:t>Trained in customer service (where possible)</a:t>
            </a:r>
          </a:p>
          <a:p>
            <a:r>
              <a:rPr lang="en-GB" dirty="0"/>
              <a:t>Given the confidence and ability to solve customers needs  </a:t>
            </a:r>
          </a:p>
        </p:txBody>
      </p:sp>
    </p:spTree>
    <p:extLst>
      <p:ext uri="{BB962C8B-B14F-4D97-AF65-F5344CB8AC3E}">
        <p14:creationId xmlns:p14="http://schemas.microsoft.com/office/powerpoint/2010/main" val="15848004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p:txBody>
          <a:bodyPr/>
          <a:lstStyle/>
          <a:p>
            <a:r>
              <a:rPr lang="en-GB" dirty="0"/>
              <a:t>Process</a:t>
            </a:r>
          </a:p>
        </p:txBody>
      </p:sp>
      <p:graphicFrame>
        <p:nvGraphicFramePr>
          <p:cNvPr id="4" name="Diagram 3">
            <a:extLst>
              <a:ext uri="{FF2B5EF4-FFF2-40B4-BE49-F238E27FC236}">
                <a16:creationId xmlns:a16="http://schemas.microsoft.com/office/drawing/2014/main" id="{A9FAC79E-32E6-4095-AA6C-9231A0F6649F}"/>
              </a:ext>
            </a:extLst>
          </p:cNvPr>
          <p:cNvGraphicFramePr/>
          <p:nvPr/>
        </p:nvGraphicFramePr>
        <p:xfrm>
          <a:off x="6311373" y="2335698"/>
          <a:ext cx="3559453" cy="1645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7445003" y="1903650"/>
            <a:ext cx="2425823" cy="33289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dirty="0"/>
              <a:t>What the customer sees</a:t>
            </a:r>
          </a:p>
        </p:txBody>
      </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396510" y="1240410"/>
            <a:ext cx="5504218" cy="4492846"/>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t>Processes need to be:</a:t>
            </a:r>
          </a:p>
          <a:p>
            <a:r>
              <a:rPr lang="en-GB" sz="1600" dirty="0"/>
              <a:t>Consistent </a:t>
            </a:r>
            <a:r>
              <a:rPr lang="en-GB" sz="1600" i="1" dirty="0"/>
              <a:t>(people need to know what to expect)</a:t>
            </a:r>
          </a:p>
          <a:p>
            <a:r>
              <a:rPr lang="en-GB" sz="1600" dirty="0"/>
              <a:t>Easy to navigate </a:t>
            </a:r>
            <a:r>
              <a:rPr lang="en-GB" sz="1600" i="1" dirty="0"/>
              <a:t>(confusing processes are bad for employees or customers)</a:t>
            </a:r>
          </a:p>
          <a:p>
            <a:pPr marL="0" indent="0">
              <a:buNone/>
            </a:pPr>
            <a:endParaRPr lang="en-US" sz="1600" dirty="0"/>
          </a:p>
          <a:p>
            <a:pPr marL="0" indent="0">
              <a:buNone/>
            </a:pPr>
            <a:r>
              <a:rPr lang="en-US" sz="1600" dirty="0"/>
              <a:t>Processes differ for each </a:t>
            </a:r>
            <a:r>
              <a:rPr lang="en-GB" sz="1600" dirty="0"/>
              <a:t>organisation</a:t>
            </a:r>
            <a:r>
              <a:rPr lang="en-US" sz="1600" dirty="0"/>
              <a:t>, but all need improvement following:</a:t>
            </a:r>
          </a:p>
          <a:p>
            <a:r>
              <a:rPr lang="en-GB" sz="1600" dirty="0"/>
              <a:t>New product or service offerings </a:t>
            </a:r>
            <a:r>
              <a:rPr lang="en-GB" sz="1600" i="1" dirty="0"/>
              <a:t>(from the organisation, or competitors)</a:t>
            </a:r>
          </a:p>
          <a:p>
            <a:r>
              <a:rPr lang="en-GB" sz="1600" dirty="0"/>
              <a:t>Changes in customers’ needs</a:t>
            </a:r>
          </a:p>
          <a:p>
            <a:r>
              <a:rPr lang="en-GB" sz="1600" dirty="0"/>
              <a:t>New technology </a:t>
            </a:r>
          </a:p>
          <a:p>
            <a:r>
              <a:rPr lang="en-GB" sz="1600" dirty="0"/>
              <a:t>New processes in other parts of the chain</a:t>
            </a:r>
            <a:endParaRPr lang="en-US" sz="1600" dirty="0"/>
          </a:p>
        </p:txBody>
      </p:sp>
      <p:sp>
        <p:nvSpPr>
          <p:cNvPr id="8" name="TextBox 7">
            <a:extLst>
              <a:ext uri="{FF2B5EF4-FFF2-40B4-BE49-F238E27FC236}">
                <a16:creationId xmlns:a16="http://schemas.microsoft.com/office/drawing/2014/main" id="{A6C636D5-E790-ED63-9707-13C8BF12B928}"/>
              </a:ext>
            </a:extLst>
          </p:cNvPr>
          <p:cNvSpPr txBox="1"/>
          <p:nvPr/>
        </p:nvSpPr>
        <p:spPr>
          <a:xfrm>
            <a:off x="7942227" y="4099912"/>
            <a:ext cx="4589362" cy="369332"/>
          </a:xfrm>
          <a:prstGeom prst="rect">
            <a:avLst/>
          </a:prstGeom>
          <a:noFill/>
        </p:spPr>
        <p:txBody>
          <a:bodyPr wrap="square">
            <a:spAutoFit/>
          </a:bodyPr>
          <a:lstStyle/>
          <a:p>
            <a:r>
              <a:rPr lang="en-GB" dirty="0"/>
              <a:t>(Blythe, 2014).</a:t>
            </a:r>
          </a:p>
        </p:txBody>
      </p:sp>
    </p:spTree>
    <p:extLst>
      <p:ext uri="{BB962C8B-B14F-4D97-AF65-F5344CB8AC3E}">
        <p14:creationId xmlns:p14="http://schemas.microsoft.com/office/powerpoint/2010/main" val="25241070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a:normAutofit fontScale="90000"/>
          </a:bodyPr>
          <a:lstStyle/>
          <a:p>
            <a:r>
              <a:rPr lang="en-GB" sz="2700" dirty="0"/>
              <a:t>Physical evidence/</a:t>
            </a:r>
            <a:br>
              <a:rPr lang="en-GB" sz="2700" dirty="0"/>
            </a:br>
            <a:r>
              <a:rPr lang="en-GB" sz="2700" dirty="0"/>
              <a:t>environment</a:t>
            </a:r>
            <a:br>
              <a:rPr lang="en-GB" sz="2100" dirty="0"/>
            </a:br>
            <a:br>
              <a:rPr lang="en-GB" sz="2100" dirty="0"/>
            </a:br>
            <a:r>
              <a:rPr lang="en-US" sz="1800" dirty="0"/>
              <a:t>Almost all services will leave physical evidence that a transaction has taken place, even if the bulk of what the consumer is paying for is intangible. Examples</a:t>
            </a:r>
            <a:r>
              <a:rPr lang="en-US" sz="1800" dirty="0">
                <a:solidFill>
                  <a:srgbClr val="FFFFFF"/>
                </a:solidFill>
              </a:rPr>
              <a:t> include:</a:t>
            </a:r>
            <a:endParaRPr lang="en-GB" sz="2100" dirty="0">
              <a:solidFill>
                <a:srgbClr val="FFFFFF"/>
              </a:solidFill>
            </a:endParaRPr>
          </a:p>
        </p:txBody>
      </p:sp>
      <p:graphicFrame>
        <p:nvGraphicFramePr>
          <p:cNvPr id="12" name="Content Placeholder 2">
            <a:extLst>
              <a:ext uri="{FF2B5EF4-FFF2-40B4-BE49-F238E27FC236}">
                <a16:creationId xmlns:a16="http://schemas.microsoft.com/office/drawing/2014/main" id="{26D93172-9002-4831-90DD-B758A5D3D819}"/>
              </a:ext>
            </a:extLst>
          </p:cNvPr>
          <p:cNvGraphicFramePr>
            <a:graphicFrameLocks noGrp="1"/>
          </p:cNvGraphicFramePr>
          <p:nvPr>
            <p:ph idx="1"/>
            <p:extLst>
              <p:ext uri="{D42A27DB-BD31-4B8C-83A1-F6EECF244321}">
                <p14:modId xmlns:p14="http://schemas.microsoft.com/office/powerpoint/2010/main" val="282803838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97753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609600" y="274638"/>
            <a:ext cx="10972800" cy="1143000"/>
          </a:xfrm>
        </p:spPr>
        <p:txBody>
          <a:bodyPr anchor="ctr">
            <a:normAutofit/>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35819" y="1634707"/>
            <a:ext cx="6120362" cy="3917032"/>
          </a:xfrm>
          <a:prstGeom prst="rect">
            <a:avLst/>
          </a:prstGeom>
          <a:solidFill>
            <a:srgbClr val="FFFFFF"/>
          </a:solidFill>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2042</Words>
  <Application>Microsoft Office PowerPoint</Application>
  <PresentationFormat>Widescreen</PresentationFormat>
  <Paragraphs>245</Paragraphs>
  <Slides>30</Slides>
  <Notes>16</Notes>
  <HiddenSlides>0</HiddenSlides>
  <MMClips>0</MMClips>
  <ScaleCrop>false</ScaleCrop>
  <HeadingPairs>
    <vt:vector size="6" baseType="variant">
      <vt:variant>
        <vt:lpstr>Fonts Used</vt:lpstr>
      </vt:variant>
      <vt:variant>
        <vt:i4>9</vt:i4>
      </vt:variant>
      <vt:variant>
        <vt:lpstr>Theme</vt:lpstr>
      </vt:variant>
      <vt:variant>
        <vt:i4>11</vt:i4>
      </vt:variant>
      <vt:variant>
        <vt:lpstr>Slide Titles</vt:lpstr>
      </vt:variant>
      <vt:variant>
        <vt:i4>30</vt:i4>
      </vt:variant>
    </vt:vector>
  </HeadingPairs>
  <TitlesOfParts>
    <vt:vector size="50" baseType="lpstr">
      <vt:lpstr>Google Sans</vt:lpstr>
      <vt:lpstr>Myriad Pro</vt:lpstr>
      <vt:lpstr>Skia Regular</vt:lpstr>
      <vt:lpstr>Abadi</vt:lpstr>
      <vt:lpstr>Arial</vt:lpstr>
      <vt:lpstr>Arial</vt:lpstr>
      <vt:lpstr>Calibri</vt:lpstr>
      <vt:lpstr>Calibri Light</vt:lpstr>
      <vt:lpstr>Wingdings</vt:lpstr>
      <vt:lpstr>Sub Title 1</vt:lpstr>
      <vt:lpstr>1_Title Slide 1</vt:lpstr>
      <vt:lpstr>Title Slide 1</vt:lpstr>
      <vt:lpstr>Text 1</vt:lpstr>
      <vt:lpstr>1_Sub Title 2</vt:lpstr>
      <vt:lpstr>Text 2</vt:lpstr>
      <vt:lpstr>1_Sub Title 1</vt:lpstr>
      <vt:lpstr>1_Text Break Info Slide 2</vt:lpstr>
      <vt:lpstr>1_Text 1</vt:lpstr>
      <vt:lpstr>2_Sub Title 1</vt:lpstr>
      <vt:lpstr>UWTSD</vt:lpstr>
      <vt:lpstr>Marketing Essentials </vt:lpstr>
      <vt:lpstr>Aims for today</vt:lpstr>
      <vt:lpstr>PowerPoint Presentation</vt:lpstr>
      <vt:lpstr>       Competitors </vt:lpstr>
      <vt:lpstr>POSITIONING </vt:lpstr>
      <vt:lpstr>Value propositions</vt:lpstr>
      <vt:lpstr>Positioning Strategy </vt:lpstr>
      <vt:lpstr>Positioning Strategy </vt:lpstr>
      <vt:lpstr>There are two broad approaches to positioning: Objective &amp; Subjective Positioning</vt:lpstr>
      <vt:lpstr>5 Key differences</vt:lpstr>
      <vt:lpstr>Objective Positioning</vt:lpstr>
      <vt:lpstr>PowerPoint Presentation</vt:lpstr>
      <vt:lpstr>PowerPoint Presentation</vt:lpstr>
      <vt:lpstr>Product positioning: what is it?</vt:lpstr>
      <vt:lpstr>  Subjective positioning </vt:lpstr>
      <vt:lpstr>Perceptual positioning maps</vt:lpstr>
      <vt:lpstr>PowerPoint Presentation</vt:lpstr>
      <vt:lpstr>Collaborators </vt:lpstr>
      <vt:lpstr>PowerPoint Presentation</vt:lpstr>
      <vt:lpstr>Climate </vt:lpstr>
      <vt:lpstr>Over to you …</vt:lpstr>
      <vt:lpstr>4 P’s Marketing Mix </vt:lpstr>
      <vt:lpstr>What makes a product?</vt:lpstr>
      <vt:lpstr>The Psychology of Price:  consumer’s price sensitivity (Blythe, 2014)</vt:lpstr>
      <vt:lpstr>Place </vt:lpstr>
      <vt:lpstr>Objectives of promotion:</vt:lpstr>
      <vt:lpstr>People:</vt:lpstr>
      <vt:lpstr>Process</vt:lpstr>
      <vt:lpstr>Physical evidence/ environment  Almost all services will leave physical evidence that a transaction has taken place, even if the bulk of what the consumer is paying for is intangible. Examples include: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BMIH4005</dc:title>
  <dc:creator>Helen Evans (Institute of Management and Health)</dc:creator>
  <cp:lastModifiedBy>Helen Evans (Institute of Management and Health)</cp:lastModifiedBy>
  <cp:revision>1</cp:revision>
  <dcterms:created xsi:type="dcterms:W3CDTF">2023-11-20T18:13:42Z</dcterms:created>
  <dcterms:modified xsi:type="dcterms:W3CDTF">2023-11-21T12:38:13Z</dcterms:modified>
</cp:coreProperties>
</file>