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91" d="100"/>
          <a:sy n="91" d="100"/>
        </p:scale>
        <p:origin x="53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C0373-2AE3-4DC1-9416-AF05DCD6CD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B33DFC-922B-4349-BF7E-2F49D01105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0164DB-A492-4E04-A8FA-85EB06BEE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FF93F-A174-4FC8-8822-93BB2F7C5C2A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1ED8B2-D89A-42EC-A579-750980ECF8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2B099D-077A-408F-A41A-11D34B60B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5AB21-B87D-4145-8DAF-A6FEF1E12C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511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FC28B-1F84-4108-8F37-D4F08F417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90A0D-1217-4037-83D2-84C4F2BA74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74874-37CB-4692-946A-374D4745F9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FF93F-A174-4FC8-8822-93BB2F7C5C2A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1B3CCA-36EB-46AB-80D5-788162E44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C406A-6E12-4213-AEDC-6D8CF2F72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5AB21-B87D-4145-8DAF-A6FEF1E12C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05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35F2F-D707-44F5-A013-DB6DC13F8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A94CA5-A66E-471F-8C29-95E8E92121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2E77DF-C20A-4046-999B-595EA76ABF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FF93F-A174-4FC8-8822-93BB2F7C5C2A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8ADF4E-ED3B-4F67-8422-E50327697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53553F-A062-4AB8-88C1-01EF23CC0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5AB21-B87D-4145-8DAF-A6FEF1E12C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283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025C2-955D-4D5A-ACFA-8FDF3225C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181DC-C859-40C4-849A-FA66326449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9D77DA-AE4A-4811-B942-9350226EFB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4C5469-B389-4DBD-B258-69E4776F3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FF93F-A174-4FC8-8822-93BB2F7C5C2A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CEF6A0-70C7-43A8-A1F6-771E4FDD6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E29721-EE9E-4371-A871-241B379814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5AB21-B87D-4145-8DAF-A6FEF1E12C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335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89D05-7816-4BCA-9F33-8C3712AFE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1FB5BD-D134-46AA-A6C4-41BFB4AD0C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9398C5-C442-4E42-B272-B3C8DAE69E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825D555-E529-4678-81F6-B2F1380223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9D70A1-E970-4126-9E0F-AA3E2DC8D8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DB969FF-9D8F-4588-8342-84389313A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FF93F-A174-4FC8-8822-93BB2F7C5C2A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3EF75A-9352-4548-B931-838C5DCC4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63BFA2-BD5E-464A-8637-F9D1A11C9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5AB21-B87D-4145-8DAF-A6FEF1E12C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221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2E975-A07F-4FC3-A4F9-E307978A6D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1C81D3-0BAE-4306-AED7-D8C29D771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FF93F-A174-4FC8-8822-93BB2F7C5C2A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919408-8475-49BD-9F2A-0319AA82D5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C712F7-CFE3-4A91-B68F-34A80B2EC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5AB21-B87D-4145-8DAF-A6FEF1E12C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561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EF332F-215B-4662-AEE4-077D354CF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FF93F-A174-4FC8-8822-93BB2F7C5C2A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9E6191-A344-4BF7-9E5F-93DA16B512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A984C5-8807-4FE0-8757-6AFE08D0A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5AB21-B87D-4145-8DAF-A6FEF1E12C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944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C5A46-F4F9-4A6D-B0BA-2EAB74281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89C53-43B2-41A6-83BF-B0D7F4E24C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9EC168-1471-4ECF-BFA3-D23A6EB9DE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9DCC6A-E7C8-4E6B-9BD3-E296741AFC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FF93F-A174-4FC8-8822-93BB2F7C5C2A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8A8376-A3B7-4096-9A47-69EBB910C4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8E6126-4742-4584-BE2A-EE9127EAF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5AB21-B87D-4145-8DAF-A6FEF1E12C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627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45611-6403-408D-A60D-466FAABAF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16B4FF-163E-4577-8669-DB9105C89C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2D9E6D-3BC4-4EF1-ABC0-4E8514E27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E7818B-3D41-4386-9EC2-953BE6E06D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FF93F-A174-4FC8-8822-93BB2F7C5C2A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81292A-E9E1-4C39-BEC9-7D3F5A66B7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F97D4F-9F05-4343-A1A2-205FEF0132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5AB21-B87D-4145-8DAF-A6FEF1E12C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059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5011A-649E-4592-8138-93348ADB8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886C23-F19E-4949-85C5-795C7922B0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43F91C-5BB9-4A92-892D-AC643C1A9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FF93F-A174-4FC8-8822-93BB2F7C5C2A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B135F4-7FD7-4596-8972-C22E3FCB7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78E1A-BC19-49AB-9900-3C92BBEAA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5AB21-B87D-4145-8DAF-A6FEF1E12C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50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20AF67-C6C2-484B-ADA8-50447E39BF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3CC100-A02B-41BE-A9C9-28299CD308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78AC10-C7C7-4212-9A6F-8A5E700112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FF93F-A174-4FC8-8822-93BB2F7C5C2A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053FFD-5F30-4263-974F-81D6FD162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09546E-1A90-4CD3-84A3-3761B4462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5AB21-B87D-4145-8DAF-A6FEF1E12C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723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D96953-5A50-49EC-A913-6784B67E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3A39DC-7FFD-4741-B6D9-53BC053214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5038AA-F402-45B8-9530-801350C6E2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CFF93F-A174-4FC8-8822-93BB2F7C5C2A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AE4B83-DC7E-4587-A2F8-C54EDA77AA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8F7F7-C689-4FDB-8FF0-B4B2F3DE37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85AB21-B87D-4145-8DAF-A6FEF1E12C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810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hat is the Law of Tort?&#10;â¢ The law of tort is a branch of the private (civil) law&#10;â¢ A tort is a âcivil wrongâ, which unlik...">
            <a:extLst>
              <a:ext uri="{FF2B5EF4-FFF2-40B4-BE49-F238E27FC236}">
                <a16:creationId xmlns:a16="http://schemas.microsoft.com/office/drawing/2014/main" id="{A83F5DE1-6A8A-43E1-9844-81F250D34D9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75" y="314325"/>
            <a:ext cx="12611099" cy="6817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28130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A558D-4188-4197-84AA-F7746D925D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72862"/>
            <a:ext cx="10515600" cy="5804101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2050" name="Picture 2" descr="Key differences between crimes and torts&#10;Crimes Torts&#10;A wrong against the state A wrong against an individual&#10;Case will us...">
            <a:extLst>
              <a:ext uri="{FF2B5EF4-FFF2-40B4-BE49-F238E27FC236}">
                <a16:creationId xmlns:a16="http://schemas.microsoft.com/office/drawing/2014/main" id="{40AF30BA-84B0-4E63-84E3-30A15A48DE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75" y="239559"/>
            <a:ext cx="11163299" cy="6142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435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ault Based Liability&#10;â¢ Tortious liability requires the defendant to be at fault in some way.&#10;However, this does not neces...">
            <a:extLst>
              <a:ext uri="{FF2B5EF4-FFF2-40B4-BE49-F238E27FC236}">
                <a16:creationId xmlns:a16="http://schemas.microsoft.com/office/drawing/2014/main" id="{21282845-F71A-4176-A0F9-3AFC674C3D5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" y="25218"/>
            <a:ext cx="11391900" cy="6151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49408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568C76F-00BD-4AAF-AA9F-450DD5EE23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38225" y="203998"/>
            <a:ext cx="11153775" cy="6893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8338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Katie hapgood</dc:creator>
  <cp:lastModifiedBy>Neil Hapgood</cp:lastModifiedBy>
  <cp:revision>2</cp:revision>
  <dcterms:created xsi:type="dcterms:W3CDTF">2019-02-25T15:56:25Z</dcterms:created>
  <dcterms:modified xsi:type="dcterms:W3CDTF">2019-02-25T19:38:31Z</dcterms:modified>
</cp:coreProperties>
</file>