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6"/>
  </p:notesMasterIdLst>
  <p:sldIdLst>
    <p:sldId id="256"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352"/>
    <p:restoredTop sz="81001"/>
  </p:normalViewPr>
  <p:slideViewPr>
    <p:cSldViewPr snapToGrid="0">
      <p:cViewPr varScale="1">
        <p:scale>
          <a:sx n="94" d="100"/>
          <a:sy n="94" d="100"/>
        </p:scale>
        <p:origin x="1176"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7.xml.rels><?xml version="1.0" encoding="UTF-8" standalone="yes"?>
<Relationships xmlns="http://schemas.openxmlformats.org/package/2006/relationships"><Relationship Id="rId3" Type="http://schemas.openxmlformats.org/officeDocument/2006/relationships/hyperlink" Target="https://www.forbes.com/" TargetMode="External"/><Relationship Id="rId7" Type="http://schemas.openxmlformats.org/officeDocument/2006/relationships/hyperlink" Target="https://www.salesforce.com/" TargetMode="External"/><Relationship Id="rId2" Type="http://schemas.openxmlformats.org/officeDocument/2006/relationships/hyperlink" Target="https://www.enisa.europa.eu/" TargetMode="External"/><Relationship Id="rId1" Type="http://schemas.openxmlformats.org/officeDocument/2006/relationships/hyperlink" Target="https://www2.deloitte.com/" TargetMode="External"/><Relationship Id="rId6" Type="http://schemas.openxmlformats.org/officeDocument/2006/relationships/hyperlink" Target="https://www.pwc.com/" TargetMode="External"/><Relationship Id="rId5" Type="http://schemas.openxmlformats.org/officeDocument/2006/relationships/hyperlink" Target="https://www.oecd.org/" TargetMode="External"/><Relationship Id="rId4" Type="http://schemas.openxmlformats.org/officeDocument/2006/relationships/hyperlink" Target="https://ico.org.uk/" TargetMode="External"/></Relationships>
</file>

<file path=ppt/diagrams/_rels/drawing7.xml.rels><?xml version="1.0" encoding="UTF-8" standalone="yes"?>
<Relationships xmlns="http://schemas.openxmlformats.org/package/2006/relationships"><Relationship Id="rId3" Type="http://schemas.openxmlformats.org/officeDocument/2006/relationships/hyperlink" Target="https://www.forbes.com/" TargetMode="External"/><Relationship Id="rId7" Type="http://schemas.openxmlformats.org/officeDocument/2006/relationships/hyperlink" Target="https://www.salesforce.com/" TargetMode="External"/><Relationship Id="rId2" Type="http://schemas.openxmlformats.org/officeDocument/2006/relationships/hyperlink" Target="https://www.enisa.europa.eu/" TargetMode="External"/><Relationship Id="rId1" Type="http://schemas.openxmlformats.org/officeDocument/2006/relationships/hyperlink" Target="https://www2.deloitte.com/" TargetMode="External"/><Relationship Id="rId6" Type="http://schemas.openxmlformats.org/officeDocument/2006/relationships/hyperlink" Target="https://www.pwc.com/" TargetMode="External"/><Relationship Id="rId5" Type="http://schemas.openxmlformats.org/officeDocument/2006/relationships/hyperlink" Target="https://www.oecd.org/" TargetMode="External"/><Relationship Id="rId4" Type="http://schemas.openxmlformats.org/officeDocument/2006/relationships/hyperlink" Target="https://ico.org.uk/" TargetMode="Externa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25BDEFD-1A0B-4745-A278-2CDAA3EE12A0}" type="doc">
      <dgm:prSet loTypeId="urn:microsoft.com/office/officeart/2005/8/layout/matrix3" loCatId="matrix" qsTypeId="urn:microsoft.com/office/officeart/2005/8/quickstyle/simple1" qsCatId="simple" csTypeId="urn:microsoft.com/office/officeart/2005/8/colors/colorful1" csCatId="colorful"/>
      <dgm:spPr/>
      <dgm:t>
        <a:bodyPr/>
        <a:lstStyle/>
        <a:p>
          <a:endParaRPr lang="en-US"/>
        </a:p>
      </dgm:t>
    </dgm:pt>
    <dgm:pt modelId="{09DF390A-EE3F-4DB9-98FA-F5B20CDCE956}">
      <dgm:prSet/>
      <dgm:spPr/>
      <dgm:t>
        <a:bodyPr/>
        <a:lstStyle/>
        <a:p>
          <a:r>
            <a:rPr lang="en-GB" b="0" i="0"/>
            <a:t>Information systems combine technology, people and processes to support operations and decisions (Laudon and Laudon 2020).</a:t>
          </a:r>
          <a:endParaRPr lang="en-US"/>
        </a:p>
      </dgm:t>
    </dgm:pt>
    <dgm:pt modelId="{CBD82DE4-84F6-4E2D-B632-B45DA4ABF77D}" type="parTrans" cxnId="{054FD499-A77F-4704-9824-65D51C7FB3CF}">
      <dgm:prSet/>
      <dgm:spPr/>
      <dgm:t>
        <a:bodyPr/>
        <a:lstStyle/>
        <a:p>
          <a:endParaRPr lang="en-US"/>
        </a:p>
      </dgm:t>
    </dgm:pt>
    <dgm:pt modelId="{5E084822-64AD-4432-80E4-753C743D184E}" type="sibTrans" cxnId="{054FD499-A77F-4704-9824-65D51C7FB3CF}">
      <dgm:prSet/>
      <dgm:spPr/>
      <dgm:t>
        <a:bodyPr/>
        <a:lstStyle/>
        <a:p>
          <a:endParaRPr lang="en-US"/>
        </a:p>
      </dgm:t>
    </dgm:pt>
    <dgm:pt modelId="{1144D17E-8A28-4FE8-B827-A29FDBACF543}">
      <dgm:prSet/>
      <dgm:spPr/>
      <dgm:t>
        <a:bodyPr/>
        <a:lstStyle/>
        <a:p>
          <a:r>
            <a:rPr lang="en-GB" b="0" i="0"/>
            <a:t>Technical view: hardware, software, networks and data working together.</a:t>
          </a:r>
          <a:endParaRPr lang="en-US"/>
        </a:p>
      </dgm:t>
    </dgm:pt>
    <dgm:pt modelId="{B84C0BD6-2850-4D9C-9814-052D49AFE23F}" type="parTrans" cxnId="{67E4CBF9-ACEB-465F-A743-F1A04BDA98C4}">
      <dgm:prSet/>
      <dgm:spPr/>
      <dgm:t>
        <a:bodyPr/>
        <a:lstStyle/>
        <a:p>
          <a:endParaRPr lang="en-US"/>
        </a:p>
      </dgm:t>
    </dgm:pt>
    <dgm:pt modelId="{66822A28-BB81-433E-92D7-461C96CFAF8D}" type="sibTrans" cxnId="{67E4CBF9-ACEB-465F-A743-F1A04BDA98C4}">
      <dgm:prSet/>
      <dgm:spPr/>
      <dgm:t>
        <a:bodyPr/>
        <a:lstStyle/>
        <a:p>
          <a:endParaRPr lang="en-US"/>
        </a:p>
      </dgm:t>
    </dgm:pt>
    <dgm:pt modelId="{0627E25D-F14F-47F8-BB9B-B8B7C23BC536}">
      <dgm:prSet/>
      <dgm:spPr/>
      <dgm:t>
        <a:bodyPr/>
        <a:lstStyle/>
        <a:p>
          <a:r>
            <a:rPr lang="en-GB" b="0" i="0"/>
            <a:t>Business view: supports daily tasks, improves decision quality and strengthens performance (Stair and Reynolds 2022).</a:t>
          </a:r>
          <a:endParaRPr lang="en-US"/>
        </a:p>
      </dgm:t>
    </dgm:pt>
    <dgm:pt modelId="{CCBFA5EE-A249-4684-9C2A-4B9AB41F1F66}" type="parTrans" cxnId="{33AEF202-4E38-497B-A89E-784600CFF640}">
      <dgm:prSet/>
      <dgm:spPr/>
      <dgm:t>
        <a:bodyPr/>
        <a:lstStyle/>
        <a:p>
          <a:endParaRPr lang="en-US"/>
        </a:p>
      </dgm:t>
    </dgm:pt>
    <dgm:pt modelId="{5227E280-AB0E-43B0-9E86-A4FE4EF67B5A}" type="sibTrans" cxnId="{33AEF202-4E38-497B-A89E-784600CFF640}">
      <dgm:prSet/>
      <dgm:spPr/>
      <dgm:t>
        <a:bodyPr/>
        <a:lstStyle/>
        <a:p>
          <a:endParaRPr lang="en-US"/>
        </a:p>
      </dgm:t>
    </dgm:pt>
    <dgm:pt modelId="{07BEC87F-6390-46C4-8BE2-15A675C0E46E}">
      <dgm:prSet/>
      <dgm:spPr/>
      <dgm:t>
        <a:bodyPr/>
        <a:lstStyle/>
        <a:p>
          <a:r>
            <a:rPr lang="en-GB" b="0" i="0"/>
            <a:t>Modern firms depend on information systems to compete in fast-changing markets (OECD 2021).</a:t>
          </a:r>
          <a:endParaRPr lang="en-US"/>
        </a:p>
      </dgm:t>
    </dgm:pt>
    <dgm:pt modelId="{3FA3826B-715D-47CC-95F5-7193BC71E942}" type="parTrans" cxnId="{6457E6B4-322C-4FFB-8E02-DC7714ADF7A7}">
      <dgm:prSet/>
      <dgm:spPr/>
      <dgm:t>
        <a:bodyPr/>
        <a:lstStyle/>
        <a:p>
          <a:endParaRPr lang="en-US"/>
        </a:p>
      </dgm:t>
    </dgm:pt>
    <dgm:pt modelId="{C43157D3-B53A-4934-9326-99B4E63FB6F7}" type="sibTrans" cxnId="{6457E6B4-322C-4FFB-8E02-DC7714ADF7A7}">
      <dgm:prSet/>
      <dgm:spPr/>
      <dgm:t>
        <a:bodyPr/>
        <a:lstStyle/>
        <a:p>
          <a:endParaRPr lang="en-US"/>
        </a:p>
      </dgm:t>
    </dgm:pt>
    <dgm:pt modelId="{33FFBCD5-3B94-D94F-B725-75D4B82885AA}" type="pres">
      <dgm:prSet presAssocID="{125BDEFD-1A0B-4745-A278-2CDAA3EE12A0}" presName="matrix" presStyleCnt="0">
        <dgm:presLayoutVars>
          <dgm:chMax val="1"/>
          <dgm:dir/>
          <dgm:resizeHandles val="exact"/>
        </dgm:presLayoutVars>
      </dgm:prSet>
      <dgm:spPr/>
    </dgm:pt>
    <dgm:pt modelId="{054C3F8C-E05D-B54B-B55A-3630316FB025}" type="pres">
      <dgm:prSet presAssocID="{125BDEFD-1A0B-4745-A278-2CDAA3EE12A0}" presName="diamond" presStyleLbl="bgShp" presStyleIdx="0" presStyleCnt="1"/>
      <dgm:spPr/>
    </dgm:pt>
    <dgm:pt modelId="{5F8E5320-8845-DC40-AB49-463C2AFE46DB}" type="pres">
      <dgm:prSet presAssocID="{125BDEFD-1A0B-4745-A278-2CDAA3EE12A0}" presName="quad1" presStyleLbl="node1" presStyleIdx="0" presStyleCnt="4">
        <dgm:presLayoutVars>
          <dgm:chMax val="0"/>
          <dgm:chPref val="0"/>
          <dgm:bulletEnabled val="1"/>
        </dgm:presLayoutVars>
      </dgm:prSet>
      <dgm:spPr/>
    </dgm:pt>
    <dgm:pt modelId="{1D19810A-8D3F-7E4B-B6BD-9D21FA49A423}" type="pres">
      <dgm:prSet presAssocID="{125BDEFD-1A0B-4745-A278-2CDAA3EE12A0}" presName="quad2" presStyleLbl="node1" presStyleIdx="1" presStyleCnt="4">
        <dgm:presLayoutVars>
          <dgm:chMax val="0"/>
          <dgm:chPref val="0"/>
          <dgm:bulletEnabled val="1"/>
        </dgm:presLayoutVars>
      </dgm:prSet>
      <dgm:spPr/>
    </dgm:pt>
    <dgm:pt modelId="{F38316C5-E121-CD47-B514-472BCD0342F5}" type="pres">
      <dgm:prSet presAssocID="{125BDEFD-1A0B-4745-A278-2CDAA3EE12A0}" presName="quad3" presStyleLbl="node1" presStyleIdx="2" presStyleCnt="4">
        <dgm:presLayoutVars>
          <dgm:chMax val="0"/>
          <dgm:chPref val="0"/>
          <dgm:bulletEnabled val="1"/>
        </dgm:presLayoutVars>
      </dgm:prSet>
      <dgm:spPr/>
    </dgm:pt>
    <dgm:pt modelId="{67337CAD-B975-D94B-ABCC-144E6A0C8A97}" type="pres">
      <dgm:prSet presAssocID="{125BDEFD-1A0B-4745-A278-2CDAA3EE12A0}" presName="quad4" presStyleLbl="node1" presStyleIdx="3" presStyleCnt="4">
        <dgm:presLayoutVars>
          <dgm:chMax val="0"/>
          <dgm:chPref val="0"/>
          <dgm:bulletEnabled val="1"/>
        </dgm:presLayoutVars>
      </dgm:prSet>
      <dgm:spPr/>
    </dgm:pt>
  </dgm:ptLst>
  <dgm:cxnLst>
    <dgm:cxn modelId="{88E26300-5FF9-ED43-9AE7-339891AA3C25}" type="presOf" srcId="{09DF390A-EE3F-4DB9-98FA-F5B20CDCE956}" destId="{5F8E5320-8845-DC40-AB49-463C2AFE46DB}" srcOrd="0" destOrd="0" presId="urn:microsoft.com/office/officeart/2005/8/layout/matrix3"/>
    <dgm:cxn modelId="{33AEF202-4E38-497B-A89E-784600CFF640}" srcId="{125BDEFD-1A0B-4745-A278-2CDAA3EE12A0}" destId="{0627E25D-F14F-47F8-BB9B-B8B7C23BC536}" srcOrd="2" destOrd="0" parTransId="{CCBFA5EE-A249-4684-9C2A-4B9AB41F1F66}" sibTransId="{5227E280-AB0E-43B0-9E86-A4FE4EF67B5A}"/>
    <dgm:cxn modelId="{5FCF5F23-D6BA-A643-8DDB-821D046E80EF}" type="presOf" srcId="{07BEC87F-6390-46C4-8BE2-15A675C0E46E}" destId="{67337CAD-B975-D94B-ABCC-144E6A0C8A97}" srcOrd="0" destOrd="0" presId="urn:microsoft.com/office/officeart/2005/8/layout/matrix3"/>
    <dgm:cxn modelId="{054FD499-A77F-4704-9824-65D51C7FB3CF}" srcId="{125BDEFD-1A0B-4745-A278-2CDAA3EE12A0}" destId="{09DF390A-EE3F-4DB9-98FA-F5B20CDCE956}" srcOrd="0" destOrd="0" parTransId="{CBD82DE4-84F6-4E2D-B632-B45DA4ABF77D}" sibTransId="{5E084822-64AD-4432-80E4-753C743D184E}"/>
    <dgm:cxn modelId="{EF2376A9-583B-0B46-8833-F975C69FA28D}" type="presOf" srcId="{1144D17E-8A28-4FE8-B827-A29FDBACF543}" destId="{1D19810A-8D3F-7E4B-B6BD-9D21FA49A423}" srcOrd="0" destOrd="0" presId="urn:microsoft.com/office/officeart/2005/8/layout/matrix3"/>
    <dgm:cxn modelId="{6457E6B4-322C-4FFB-8E02-DC7714ADF7A7}" srcId="{125BDEFD-1A0B-4745-A278-2CDAA3EE12A0}" destId="{07BEC87F-6390-46C4-8BE2-15A675C0E46E}" srcOrd="3" destOrd="0" parTransId="{3FA3826B-715D-47CC-95F5-7193BC71E942}" sibTransId="{C43157D3-B53A-4934-9326-99B4E63FB6F7}"/>
    <dgm:cxn modelId="{7C0FC0E2-CDBA-F143-B56A-9536A88D9FE9}" type="presOf" srcId="{0627E25D-F14F-47F8-BB9B-B8B7C23BC536}" destId="{F38316C5-E121-CD47-B514-472BCD0342F5}" srcOrd="0" destOrd="0" presId="urn:microsoft.com/office/officeart/2005/8/layout/matrix3"/>
    <dgm:cxn modelId="{8A87D6E8-2DA5-B34F-BDBC-4A290F1BAA77}" type="presOf" srcId="{125BDEFD-1A0B-4745-A278-2CDAA3EE12A0}" destId="{33FFBCD5-3B94-D94F-B725-75D4B82885AA}" srcOrd="0" destOrd="0" presId="urn:microsoft.com/office/officeart/2005/8/layout/matrix3"/>
    <dgm:cxn modelId="{67E4CBF9-ACEB-465F-A743-F1A04BDA98C4}" srcId="{125BDEFD-1A0B-4745-A278-2CDAA3EE12A0}" destId="{1144D17E-8A28-4FE8-B827-A29FDBACF543}" srcOrd="1" destOrd="0" parTransId="{B84C0BD6-2850-4D9C-9814-052D49AFE23F}" sibTransId="{66822A28-BB81-433E-92D7-461C96CFAF8D}"/>
    <dgm:cxn modelId="{4DCE7BBF-A96B-BF4C-BB2D-5A81CC47D934}" type="presParOf" srcId="{33FFBCD5-3B94-D94F-B725-75D4B82885AA}" destId="{054C3F8C-E05D-B54B-B55A-3630316FB025}" srcOrd="0" destOrd="0" presId="urn:microsoft.com/office/officeart/2005/8/layout/matrix3"/>
    <dgm:cxn modelId="{3D9FB1A4-BFA6-664D-9B06-C5C6A04D7345}" type="presParOf" srcId="{33FFBCD5-3B94-D94F-B725-75D4B82885AA}" destId="{5F8E5320-8845-DC40-AB49-463C2AFE46DB}" srcOrd="1" destOrd="0" presId="urn:microsoft.com/office/officeart/2005/8/layout/matrix3"/>
    <dgm:cxn modelId="{302592D7-E29E-9B4B-905A-468A4C5A6267}" type="presParOf" srcId="{33FFBCD5-3B94-D94F-B725-75D4B82885AA}" destId="{1D19810A-8D3F-7E4B-B6BD-9D21FA49A423}" srcOrd="2" destOrd="0" presId="urn:microsoft.com/office/officeart/2005/8/layout/matrix3"/>
    <dgm:cxn modelId="{4D26814B-C485-A34E-82F5-9EC89FCAC4E1}" type="presParOf" srcId="{33FFBCD5-3B94-D94F-B725-75D4B82885AA}" destId="{F38316C5-E121-CD47-B514-472BCD0342F5}" srcOrd="3" destOrd="0" presId="urn:microsoft.com/office/officeart/2005/8/layout/matrix3"/>
    <dgm:cxn modelId="{CA97007B-0932-B346-B1AB-E5C4BD17E3F1}" type="presParOf" srcId="{33FFBCD5-3B94-D94F-B725-75D4B82885AA}" destId="{67337CAD-B975-D94B-ABCC-144E6A0C8A97}"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13D172E-95F3-4F74-8AF9-63408D1EE135}" type="doc">
      <dgm:prSet loTypeId="urn:microsoft.com/office/officeart/2005/8/layout/process5" loCatId="process" qsTypeId="urn:microsoft.com/office/officeart/2005/8/quickstyle/simple1" qsCatId="simple" csTypeId="urn:microsoft.com/office/officeart/2005/8/colors/accent4_2" csCatId="accent4"/>
      <dgm:spPr/>
      <dgm:t>
        <a:bodyPr/>
        <a:lstStyle/>
        <a:p>
          <a:endParaRPr lang="en-US"/>
        </a:p>
      </dgm:t>
    </dgm:pt>
    <dgm:pt modelId="{08961FEC-104F-4EBD-B931-5226EAC45567}">
      <dgm:prSet/>
      <dgm:spPr/>
      <dgm:t>
        <a:bodyPr/>
        <a:lstStyle/>
        <a:p>
          <a:r>
            <a:rPr lang="en-GB" b="0" i="0"/>
            <a:t>Make things more efficient through automation of routine activities (Laudon and Laudon 2020).</a:t>
          </a:r>
          <a:endParaRPr lang="en-US"/>
        </a:p>
      </dgm:t>
    </dgm:pt>
    <dgm:pt modelId="{3BC1F407-5850-4627-B0E4-BF80F8EAA918}" type="parTrans" cxnId="{9282FD20-FAFF-48FA-8427-259D3762E564}">
      <dgm:prSet/>
      <dgm:spPr/>
      <dgm:t>
        <a:bodyPr/>
        <a:lstStyle/>
        <a:p>
          <a:endParaRPr lang="en-US"/>
        </a:p>
      </dgm:t>
    </dgm:pt>
    <dgm:pt modelId="{18A69BF9-4E90-49AB-88AF-FE0D25A1A49C}" type="sibTrans" cxnId="{9282FD20-FAFF-48FA-8427-259D3762E564}">
      <dgm:prSet/>
      <dgm:spPr/>
      <dgm:t>
        <a:bodyPr/>
        <a:lstStyle/>
        <a:p>
          <a:endParaRPr lang="en-US"/>
        </a:p>
      </dgm:t>
    </dgm:pt>
    <dgm:pt modelId="{EA523026-F529-449F-B23A-8A4DE4F389B7}">
      <dgm:prSet/>
      <dgm:spPr/>
      <dgm:t>
        <a:bodyPr/>
        <a:lstStyle/>
        <a:p>
          <a:r>
            <a:rPr lang="en-GB" b="0" i="0"/>
            <a:t>Make decision making stronger by having correct and timely information (Stair and Reynolds 2022).</a:t>
          </a:r>
          <a:endParaRPr lang="en-US"/>
        </a:p>
      </dgm:t>
    </dgm:pt>
    <dgm:pt modelId="{37D0D39D-27DB-4653-8291-81C0455EA661}" type="parTrans" cxnId="{DB5251CB-D9BD-456A-BAB5-FB75FF1634E8}">
      <dgm:prSet/>
      <dgm:spPr/>
      <dgm:t>
        <a:bodyPr/>
        <a:lstStyle/>
        <a:p>
          <a:endParaRPr lang="en-US"/>
        </a:p>
      </dgm:t>
    </dgm:pt>
    <dgm:pt modelId="{862DEA36-B7EF-44A3-BD5C-73A6DD09A921}" type="sibTrans" cxnId="{DB5251CB-D9BD-456A-BAB5-FB75FF1634E8}">
      <dgm:prSet/>
      <dgm:spPr/>
      <dgm:t>
        <a:bodyPr/>
        <a:lstStyle/>
        <a:p>
          <a:endParaRPr lang="en-US"/>
        </a:p>
      </dgm:t>
    </dgm:pt>
    <dgm:pt modelId="{688A082C-41CC-4C1E-9E69-937A8A92C56A}">
      <dgm:prSet/>
      <dgm:spPr/>
      <dgm:t>
        <a:bodyPr/>
        <a:lstStyle/>
        <a:p>
          <a:r>
            <a:rPr lang="en-GB" b="0" i="0"/>
            <a:t>Interdepartmental support co-ordination.</a:t>
          </a:r>
          <a:endParaRPr lang="en-US"/>
        </a:p>
      </dgm:t>
    </dgm:pt>
    <dgm:pt modelId="{2324D70B-B02E-4540-8CAE-F849D4FFA8AA}" type="parTrans" cxnId="{FA59EE9E-4FC6-4406-B58D-0F154387F7EF}">
      <dgm:prSet/>
      <dgm:spPr/>
      <dgm:t>
        <a:bodyPr/>
        <a:lstStyle/>
        <a:p>
          <a:endParaRPr lang="en-US"/>
        </a:p>
      </dgm:t>
    </dgm:pt>
    <dgm:pt modelId="{D7DC0348-7322-4AC3-B251-DD031EE2D38B}" type="sibTrans" cxnId="{FA59EE9E-4FC6-4406-B58D-0F154387F7EF}">
      <dgm:prSet/>
      <dgm:spPr/>
      <dgm:t>
        <a:bodyPr/>
        <a:lstStyle/>
        <a:p>
          <a:endParaRPr lang="en-US"/>
        </a:p>
      </dgm:t>
    </dgm:pt>
    <dgm:pt modelId="{410B4AC6-4439-42BC-AA9C-E2E8C26CFAA7}">
      <dgm:prSet/>
      <dgm:spPr/>
      <dgm:t>
        <a:bodyPr/>
        <a:lstStyle/>
        <a:p>
          <a:r>
            <a:rPr lang="en-GB" b="0" i="0"/>
            <a:t>Improve customer experience by providing a personalised service (PwC 2020). </a:t>
          </a:r>
          <a:endParaRPr lang="en-US"/>
        </a:p>
      </dgm:t>
    </dgm:pt>
    <dgm:pt modelId="{DA181A08-B683-4B99-BA6C-049ACF847698}" type="parTrans" cxnId="{74EC85DF-3285-4833-A105-A322FBB64777}">
      <dgm:prSet/>
      <dgm:spPr/>
      <dgm:t>
        <a:bodyPr/>
        <a:lstStyle/>
        <a:p>
          <a:endParaRPr lang="en-US"/>
        </a:p>
      </dgm:t>
    </dgm:pt>
    <dgm:pt modelId="{FE616208-BF35-4800-9A70-4A5645FA4EF3}" type="sibTrans" cxnId="{74EC85DF-3285-4833-A105-A322FBB64777}">
      <dgm:prSet/>
      <dgm:spPr/>
      <dgm:t>
        <a:bodyPr/>
        <a:lstStyle/>
        <a:p>
          <a:endParaRPr lang="en-US"/>
        </a:p>
      </dgm:t>
    </dgm:pt>
    <dgm:pt modelId="{1E9B4D5C-9B71-498E-901E-7FD28953756E}">
      <dgm:prSet/>
      <dgm:spPr/>
      <dgm:t>
        <a:bodyPr/>
        <a:lstStyle/>
        <a:p>
          <a:r>
            <a:rPr lang="en-GB" b="0" i="0"/>
            <a:t>Assist organisations to keep up with digital markets (Deloitte 2021).</a:t>
          </a:r>
          <a:endParaRPr lang="en-US"/>
        </a:p>
      </dgm:t>
    </dgm:pt>
    <dgm:pt modelId="{831878BA-E15C-4E24-909D-25692B449CA7}" type="parTrans" cxnId="{E479A05A-9E19-4A36-AEB9-F36A5EE25D29}">
      <dgm:prSet/>
      <dgm:spPr/>
      <dgm:t>
        <a:bodyPr/>
        <a:lstStyle/>
        <a:p>
          <a:endParaRPr lang="en-US"/>
        </a:p>
      </dgm:t>
    </dgm:pt>
    <dgm:pt modelId="{42F4A532-50AE-4E3C-BE91-EE20D43E259D}" type="sibTrans" cxnId="{E479A05A-9E19-4A36-AEB9-F36A5EE25D29}">
      <dgm:prSet/>
      <dgm:spPr/>
      <dgm:t>
        <a:bodyPr/>
        <a:lstStyle/>
        <a:p>
          <a:endParaRPr lang="en-US"/>
        </a:p>
      </dgm:t>
    </dgm:pt>
    <dgm:pt modelId="{AE9D7665-D1CE-ED4D-B027-D315EEAC6498}" type="pres">
      <dgm:prSet presAssocID="{013D172E-95F3-4F74-8AF9-63408D1EE135}" presName="diagram" presStyleCnt="0">
        <dgm:presLayoutVars>
          <dgm:dir/>
          <dgm:resizeHandles val="exact"/>
        </dgm:presLayoutVars>
      </dgm:prSet>
      <dgm:spPr/>
    </dgm:pt>
    <dgm:pt modelId="{DDF9D9CE-DF9C-F240-9761-C5931ADB2633}" type="pres">
      <dgm:prSet presAssocID="{08961FEC-104F-4EBD-B931-5226EAC45567}" presName="node" presStyleLbl="node1" presStyleIdx="0" presStyleCnt="5">
        <dgm:presLayoutVars>
          <dgm:bulletEnabled val="1"/>
        </dgm:presLayoutVars>
      </dgm:prSet>
      <dgm:spPr/>
    </dgm:pt>
    <dgm:pt modelId="{AEAE1F8D-01AB-DB46-B5B7-F91406E6BA49}" type="pres">
      <dgm:prSet presAssocID="{18A69BF9-4E90-49AB-88AF-FE0D25A1A49C}" presName="sibTrans" presStyleLbl="sibTrans2D1" presStyleIdx="0" presStyleCnt="4"/>
      <dgm:spPr/>
    </dgm:pt>
    <dgm:pt modelId="{B228482E-819E-554F-809E-15D2011C878E}" type="pres">
      <dgm:prSet presAssocID="{18A69BF9-4E90-49AB-88AF-FE0D25A1A49C}" presName="connectorText" presStyleLbl="sibTrans2D1" presStyleIdx="0" presStyleCnt="4"/>
      <dgm:spPr/>
    </dgm:pt>
    <dgm:pt modelId="{2D2FB777-E437-5240-95E8-7635953D8D0C}" type="pres">
      <dgm:prSet presAssocID="{EA523026-F529-449F-B23A-8A4DE4F389B7}" presName="node" presStyleLbl="node1" presStyleIdx="1" presStyleCnt="5">
        <dgm:presLayoutVars>
          <dgm:bulletEnabled val="1"/>
        </dgm:presLayoutVars>
      </dgm:prSet>
      <dgm:spPr/>
    </dgm:pt>
    <dgm:pt modelId="{E080DAB1-5E38-184E-8CE4-2709BBB49441}" type="pres">
      <dgm:prSet presAssocID="{862DEA36-B7EF-44A3-BD5C-73A6DD09A921}" presName="sibTrans" presStyleLbl="sibTrans2D1" presStyleIdx="1" presStyleCnt="4"/>
      <dgm:spPr/>
    </dgm:pt>
    <dgm:pt modelId="{B2BD22A8-64D1-AE48-AE0A-CE97DC5B0A8B}" type="pres">
      <dgm:prSet presAssocID="{862DEA36-B7EF-44A3-BD5C-73A6DD09A921}" presName="connectorText" presStyleLbl="sibTrans2D1" presStyleIdx="1" presStyleCnt="4"/>
      <dgm:spPr/>
    </dgm:pt>
    <dgm:pt modelId="{916D5C43-094A-0447-84F8-91EA46989A70}" type="pres">
      <dgm:prSet presAssocID="{688A082C-41CC-4C1E-9E69-937A8A92C56A}" presName="node" presStyleLbl="node1" presStyleIdx="2" presStyleCnt="5">
        <dgm:presLayoutVars>
          <dgm:bulletEnabled val="1"/>
        </dgm:presLayoutVars>
      </dgm:prSet>
      <dgm:spPr/>
    </dgm:pt>
    <dgm:pt modelId="{2E082822-1E12-C54A-937B-4ABA17C89453}" type="pres">
      <dgm:prSet presAssocID="{D7DC0348-7322-4AC3-B251-DD031EE2D38B}" presName="sibTrans" presStyleLbl="sibTrans2D1" presStyleIdx="2" presStyleCnt="4"/>
      <dgm:spPr/>
    </dgm:pt>
    <dgm:pt modelId="{5F3561DE-6804-CA41-AD97-E3DCC0885FE3}" type="pres">
      <dgm:prSet presAssocID="{D7DC0348-7322-4AC3-B251-DD031EE2D38B}" presName="connectorText" presStyleLbl="sibTrans2D1" presStyleIdx="2" presStyleCnt="4"/>
      <dgm:spPr/>
    </dgm:pt>
    <dgm:pt modelId="{90059D3A-1592-954F-9B4C-0FBAEA073C3C}" type="pres">
      <dgm:prSet presAssocID="{410B4AC6-4439-42BC-AA9C-E2E8C26CFAA7}" presName="node" presStyleLbl="node1" presStyleIdx="3" presStyleCnt="5">
        <dgm:presLayoutVars>
          <dgm:bulletEnabled val="1"/>
        </dgm:presLayoutVars>
      </dgm:prSet>
      <dgm:spPr/>
    </dgm:pt>
    <dgm:pt modelId="{EBC5BDB5-855E-E74F-BFE4-D4B462C4F9DE}" type="pres">
      <dgm:prSet presAssocID="{FE616208-BF35-4800-9A70-4A5645FA4EF3}" presName="sibTrans" presStyleLbl="sibTrans2D1" presStyleIdx="3" presStyleCnt="4"/>
      <dgm:spPr/>
    </dgm:pt>
    <dgm:pt modelId="{9BA9375A-9F0E-4049-A6E7-F2B1D3B8135A}" type="pres">
      <dgm:prSet presAssocID="{FE616208-BF35-4800-9A70-4A5645FA4EF3}" presName="connectorText" presStyleLbl="sibTrans2D1" presStyleIdx="3" presStyleCnt="4"/>
      <dgm:spPr/>
    </dgm:pt>
    <dgm:pt modelId="{6E42EEFD-4E07-634F-8E61-B6C21603ACBE}" type="pres">
      <dgm:prSet presAssocID="{1E9B4D5C-9B71-498E-901E-7FD28953756E}" presName="node" presStyleLbl="node1" presStyleIdx="4" presStyleCnt="5">
        <dgm:presLayoutVars>
          <dgm:bulletEnabled val="1"/>
        </dgm:presLayoutVars>
      </dgm:prSet>
      <dgm:spPr/>
    </dgm:pt>
  </dgm:ptLst>
  <dgm:cxnLst>
    <dgm:cxn modelId="{653D3501-0206-6C42-93C6-57A3C1164CE3}" type="presOf" srcId="{08961FEC-104F-4EBD-B931-5226EAC45567}" destId="{DDF9D9CE-DF9C-F240-9761-C5931ADB2633}" srcOrd="0" destOrd="0" presId="urn:microsoft.com/office/officeart/2005/8/layout/process5"/>
    <dgm:cxn modelId="{0406F804-F6CC-344B-8CE6-9829398A5EB5}" type="presOf" srcId="{D7DC0348-7322-4AC3-B251-DD031EE2D38B}" destId="{5F3561DE-6804-CA41-AD97-E3DCC0885FE3}" srcOrd="1" destOrd="0" presId="urn:microsoft.com/office/officeart/2005/8/layout/process5"/>
    <dgm:cxn modelId="{9282FD20-FAFF-48FA-8427-259D3762E564}" srcId="{013D172E-95F3-4F74-8AF9-63408D1EE135}" destId="{08961FEC-104F-4EBD-B931-5226EAC45567}" srcOrd="0" destOrd="0" parTransId="{3BC1F407-5850-4627-B0E4-BF80F8EAA918}" sibTransId="{18A69BF9-4E90-49AB-88AF-FE0D25A1A49C}"/>
    <dgm:cxn modelId="{16F9BE3E-FC05-9441-B48F-99DB79DB1C8E}" type="presOf" srcId="{410B4AC6-4439-42BC-AA9C-E2E8C26CFAA7}" destId="{90059D3A-1592-954F-9B4C-0FBAEA073C3C}" srcOrd="0" destOrd="0" presId="urn:microsoft.com/office/officeart/2005/8/layout/process5"/>
    <dgm:cxn modelId="{1133F840-9B1A-154F-A7DC-58026D1CE3EA}" type="presOf" srcId="{013D172E-95F3-4F74-8AF9-63408D1EE135}" destId="{AE9D7665-D1CE-ED4D-B027-D315EEAC6498}" srcOrd="0" destOrd="0" presId="urn:microsoft.com/office/officeart/2005/8/layout/process5"/>
    <dgm:cxn modelId="{B618004D-4ABD-CC49-A13F-0EC4BDA5A617}" type="presOf" srcId="{EA523026-F529-449F-B23A-8A4DE4F389B7}" destId="{2D2FB777-E437-5240-95E8-7635953D8D0C}" srcOrd="0" destOrd="0" presId="urn:microsoft.com/office/officeart/2005/8/layout/process5"/>
    <dgm:cxn modelId="{79D7354D-A492-B34D-963E-94E20327DD67}" type="presOf" srcId="{18A69BF9-4E90-49AB-88AF-FE0D25A1A49C}" destId="{AEAE1F8D-01AB-DB46-B5B7-F91406E6BA49}" srcOrd="0" destOrd="0" presId="urn:microsoft.com/office/officeart/2005/8/layout/process5"/>
    <dgm:cxn modelId="{E479A05A-9E19-4A36-AEB9-F36A5EE25D29}" srcId="{013D172E-95F3-4F74-8AF9-63408D1EE135}" destId="{1E9B4D5C-9B71-498E-901E-7FD28953756E}" srcOrd="4" destOrd="0" parTransId="{831878BA-E15C-4E24-909D-25692B449CA7}" sibTransId="{42F4A532-50AE-4E3C-BE91-EE20D43E259D}"/>
    <dgm:cxn modelId="{9D7C4C5F-614E-3C49-865A-4CD454830963}" type="presOf" srcId="{1E9B4D5C-9B71-498E-901E-7FD28953756E}" destId="{6E42EEFD-4E07-634F-8E61-B6C21603ACBE}" srcOrd="0" destOrd="0" presId="urn:microsoft.com/office/officeart/2005/8/layout/process5"/>
    <dgm:cxn modelId="{82A22F64-3C1A-7649-9178-119E669B0562}" type="presOf" srcId="{18A69BF9-4E90-49AB-88AF-FE0D25A1A49C}" destId="{B228482E-819E-554F-809E-15D2011C878E}" srcOrd="1" destOrd="0" presId="urn:microsoft.com/office/officeart/2005/8/layout/process5"/>
    <dgm:cxn modelId="{E2E12A84-AD1D-0047-869B-BABF7DA652EC}" type="presOf" srcId="{FE616208-BF35-4800-9A70-4A5645FA4EF3}" destId="{EBC5BDB5-855E-E74F-BFE4-D4B462C4F9DE}" srcOrd="0" destOrd="0" presId="urn:microsoft.com/office/officeart/2005/8/layout/process5"/>
    <dgm:cxn modelId="{6A243D8A-4F0F-8440-BE42-B7A3BFB96AA5}" type="presOf" srcId="{D7DC0348-7322-4AC3-B251-DD031EE2D38B}" destId="{2E082822-1E12-C54A-937B-4ABA17C89453}" srcOrd="0" destOrd="0" presId="urn:microsoft.com/office/officeart/2005/8/layout/process5"/>
    <dgm:cxn modelId="{FA59EE9E-4FC6-4406-B58D-0F154387F7EF}" srcId="{013D172E-95F3-4F74-8AF9-63408D1EE135}" destId="{688A082C-41CC-4C1E-9E69-937A8A92C56A}" srcOrd="2" destOrd="0" parTransId="{2324D70B-B02E-4540-8CAE-F849D4FFA8AA}" sibTransId="{D7DC0348-7322-4AC3-B251-DD031EE2D38B}"/>
    <dgm:cxn modelId="{05A26E9F-8A10-094E-B008-7441DF9C617D}" type="presOf" srcId="{862DEA36-B7EF-44A3-BD5C-73A6DD09A921}" destId="{E080DAB1-5E38-184E-8CE4-2709BBB49441}" srcOrd="0" destOrd="0" presId="urn:microsoft.com/office/officeart/2005/8/layout/process5"/>
    <dgm:cxn modelId="{6217D0CA-25BE-674D-BD41-D80B845A7628}" type="presOf" srcId="{862DEA36-B7EF-44A3-BD5C-73A6DD09A921}" destId="{B2BD22A8-64D1-AE48-AE0A-CE97DC5B0A8B}" srcOrd="1" destOrd="0" presId="urn:microsoft.com/office/officeart/2005/8/layout/process5"/>
    <dgm:cxn modelId="{DB5251CB-D9BD-456A-BAB5-FB75FF1634E8}" srcId="{013D172E-95F3-4F74-8AF9-63408D1EE135}" destId="{EA523026-F529-449F-B23A-8A4DE4F389B7}" srcOrd="1" destOrd="0" parTransId="{37D0D39D-27DB-4653-8291-81C0455EA661}" sibTransId="{862DEA36-B7EF-44A3-BD5C-73A6DD09A921}"/>
    <dgm:cxn modelId="{74EC85DF-3285-4833-A105-A322FBB64777}" srcId="{013D172E-95F3-4F74-8AF9-63408D1EE135}" destId="{410B4AC6-4439-42BC-AA9C-E2E8C26CFAA7}" srcOrd="3" destOrd="0" parTransId="{DA181A08-B683-4B99-BA6C-049ACF847698}" sibTransId="{FE616208-BF35-4800-9A70-4A5645FA4EF3}"/>
    <dgm:cxn modelId="{B5B083F9-A9C9-CA43-B85D-869BCAF7661F}" type="presOf" srcId="{FE616208-BF35-4800-9A70-4A5645FA4EF3}" destId="{9BA9375A-9F0E-4049-A6E7-F2B1D3B8135A}" srcOrd="1" destOrd="0" presId="urn:microsoft.com/office/officeart/2005/8/layout/process5"/>
    <dgm:cxn modelId="{9D3473FB-5024-6242-8EE4-F7D8A314CBC1}" type="presOf" srcId="{688A082C-41CC-4C1E-9E69-937A8A92C56A}" destId="{916D5C43-094A-0447-84F8-91EA46989A70}" srcOrd="0" destOrd="0" presId="urn:microsoft.com/office/officeart/2005/8/layout/process5"/>
    <dgm:cxn modelId="{12B97959-2278-C646-BF66-24719788DDA8}" type="presParOf" srcId="{AE9D7665-D1CE-ED4D-B027-D315EEAC6498}" destId="{DDF9D9CE-DF9C-F240-9761-C5931ADB2633}" srcOrd="0" destOrd="0" presId="urn:microsoft.com/office/officeart/2005/8/layout/process5"/>
    <dgm:cxn modelId="{9973B91D-892B-5240-9A69-E788912E4E1D}" type="presParOf" srcId="{AE9D7665-D1CE-ED4D-B027-D315EEAC6498}" destId="{AEAE1F8D-01AB-DB46-B5B7-F91406E6BA49}" srcOrd="1" destOrd="0" presId="urn:microsoft.com/office/officeart/2005/8/layout/process5"/>
    <dgm:cxn modelId="{8D4BBA6A-CC72-4B43-B5E5-C879A82963DD}" type="presParOf" srcId="{AEAE1F8D-01AB-DB46-B5B7-F91406E6BA49}" destId="{B228482E-819E-554F-809E-15D2011C878E}" srcOrd="0" destOrd="0" presId="urn:microsoft.com/office/officeart/2005/8/layout/process5"/>
    <dgm:cxn modelId="{59D029BA-BC78-024B-B51B-78045327B87F}" type="presParOf" srcId="{AE9D7665-D1CE-ED4D-B027-D315EEAC6498}" destId="{2D2FB777-E437-5240-95E8-7635953D8D0C}" srcOrd="2" destOrd="0" presId="urn:microsoft.com/office/officeart/2005/8/layout/process5"/>
    <dgm:cxn modelId="{E87C64CE-729B-6F4A-AEE1-F4CFEAF14AD5}" type="presParOf" srcId="{AE9D7665-D1CE-ED4D-B027-D315EEAC6498}" destId="{E080DAB1-5E38-184E-8CE4-2709BBB49441}" srcOrd="3" destOrd="0" presId="urn:microsoft.com/office/officeart/2005/8/layout/process5"/>
    <dgm:cxn modelId="{C47EFA20-7309-3543-9471-023D23150E5A}" type="presParOf" srcId="{E080DAB1-5E38-184E-8CE4-2709BBB49441}" destId="{B2BD22A8-64D1-AE48-AE0A-CE97DC5B0A8B}" srcOrd="0" destOrd="0" presId="urn:microsoft.com/office/officeart/2005/8/layout/process5"/>
    <dgm:cxn modelId="{19E3CA52-FC55-3B4F-BAC3-F00AF53CB013}" type="presParOf" srcId="{AE9D7665-D1CE-ED4D-B027-D315EEAC6498}" destId="{916D5C43-094A-0447-84F8-91EA46989A70}" srcOrd="4" destOrd="0" presId="urn:microsoft.com/office/officeart/2005/8/layout/process5"/>
    <dgm:cxn modelId="{CAD27DB2-9BD9-4640-B05E-B74F20BDF2BA}" type="presParOf" srcId="{AE9D7665-D1CE-ED4D-B027-D315EEAC6498}" destId="{2E082822-1E12-C54A-937B-4ABA17C89453}" srcOrd="5" destOrd="0" presId="urn:microsoft.com/office/officeart/2005/8/layout/process5"/>
    <dgm:cxn modelId="{8DB9FF14-9E09-0846-A1E7-AFB897A8FA05}" type="presParOf" srcId="{2E082822-1E12-C54A-937B-4ABA17C89453}" destId="{5F3561DE-6804-CA41-AD97-E3DCC0885FE3}" srcOrd="0" destOrd="0" presId="urn:microsoft.com/office/officeart/2005/8/layout/process5"/>
    <dgm:cxn modelId="{B3355DEE-F56A-FF43-90B0-3D3ACCB2C06E}" type="presParOf" srcId="{AE9D7665-D1CE-ED4D-B027-D315EEAC6498}" destId="{90059D3A-1592-954F-9B4C-0FBAEA073C3C}" srcOrd="6" destOrd="0" presId="urn:microsoft.com/office/officeart/2005/8/layout/process5"/>
    <dgm:cxn modelId="{A3EC0DA5-BE13-7343-9A4A-084D3C8C0780}" type="presParOf" srcId="{AE9D7665-D1CE-ED4D-B027-D315EEAC6498}" destId="{EBC5BDB5-855E-E74F-BFE4-D4B462C4F9DE}" srcOrd="7" destOrd="0" presId="urn:microsoft.com/office/officeart/2005/8/layout/process5"/>
    <dgm:cxn modelId="{1613C269-4C0D-F747-912C-2DABE003786E}" type="presParOf" srcId="{EBC5BDB5-855E-E74F-BFE4-D4B462C4F9DE}" destId="{9BA9375A-9F0E-4049-A6E7-F2B1D3B8135A}" srcOrd="0" destOrd="0" presId="urn:microsoft.com/office/officeart/2005/8/layout/process5"/>
    <dgm:cxn modelId="{683A1C5D-0112-AC4A-88BB-56B24977951C}" type="presParOf" srcId="{AE9D7665-D1CE-ED4D-B027-D315EEAC6498}" destId="{6E42EEFD-4E07-634F-8E61-B6C21603ACBE}" srcOrd="8"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09985F8-5C54-41B0-9E42-42FF11E9CB88}" type="doc">
      <dgm:prSet loTypeId="urn:microsoft.com/office/officeart/2005/8/layout/process5" loCatId="process" qsTypeId="urn:microsoft.com/office/officeart/2005/8/quickstyle/simple1" qsCatId="simple" csTypeId="urn:microsoft.com/office/officeart/2005/8/colors/colorful1" csCatId="colorful"/>
      <dgm:spPr/>
      <dgm:t>
        <a:bodyPr/>
        <a:lstStyle/>
        <a:p>
          <a:endParaRPr lang="en-US"/>
        </a:p>
      </dgm:t>
    </dgm:pt>
    <dgm:pt modelId="{8471955D-F7E1-49C1-B9C7-4898C7E45239}">
      <dgm:prSet/>
      <dgm:spPr/>
      <dgm:t>
        <a:bodyPr/>
        <a:lstStyle/>
        <a:p>
          <a:r>
            <a:rPr lang="en-GB" b="0" i="0"/>
            <a:t>MIS: It gives organized reports to assist in managerial planning. ERP: Bonds business operations to a single unit.</a:t>
          </a:r>
          <a:endParaRPr lang="en-US"/>
        </a:p>
      </dgm:t>
    </dgm:pt>
    <dgm:pt modelId="{E6130D33-9A37-4361-91FD-11E99FCFF166}" type="parTrans" cxnId="{F83E6221-6947-41C5-824A-B9C45FB4DFE7}">
      <dgm:prSet/>
      <dgm:spPr/>
      <dgm:t>
        <a:bodyPr/>
        <a:lstStyle/>
        <a:p>
          <a:endParaRPr lang="en-US"/>
        </a:p>
      </dgm:t>
    </dgm:pt>
    <dgm:pt modelId="{7A1560E0-AA10-44DF-9424-295DED5C8160}" type="sibTrans" cxnId="{F83E6221-6947-41C5-824A-B9C45FB4DFE7}">
      <dgm:prSet/>
      <dgm:spPr/>
      <dgm:t>
        <a:bodyPr/>
        <a:lstStyle/>
        <a:p>
          <a:endParaRPr lang="en-US"/>
        </a:p>
      </dgm:t>
    </dgm:pt>
    <dgm:pt modelId="{5BF2E376-8CE8-408C-AE58-C5B4522C017F}">
      <dgm:prSet/>
      <dgm:spPr/>
      <dgm:t>
        <a:bodyPr/>
        <a:lstStyle/>
        <a:p>
          <a:r>
            <a:rPr lang="en-GB" b="0" i="0"/>
            <a:t>CRM: Controls customer relations and enhance the quality of relationships. </a:t>
          </a:r>
          <a:endParaRPr lang="en-US"/>
        </a:p>
      </dgm:t>
    </dgm:pt>
    <dgm:pt modelId="{28CFB3B1-1425-4B8B-9163-32F2A9561326}" type="parTrans" cxnId="{7A5E09D3-618A-44C5-845C-01B7AE7364F5}">
      <dgm:prSet/>
      <dgm:spPr/>
      <dgm:t>
        <a:bodyPr/>
        <a:lstStyle/>
        <a:p>
          <a:endParaRPr lang="en-US"/>
        </a:p>
      </dgm:t>
    </dgm:pt>
    <dgm:pt modelId="{FA6C9B01-90BA-454F-B7A6-E457271DE7BC}" type="sibTrans" cxnId="{7A5E09D3-618A-44C5-845C-01B7AE7364F5}">
      <dgm:prSet/>
      <dgm:spPr/>
      <dgm:t>
        <a:bodyPr/>
        <a:lstStyle/>
        <a:p>
          <a:endParaRPr lang="en-US"/>
        </a:p>
      </dgm:t>
    </dgm:pt>
    <dgm:pt modelId="{642AFA8D-8ED7-4CA2-903E-6AF35BDB320F}">
      <dgm:prSet/>
      <dgm:spPr/>
      <dgm:t>
        <a:bodyPr/>
        <a:lstStyle/>
        <a:p>
          <a:r>
            <a:rPr lang="en-GB" b="0" i="0"/>
            <a:t>These three are the most commonly used systems in the present day organisations.</a:t>
          </a:r>
          <a:endParaRPr lang="en-US"/>
        </a:p>
      </dgm:t>
    </dgm:pt>
    <dgm:pt modelId="{1E60FBBD-FDD2-4163-BD34-98C71F48AC0A}" type="parTrans" cxnId="{EDD24FE6-5BD5-4135-89B8-04C3B813ED6D}">
      <dgm:prSet/>
      <dgm:spPr/>
      <dgm:t>
        <a:bodyPr/>
        <a:lstStyle/>
        <a:p>
          <a:endParaRPr lang="en-US"/>
        </a:p>
      </dgm:t>
    </dgm:pt>
    <dgm:pt modelId="{E8BD619C-D2F7-4BDE-8F67-33FF21A27DCA}" type="sibTrans" cxnId="{EDD24FE6-5BD5-4135-89B8-04C3B813ED6D}">
      <dgm:prSet/>
      <dgm:spPr/>
      <dgm:t>
        <a:bodyPr/>
        <a:lstStyle/>
        <a:p>
          <a:endParaRPr lang="en-US"/>
        </a:p>
      </dgm:t>
    </dgm:pt>
    <dgm:pt modelId="{87935015-57F8-574E-B783-3B369B847BEE}" type="pres">
      <dgm:prSet presAssocID="{F09985F8-5C54-41B0-9E42-42FF11E9CB88}" presName="diagram" presStyleCnt="0">
        <dgm:presLayoutVars>
          <dgm:dir/>
          <dgm:resizeHandles val="exact"/>
        </dgm:presLayoutVars>
      </dgm:prSet>
      <dgm:spPr/>
    </dgm:pt>
    <dgm:pt modelId="{4526063B-7B2F-CB42-B272-42BC204BF451}" type="pres">
      <dgm:prSet presAssocID="{8471955D-F7E1-49C1-B9C7-4898C7E45239}" presName="node" presStyleLbl="node1" presStyleIdx="0" presStyleCnt="3">
        <dgm:presLayoutVars>
          <dgm:bulletEnabled val="1"/>
        </dgm:presLayoutVars>
      </dgm:prSet>
      <dgm:spPr/>
    </dgm:pt>
    <dgm:pt modelId="{F4A695C8-3BF9-4743-83B8-DCEB6581B3EA}" type="pres">
      <dgm:prSet presAssocID="{7A1560E0-AA10-44DF-9424-295DED5C8160}" presName="sibTrans" presStyleLbl="sibTrans2D1" presStyleIdx="0" presStyleCnt="2"/>
      <dgm:spPr/>
    </dgm:pt>
    <dgm:pt modelId="{414078A1-A63E-174F-87CB-A1F6E56F79B8}" type="pres">
      <dgm:prSet presAssocID="{7A1560E0-AA10-44DF-9424-295DED5C8160}" presName="connectorText" presStyleLbl="sibTrans2D1" presStyleIdx="0" presStyleCnt="2"/>
      <dgm:spPr/>
    </dgm:pt>
    <dgm:pt modelId="{BFDB8093-7A3A-ED4D-91D8-F1E605342041}" type="pres">
      <dgm:prSet presAssocID="{5BF2E376-8CE8-408C-AE58-C5B4522C017F}" presName="node" presStyleLbl="node1" presStyleIdx="1" presStyleCnt="3">
        <dgm:presLayoutVars>
          <dgm:bulletEnabled val="1"/>
        </dgm:presLayoutVars>
      </dgm:prSet>
      <dgm:spPr/>
    </dgm:pt>
    <dgm:pt modelId="{CF5E3A30-8ABE-214C-A889-808D76823A57}" type="pres">
      <dgm:prSet presAssocID="{FA6C9B01-90BA-454F-B7A6-E457271DE7BC}" presName="sibTrans" presStyleLbl="sibTrans2D1" presStyleIdx="1" presStyleCnt="2"/>
      <dgm:spPr/>
    </dgm:pt>
    <dgm:pt modelId="{CC958FA8-CC70-3E4B-AE55-E64967C9A6CA}" type="pres">
      <dgm:prSet presAssocID="{FA6C9B01-90BA-454F-B7A6-E457271DE7BC}" presName="connectorText" presStyleLbl="sibTrans2D1" presStyleIdx="1" presStyleCnt="2"/>
      <dgm:spPr/>
    </dgm:pt>
    <dgm:pt modelId="{79793CB6-4E38-934F-B05A-AD19EA59E127}" type="pres">
      <dgm:prSet presAssocID="{642AFA8D-8ED7-4CA2-903E-6AF35BDB320F}" presName="node" presStyleLbl="node1" presStyleIdx="2" presStyleCnt="3">
        <dgm:presLayoutVars>
          <dgm:bulletEnabled val="1"/>
        </dgm:presLayoutVars>
      </dgm:prSet>
      <dgm:spPr/>
    </dgm:pt>
  </dgm:ptLst>
  <dgm:cxnLst>
    <dgm:cxn modelId="{BE316E11-09E4-734D-ACF2-A530660FB4BE}" type="presOf" srcId="{FA6C9B01-90BA-454F-B7A6-E457271DE7BC}" destId="{CF5E3A30-8ABE-214C-A889-808D76823A57}" srcOrd="0" destOrd="0" presId="urn:microsoft.com/office/officeart/2005/8/layout/process5"/>
    <dgm:cxn modelId="{CF2AAD16-5C5C-DD45-A271-B96EDF72C335}" type="presOf" srcId="{FA6C9B01-90BA-454F-B7A6-E457271DE7BC}" destId="{CC958FA8-CC70-3E4B-AE55-E64967C9A6CA}" srcOrd="1" destOrd="0" presId="urn:microsoft.com/office/officeart/2005/8/layout/process5"/>
    <dgm:cxn modelId="{F83E6221-6947-41C5-824A-B9C45FB4DFE7}" srcId="{F09985F8-5C54-41B0-9E42-42FF11E9CB88}" destId="{8471955D-F7E1-49C1-B9C7-4898C7E45239}" srcOrd="0" destOrd="0" parTransId="{E6130D33-9A37-4361-91FD-11E99FCFF166}" sibTransId="{7A1560E0-AA10-44DF-9424-295DED5C8160}"/>
    <dgm:cxn modelId="{4654BB33-54BB-2D41-BEFD-809614369473}" type="presOf" srcId="{F09985F8-5C54-41B0-9E42-42FF11E9CB88}" destId="{87935015-57F8-574E-B783-3B369B847BEE}" srcOrd="0" destOrd="0" presId="urn:microsoft.com/office/officeart/2005/8/layout/process5"/>
    <dgm:cxn modelId="{C4649C48-9C02-0E45-85F6-AD5FC122256B}" type="presOf" srcId="{5BF2E376-8CE8-408C-AE58-C5B4522C017F}" destId="{BFDB8093-7A3A-ED4D-91D8-F1E605342041}" srcOrd="0" destOrd="0" presId="urn:microsoft.com/office/officeart/2005/8/layout/process5"/>
    <dgm:cxn modelId="{A451DF85-4EB1-C64F-8808-ED3D868E6ABD}" type="presOf" srcId="{8471955D-F7E1-49C1-B9C7-4898C7E45239}" destId="{4526063B-7B2F-CB42-B272-42BC204BF451}" srcOrd="0" destOrd="0" presId="urn:microsoft.com/office/officeart/2005/8/layout/process5"/>
    <dgm:cxn modelId="{6FEEA99C-DDBB-0842-89C8-AB19B286113B}" type="presOf" srcId="{7A1560E0-AA10-44DF-9424-295DED5C8160}" destId="{F4A695C8-3BF9-4743-83B8-DCEB6581B3EA}" srcOrd="0" destOrd="0" presId="urn:microsoft.com/office/officeart/2005/8/layout/process5"/>
    <dgm:cxn modelId="{3B57BABD-46A5-2348-9C31-47BD19B8F589}" type="presOf" srcId="{642AFA8D-8ED7-4CA2-903E-6AF35BDB320F}" destId="{79793CB6-4E38-934F-B05A-AD19EA59E127}" srcOrd="0" destOrd="0" presId="urn:microsoft.com/office/officeart/2005/8/layout/process5"/>
    <dgm:cxn modelId="{3D705EC1-E455-1E48-8BD4-2D1CE5CD8429}" type="presOf" srcId="{7A1560E0-AA10-44DF-9424-295DED5C8160}" destId="{414078A1-A63E-174F-87CB-A1F6E56F79B8}" srcOrd="1" destOrd="0" presId="urn:microsoft.com/office/officeart/2005/8/layout/process5"/>
    <dgm:cxn modelId="{7A5E09D3-618A-44C5-845C-01B7AE7364F5}" srcId="{F09985F8-5C54-41B0-9E42-42FF11E9CB88}" destId="{5BF2E376-8CE8-408C-AE58-C5B4522C017F}" srcOrd="1" destOrd="0" parTransId="{28CFB3B1-1425-4B8B-9163-32F2A9561326}" sibTransId="{FA6C9B01-90BA-454F-B7A6-E457271DE7BC}"/>
    <dgm:cxn modelId="{EDD24FE6-5BD5-4135-89B8-04C3B813ED6D}" srcId="{F09985F8-5C54-41B0-9E42-42FF11E9CB88}" destId="{642AFA8D-8ED7-4CA2-903E-6AF35BDB320F}" srcOrd="2" destOrd="0" parTransId="{1E60FBBD-FDD2-4163-BD34-98C71F48AC0A}" sibTransId="{E8BD619C-D2F7-4BDE-8F67-33FF21A27DCA}"/>
    <dgm:cxn modelId="{2F10A3DA-0E9B-2A49-95AA-AEF2C952934B}" type="presParOf" srcId="{87935015-57F8-574E-B783-3B369B847BEE}" destId="{4526063B-7B2F-CB42-B272-42BC204BF451}" srcOrd="0" destOrd="0" presId="urn:microsoft.com/office/officeart/2005/8/layout/process5"/>
    <dgm:cxn modelId="{09776F85-71CC-C942-90E5-765FCAF82063}" type="presParOf" srcId="{87935015-57F8-574E-B783-3B369B847BEE}" destId="{F4A695C8-3BF9-4743-83B8-DCEB6581B3EA}" srcOrd="1" destOrd="0" presId="urn:microsoft.com/office/officeart/2005/8/layout/process5"/>
    <dgm:cxn modelId="{76E1EF92-E970-0048-8672-F7C124D78DC2}" type="presParOf" srcId="{F4A695C8-3BF9-4743-83B8-DCEB6581B3EA}" destId="{414078A1-A63E-174F-87CB-A1F6E56F79B8}" srcOrd="0" destOrd="0" presId="urn:microsoft.com/office/officeart/2005/8/layout/process5"/>
    <dgm:cxn modelId="{C1750ECE-C33A-914E-8B26-DF06B0FCDAF2}" type="presParOf" srcId="{87935015-57F8-574E-B783-3B369B847BEE}" destId="{BFDB8093-7A3A-ED4D-91D8-F1E605342041}" srcOrd="2" destOrd="0" presId="urn:microsoft.com/office/officeart/2005/8/layout/process5"/>
    <dgm:cxn modelId="{4AE98989-E796-C846-83FD-EEB5CB761A8A}" type="presParOf" srcId="{87935015-57F8-574E-B783-3B369B847BEE}" destId="{CF5E3A30-8ABE-214C-A889-808D76823A57}" srcOrd="3" destOrd="0" presId="urn:microsoft.com/office/officeart/2005/8/layout/process5"/>
    <dgm:cxn modelId="{5C9FA6E1-C5F4-E144-806C-294542169027}" type="presParOf" srcId="{CF5E3A30-8ABE-214C-A889-808D76823A57}" destId="{CC958FA8-CC70-3E4B-AE55-E64967C9A6CA}" srcOrd="0" destOrd="0" presId="urn:microsoft.com/office/officeart/2005/8/layout/process5"/>
    <dgm:cxn modelId="{339A3BFA-E241-C849-A20F-22DAC936D2D5}" type="presParOf" srcId="{87935015-57F8-574E-B783-3B369B847BEE}" destId="{79793CB6-4E38-934F-B05A-AD19EA59E127}" srcOrd="4"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8A982CA-032C-44B4-8515-545B75E75195}" type="doc">
      <dgm:prSet loTypeId="urn:microsoft.com/office/officeart/2005/8/layout/cycle3" loCatId="cycle" qsTypeId="urn:microsoft.com/office/officeart/2005/8/quickstyle/simple1" qsCatId="simple" csTypeId="urn:microsoft.com/office/officeart/2005/8/colors/colorful1" csCatId="colorful"/>
      <dgm:spPr/>
      <dgm:t>
        <a:bodyPr/>
        <a:lstStyle/>
        <a:p>
          <a:endParaRPr lang="en-US"/>
        </a:p>
      </dgm:t>
    </dgm:pt>
    <dgm:pt modelId="{062355DD-33E4-4F19-BDF1-414128B69788}">
      <dgm:prSet/>
      <dgm:spPr/>
      <dgm:t>
        <a:bodyPr/>
        <a:lstStyle/>
        <a:p>
          <a:r>
            <a:rPr lang="en-GB" b="0" i="0"/>
            <a:t>Prepares periodic reports to the middle managers (Laudon and Laudon 2020). </a:t>
          </a:r>
          <a:endParaRPr lang="en-US"/>
        </a:p>
      </dgm:t>
    </dgm:pt>
    <dgm:pt modelId="{31D646FC-5FFD-49BA-B78E-C25012AE6ACD}" type="parTrans" cxnId="{7D0162CD-DC6E-4CDC-85C1-ADE2D9CDFCB2}">
      <dgm:prSet/>
      <dgm:spPr/>
      <dgm:t>
        <a:bodyPr/>
        <a:lstStyle/>
        <a:p>
          <a:endParaRPr lang="en-US"/>
        </a:p>
      </dgm:t>
    </dgm:pt>
    <dgm:pt modelId="{144E553F-95CF-408E-BA34-C0CE8E2954A9}" type="sibTrans" cxnId="{7D0162CD-DC6E-4CDC-85C1-ADE2D9CDFCB2}">
      <dgm:prSet/>
      <dgm:spPr/>
      <dgm:t>
        <a:bodyPr/>
        <a:lstStyle/>
        <a:p>
          <a:endParaRPr lang="en-US"/>
        </a:p>
      </dgm:t>
    </dgm:pt>
    <dgm:pt modelId="{B10F2C43-2C17-4A7B-B4E0-75415AAE5096}">
      <dgm:prSet/>
      <dgm:spPr/>
      <dgm:t>
        <a:bodyPr/>
        <a:lstStyle/>
        <a:p>
          <a:r>
            <a:rPr lang="en-GB" b="0" i="0"/>
            <a:t>Helps monitor performance, research trends and assist planning. </a:t>
          </a:r>
          <a:endParaRPr lang="en-US"/>
        </a:p>
      </dgm:t>
    </dgm:pt>
    <dgm:pt modelId="{11112824-5F27-4780-BC7D-9AA8A448A5AA}" type="parTrans" cxnId="{AB97B5C3-80AB-439F-8B0A-B36693ACE19F}">
      <dgm:prSet/>
      <dgm:spPr/>
      <dgm:t>
        <a:bodyPr/>
        <a:lstStyle/>
        <a:p>
          <a:endParaRPr lang="en-US"/>
        </a:p>
      </dgm:t>
    </dgm:pt>
    <dgm:pt modelId="{C1AB96ED-19A7-4EC2-9DE5-C2E8391B049D}" type="sibTrans" cxnId="{AB97B5C3-80AB-439F-8B0A-B36693ACE19F}">
      <dgm:prSet/>
      <dgm:spPr/>
      <dgm:t>
        <a:bodyPr/>
        <a:lstStyle/>
        <a:p>
          <a:endParaRPr lang="en-US"/>
        </a:p>
      </dgm:t>
    </dgm:pt>
    <dgm:pt modelId="{F5213DDE-F8E5-4F07-96A4-EA2B63BA22CA}">
      <dgm:prSet/>
      <dgm:spPr/>
      <dgm:t>
        <a:bodyPr/>
        <a:lstStyle/>
        <a:p>
          <a:r>
            <a:rPr lang="en-GB" b="0" i="0"/>
            <a:t>The strengths include: consistency, clarity, and low complexity. Weaknesses: lack of flexibility, frequent use of fixed data (Stair and Reynolds 2022).</a:t>
          </a:r>
          <a:endParaRPr lang="en-US"/>
        </a:p>
      </dgm:t>
    </dgm:pt>
    <dgm:pt modelId="{12891595-0041-4899-A710-F797650CC4C1}" type="parTrans" cxnId="{F165C497-1691-4860-899D-259CA414C4C6}">
      <dgm:prSet/>
      <dgm:spPr/>
      <dgm:t>
        <a:bodyPr/>
        <a:lstStyle/>
        <a:p>
          <a:endParaRPr lang="en-US"/>
        </a:p>
      </dgm:t>
    </dgm:pt>
    <dgm:pt modelId="{BFB176DA-41E4-4934-BBD0-810F6328C7C3}" type="sibTrans" cxnId="{F165C497-1691-4860-899D-259CA414C4C6}">
      <dgm:prSet/>
      <dgm:spPr/>
      <dgm:t>
        <a:bodyPr/>
        <a:lstStyle/>
        <a:p>
          <a:endParaRPr lang="en-US"/>
        </a:p>
      </dgm:t>
    </dgm:pt>
    <dgm:pt modelId="{AC0578CB-7C6E-4AC3-84A4-DA864B8E8E04}">
      <dgm:prSet/>
      <dgm:spPr/>
      <dgm:t>
        <a:bodyPr/>
        <a:lstStyle/>
        <a:p>
          <a:r>
            <a:rPr lang="en-GB" b="0" i="0"/>
            <a:t>Most suitable when the company requires a well-organized information to run operations.</a:t>
          </a:r>
          <a:endParaRPr lang="en-US"/>
        </a:p>
      </dgm:t>
    </dgm:pt>
    <dgm:pt modelId="{C4C4861D-367F-4C60-A2D5-05569BCDDEAE}" type="parTrans" cxnId="{11F75994-768F-495D-BF1D-108D661382AE}">
      <dgm:prSet/>
      <dgm:spPr/>
      <dgm:t>
        <a:bodyPr/>
        <a:lstStyle/>
        <a:p>
          <a:endParaRPr lang="en-US"/>
        </a:p>
      </dgm:t>
    </dgm:pt>
    <dgm:pt modelId="{0F6E3E2F-93CE-4597-B0B8-8ECC33BDB7EA}" type="sibTrans" cxnId="{11F75994-768F-495D-BF1D-108D661382AE}">
      <dgm:prSet/>
      <dgm:spPr/>
      <dgm:t>
        <a:bodyPr/>
        <a:lstStyle/>
        <a:p>
          <a:endParaRPr lang="en-US"/>
        </a:p>
      </dgm:t>
    </dgm:pt>
    <dgm:pt modelId="{4E5B3EE5-D25A-524B-A0E0-295B314FECA2}" type="pres">
      <dgm:prSet presAssocID="{38A982CA-032C-44B4-8515-545B75E75195}" presName="Name0" presStyleCnt="0">
        <dgm:presLayoutVars>
          <dgm:dir/>
          <dgm:resizeHandles val="exact"/>
        </dgm:presLayoutVars>
      </dgm:prSet>
      <dgm:spPr/>
    </dgm:pt>
    <dgm:pt modelId="{D974F0ED-6414-864E-BA11-9ABD31E787B8}" type="pres">
      <dgm:prSet presAssocID="{38A982CA-032C-44B4-8515-545B75E75195}" presName="cycle" presStyleCnt="0"/>
      <dgm:spPr/>
    </dgm:pt>
    <dgm:pt modelId="{AFBEEB90-658B-414D-BD95-B5FC08B5ACCA}" type="pres">
      <dgm:prSet presAssocID="{062355DD-33E4-4F19-BDF1-414128B69788}" presName="nodeFirstNode" presStyleLbl="node1" presStyleIdx="0" presStyleCnt="4">
        <dgm:presLayoutVars>
          <dgm:bulletEnabled val="1"/>
        </dgm:presLayoutVars>
      </dgm:prSet>
      <dgm:spPr/>
    </dgm:pt>
    <dgm:pt modelId="{2697269F-9A0A-F240-8A05-549242F9E10C}" type="pres">
      <dgm:prSet presAssocID="{144E553F-95CF-408E-BA34-C0CE8E2954A9}" presName="sibTransFirstNode" presStyleLbl="bgShp" presStyleIdx="0" presStyleCnt="1"/>
      <dgm:spPr/>
    </dgm:pt>
    <dgm:pt modelId="{415F3C09-1783-4541-B9BA-E895DBE31E2F}" type="pres">
      <dgm:prSet presAssocID="{B10F2C43-2C17-4A7B-B4E0-75415AAE5096}" presName="nodeFollowingNodes" presStyleLbl="node1" presStyleIdx="1" presStyleCnt="4">
        <dgm:presLayoutVars>
          <dgm:bulletEnabled val="1"/>
        </dgm:presLayoutVars>
      </dgm:prSet>
      <dgm:spPr/>
    </dgm:pt>
    <dgm:pt modelId="{5F85A5EA-1A04-0446-9EBB-53FB1B01C0C3}" type="pres">
      <dgm:prSet presAssocID="{F5213DDE-F8E5-4F07-96A4-EA2B63BA22CA}" presName="nodeFollowingNodes" presStyleLbl="node1" presStyleIdx="2" presStyleCnt="4">
        <dgm:presLayoutVars>
          <dgm:bulletEnabled val="1"/>
        </dgm:presLayoutVars>
      </dgm:prSet>
      <dgm:spPr/>
    </dgm:pt>
    <dgm:pt modelId="{212A72C9-4256-B54D-A329-6D60ADD3CF75}" type="pres">
      <dgm:prSet presAssocID="{AC0578CB-7C6E-4AC3-84A4-DA864B8E8E04}" presName="nodeFollowingNodes" presStyleLbl="node1" presStyleIdx="3" presStyleCnt="4">
        <dgm:presLayoutVars>
          <dgm:bulletEnabled val="1"/>
        </dgm:presLayoutVars>
      </dgm:prSet>
      <dgm:spPr/>
    </dgm:pt>
  </dgm:ptLst>
  <dgm:cxnLst>
    <dgm:cxn modelId="{E4348C1C-E528-4240-9486-D4A528F33A6B}" type="presOf" srcId="{B10F2C43-2C17-4A7B-B4E0-75415AAE5096}" destId="{415F3C09-1783-4541-B9BA-E895DBE31E2F}" srcOrd="0" destOrd="0" presId="urn:microsoft.com/office/officeart/2005/8/layout/cycle3"/>
    <dgm:cxn modelId="{49CDD643-F4F4-8D45-A551-3A8533CF53C1}" type="presOf" srcId="{062355DD-33E4-4F19-BDF1-414128B69788}" destId="{AFBEEB90-658B-414D-BD95-B5FC08B5ACCA}" srcOrd="0" destOrd="0" presId="urn:microsoft.com/office/officeart/2005/8/layout/cycle3"/>
    <dgm:cxn modelId="{16B3B37F-BADC-924D-87D9-49D961859569}" type="presOf" srcId="{F5213DDE-F8E5-4F07-96A4-EA2B63BA22CA}" destId="{5F85A5EA-1A04-0446-9EBB-53FB1B01C0C3}" srcOrd="0" destOrd="0" presId="urn:microsoft.com/office/officeart/2005/8/layout/cycle3"/>
    <dgm:cxn modelId="{11F75994-768F-495D-BF1D-108D661382AE}" srcId="{38A982CA-032C-44B4-8515-545B75E75195}" destId="{AC0578CB-7C6E-4AC3-84A4-DA864B8E8E04}" srcOrd="3" destOrd="0" parTransId="{C4C4861D-367F-4C60-A2D5-05569BCDDEAE}" sibTransId="{0F6E3E2F-93CE-4597-B0B8-8ECC33BDB7EA}"/>
    <dgm:cxn modelId="{F165C497-1691-4860-899D-259CA414C4C6}" srcId="{38A982CA-032C-44B4-8515-545B75E75195}" destId="{F5213DDE-F8E5-4F07-96A4-EA2B63BA22CA}" srcOrd="2" destOrd="0" parTransId="{12891595-0041-4899-A710-F797650CC4C1}" sibTransId="{BFB176DA-41E4-4934-BBD0-810F6328C7C3}"/>
    <dgm:cxn modelId="{343F98A9-E34D-3345-B3BF-21D9AD210C16}" type="presOf" srcId="{38A982CA-032C-44B4-8515-545B75E75195}" destId="{4E5B3EE5-D25A-524B-A0E0-295B314FECA2}" srcOrd="0" destOrd="0" presId="urn:microsoft.com/office/officeart/2005/8/layout/cycle3"/>
    <dgm:cxn modelId="{225791C2-2283-D84B-9D18-CE26C439ED74}" type="presOf" srcId="{144E553F-95CF-408E-BA34-C0CE8E2954A9}" destId="{2697269F-9A0A-F240-8A05-549242F9E10C}" srcOrd="0" destOrd="0" presId="urn:microsoft.com/office/officeart/2005/8/layout/cycle3"/>
    <dgm:cxn modelId="{AB97B5C3-80AB-439F-8B0A-B36693ACE19F}" srcId="{38A982CA-032C-44B4-8515-545B75E75195}" destId="{B10F2C43-2C17-4A7B-B4E0-75415AAE5096}" srcOrd="1" destOrd="0" parTransId="{11112824-5F27-4780-BC7D-9AA8A448A5AA}" sibTransId="{C1AB96ED-19A7-4EC2-9DE5-C2E8391B049D}"/>
    <dgm:cxn modelId="{7D0162CD-DC6E-4CDC-85C1-ADE2D9CDFCB2}" srcId="{38A982CA-032C-44B4-8515-545B75E75195}" destId="{062355DD-33E4-4F19-BDF1-414128B69788}" srcOrd="0" destOrd="0" parTransId="{31D646FC-5FFD-49BA-B78E-C25012AE6ACD}" sibTransId="{144E553F-95CF-408E-BA34-C0CE8E2954A9}"/>
    <dgm:cxn modelId="{FCB8AEE5-876C-8744-9002-1B593B2931ED}" type="presOf" srcId="{AC0578CB-7C6E-4AC3-84A4-DA864B8E8E04}" destId="{212A72C9-4256-B54D-A329-6D60ADD3CF75}" srcOrd="0" destOrd="0" presId="urn:microsoft.com/office/officeart/2005/8/layout/cycle3"/>
    <dgm:cxn modelId="{A9EB508D-69F2-1740-898B-CC92FE330574}" type="presParOf" srcId="{4E5B3EE5-D25A-524B-A0E0-295B314FECA2}" destId="{D974F0ED-6414-864E-BA11-9ABD31E787B8}" srcOrd="0" destOrd="0" presId="urn:microsoft.com/office/officeart/2005/8/layout/cycle3"/>
    <dgm:cxn modelId="{3FA25B42-728F-B94B-9BAE-BC38210A8266}" type="presParOf" srcId="{D974F0ED-6414-864E-BA11-9ABD31E787B8}" destId="{AFBEEB90-658B-414D-BD95-B5FC08B5ACCA}" srcOrd="0" destOrd="0" presId="urn:microsoft.com/office/officeart/2005/8/layout/cycle3"/>
    <dgm:cxn modelId="{579BD4BE-2B04-644A-AF64-838860D8443A}" type="presParOf" srcId="{D974F0ED-6414-864E-BA11-9ABD31E787B8}" destId="{2697269F-9A0A-F240-8A05-549242F9E10C}" srcOrd="1" destOrd="0" presId="urn:microsoft.com/office/officeart/2005/8/layout/cycle3"/>
    <dgm:cxn modelId="{7132A804-0335-0C42-964F-FB186366F50D}" type="presParOf" srcId="{D974F0ED-6414-864E-BA11-9ABD31E787B8}" destId="{415F3C09-1783-4541-B9BA-E895DBE31E2F}" srcOrd="2" destOrd="0" presId="urn:microsoft.com/office/officeart/2005/8/layout/cycle3"/>
    <dgm:cxn modelId="{60FFDC69-AC07-DF45-B092-6F3753FCD489}" type="presParOf" srcId="{D974F0ED-6414-864E-BA11-9ABD31E787B8}" destId="{5F85A5EA-1A04-0446-9EBB-53FB1B01C0C3}" srcOrd="3" destOrd="0" presId="urn:microsoft.com/office/officeart/2005/8/layout/cycle3"/>
    <dgm:cxn modelId="{8AD61549-52FB-BC4A-B5B6-206AAB2AC1EA}" type="presParOf" srcId="{D974F0ED-6414-864E-BA11-9ABD31E787B8}" destId="{212A72C9-4256-B54D-A329-6D60ADD3CF75}" srcOrd="4" destOrd="0" presId="urn:microsoft.com/office/officeart/2005/8/layout/cycle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D8DEDD6-BF6A-4BE1-B4AB-FE8EE7BF8BC3}"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B71F3823-773A-4EC5-8D52-7B7E48B987D9}">
      <dgm:prSet/>
      <dgm:spPr/>
      <dgm:t>
        <a:bodyPr/>
        <a:lstStyle/>
        <a:p>
          <a:r>
            <a:rPr lang="en-GB" b="0" i="0"/>
            <a:t>Combines finance, HR, operations, supply chain and sales into a single system (HBR 2019). </a:t>
          </a:r>
          <a:endParaRPr lang="en-US"/>
        </a:p>
      </dgm:t>
    </dgm:pt>
    <dgm:pt modelId="{6404D819-8FAF-44B5-A7D9-8F4E0578C48A}" type="parTrans" cxnId="{BB61410B-B3E9-4743-8BD0-5E1B48903C2F}">
      <dgm:prSet/>
      <dgm:spPr/>
      <dgm:t>
        <a:bodyPr/>
        <a:lstStyle/>
        <a:p>
          <a:endParaRPr lang="en-US"/>
        </a:p>
      </dgm:t>
    </dgm:pt>
    <dgm:pt modelId="{12DB8211-FD66-4C35-A701-2892A66B79BD}" type="sibTrans" cxnId="{BB61410B-B3E9-4743-8BD0-5E1B48903C2F}">
      <dgm:prSet/>
      <dgm:spPr/>
      <dgm:t>
        <a:bodyPr/>
        <a:lstStyle/>
        <a:p>
          <a:endParaRPr lang="en-US"/>
        </a:p>
      </dgm:t>
    </dgm:pt>
    <dgm:pt modelId="{FD3BFDF7-A54C-49FD-A180-278F87A109C9}">
      <dgm:prSet/>
      <dgm:spPr/>
      <dgm:t>
        <a:bodyPr/>
        <a:lstStyle/>
        <a:p>
          <a:r>
            <a:rPr lang="en-GB" b="0" i="0"/>
            <a:t>Gives real time information throughout the organisation. Advantages: minimizes duplication, enhances precision, helps to align with strategies (Deloitte 2021).</a:t>
          </a:r>
          <a:endParaRPr lang="en-US"/>
        </a:p>
      </dgm:t>
    </dgm:pt>
    <dgm:pt modelId="{DD5F3C7F-7CB8-4891-90AE-EF460D7C9E68}" type="parTrans" cxnId="{040E7376-4D84-479D-A26A-57AE7F81E818}">
      <dgm:prSet/>
      <dgm:spPr/>
      <dgm:t>
        <a:bodyPr/>
        <a:lstStyle/>
        <a:p>
          <a:endParaRPr lang="en-US"/>
        </a:p>
      </dgm:t>
    </dgm:pt>
    <dgm:pt modelId="{2DB5DDCB-E6AE-4784-AF85-5150E4B18669}" type="sibTrans" cxnId="{040E7376-4D84-479D-A26A-57AE7F81E818}">
      <dgm:prSet/>
      <dgm:spPr/>
      <dgm:t>
        <a:bodyPr/>
        <a:lstStyle/>
        <a:p>
          <a:endParaRPr lang="en-US"/>
        </a:p>
      </dgm:t>
    </dgm:pt>
    <dgm:pt modelId="{222F2174-08B6-4B91-BDEB-C9A512842CA5}">
      <dgm:prSet/>
      <dgm:spPr/>
      <dgm:t>
        <a:bodyPr/>
        <a:lstStyle/>
        <a:p>
          <a:r>
            <a:rPr lang="en-GB" b="0" i="0"/>
            <a:t>Weaknesses: expensive, time intensive to implement and staff opposition to change.</a:t>
          </a:r>
          <a:endParaRPr lang="en-US"/>
        </a:p>
      </dgm:t>
    </dgm:pt>
    <dgm:pt modelId="{395621FB-C351-40D9-ADCA-19004973E102}" type="parTrans" cxnId="{858AC244-F3BC-40B3-9713-3425C9114F05}">
      <dgm:prSet/>
      <dgm:spPr/>
      <dgm:t>
        <a:bodyPr/>
        <a:lstStyle/>
        <a:p>
          <a:endParaRPr lang="en-US"/>
        </a:p>
      </dgm:t>
    </dgm:pt>
    <dgm:pt modelId="{1E3471C2-145C-4571-A641-5D415A2FC7C9}" type="sibTrans" cxnId="{858AC244-F3BC-40B3-9713-3425C9114F05}">
      <dgm:prSet/>
      <dgm:spPr/>
      <dgm:t>
        <a:bodyPr/>
        <a:lstStyle/>
        <a:p>
          <a:endParaRPr lang="en-US"/>
        </a:p>
      </dgm:t>
    </dgm:pt>
    <dgm:pt modelId="{CF9B85EE-9A83-46CF-BBCA-9DCD457A6846}">
      <dgm:prSet/>
      <dgm:spPr/>
      <dgm:t>
        <a:bodyPr/>
        <a:lstStyle/>
        <a:p>
          <a:r>
            <a:rPr lang="en-GB" b="0" i="0"/>
            <a:t>Ideal with businesses that are interested in standardisation and scalable expansion.</a:t>
          </a:r>
          <a:endParaRPr lang="en-US"/>
        </a:p>
      </dgm:t>
    </dgm:pt>
    <dgm:pt modelId="{96A87951-CAD0-49ED-A10B-A5CFE535559F}" type="parTrans" cxnId="{C7BC2EC8-7E5B-4131-A51D-9EBA06F6FC1A}">
      <dgm:prSet/>
      <dgm:spPr/>
      <dgm:t>
        <a:bodyPr/>
        <a:lstStyle/>
        <a:p>
          <a:endParaRPr lang="en-US"/>
        </a:p>
      </dgm:t>
    </dgm:pt>
    <dgm:pt modelId="{FBF26591-6130-4AF9-8D1D-3B314382C065}" type="sibTrans" cxnId="{C7BC2EC8-7E5B-4131-A51D-9EBA06F6FC1A}">
      <dgm:prSet/>
      <dgm:spPr/>
      <dgm:t>
        <a:bodyPr/>
        <a:lstStyle/>
        <a:p>
          <a:endParaRPr lang="en-US"/>
        </a:p>
      </dgm:t>
    </dgm:pt>
    <dgm:pt modelId="{D37EDAB0-D256-7744-A035-C1317A341D6B}" type="pres">
      <dgm:prSet presAssocID="{9D8DEDD6-BF6A-4BE1-B4AB-FE8EE7BF8BC3}" presName="diagram" presStyleCnt="0">
        <dgm:presLayoutVars>
          <dgm:dir/>
          <dgm:resizeHandles val="exact"/>
        </dgm:presLayoutVars>
      </dgm:prSet>
      <dgm:spPr/>
    </dgm:pt>
    <dgm:pt modelId="{347DE7D5-467E-484B-B626-82D3814908CF}" type="pres">
      <dgm:prSet presAssocID="{B71F3823-773A-4EC5-8D52-7B7E48B987D9}" presName="node" presStyleLbl="node1" presStyleIdx="0" presStyleCnt="4">
        <dgm:presLayoutVars>
          <dgm:bulletEnabled val="1"/>
        </dgm:presLayoutVars>
      </dgm:prSet>
      <dgm:spPr/>
    </dgm:pt>
    <dgm:pt modelId="{E73B381C-EA8C-5D43-9D5C-5252639751E9}" type="pres">
      <dgm:prSet presAssocID="{12DB8211-FD66-4C35-A701-2892A66B79BD}" presName="sibTrans" presStyleCnt="0"/>
      <dgm:spPr/>
    </dgm:pt>
    <dgm:pt modelId="{32FFAFC3-3F63-5B41-B6F8-44FAD9A77CAE}" type="pres">
      <dgm:prSet presAssocID="{FD3BFDF7-A54C-49FD-A180-278F87A109C9}" presName="node" presStyleLbl="node1" presStyleIdx="1" presStyleCnt="4">
        <dgm:presLayoutVars>
          <dgm:bulletEnabled val="1"/>
        </dgm:presLayoutVars>
      </dgm:prSet>
      <dgm:spPr/>
    </dgm:pt>
    <dgm:pt modelId="{C8DEEEE7-DFEC-6446-B056-08C5CAB09B29}" type="pres">
      <dgm:prSet presAssocID="{2DB5DDCB-E6AE-4784-AF85-5150E4B18669}" presName="sibTrans" presStyleCnt="0"/>
      <dgm:spPr/>
    </dgm:pt>
    <dgm:pt modelId="{E461D1EC-BC1A-5446-A933-1D14F6034D78}" type="pres">
      <dgm:prSet presAssocID="{222F2174-08B6-4B91-BDEB-C9A512842CA5}" presName="node" presStyleLbl="node1" presStyleIdx="2" presStyleCnt="4">
        <dgm:presLayoutVars>
          <dgm:bulletEnabled val="1"/>
        </dgm:presLayoutVars>
      </dgm:prSet>
      <dgm:spPr/>
    </dgm:pt>
    <dgm:pt modelId="{AC17D2F8-945F-1241-A487-F95D1F14C9F4}" type="pres">
      <dgm:prSet presAssocID="{1E3471C2-145C-4571-A641-5D415A2FC7C9}" presName="sibTrans" presStyleCnt="0"/>
      <dgm:spPr/>
    </dgm:pt>
    <dgm:pt modelId="{14796368-0E04-684D-A254-5B3D098E4F27}" type="pres">
      <dgm:prSet presAssocID="{CF9B85EE-9A83-46CF-BBCA-9DCD457A6846}" presName="node" presStyleLbl="node1" presStyleIdx="3" presStyleCnt="4">
        <dgm:presLayoutVars>
          <dgm:bulletEnabled val="1"/>
        </dgm:presLayoutVars>
      </dgm:prSet>
      <dgm:spPr/>
    </dgm:pt>
  </dgm:ptLst>
  <dgm:cxnLst>
    <dgm:cxn modelId="{BB61410B-B3E9-4743-8BD0-5E1B48903C2F}" srcId="{9D8DEDD6-BF6A-4BE1-B4AB-FE8EE7BF8BC3}" destId="{B71F3823-773A-4EC5-8D52-7B7E48B987D9}" srcOrd="0" destOrd="0" parTransId="{6404D819-8FAF-44B5-A7D9-8F4E0578C48A}" sibTransId="{12DB8211-FD66-4C35-A701-2892A66B79BD}"/>
    <dgm:cxn modelId="{58A26410-1BE1-5E44-924A-E58CCD7708B4}" type="presOf" srcId="{B71F3823-773A-4EC5-8D52-7B7E48B987D9}" destId="{347DE7D5-467E-484B-B626-82D3814908CF}" srcOrd="0" destOrd="0" presId="urn:microsoft.com/office/officeart/2005/8/layout/default"/>
    <dgm:cxn modelId="{6EC98D39-0306-E346-982E-3E1EB1E1F247}" type="presOf" srcId="{CF9B85EE-9A83-46CF-BBCA-9DCD457A6846}" destId="{14796368-0E04-684D-A254-5B3D098E4F27}" srcOrd="0" destOrd="0" presId="urn:microsoft.com/office/officeart/2005/8/layout/default"/>
    <dgm:cxn modelId="{858AC244-F3BC-40B3-9713-3425C9114F05}" srcId="{9D8DEDD6-BF6A-4BE1-B4AB-FE8EE7BF8BC3}" destId="{222F2174-08B6-4B91-BDEB-C9A512842CA5}" srcOrd="2" destOrd="0" parTransId="{395621FB-C351-40D9-ADCA-19004973E102}" sibTransId="{1E3471C2-145C-4571-A641-5D415A2FC7C9}"/>
    <dgm:cxn modelId="{B2A17C66-E848-6844-91A2-67995576ACDA}" type="presOf" srcId="{9D8DEDD6-BF6A-4BE1-B4AB-FE8EE7BF8BC3}" destId="{D37EDAB0-D256-7744-A035-C1317A341D6B}" srcOrd="0" destOrd="0" presId="urn:microsoft.com/office/officeart/2005/8/layout/default"/>
    <dgm:cxn modelId="{88450B6E-D553-A248-8A82-3B4F0F3FBE95}" type="presOf" srcId="{222F2174-08B6-4B91-BDEB-C9A512842CA5}" destId="{E461D1EC-BC1A-5446-A933-1D14F6034D78}" srcOrd="0" destOrd="0" presId="urn:microsoft.com/office/officeart/2005/8/layout/default"/>
    <dgm:cxn modelId="{040E7376-4D84-479D-A26A-57AE7F81E818}" srcId="{9D8DEDD6-BF6A-4BE1-B4AB-FE8EE7BF8BC3}" destId="{FD3BFDF7-A54C-49FD-A180-278F87A109C9}" srcOrd="1" destOrd="0" parTransId="{DD5F3C7F-7CB8-4891-90AE-EF460D7C9E68}" sibTransId="{2DB5DDCB-E6AE-4784-AF85-5150E4B18669}"/>
    <dgm:cxn modelId="{C7BC2EC8-7E5B-4131-A51D-9EBA06F6FC1A}" srcId="{9D8DEDD6-BF6A-4BE1-B4AB-FE8EE7BF8BC3}" destId="{CF9B85EE-9A83-46CF-BBCA-9DCD457A6846}" srcOrd="3" destOrd="0" parTransId="{96A87951-CAD0-49ED-A10B-A5CFE535559F}" sibTransId="{FBF26591-6130-4AF9-8D1D-3B314382C065}"/>
    <dgm:cxn modelId="{52B87CE9-C258-B241-ABE1-C99A628DFFD1}" type="presOf" srcId="{FD3BFDF7-A54C-49FD-A180-278F87A109C9}" destId="{32FFAFC3-3F63-5B41-B6F8-44FAD9A77CAE}" srcOrd="0" destOrd="0" presId="urn:microsoft.com/office/officeart/2005/8/layout/default"/>
    <dgm:cxn modelId="{1FF22102-3977-B249-AFAD-375640D1113F}" type="presParOf" srcId="{D37EDAB0-D256-7744-A035-C1317A341D6B}" destId="{347DE7D5-467E-484B-B626-82D3814908CF}" srcOrd="0" destOrd="0" presId="urn:microsoft.com/office/officeart/2005/8/layout/default"/>
    <dgm:cxn modelId="{3D3AF05F-8445-3E41-A147-ECD9AA459523}" type="presParOf" srcId="{D37EDAB0-D256-7744-A035-C1317A341D6B}" destId="{E73B381C-EA8C-5D43-9D5C-5252639751E9}" srcOrd="1" destOrd="0" presId="urn:microsoft.com/office/officeart/2005/8/layout/default"/>
    <dgm:cxn modelId="{9E2888A6-1C1C-A04A-9C1C-0BCB4A1B5BE7}" type="presParOf" srcId="{D37EDAB0-D256-7744-A035-C1317A341D6B}" destId="{32FFAFC3-3F63-5B41-B6F8-44FAD9A77CAE}" srcOrd="2" destOrd="0" presId="urn:microsoft.com/office/officeart/2005/8/layout/default"/>
    <dgm:cxn modelId="{C759DC26-CC15-2B40-AC4D-224E3EE51BC2}" type="presParOf" srcId="{D37EDAB0-D256-7744-A035-C1317A341D6B}" destId="{C8DEEEE7-DFEC-6446-B056-08C5CAB09B29}" srcOrd="3" destOrd="0" presId="urn:microsoft.com/office/officeart/2005/8/layout/default"/>
    <dgm:cxn modelId="{7231336A-A179-9446-BFBD-BDF882ED0525}" type="presParOf" srcId="{D37EDAB0-D256-7744-A035-C1317A341D6B}" destId="{E461D1EC-BC1A-5446-A933-1D14F6034D78}" srcOrd="4" destOrd="0" presId="urn:microsoft.com/office/officeart/2005/8/layout/default"/>
    <dgm:cxn modelId="{6EA6A851-6364-DB4C-93B0-BB64C76AFB61}" type="presParOf" srcId="{D37EDAB0-D256-7744-A035-C1317A341D6B}" destId="{AC17D2F8-945F-1241-A487-F95D1F14C9F4}" srcOrd="5" destOrd="0" presId="urn:microsoft.com/office/officeart/2005/8/layout/default"/>
    <dgm:cxn modelId="{CAD8FEAC-8042-3042-921B-1FB4D9D9E324}" type="presParOf" srcId="{D37EDAB0-D256-7744-A035-C1317A341D6B}" destId="{14796368-0E04-684D-A254-5B3D098E4F27}" srcOrd="6"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9C606FB-0603-4C16-96F9-29FBA378DD54}"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5704CDE9-1387-4EE9-A7E5-ADD2BB1398A2}">
      <dgm:prSet/>
      <dgm:spPr/>
      <dgm:t>
        <a:bodyPr/>
        <a:lstStyle/>
        <a:p>
          <a:r>
            <a:rPr lang="en-GB" b="0" i="0"/>
            <a:t>Dealing with customer information, customer interactions, and customer history (Forbes 2020). </a:t>
          </a:r>
          <a:endParaRPr lang="en-US"/>
        </a:p>
      </dgm:t>
    </dgm:pt>
    <dgm:pt modelId="{4F40EA2E-0316-4D21-86C5-6B603271640D}" type="parTrans" cxnId="{9DC701CA-C271-47DB-9EED-0CF8BDD0FD3A}">
      <dgm:prSet/>
      <dgm:spPr/>
      <dgm:t>
        <a:bodyPr/>
        <a:lstStyle/>
        <a:p>
          <a:endParaRPr lang="en-US"/>
        </a:p>
      </dgm:t>
    </dgm:pt>
    <dgm:pt modelId="{F06BAA6A-63F4-4CBE-A1DB-E642C7F6F511}" type="sibTrans" cxnId="{9DC701CA-C271-47DB-9EED-0CF8BDD0FD3A}">
      <dgm:prSet/>
      <dgm:spPr/>
      <dgm:t>
        <a:bodyPr/>
        <a:lstStyle/>
        <a:p>
          <a:endParaRPr lang="en-US"/>
        </a:p>
      </dgm:t>
    </dgm:pt>
    <dgm:pt modelId="{4AEE28A9-B98E-4954-BED2-1CD804C12AC5}">
      <dgm:prSet/>
      <dgm:spPr/>
      <dgm:t>
        <a:bodyPr/>
        <a:lstStyle/>
        <a:p>
          <a:r>
            <a:rPr lang="en-GB" b="0" i="0"/>
            <a:t>Enhances retention of customers by means of individual communication. </a:t>
          </a:r>
          <a:endParaRPr lang="en-US"/>
        </a:p>
      </dgm:t>
    </dgm:pt>
    <dgm:pt modelId="{14A79C18-9AF2-4F5F-9EA4-70401207EA22}" type="parTrans" cxnId="{1252A80B-5256-48EE-9B7F-A78D09D425A6}">
      <dgm:prSet/>
      <dgm:spPr/>
      <dgm:t>
        <a:bodyPr/>
        <a:lstStyle/>
        <a:p>
          <a:endParaRPr lang="en-US"/>
        </a:p>
      </dgm:t>
    </dgm:pt>
    <dgm:pt modelId="{CA5F4E5C-A335-4CD6-83AE-274BFA327CB6}" type="sibTrans" cxnId="{1252A80B-5256-48EE-9B7F-A78D09D425A6}">
      <dgm:prSet/>
      <dgm:spPr/>
      <dgm:t>
        <a:bodyPr/>
        <a:lstStyle/>
        <a:p>
          <a:endParaRPr lang="en-US"/>
        </a:p>
      </dgm:t>
    </dgm:pt>
    <dgm:pt modelId="{D92DD408-BF7C-4C56-B69B-91224F1F4160}">
      <dgm:prSet/>
      <dgm:spPr/>
      <dgm:t>
        <a:bodyPr/>
        <a:lstStyle/>
        <a:p>
          <a:r>
            <a:rPr lang="en-GB" b="0" i="0"/>
            <a:t>Strengths: enhanced understanding, focus on marketing, enhanced experience ( Salesforce 2021). </a:t>
          </a:r>
          <a:endParaRPr lang="en-US"/>
        </a:p>
      </dgm:t>
    </dgm:pt>
    <dgm:pt modelId="{6F09D2C7-3910-4371-A06E-29A89DD45827}" type="parTrans" cxnId="{42685E86-B3C9-47A3-82CB-43FD2F093E62}">
      <dgm:prSet/>
      <dgm:spPr/>
      <dgm:t>
        <a:bodyPr/>
        <a:lstStyle/>
        <a:p>
          <a:endParaRPr lang="en-US"/>
        </a:p>
      </dgm:t>
    </dgm:pt>
    <dgm:pt modelId="{47B85C02-75C8-4C71-AB27-296948A35308}" type="sibTrans" cxnId="{42685E86-B3C9-47A3-82CB-43FD2F093E62}">
      <dgm:prSet/>
      <dgm:spPr/>
      <dgm:t>
        <a:bodyPr/>
        <a:lstStyle/>
        <a:p>
          <a:endParaRPr lang="en-US"/>
        </a:p>
      </dgm:t>
    </dgm:pt>
    <dgm:pt modelId="{3A835332-5195-4DE9-9885-4C9E300311E8}">
      <dgm:prSet/>
      <dgm:spPr/>
      <dgm:t>
        <a:bodyPr/>
        <a:lstStyle/>
        <a:p>
          <a:r>
            <a:rPr lang="en-GB" b="0" i="0"/>
            <a:t>Weaknesse :privacy issues, unreliable staff usage, data quality issues. </a:t>
          </a:r>
          <a:endParaRPr lang="en-US"/>
        </a:p>
      </dgm:t>
    </dgm:pt>
    <dgm:pt modelId="{1D19339A-FA77-4E69-BC15-D5D69963DF54}" type="parTrans" cxnId="{BF92B34F-4C10-4A01-8814-A4720677004F}">
      <dgm:prSet/>
      <dgm:spPr/>
      <dgm:t>
        <a:bodyPr/>
        <a:lstStyle/>
        <a:p>
          <a:endParaRPr lang="en-US"/>
        </a:p>
      </dgm:t>
    </dgm:pt>
    <dgm:pt modelId="{CD956444-E43A-4E35-8221-C8A5B7F5950F}" type="sibTrans" cxnId="{BF92B34F-4C10-4A01-8814-A4720677004F}">
      <dgm:prSet/>
      <dgm:spPr/>
      <dgm:t>
        <a:bodyPr/>
        <a:lstStyle/>
        <a:p>
          <a:endParaRPr lang="en-US"/>
        </a:p>
      </dgm:t>
    </dgm:pt>
    <dgm:pt modelId="{70BF91DB-369A-45D7-9184-C8292CBF0234}">
      <dgm:prSet/>
      <dgm:spPr/>
      <dgm:t>
        <a:bodyPr/>
        <a:lstStyle/>
        <a:p>
          <a:r>
            <a:rPr lang="en-GB" b="0" i="0"/>
            <a:t>Most suitable to companies that need a lot of interaction with customers to develop.</a:t>
          </a:r>
          <a:endParaRPr lang="en-US"/>
        </a:p>
      </dgm:t>
    </dgm:pt>
    <dgm:pt modelId="{EA5074D8-E0F6-42C1-BD98-8F565C709340}" type="parTrans" cxnId="{45832FF0-1BB1-4896-9EC8-561EC3214B90}">
      <dgm:prSet/>
      <dgm:spPr/>
      <dgm:t>
        <a:bodyPr/>
        <a:lstStyle/>
        <a:p>
          <a:endParaRPr lang="en-US"/>
        </a:p>
      </dgm:t>
    </dgm:pt>
    <dgm:pt modelId="{12EA50A6-132B-4B5E-8725-0FCCB6E67442}" type="sibTrans" cxnId="{45832FF0-1BB1-4896-9EC8-561EC3214B90}">
      <dgm:prSet/>
      <dgm:spPr/>
      <dgm:t>
        <a:bodyPr/>
        <a:lstStyle/>
        <a:p>
          <a:endParaRPr lang="en-US"/>
        </a:p>
      </dgm:t>
    </dgm:pt>
    <dgm:pt modelId="{B430DCFB-0AD2-1548-8D02-AB9EF073EADD}" type="pres">
      <dgm:prSet presAssocID="{09C606FB-0603-4C16-96F9-29FBA378DD54}" presName="diagram" presStyleCnt="0">
        <dgm:presLayoutVars>
          <dgm:dir/>
          <dgm:resizeHandles val="exact"/>
        </dgm:presLayoutVars>
      </dgm:prSet>
      <dgm:spPr/>
    </dgm:pt>
    <dgm:pt modelId="{199E380B-3793-3647-8BEA-7EAF3D7E9221}" type="pres">
      <dgm:prSet presAssocID="{5704CDE9-1387-4EE9-A7E5-ADD2BB1398A2}" presName="node" presStyleLbl="node1" presStyleIdx="0" presStyleCnt="5">
        <dgm:presLayoutVars>
          <dgm:bulletEnabled val="1"/>
        </dgm:presLayoutVars>
      </dgm:prSet>
      <dgm:spPr/>
    </dgm:pt>
    <dgm:pt modelId="{B38D7E5E-D744-F040-B96E-F444B9EE203C}" type="pres">
      <dgm:prSet presAssocID="{F06BAA6A-63F4-4CBE-A1DB-E642C7F6F511}" presName="sibTrans" presStyleCnt="0"/>
      <dgm:spPr/>
    </dgm:pt>
    <dgm:pt modelId="{E9681764-6A76-0D44-8058-6409B4EBFD36}" type="pres">
      <dgm:prSet presAssocID="{4AEE28A9-B98E-4954-BED2-1CD804C12AC5}" presName="node" presStyleLbl="node1" presStyleIdx="1" presStyleCnt="5">
        <dgm:presLayoutVars>
          <dgm:bulletEnabled val="1"/>
        </dgm:presLayoutVars>
      </dgm:prSet>
      <dgm:spPr/>
    </dgm:pt>
    <dgm:pt modelId="{A90BC368-0403-D242-8B41-7E08599B9395}" type="pres">
      <dgm:prSet presAssocID="{CA5F4E5C-A335-4CD6-83AE-274BFA327CB6}" presName="sibTrans" presStyleCnt="0"/>
      <dgm:spPr/>
    </dgm:pt>
    <dgm:pt modelId="{B21629B9-1B5C-9243-B316-5A21825A1BAD}" type="pres">
      <dgm:prSet presAssocID="{D92DD408-BF7C-4C56-B69B-91224F1F4160}" presName="node" presStyleLbl="node1" presStyleIdx="2" presStyleCnt="5">
        <dgm:presLayoutVars>
          <dgm:bulletEnabled val="1"/>
        </dgm:presLayoutVars>
      </dgm:prSet>
      <dgm:spPr/>
    </dgm:pt>
    <dgm:pt modelId="{0BCAC169-B03E-814E-A4EA-969D08E085F9}" type="pres">
      <dgm:prSet presAssocID="{47B85C02-75C8-4C71-AB27-296948A35308}" presName="sibTrans" presStyleCnt="0"/>
      <dgm:spPr/>
    </dgm:pt>
    <dgm:pt modelId="{1E4E6B20-9A4E-494B-B04E-D98E16FC5F9D}" type="pres">
      <dgm:prSet presAssocID="{3A835332-5195-4DE9-9885-4C9E300311E8}" presName="node" presStyleLbl="node1" presStyleIdx="3" presStyleCnt="5">
        <dgm:presLayoutVars>
          <dgm:bulletEnabled val="1"/>
        </dgm:presLayoutVars>
      </dgm:prSet>
      <dgm:spPr/>
    </dgm:pt>
    <dgm:pt modelId="{F22347B4-F5A8-5948-BCAE-A4852BF3F944}" type="pres">
      <dgm:prSet presAssocID="{CD956444-E43A-4E35-8221-C8A5B7F5950F}" presName="sibTrans" presStyleCnt="0"/>
      <dgm:spPr/>
    </dgm:pt>
    <dgm:pt modelId="{48764CE1-5A25-C54C-9A6B-103D9051F392}" type="pres">
      <dgm:prSet presAssocID="{70BF91DB-369A-45D7-9184-C8292CBF0234}" presName="node" presStyleLbl="node1" presStyleIdx="4" presStyleCnt="5">
        <dgm:presLayoutVars>
          <dgm:bulletEnabled val="1"/>
        </dgm:presLayoutVars>
      </dgm:prSet>
      <dgm:spPr/>
    </dgm:pt>
  </dgm:ptLst>
  <dgm:cxnLst>
    <dgm:cxn modelId="{1252A80B-5256-48EE-9B7F-A78D09D425A6}" srcId="{09C606FB-0603-4C16-96F9-29FBA378DD54}" destId="{4AEE28A9-B98E-4954-BED2-1CD804C12AC5}" srcOrd="1" destOrd="0" parTransId="{14A79C18-9AF2-4F5F-9EA4-70401207EA22}" sibTransId="{CA5F4E5C-A335-4CD6-83AE-274BFA327CB6}"/>
    <dgm:cxn modelId="{B760D33C-432B-7940-AD77-5671B640A9D5}" type="presOf" srcId="{3A835332-5195-4DE9-9885-4C9E300311E8}" destId="{1E4E6B20-9A4E-494B-B04E-D98E16FC5F9D}" srcOrd="0" destOrd="0" presId="urn:microsoft.com/office/officeart/2005/8/layout/default"/>
    <dgm:cxn modelId="{BF92B34F-4C10-4A01-8814-A4720677004F}" srcId="{09C606FB-0603-4C16-96F9-29FBA378DD54}" destId="{3A835332-5195-4DE9-9885-4C9E300311E8}" srcOrd="3" destOrd="0" parTransId="{1D19339A-FA77-4E69-BC15-D5D69963DF54}" sibTransId="{CD956444-E43A-4E35-8221-C8A5B7F5950F}"/>
    <dgm:cxn modelId="{071A2C53-CA6F-3549-805A-2DA5145F6EDE}" type="presOf" srcId="{4AEE28A9-B98E-4954-BED2-1CD804C12AC5}" destId="{E9681764-6A76-0D44-8058-6409B4EBFD36}" srcOrd="0" destOrd="0" presId="urn:microsoft.com/office/officeart/2005/8/layout/default"/>
    <dgm:cxn modelId="{89B5D567-A9F2-F54D-B85B-D4D449A0E7B7}" type="presOf" srcId="{09C606FB-0603-4C16-96F9-29FBA378DD54}" destId="{B430DCFB-0AD2-1548-8D02-AB9EF073EADD}" srcOrd="0" destOrd="0" presId="urn:microsoft.com/office/officeart/2005/8/layout/default"/>
    <dgm:cxn modelId="{A1E98671-B87D-D04B-AB57-F1EC35458626}" type="presOf" srcId="{70BF91DB-369A-45D7-9184-C8292CBF0234}" destId="{48764CE1-5A25-C54C-9A6B-103D9051F392}" srcOrd="0" destOrd="0" presId="urn:microsoft.com/office/officeart/2005/8/layout/default"/>
    <dgm:cxn modelId="{42685E86-B3C9-47A3-82CB-43FD2F093E62}" srcId="{09C606FB-0603-4C16-96F9-29FBA378DD54}" destId="{D92DD408-BF7C-4C56-B69B-91224F1F4160}" srcOrd="2" destOrd="0" parTransId="{6F09D2C7-3910-4371-A06E-29A89DD45827}" sibTransId="{47B85C02-75C8-4C71-AB27-296948A35308}"/>
    <dgm:cxn modelId="{B9EDC4A7-77EE-5F40-B4A4-6BFDB73E999E}" type="presOf" srcId="{5704CDE9-1387-4EE9-A7E5-ADD2BB1398A2}" destId="{199E380B-3793-3647-8BEA-7EAF3D7E9221}" srcOrd="0" destOrd="0" presId="urn:microsoft.com/office/officeart/2005/8/layout/default"/>
    <dgm:cxn modelId="{7DDC4ABA-1468-2240-A977-F6965C1D940F}" type="presOf" srcId="{D92DD408-BF7C-4C56-B69B-91224F1F4160}" destId="{B21629B9-1B5C-9243-B316-5A21825A1BAD}" srcOrd="0" destOrd="0" presId="urn:microsoft.com/office/officeart/2005/8/layout/default"/>
    <dgm:cxn modelId="{9DC701CA-C271-47DB-9EED-0CF8BDD0FD3A}" srcId="{09C606FB-0603-4C16-96F9-29FBA378DD54}" destId="{5704CDE9-1387-4EE9-A7E5-ADD2BB1398A2}" srcOrd="0" destOrd="0" parTransId="{4F40EA2E-0316-4D21-86C5-6B603271640D}" sibTransId="{F06BAA6A-63F4-4CBE-A1DB-E642C7F6F511}"/>
    <dgm:cxn modelId="{45832FF0-1BB1-4896-9EC8-561EC3214B90}" srcId="{09C606FB-0603-4C16-96F9-29FBA378DD54}" destId="{70BF91DB-369A-45D7-9184-C8292CBF0234}" srcOrd="4" destOrd="0" parTransId="{EA5074D8-E0F6-42C1-BD98-8F565C709340}" sibTransId="{12EA50A6-132B-4B5E-8725-0FCCB6E67442}"/>
    <dgm:cxn modelId="{46C1DD2A-0808-0C4A-A98E-18BBDDFEADDB}" type="presParOf" srcId="{B430DCFB-0AD2-1548-8D02-AB9EF073EADD}" destId="{199E380B-3793-3647-8BEA-7EAF3D7E9221}" srcOrd="0" destOrd="0" presId="urn:microsoft.com/office/officeart/2005/8/layout/default"/>
    <dgm:cxn modelId="{4FCDA051-6C0B-3544-8851-D89B908A6E81}" type="presParOf" srcId="{B430DCFB-0AD2-1548-8D02-AB9EF073EADD}" destId="{B38D7E5E-D744-F040-B96E-F444B9EE203C}" srcOrd="1" destOrd="0" presId="urn:microsoft.com/office/officeart/2005/8/layout/default"/>
    <dgm:cxn modelId="{F68A0126-B719-444D-B7E9-5C0797B1C08A}" type="presParOf" srcId="{B430DCFB-0AD2-1548-8D02-AB9EF073EADD}" destId="{E9681764-6A76-0D44-8058-6409B4EBFD36}" srcOrd="2" destOrd="0" presId="urn:microsoft.com/office/officeart/2005/8/layout/default"/>
    <dgm:cxn modelId="{A9A257A9-BACC-C74E-ABDD-0534E5902563}" type="presParOf" srcId="{B430DCFB-0AD2-1548-8D02-AB9EF073EADD}" destId="{A90BC368-0403-D242-8B41-7E08599B9395}" srcOrd="3" destOrd="0" presId="urn:microsoft.com/office/officeart/2005/8/layout/default"/>
    <dgm:cxn modelId="{132D025A-51F3-E846-993A-D8E0637BB641}" type="presParOf" srcId="{B430DCFB-0AD2-1548-8D02-AB9EF073EADD}" destId="{B21629B9-1B5C-9243-B316-5A21825A1BAD}" srcOrd="4" destOrd="0" presId="urn:microsoft.com/office/officeart/2005/8/layout/default"/>
    <dgm:cxn modelId="{79660CFA-D491-8349-8250-71E2A78BF80E}" type="presParOf" srcId="{B430DCFB-0AD2-1548-8D02-AB9EF073EADD}" destId="{0BCAC169-B03E-814E-A4EA-969D08E085F9}" srcOrd="5" destOrd="0" presId="urn:microsoft.com/office/officeart/2005/8/layout/default"/>
    <dgm:cxn modelId="{BE47E647-6D8A-A740-B493-72F223A86FA2}" type="presParOf" srcId="{B430DCFB-0AD2-1548-8D02-AB9EF073EADD}" destId="{1E4E6B20-9A4E-494B-B04E-D98E16FC5F9D}" srcOrd="6" destOrd="0" presId="urn:microsoft.com/office/officeart/2005/8/layout/default"/>
    <dgm:cxn modelId="{EA32F4E4-E19B-2348-BCA9-CEFDB927E6BB}" type="presParOf" srcId="{B430DCFB-0AD2-1548-8D02-AB9EF073EADD}" destId="{F22347B4-F5A8-5948-BCAE-A4852BF3F944}" srcOrd="7" destOrd="0" presId="urn:microsoft.com/office/officeart/2005/8/layout/default"/>
    <dgm:cxn modelId="{48B1FF7C-6B59-3144-B0A8-F5E2932A2A94}" type="presParOf" srcId="{B430DCFB-0AD2-1548-8D02-AB9EF073EADD}" destId="{48764CE1-5A25-C54C-9A6B-103D9051F392}" srcOrd="8"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0907DB1-C600-4B26-A64D-800D16E9F343}" type="doc">
      <dgm:prSet loTypeId="urn:microsoft.com/office/officeart/2008/layout/LinedList" loCatId="list" qsTypeId="urn:microsoft.com/office/officeart/2005/8/quickstyle/simple2" qsCatId="simple" csTypeId="urn:microsoft.com/office/officeart/2005/8/colors/colorful1" csCatId="colorful"/>
      <dgm:spPr/>
      <dgm:t>
        <a:bodyPr/>
        <a:lstStyle/>
        <a:p>
          <a:endParaRPr lang="en-US"/>
        </a:p>
      </dgm:t>
    </dgm:pt>
    <dgm:pt modelId="{DC597899-0A57-4D9B-96A8-207B6B8F6940}">
      <dgm:prSet/>
      <dgm:spPr/>
      <dgm:t>
        <a:bodyPr/>
        <a:lstStyle/>
        <a:p>
          <a:r>
            <a:rPr lang="en-GB" b="0" i="0"/>
            <a:t>Amazon (2021) </a:t>
          </a:r>
          <a:r>
            <a:rPr lang="en-GB" b="0" i="1"/>
            <a:t>Annual Report 2021</a:t>
          </a:r>
          <a:r>
            <a:rPr lang="en-GB" b="0" i="0"/>
            <a:t>. Available at: https://www.amazon.com (Accessed: 10 November 2025).</a:t>
          </a:r>
          <a:endParaRPr lang="en-US"/>
        </a:p>
      </dgm:t>
    </dgm:pt>
    <dgm:pt modelId="{03EFD4FF-C0CA-4503-9DC8-329DAD416679}" type="parTrans" cxnId="{11812829-3AD6-4446-8099-64482296FABA}">
      <dgm:prSet/>
      <dgm:spPr/>
      <dgm:t>
        <a:bodyPr/>
        <a:lstStyle/>
        <a:p>
          <a:endParaRPr lang="en-US"/>
        </a:p>
      </dgm:t>
    </dgm:pt>
    <dgm:pt modelId="{49C0529D-DED1-4130-BA82-FB280ECF779E}" type="sibTrans" cxnId="{11812829-3AD6-4446-8099-64482296FABA}">
      <dgm:prSet/>
      <dgm:spPr/>
      <dgm:t>
        <a:bodyPr/>
        <a:lstStyle/>
        <a:p>
          <a:endParaRPr lang="en-US"/>
        </a:p>
      </dgm:t>
    </dgm:pt>
    <dgm:pt modelId="{CEF7D559-24D3-41F0-B573-2DA0EBBF8344}">
      <dgm:prSet/>
      <dgm:spPr/>
      <dgm:t>
        <a:bodyPr/>
        <a:lstStyle/>
        <a:p>
          <a:r>
            <a:rPr lang="en-GB" b="0" i="0"/>
            <a:t>BBC (2020) ‘Artificial intelligence systems show bias in key decisions’, </a:t>
          </a:r>
          <a:r>
            <a:rPr lang="en-GB" b="0" i="1"/>
            <a:t>BBC News</a:t>
          </a:r>
          <a:r>
            <a:rPr lang="en-GB" b="0" i="0"/>
            <a:t>, 25 October. Available at: https://www.bbc.co.uk/news (Accessed: 11 November 2025).</a:t>
          </a:r>
          <a:endParaRPr lang="en-US"/>
        </a:p>
      </dgm:t>
    </dgm:pt>
    <dgm:pt modelId="{98213050-107F-4B61-856B-5D8A8079372C}" type="parTrans" cxnId="{2387F7EF-88C9-4503-A3B6-DDE30BDFB51C}">
      <dgm:prSet/>
      <dgm:spPr/>
      <dgm:t>
        <a:bodyPr/>
        <a:lstStyle/>
        <a:p>
          <a:endParaRPr lang="en-US"/>
        </a:p>
      </dgm:t>
    </dgm:pt>
    <dgm:pt modelId="{912ACB80-7437-45C0-927B-55636852783B}" type="sibTrans" cxnId="{2387F7EF-88C9-4503-A3B6-DDE30BDFB51C}">
      <dgm:prSet/>
      <dgm:spPr/>
      <dgm:t>
        <a:bodyPr/>
        <a:lstStyle/>
        <a:p>
          <a:endParaRPr lang="en-US"/>
        </a:p>
      </dgm:t>
    </dgm:pt>
    <dgm:pt modelId="{603B3843-7A51-4545-BE0B-D811127D6B8C}">
      <dgm:prSet/>
      <dgm:spPr/>
      <dgm:t>
        <a:bodyPr/>
        <a:lstStyle/>
        <a:p>
          <a:r>
            <a:rPr lang="en-GB" b="0" i="0"/>
            <a:t>Deloitte (2021) </a:t>
          </a:r>
          <a:r>
            <a:rPr lang="en-GB" b="0" i="1"/>
            <a:t>2021 Digital Transformation Survey: Realising Value</a:t>
          </a:r>
          <a:r>
            <a:rPr lang="en-GB" b="0" i="0"/>
            <a:t>. Deloitte Insights. Available at: </a:t>
          </a:r>
          <a:r>
            <a:rPr lang="en-GB" b="0" i="0">
              <a:hlinkClick xmlns:r="http://schemas.openxmlformats.org/officeDocument/2006/relationships" r:id="rId1"/>
            </a:rPr>
            <a:t>https://www2.deloitte.com</a:t>
          </a:r>
          <a:r>
            <a:rPr lang="en-GB" b="0" i="0"/>
            <a:t> (Accessed: 12 November 2025).</a:t>
          </a:r>
          <a:endParaRPr lang="en-US"/>
        </a:p>
      </dgm:t>
    </dgm:pt>
    <dgm:pt modelId="{D4C7ACAF-C29F-47EB-A786-09A8701C5591}" type="parTrans" cxnId="{849B10CD-4C98-42A6-B31A-DC10ACDB2361}">
      <dgm:prSet/>
      <dgm:spPr/>
      <dgm:t>
        <a:bodyPr/>
        <a:lstStyle/>
        <a:p>
          <a:endParaRPr lang="en-US"/>
        </a:p>
      </dgm:t>
    </dgm:pt>
    <dgm:pt modelId="{71FF8389-8A65-4243-9E67-6A174754F8B3}" type="sibTrans" cxnId="{849B10CD-4C98-42A6-B31A-DC10ACDB2361}">
      <dgm:prSet/>
      <dgm:spPr/>
      <dgm:t>
        <a:bodyPr/>
        <a:lstStyle/>
        <a:p>
          <a:endParaRPr lang="en-US"/>
        </a:p>
      </dgm:t>
    </dgm:pt>
    <dgm:pt modelId="{05E83890-AC66-4A14-BE55-D452CFF574B7}">
      <dgm:prSet/>
      <dgm:spPr/>
      <dgm:t>
        <a:bodyPr/>
        <a:lstStyle/>
        <a:p>
          <a:r>
            <a:rPr lang="en-GB" b="0" i="0"/>
            <a:t>ENISA (2020) </a:t>
          </a:r>
          <a:r>
            <a:rPr lang="en-GB" b="0" i="1"/>
            <a:t>Threat Landscape Report 2020</a:t>
          </a:r>
          <a:r>
            <a:rPr lang="en-GB" b="0" i="0"/>
            <a:t>. European Union Agency for Cybersecurity. Available at: </a:t>
          </a:r>
          <a:r>
            <a:rPr lang="en-GB" b="0" i="0">
              <a:hlinkClick xmlns:r="http://schemas.openxmlformats.org/officeDocument/2006/relationships" r:id="rId2"/>
            </a:rPr>
            <a:t>https://www.enisa.europa.eu</a:t>
          </a:r>
          <a:r>
            <a:rPr lang="en-GB" b="0" i="0"/>
            <a:t> (Accessed: 13 November 2025).</a:t>
          </a:r>
          <a:endParaRPr lang="en-US"/>
        </a:p>
      </dgm:t>
    </dgm:pt>
    <dgm:pt modelId="{95B013C5-DB3A-4696-B29F-FBDCB8730488}" type="parTrans" cxnId="{1801AF7A-3DB2-4A2D-A25F-45EA83412274}">
      <dgm:prSet/>
      <dgm:spPr/>
      <dgm:t>
        <a:bodyPr/>
        <a:lstStyle/>
        <a:p>
          <a:endParaRPr lang="en-US"/>
        </a:p>
      </dgm:t>
    </dgm:pt>
    <dgm:pt modelId="{97A86F7C-7597-4455-981A-7CE20969395C}" type="sibTrans" cxnId="{1801AF7A-3DB2-4A2D-A25F-45EA83412274}">
      <dgm:prSet/>
      <dgm:spPr/>
      <dgm:t>
        <a:bodyPr/>
        <a:lstStyle/>
        <a:p>
          <a:endParaRPr lang="en-US"/>
        </a:p>
      </dgm:t>
    </dgm:pt>
    <dgm:pt modelId="{CF891A78-DBD8-4B64-9C67-AA244B62BC18}">
      <dgm:prSet/>
      <dgm:spPr/>
      <dgm:t>
        <a:bodyPr/>
        <a:lstStyle/>
        <a:p>
          <a:r>
            <a:rPr lang="en-GB" b="0" i="0"/>
            <a:t>Financial Times (2020) ‘Manufacturers turn to ERP to stabilise supply chains’, </a:t>
          </a:r>
          <a:r>
            <a:rPr lang="en-GB" b="0" i="1"/>
            <a:t>Financial Times</a:t>
          </a:r>
          <a:r>
            <a:rPr lang="en-GB" b="0" i="0"/>
            <a:t>, 14 September. Available at: https://www.ft.com (Accessed: 14 November 2025).</a:t>
          </a:r>
          <a:endParaRPr lang="en-US"/>
        </a:p>
      </dgm:t>
    </dgm:pt>
    <dgm:pt modelId="{E970CF83-5D56-4C9C-BC2D-6BAC4DD74FAD}" type="parTrans" cxnId="{DF3F62E2-B156-48FC-B69E-E2D75BB2FA90}">
      <dgm:prSet/>
      <dgm:spPr/>
      <dgm:t>
        <a:bodyPr/>
        <a:lstStyle/>
        <a:p>
          <a:endParaRPr lang="en-US"/>
        </a:p>
      </dgm:t>
    </dgm:pt>
    <dgm:pt modelId="{55040198-C1C4-42FE-ACC9-55A356A18288}" type="sibTrans" cxnId="{DF3F62E2-B156-48FC-B69E-E2D75BB2FA90}">
      <dgm:prSet/>
      <dgm:spPr/>
      <dgm:t>
        <a:bodyPr/>
        <a:lstStyle/>
        <a:p>
          <a:endParaRPr lang="en-US"/>
        </a:p>
      </dgm:t>
    </dgm:pt>
    <dgm:pt modelId="{DAFB62DE-492B-4F6F-84B2-A987F1AED734}">
      <dgm:prSet/>
      <dgm:spPr/>
      <dgm:t>
        <a:bodyPr/>
        <a:lstStyle/>
        <a:p>
          <a:r>
            <a:rPr lang="en-GB" b="0" i="0"/>
            <a:t>Forbes (2020) ‘Why CRM Remains a Strategic Priority for Companies’, </a:t>
          </a:r>
          <a:r>
            <a:rPr lang="en-GB" b="0" i="1"/>
            <a:t>Forbes</a:t>
          </a:r>
          <a:r>
            <a:rPr lang="en-GB" b="0" i="0"/>
            <a:t>, 12 June. Available at: </a:t>
          </a:r>
          <a:r>
            <a:rPr lang="en-GB" b="0" i="0">
              <a:hlinkClick xmlns:r="http://schemas.openxmlformats.org/officeDocument/2006/relationships" r:id="rId3"/>
            </a:rPr>
            <a:t>https://www.forbes.com</a:t>
          </a:r>
          <a:r>
            <a:rPr lang="en-GB" b="0" i="0"/>
            <a:t> (Accessed: 15 November 2025).</a:t>
          </a:r>
          <a:endParaRPr lang="en-US"/>
        </a:p>
      </dgm:t>
    </dgm:pt>
    <dgm:pt modelId="{DA257CBE-8D99-42E9-A5E1-050A5CB02B12}" type="parTrans" cxnId="{A7E88DA6-B605-4643-B462-537F8B0478F1}">
      <dgm:prSet/>
      <dgm:spPr/>
      <dgm:t>
        <a:bodyPr/>
        <a:lstStyle/>
        <a:p>
          <a:endParaRPr lang="en-US"/>
        </a:p>
      </dgm:t>
    </dgm:pt>
    <dgm:pt modelId="{2E0DF7C3-60C9-4106-B5A3-C9E32B66F738}" type="sibTrans" cxnId="{A7E88DA6-B605-4643-B462-537F8B0478F1}">
      <dgm:prSet/>
      <dgm:spPr/>
      <dgm:t>
        <a:bodyPr/>
        <a:lstStyle/>
        <a:p>
          <a:endParaRPr lang="en-US"/>
        </a:p>
      </dgm:t>
    </dgm:pt>
    <dgm:pt modelId="{4CAE8F18-C614-4E62-A22E-D18074373DC7}">
      <dgm:prSet/>
      <dgm:spPr/>
      <dgm:t>
        <a:bodyPr/>
        <a:lstStyle/>
        <a:p>
          <a:r>
            <a:rPr lang="en-GB" b="0" i="0"/>
            <a:t>Forbes (2021) ‘How Amazon Uses Personalisation Technology To Drive Sales’, </a:t>
          </a:r>
          <a:r>
            <a:rPr lang="en-GB" b="0" i="1"/>
            <a:t>Forbes</a:t>
          </a:r>
          <a:r>
            <a:rPr lang="en-GB" b="0" i="0"/>
            <a:t>, 3 February. Available at: </a:t>
          </a:r>
          <a:r>
            <a:rPr lang="en-GB" b="0" i="0">
              <a:hlinkClick xmlns:r="http://schemas.openxmlformats.org/officeDocument/2006/relationships" r:id="rId3"/>
            </a:rPr>
            <a:t>https://www.forbes.com</a:t>
          </a:r>
          <a:r>
            <a:rPr lang="en-GB" b="0" i="0"/>
            <a:t> (Accessed: 16 November 2025).</a:t>
          </a:r>
          <a:endParaRPr lang="en-US"/>
        </a:p>
      </dgm:t>
    </dgm:pt>
    <dgm:pt modelId="{67018109-F061-4EC9-8E41-93D8155010F6}" type="parTrans" cxnId="{E251A2A1-3AD2-4D75-9C8A-57E97F3B011E}">
      <dgm:prSet/>
      <dgm:spPr/>
      <dgm:t>
        <a:bodyPr/>
        <a:lstStyle/>
        <a:p>
          <a:endParaRPr lang="en-US"/>
        </a:p>
      </dgm:t>
    </dgm:pt>
    <dgm:pt modelId="{A97DCF55-7FED-4878-956F-2111CA8230E2}" type="sibTrans" cxnId="{E251A2A1-3AD2-4D75-9C8A-57E97F3B011E}">
      <dgm:prSet/>
      <dgm:spPr/>
      <dgm:t>
        <a:bodyPr/>
        <a:lstStyle/>
        <a:p>
          <a:endParaRPr lang="en-US"/>
        </a:p>
      </dgm:t>
    </dgm:pt>
    <dgm:pt modelId="{8F0F8D10-E325-4B89-A610-12E419C20DE3}">
      <dgm:prSet/>
      <dgm:spPr/>
      <dgm:t>
        <a:bodyPr/>
        <a:lstStyle/>
        <a:p>
          <a:r>
            <a:rPr lang="en-GB" b="0" i="0"/>
            <a:t>HBR (2019) ‘The Real Impact of ERP on Business Performance’, </a:t>
          </a:r>
          <a:r>
            <a:rPr lang="en-GB" b="0" i="1"/>
            <a:t>Harvard Business Review</a:t>
          </a:r>
          <a:r>
            <a:rPr lang="en-GB" b="0" i="0"/>
            <a:t>, 8 July. Available at: https://hbr.org (Accessed: 17 November 2025).</a:t>
          </a:r>
          <a:endParaRPr lang="en-US"/>
        </a:p>
      </dgm:t>
    </dgm:pt>
    <dgm:pt modelId="{F1A86591-F5F5-443B-8383-707CE17E894F}" type="parTrans" cxnId="{6FFD701E-4AC0-4BEF-807B-16E246CEDA49}">
      <dgm:prSet/>
      <dgm:spPr/>
      <dgm:t>
        <a:bodyPr/>
        <a:lstStyle/>
        <a:p>
          <a:endParaRPr lang="en-US"/>
        </a:p>
      </dgm:t>
    </dgm:pt>
    <dgm:pt modelId="{80AD3282-A309-44D7-B05D-9E7E6FF3BA4C}" type="sibTrans" cxnId="{6FFD701E-4AC0-4BEF-807B-16E246CEDA49}">
      <dgm:prSet/>
      <dgm:spPr/>
      <dgm:t>
        <a:bodyPr/>
        <a:lstStyle/>
        <a:p>
          <a:endParaRPr lang="en-US"/>
        </a:p>
      </dgm:t>
    </dgm:pt>
    <dgm:pt modelId="{2915958B-DB4B-4FFF-B8B1-F2F25BDD42DC}">
      <dgm:prSet/>
      <dgm:spPr/>
      <dgm:t>
        <a:bodyPr/>
        <a:lstStyle/>
        <a:p>
          <a:r>
            <a:rPr lang="en-GB" b="0" i="0"/>
            <a:t>Information Commissioner’s Office (ICO) (2021) </a:t>
          </a:r>
          <a:r>
            <a:rPr lang="en-GB" b="0" i="1"/>
            <a:t>Guide to Data Protection</a:t>
          </a:r>
          <a:r>
            <a:rPr lang="en-GB" b="0" i="0"/>
            <a:t>. Available at: </a:t>
          </a:r>
          <a:r>
            <a:rPr lang="en-GB" b="0" i="0">
              <a:hlinkClick xmlns:r="http://schemas.openxmlformats.org/officeDocument/2006/relationships" r:id="rId4"/>
            </a:rPr>
            <a:t>https://ico.org.uk</a:t>
          </a:r>
          <a:r>
            <a:rPr lang="en-GB" b="0" i="0"/>
            <a:t> (Accessed: 18 November 2025).</a:t>
          </a:r>
          <a:endParaRPr lang="en-US"/>
        </a:p>
      </dgm:t>
    </dgm:pt>
    <dgm:pt modelId="{2A1D4C2F-25D4-4F7C-9DDA-9A34E268BE8C}" type="parTrans" cxnId="{FA99DF3A-1266-498F-AFDF-D412B46EDF24}">
      <dgm:prSet/>
      <dgm:spPr/>
      <dgm:t>
        <a:bodyPr/>
        <a:lstStyle/>
        <a:p>
          <a:endParaRPr lang="en-US"/>
        </a:p>
      </dgm:t>
    </dgm:pt>
    <dgm:pt modelId="{FCC13550-5DCD-4DE9-AA19-235E21AA6011}" type="sibTrans" cxnId="{FA99DF3A-1266-498F-AFDF-D412B46EDF24}">
      <dgm:prSet/>
      <dgm:spPr/>
      <dgm:t>
        <a:bodyPr/>
        <a:lstStyle/>
        <a:p>
          <a:endParaRPr lang="en-US"/>
        </a:p>
      </dgm:t>
    </dgm:pt>
    <dgm:pt modelId="{040C544D-17A2-4165-9DCC-14832CA98BCF}">
      <dgm:prSet/>
      <dgm:spPr/>
      <dgm:t>
        <a:bodyPr/>
        <a:lstStyle/>
        <a:p>
          <a:r>
            <a:rPr lang="en-GB" b="0" i="0"/>
            <a:t>Laudon, K. and Laudon, J. (2020) </a:t>
          </a:r>
          <a:r>
            <a:rPr lang="en-GB" b="0" i="1"/>
            <a:t>Management Information Systems: Managing the Digital Firm</a:t>
          </a:r>
          <a:r>
            <a:rPr lang="en-GB" b="0" i="0"/>
            <a:t>. 16th edn. Harlow: Pearson.</a:t>
          </a:r>
          <a:endParaRPr lang="en-US"/>
        </a:p>
      </dgm:t>
    </dgm:pt>
    <dgm:pt modelId="{92B0AA44-7E8F-450A-92FE-EC696A664358}" type="parTrans" cxnId="{D7521A58-1EE7-467D-99E8-710AE2FC7C1F}">
      <dgm:prSet/>
      <dgm:spPr/>
      <dgm:t>
        <a:bodyPr/>
        <a:lstStyle/>
        <a:p>
          <a:endParaRPr lang="en-US"/>
        </a:p>
      </dgm:t>
    </dgm:pt>
    <dgm:pt modelId="{A7AFD6E4-25B6-4E08-AF09-20940865D90B}" type="sibTrans" cxnId="{D7521A58-1EE7-467D-99E8-710AE2FC7C1F}">
      <dgm:prSet/>
      <dgm:spPr/>
      <dgm:t>
        <a:bodyPr/>
        <a:lstStyle/>
        <a:p>
          <a:endParaRPr lang="en-US"/>
        </a:p>
      </dgm:t>
    </dgm:pt>
    <dgm:pt modelId="{1838B514-BFA8-4DDC-A0D4-62D219F52220}">
      <dgm:prSet/>
      <dgm:spPr/>
      <dgm:t>
        <a:bodyPr/>
        <a:lstStyle/>
        <a:p>
          <a:r>
            <a:rPr lang="en-GB" b="0" i="0"/>
            <a:t>OECD (2021) </a:t>
          </a:r>
          <a:r>
            <a:rPr lang="en-GB" b="0" i="1"/>
            <a:t>Digital Transformation in Business and Industry 2021 Report</a:t>
          </a:r>
          <a:r>
            <a:rPr lang="en-GB" b="0" i="0"/>
            <a:t>. Available at: </a:t>
          </a:r>
          <a:r>
            <a:rPr lang="en-GB" b="0" i="0">
              <a:hlinkClick xmlns:r="http://schemas.openxmlformats.org/officeDocument/2006/relationships" r:id="rId5"/>
            </a:rPr>
            <a:t>https://www.oecd.org</a:t>
          </a:r>
          <a:r>
            <a:rPr lang="en-GB" b="0" i="0"/>
            <a:t>(Accessed: 19 November 2025).</a:t>
          </a:r>
          <a:endParaRPr lang="en-US"/>
        </a:p>
      </dgm:t>
    </dgm:pt>
    <dgm:pt modelId="{7000FEF7-C273-4CB4-A683-1A623F495691}" type="parTrans" cxnId="{6510D013-4653-427E-A5F5-896489BA1EF5}">
      <dgm:prSet/>
      <dgm:spPr/>
      <dgm:t>
        <a:bodyPr/>
        <a:lstStyle/>
        <a:p>
          <a:endParaRPr lang="en-US"/>
        </a:p>
      </dgm:t>
    </dgm:pt>
    <dgm:pt modelId="{0CE44BF4-4052-4109-8AC6-2F9F58F6D924}" type="sibTrans" cxnId="{6510D013-4653-427E-A5F5-896489BA1EF5}">
      <dgm:prSet/>
      <dgm:spPr/>
      <dgm:t>
        <a:bodyPr/>
        <a:lstStyle/>
        <a:p>
          <a:endParaRPr lang="en-US"/>
        </a:p>
      </dgm:t>
    </dgm:pt>
    <dgm:pt modelId="{8C7A9F68-EEF2-4C8F-A281-2B6654CD352A}">
      <dgm:prSet/>
      <dgm:spPr/>
      <dgm:t>
        <a:bodyPr/>
        <a:lstStyle/>
        <a:p>
          <a:r>
            <a:rPr lang="en-GB" b="0" i="0"/>
            <a:t>PwC (2020) </a:t>
          </a:r>
          <a:r>
            <a:rPr lang="en-GB" b="0" i="1"/>
            <a:t>Experience Is Everything: Customer Experience Report</a:t>
          </a:r>
          <a:r>
            <a:rPr lang="en-GB" b="0" i="0"/>
            <a:t>. Available at: </a:t>
          </a:r>
          <a:r>
            <a:rPr lang="en-GB" b="0" i="0">
              <a:hlinkClick xmlns:r="http://schemas.openxmlformats.org/officeDocument/2006/relationships" r:id="rId6"/>
            </a:rPr>
            <a:t>https://www.pwc.com</a:t>
          </a:r>
          <a:r>
            <a:rPr lang="en-GB" b="0" i="0"/>
            <a:t> (Accessed: 20 November 2025).</a:t>
          </a:r>
          <a:endParaRPr lang="en-US"/>
        </a:p>
      </dgm:t>
    </dgm:pt>
    <dgm:pt modelId="{57329786-AC0E-4A73-98DD-3A9B9139FA03}" type="parTrans" cxnId="{0B70FE4E-5C01-4ACD-9236-9DBAFBD5B950}">
      <dgm:prSet/>
      <dgm:spPr/>
      <dgm:t>
        <a:bodyPr/>
        <a:lstStyle/>
        <a:p>
          <a:endParaRPr lang="en-US"/>
        </a:p>
      </dgm:t>
    </dgm:pt>
    <dgm:pt modelId="{3F82F3F0-A24B-4C2D-9175-8B0EBDDDD4D2}" type="sibTrans" cxnId="{0B70FE4E-5C01-4ACD-9236-9DBAFBD5B950}">
      <dgm:prSet/>
      <dgm:spPr/>
      <dgm:t>
        <a:bodyPr/>
        <a:lstStyle/>
        <a:p>
          <a:endParaRPr lang="en-US"/>
        </a:p>
      </dgm:t>
    </dgm:pt>
    <dgm:pt modelId="{3298B7EE-A41C-4738-ABF5-05143708641A}">
      <dgm:prSet/>
      <dgm:spPr/>
      <dgm:t>
        <a:bodyPr/>
        <a:lstStyle/>
        <a:p>
          <a:r>
            <a:rPr lang="en-GB" b="0" i="0"/>
            <a:t>Salesforce (2021) </a:t>
          </a:r>
          <a:r>
            <a:rPr lang="en-GB" b="0" i="1"/>
            <a:t>State of the Connected Customer Report</a:t>
          </a:r>
          <a:r>
            <a:rPr lang="en-GB" b="0" i="0"/>
            <a:t>. Available at: </a:t>
          </a:r>
          <a:r>
            <a:rPr lang="en-GB" b="0" i="0">
              <a:hlinkClick xmlns:r="http://schemas.openxmlformats.org/officeDocument/2006/relationships" r:id="rId7"/>
            </a:rPr>
            <a:t>https://www.salesforce.com</a:t>
          </a:r>
          <a:r>
            <a:rPr lang="en-GB" b="0" i="0"/>
            <a:t> (Accessed: 10 November 2025).</a:t>
          </a:r>
          <a:endParaRPr lang="en-US"/>
        </a:p>
      </dgm:t>
    </dgm:pt>
    <dgm:pt modelId="{35627E70-705D-4E58-AB14-7F545F2A744F}" type="parTrans" cxnId="{831B6472-CCDF-4DD2-9D65-18B1B2DEBB23}">
      <dgm:prSet/>
      <dgm:spPr/>
      <dgm:t>
        <a:bodyPr/>
        <a:lstStyle/>
        <a:p>
          <a:endParaRPr lang="en-US"/>
        </a:p>
      </dgm:t>
    </dgm:pt>
    <dgm:pt modelId="{EE715EAF-DBB4-4011-97AC-0D2DE3E2799A}" type="sibTrans" cxnId="{831B6472-CCDF-4DD2-9D65-18B1B2DEBB23}">
      <dgm:prSet/>
      <dgm:spPr/>
      <dgm:t>
        <a:bodyPr/>
        <a:lstStyle/>
        <a:p>
          <a:endParaRPr lang="en-US"/>
        </a:p>
      </dgm:t>
    </dgm:pt>
    <dgm:pt modelId="{227E05D0-3126-4BD7-B3E2-088E1EA04A06}">
      <dgm:prSet/>
      <dgm:spPr/>
      <dgm:t>
        <a:bodyPr/>
        <a:lstStyle/>
        <a:p>
          <a:r>
            <a:rPr lang="en-GB" b="0" i="0"/>
            <a:t>Stair, R. and Reynolds, G. (2022) </a:t>
          </a:r>
          <a:r>
            <a:rPr lang="en-GB" b="0" i="1"/>
            <a:t>Principles of Information Systems</a:t>
          </a:r>
          <a:r>
            <a:rPr lang="en-GB" b="0" i="0"/>
            <a:t>. 14th edn. Boston: Cengage Learning.</a:t>
          </a:r>
          <a:endParaRPr lang="en-US"/>
        </a:p>
      </dgm:t>
    </dgm:pt>
    <dgm:pt modelId="{19051A5C-4483-40B0-8E14-68EE8CACEE21}" type="parTrans" cxnId="{A9393D10-C126-4E54-9956-7EDFD36257A2}">
      <dgm:prSet/>
      <dgm:spPr/>
      <dgm:t>
        <a:bodyPr/>
        <a:lstStyle/>
        <a:p>
          <a:endParaRPr lang="en-US"/>
        </a:p>
      </dgm:t>
    </dgm:pt>
    <dgm:pt modelId="{5B8D91F4-0BBE-45FA-A8B4-A070F8CB252D}" type="sibTrans" cxnId="{A9393D10-C126-4E54-9956-7EDFD36257A2}">
      <dgm:prSet/>
      <dgm:spPr/>
      <dgm:t>
        <a:bodyPr/>
        <a:lstStyle/>
        <a:p>
          <a:endParaRPr lang="en-US"/>
        </a:p>
      </dgm:t>
    </dgm:pt>
    <dgm:pt modelId="{FE44FAA9-28A6-8B43-B7ED-F181CEEDDB62}" type="pres">
      <dgm:prSet presAssocID="{80907DB1-C600-4B26-A64D-800D16E9F343}" presName="vert0" presStyleCnt="0">
        <dgm:presLayoutVars>
          <dgm:dir/>
          <dgm:animOne val="branch"/>
          <dgm:animLvl val="lvl"/>
        </dgm:presLayoutVars>
      </dgm:prSet>
      <dgm:spPr/>
    </dgm:pt>
    <dgm:pt modelId="{4162C7C1-705E-8D4C-AD92-EC8BC77FB06C}" type="pres">
      <dgm:prSet presAssocID="{DC597899-0A57-4D9B-96A8-207B6B8F6940}" presName="thickLine" presStyleLbl="alignNode1" presStyleIdx="0" presStyleCnt="14"/>
      <dgm:spPr/>
    </dgm:pt>
    <dgm:pt modelId="{82275ED9-FEEC-0840-86B3-6B24820C04F3}" type="pres">
      <dgm:prSet presAssocID="{DC597899-0A57-4D9B-96A8-207B6B8F6940}" presName="horz1" presStyleCnt="0"/>
      <dgm:spPr/>
    </dgm:pt>
    <dgm:pt modelId="{BDD74879-05D5-2847-A0E6-89E1AB9DB94A}" type="pres">
      <dgm:prSet presAssocID="{DC597899-0A57-4D9B-96A8-207B6B8F6940}" presName="tx1" presStyleLbl="revTx" presStyleIdx="0" presStyleCnt="14"/>
      <dgm:spPr/>
    </dgm:pt>
    <dgm:pt modelId="{F973DABC-9779-D141-981C-0D7E69B38FA5}" type="pres">
      <dgm:prSet presAssocID="{DC597899-0A57-4D9B-96A8-207B6B8F6940}" presName="vert1" presStyleCnt="0"/>
      <dgm:spPr/>
    </dgm:pt>
    <dgm:pt modelId="{2E97166D-ACCC-654D-9258-9CD8ABAC0100}" type="pres">
      <dgm:prSet presAssocID="{CEF7D559-24D3-41F0-B573-2DA0EBBF8344}" presName="thickLine" presStyleLbl="alignNode1" presStyleIdx="1" presStyleCnt="14"/>
      <dgm:spPr/>
    </dgm:pt>
    <dgm:pt modelId="{8CB702D0-B790-BC43-A045-D1691D5DC575}" type="pres">
      <dgm:prSet presAssocID="{CEF7D559-24D3-41F0-B573-2DA0EBBF8344}" presName="horz1" presStyleCnt="0"/>
      <dgm:spPr/>
    </dgm:pt>
    <dgm:pt modelId="{01832839-F723-7842-BDA6-4EE237A585F5}" type="pres">
      <dgm:prSet presAssocID="{CEF7D559-24D3-41F0-B573-2DA0EBBF8344}" presName="tx1" presStyleLbl="revTx" presStyleIdx="1" presStyleCnt="14"/>
      <dgm:spPr/>
    </dgm:pt>
    <dgm:pt modelId="{7CA5B7EB-E15D-3647-B268-EBB0FD770FF5}" type="pres">
      <dgm:prSet presAssocID="{CEF7D559-24D3-41F0-B573-2DA0EBBF8344}" presName="vert1" presStyleCnt="0"/>
      <dgm:spPr/>
    </dgm:pt>
    <dgm:pt modelId="{112E7828-7755-E944-8096-479D57C90E8B}" type="pres">
      <dgm:prSet presAssocID="{603B3843-7A51-4545-BE0B-D811127D6B8C}" presName="thickLine" presStyleLbl="alignNode1" presStyleIdx="2" presStyleCnt="14"/>
      <dgm:spPr/>
    </dgm:pt>
    <dgm:pt modelId="{2AD665A7-7705-7943-A4E2-28C39B18C89D}" type="pres">
      <dgm:prSet presAssocID="{603B3843-7A51-4545-BE0B-D811127D6B8C}" presName="horz1" presStyleCnt="0"/>
      <dgm:spPr/>
    </dgm:pt>
    <dgm:pt modelId="{DE13B5AB-0179-0547-9CE8-7B1E4F341FCC}" type="pres">
      <dgm:prSet presAssocID="{603B3843-7A51-4545-BE0B-D811127D6B8C}" presName="tx1" presStyleLbl="revTx" presStyleIdx="2" presStyleCnt="14"/>
      <dgm:spPr/>
    </dgm:pt>
    <dgm:pt modelId="{B9BBFF58-8F67-F144-8E7F-9EF5F20A6E6E}" type="pres">
      <dgm:prSet presAssocID="{603B3843-7A51-4545-BE0B-D811127D6B8C}" presName="vert1" presStyleCnt="0"/>
      <dgm:spPr/>
    </dgm:pt>
    <dgm:pt modelId="{66E58D85-B1FA-BD49-AE49-3ED324C98637}" type="pres">
      <dgm:prSet presAssocID="{05E83890-AC66-4A14-BE55-D452CFF574B7}" presName="thickLine" presStyleLbl="alignNode1" presStyleIdx="3" presStyleCnt="14"/>
      <dgm:spPr/>
    </dgm:pt>
    <dgm:pt modelId="{316ED742-FCFE-A443-AED4-AD5DECAD9F15}" type="pres">
      <dgm:prSet presAssocID="{05E83890-AC66-4A14-BE55-D452CFF574B7}" presName="horz1" presStyleCnt="0"/>
      <dgm:spPr/>
    </dgm:pt>
    <dgm:pt modelId="{C03245CA-EE95-FF4E-AE40-ED14567FE1E6}" type="pres">
      <dgm:prSet presAssocID="{05E83890-AC66-4A14-BE55-D452CFF574B7}" presName="tx1" presStyleLbl="revTx" presStyleIdx="3" presStyleCnt="14"/>
      <dgm:spPr/>
    </dgm:pt>
    <dgm:pt modelId="{98782990-85BF-164C-8AE0-0C7B6BE790D8}" type="pres">
      <dgm:prSet presAssocID="{05E83890-AC66-4A14-BE55-D452CFF574B7}" presName="vert1" presStyleCnt="0"/>
      <dgm:spPr/>
    </dgm:pt>
    <dgm:pt modelId="{920B4A69-2EB5-6E4D-A3A4-A6F0B71AA0D5}" type="pres">
      <dgm:prSet presAssocID="{CF891A78-DBD8-4B64-9C67-AA244B62BC18}" presName="thickLine" presStyleLbl="alignNode1" presStyleIdx="4" presStyleCnt="14"/>
      <dgm:spPr/>
    </dgm:pt>
    <dgm:pt modelId="{C9E65C1C-588C-174B-B2EC-261FAC5D8FF0}" type="pres">
      <dgm:prSet presAssocID="{CF891A78-DBD8-4B64-9C67-AA244B62BC18}" presName="horz1" presStyleCnt="0"/>
      <dgm:spPr/>
    </dgm:pt>
    <dgm:pt modelId="{4A82BD2A-377F-324E-BF30-E3148EEDD713}" type="pres">
      <dgm:prSet presAssocID="{CF891A78-DBD8-4B64-9C67-AA244B62BC18}" presName="tx1" presStyleLbl="revTx" presStyleIdx="4" presStyleCnt="14"/>
      <dgm:spPr/>
    </dgm:pt>
    <dgm:pt modelId="{FC12FFFF-EF27-8647-A8C0-669450337F68}" type="pres">
      <dgm:prSet presAssocID="{CF891A78-DBD8-4B64-9C67-AA244B62BC18}" presName="vert1" presStyleCnt="0"/>
      <dgm:spPr/>
    </dgm:pt>
    <dgm:pt modelId="{9CAF09E9-C785-4F4A-A9A1-2F7370E80CBF}" type="pres">
      <dgm:prSet presAssocID="{DAFB62DE-492B-4F6F-84B2-A987F1AED734}" presName="thickLine" presStyleLbl="alignNode1" presStyleIdx="5" presStyleCnt="14"/>
      <dgm:spPr/>
    </dgm:pt>
    <dgm:pt modelId="{6B614437-25EF-3B46-8BED-4A95605B9859}" type="pres">
      <dgm:prSet presAssocID="{DAFB62DE-492B-4F6F-84B2-A987F1AED734}" presName="horz1" presStyleCnt="0"/>
      <dgm:spPr/>
    </dgm:pt>
    <dgm:pt modelId="{392426BB-B466-B342-8974-6A04D9B6DEC7}" type="pres">
      <dgm:prSet presAssocID="{DAFB62DE-492B-4F6F-84B2-A987F1AED734}" presName="tx1" presStyleLbl="revTx" presStyleIdx="5" presStyleCnt="14"/>
      <dgm:spPr/>
    </dgm:pt>
    <dgm:pt modelId="{60852544-8B6E-5D4F-A152-C4FFAEA9FAC7}" type="pres">
      <dgm:prSet presAssocID="{DAFB62DE-492B-4F6F-84B2-A987F1AED734}" presName="vert1" presStyleCnt="0"/>
      <dgm:spPr/>
    </dgm:pt>
    <dgm:pt modelId="{5FFB7377-5D89-7143-8AB2-2FEFDDA91196}" type="pres">
      <dgm:prSet presAssocID="{4CAE8F18-C614-4E62-A22E-D18074373DC7}" presName="thickLine" presStyleLbl="alignNode1" presStyleIdx="6" presStyleCnt="14"/>
      <dgm:spPr/>
    </dgm:pt>
    <dgm:pt modelId="{01C3B2D9-B274-854C-85C7-F0F790746D93}" type="pres">
      <dgm:prSet presAssocID="{4CAE8F18-C614-4E62-A22E-D18074373DC7}" presName="horz1" presStyleCnt="0"/>
      <dgm:spPr/>
    </dgm:pt>
    <dgm:pt modelId="{34AFF436-9E6E-A248-86B4-2EBAAE5FB57E}" type="pres">
      <dgm:prSet presAssocID="{4CAE8F18-C614-4E62-A22E-D18074373DC7}" presName="tx1" presStyleLbl="revTx" presStyleIdx="6" presStyleCnt="14"/>
      <dgm:spPr/>
    </dgm:pt>
    <dgm:pt modelId="{CE4300EE-9A90-B14A-9C7A-C5B3F3BCB597}" type="pres">
      <dgm:prSet presAssocID="{4CAE8F18-C614-4E62-A22E-D18074373DC7}" presName="vert1" presStyleCnt="0"/>
      <dgm:spPr/>
    </dgm:pt>
    <dgm:pt modelId="{57C04005-1462-D340-955A-355669BCA4CB}" type="pres">
      <dgm:prSet presAssocID="{8F0F8D10-E325-4B89-A610-12E419C20DE3}" presName="thickLine" presStyleLbl="alignNode1" presStyleIdx="7" presStyleCnt="14"/>
      <dgm:spPr/>
    </dgm:pt>
    <dgm:pt modelId="{4279F88F-153B-8844-972C-C5ECDCDF82D2}" type="pres">
      <dgm:prSet presAssocID="{8F0F8D10-E325-4B89-A610-12E419C20DE3}" presName="horz1" presStyleCnt="0"/>
      <dgm:spPr/>
    </dgm:pt>
    <dgm:pt modelId="{A75C68FC-E054-5044-AF24-38900874C997}" type="pres">
      <dgm:prSet presAssocID="{8F0F8D10-E325-4B89-A610-12E419C20DE3}" presName="tx1" presStyleLbl="revTx" presStyleIdx="7" presStyleCnt="14"/>
      <dgm:spPr/>
    </dgm:pt>
    <dgm:pt modelId="{69285FEB-A646-6E43-B283-877912D939DE}" type="pres">
      <dgm:prSet presAssocID="{8F0F8D10-E325-4B89-A610-12E419C20DE3}" presName="vert1" presStyleCnt="0"/>
      <dgm:spPr/>
    </dgm:pt>
    <dgm:pt modelId="{17AD1863-ECD5-4544-8A5D-E114CADFCFC0}" type="pres">
      <dgm:prSet presAssocID="{2915958B-DB4B-4FFF-B8B1-F2F25BDD42DC}" presName="thickLine" presStyleLbl="alignNode1" presStyleIdx="8" presStyleCnt="14"/>
      <dgm:spPr/>
    </dgm:pt>
    <dgm:pt modelId="{E13D91EF-8B6A-FA4C-8A1F-B7C193681492}" type="pres">
      <dgm:prSet presAssocID="{2915958B-DB4B-4FFF-B8B1-F2F25BDD42DC}" presName="horz1" presStyleCnt="0"/>
      <dgm:spPr/>
    </dgm:pt>
    <dgm:pt modelId="{0671DC0E-618E-2A4A-89AE-FB852AB0A818}" type="pres">
      <dgm:prSet presAssocID="{2915958B-DB4B-4FFF-B8B1-F2F25BDD42DC}" presName="tx1" presStyleLbl="revTx" presStyleIdx="8" presStyleCnt="14"/>
      <dgm:spPr/>
    </dgm:pt>
    <dgm:pt modelId="{24A6E97C-1A1E-8E42-943C-482F3F3B7E3B}" type="pres">
      <dgm:prSet presAssocID="{2915958B-DB4B-4FFF-B8B1-F2F25BDD42DC}" presName="vert1" presStyleCnt="0"/>
      <dgm:spPr/>
    </dgm:pt>
    <dgm:pt modelId="{B01378E8-3A61-7A41-A5F3-58D259944B78}" type="pres">
      <dgm:prSet presAssocID="{040C544D-17A2-4165-9DCC-14832CA98BCF}" presName="thickLine" presStyleLbl="alignNode1" presStyleIdx="9" presStyleCnt="14"/>
      <dgm:spPr/>
    </dgm:pt>
    <dgm:pt modelId="{69210A51-7EA7-D14F-9685-587D191FC309}" type="pres">
      <dgm:prSet presAssocID="{040C544D-17A2-4165-9DCC-14832CA98BCF}" presName="horz1" presStyleCnt="0"/>
      <dgm:spPr/>
    </dgm:pt>
    <dgm:pt modelId="{051DA6E6-20B3-BD4A-9211-82BE498AA752}" type="pres">
      <dgm:prSet presAssocID="{040C544D-17A2-4165-9DCC-14832CA98BCF}" presName="tx1" presStyleLbl="revTx" presStyleIdx="9" presStyleCnt="14"/>
      <dgm:spPr/>
    </dgm:pt>
    <dgm:pt modelId="{5E14FCB9-67F3-484B-8E35-D0C3419685D7}" type="pres">
      <dgm:prSet presAssocID="{040C544D-17A2-4165-9DCC-14832CA98BCF}" presName="vert1" presStyleCnt="0"/>
      <dgm:spPr/>
    </dgm:pt>
    <dgm:pt modelId="{0AA59556-49FC-294B-92C3-D33B669E597C}" type="pres">
      <dgm:prSet presAssocID="{1838B514-BFA8-4DDC-A0D4-62D219F52220}" presName="thickLine" presStyleLbl="alignNode1" presStyleIdx="10" presStyleCnt="14"/>
      <dgm:spPr/>
    </dgm:pt>
    <dgm:pt modelId="{01214F64-F9AE-FA4A-B03E-C0BC7F25E05E}" type="pres">
      <dgm:prSet presAssocID="{1838B514-BFA8-4DDC-A0D4-62D219F52220}" presName="horz1" presStyleCnt="0"/>
      <dgm:spPr/>
    </dgm:pt>
    <dgm:pt modelId="{D6654F15-BA58-354D-A77C-6D6838BFD290}" type="pres">
      <dgm:prSet presAssocID="{1838B514-BFA8-4DDC-A0D4-62D219F52220}" presName="tx1" presStyleLbl="revTx" presStyleIdx="10" presStyleCnt="14"/>
      <dgm:spPr/>
    </dgm:pt>
    <dgm:pt modelId="{62896AD3-77F4-4249-BFF2-48811D7DAF5A}" type="pres">
      <dgm:prSet presAssocID="{1838B514-BFA8-4DDC-A0D4-62D219F52220}" presName="vert1" presStyleCnt="0"/>
      <dgm:spPr/>
    </dgm:pt>
    <dgm:pt modelId="{0131ACAF-DB89-5B44-9C35-D0904F28E50F}" type="pres">
      <dgm:prSet presAssocID="{8C7A9F68-EEF2-4C8F-A281-2B6654CD352A}" presName="thickLine" presStyleLbl="alignNode1" presStyleIdx="11" presStyleCnt="14"/>
      <dgm:spPr/>
    </dgm:pt>
    <dgm:pt modelId="{7BA3BC9E-79B3-A44E-BCB5-0CF87AE04390}" type="pres">
      <dgm:prSet presAssocID="{8C7A9F68-EEF2-4C8F-A281-2B6654CD352A}" presName="horz1" presStyleCnt="0"/>
      <dgm:spPr/>
    </dgm:pt>
    <dgm:pt modelId="{21A7C4F6-3D33-6642-984E-A77E07C5E03C}" type="pres">
      <dgm:prSet presAssocID="{8C7A9F68-EEF2-4C8F-A281-2B6654CD352A}" presName="tx1" presStyleLbl="revTx" presStyleIdx="11" presStyleCnt="14"/>
      <dgm:spPr/>
    </dgm:pt>
    <dgm:pt modelId="{F284F3F9-7E7F-3344-A2DD-C99C1DD04F3C}" type="pres">
      <dgm:prSet presAssocID="{8C7A9F68-EEF2-4C8F-A281-2B6654CD352A}" presName="vert1" presStyleCnt="0"/>
      <dgm:spPr/>
    </dgm:pt>
    <dgm:pt modelId="{113D02A2-4CD9-E347-99BC-8564C635AF6A}" type="pres">
      <dgm:prSet presAssocID="{3298B7EE-A41C-4738-ABF5-05143708641A}" presName="thickLine" presStyleLbl="alignNode1" presStyleIdx="12" presStyleCnt="14"/>
      <dgm:spPr/>
    </dgm:pt>
    <dgm:pt modelId="{AEBA99DB-92B8-9443-8B2B-68DA230ED725}" type="pres">
      <dgm:prSet presAssocID="{3298B7EE-A41C-4738-ABF5-05143708641A}" presName="horz1" presStyleCnt="0"/>
      <dgm:spPr/>
    </dgm:pt>
    <dgm:pt modelId="{97CFCC29-2B2B-3240-BEF2-E1C5285A7E50}" type="pres">
      <dgm:prSet presAssocID="{3298B7EE-A41C-4738-ABF5-05143708641A}" presName="tx1" presStyleLbl="revTx" presStyleIdx="12" presStyleCnt="14"/>
      <dgm:spPr/>
    </dgm:pt>
    <dgm:pt modelId="{137E90FA-37D3-5343-A1F6-2E57B3DDF4C2}" type="pres">
      <dgm:prSet presAssocID="{3298B7EE-A41C-4738-ABF5-05143708641A}" presName="vert1" presStyleCnt="0"/>
      <dgm:spPr/>
    </dgm:pt>
    <dgm:pt modelId="{E52AFA04-C2FF-ED40-9A0D-2BE0B50B56D5}" type="pres">
      <dgm:prSet presAssocID="{227E05D0-3126-4BD7-B3E2-088E1EA04A06}" presName="thickLine" presStyleLbl="alignNode1" presStyleIdx="13" presStyleCnt="14"/>
      <dgm:spPr/>
    </dgm:pt>
    <dgm:pt modelId="{9061551D-EA27-6F47-AFF1-5D1CEA6BFE48}" type="pres">
      <dgm:prSet presAssocID="{227E05D0-3126-4BD7-B3E2-088E1EA04A06}" presName="horz1" presStyleCnt="0"/>
      <dgm:spPr/>
    </dgm:pt>
    <dgm:pt modelId="{506AACC0-65FF-7242-B540-05A8F06BDB3E}" type="pres">
      <dgm:prSet presAssocID="{227E05D0-3126-4BD7-B3E2-088E1EA04A06}" presName="tx1" presStyleLbl="revTx" presStyleIdx="13" presStyleCnt="14"/>
      <dgm:spPr/>
    </dgm:pt>
    <dgm:pt modelId="{48F52522-F100-934A-A2BF-5B47A7CC6179}" type="pres">
      <dgm:prSet presAssocID="{227E05D0-3126-4BD7-B3E2-088E1EA04A06}" presName="vert1" presStyleCnt="0"/>
      <dgm:spPr/>
    </dgm:pt>
  </dgm:ptLst>
  <dgm:cxnLst>
    <dgm:cxn modelId="{941CEC0D-9346-634B-8017-71311A17597A}" type="presOf" srcId="{DC597899-0A57-4D9B-96A8-207B6B8F6940}" destId="{BDD74879-05D5-2847-A0E6-89E1AB9DB94A}" srcOrd="0" destOrd="0" presId="urn:microsoft.com/office/officeart/2008/layout/LinedList"/>
    <dgm:cxn modelId="{A9393D10-C126-4E54-9956-7EDFD36257A2}" srcId="{80907DB1-C600-4B26-A64D-800D16E9F343}" destId="{227E05D0-3126-4BD7-B3E2-088E1EA04A06}" srcOrd="13" destOrd="0" parTransId="{19051A5C-4483-40B0-8E14-68EE8CACEE21}" sibTransId="{5B8D91F4-0BBE-45FA-A8B4-A070F8CB252D}"/>
    <dgm:cxn modelId="{6510D013-4653-427E-A5F5-896489BA1EF5}" srcId="{80907DB1-C600-4B26-A64D-800D16E9F343}" destId="{1838B514-BFA8-4DDC-A0D4-62D219F52220}" srcOrd="10" destOrd="0" parTransId="{7000FEF7-C273-4CB4-A683-1A623F495691}" sibTransId="{0CE44BF4-4052-4109-8AC6-2F9F58F6D924}"/>
    <dgm:cxn modelId="{D85BF817-D4C5-FA41-95AE-8561CB1054BF}" type="presOf" srcId="{DAFB62DE-492B-4F6F-84B2-A987F1AED734}" destId="{392426BB-B466-B342-8974-6A04D9B6DEC7}" srcOrd="0" destOrd="0" presId="urn:microsoft.com/office/officeart/2008/layout/LinedList"/>
    <dgm:cxn modelId="{E8E26F1A-6502-804C-9559-C7419AB1FDE1}" type="presOf" srcId="{3298B7EE-A41C-4738-ABF5-05143708641A}" destId="{97CFCC29-2B2B-3240-BEF2-E1C5285A7E50}" srcOrd="0" destOrd="0" presId="urn:microsoft.com/office/officeart/2008/layout/LinedList"/>
    <dgm:cxn modelId="{6FFD701E-4AC0-4BEF-807B-16E246CEDA49}" srcId="{80907DB1-C600-4B26-A64D-800D16E9F343}" destId="{8F0F8D10-E325-4B89-A610-12E419C20DE3}" srcOrd="7" destOrd="0" parTransId="{F1A86591-F5F5-443B-8383-707CE17E894F}" sibTransId="{80AD3282-A309-44D7-B05D-9E7E6FF3BA4C}"/>
    <dgm:cxn modelId="{F9E59620-6D11-7E46-B5C3-C5C5FC2DD59C}" type="presOf" srcId="{CEF7D559-24D3-41F0-B573-2DA0EBBF8344}" destId="{01832839-F723-7842-BDA6-4EE237A585F5}" srcOrd="0" destOrd="0" presId="urn:microsoft.com/office/officeart/2008/layout/LinedList"/>
    <dgm:cxn modelId="{11812829-3AD6-4446-8099-64482296FABA}" srcId="{80907DB1-C600-4B26-A64D-800D16E9F343}" destId="{DC597899-0A57-4D9B-96A8-207B6B8F6940}" srcOrd="0" destOrd="0" parTransId="{03EFD4FF-C0CA-4503-9DC8-329DAD416679}" sibTransId="{49C0529D-DED1-4130-BA82-FB280ECF779E}"/>
    <dgm:cxn modelId="{FA99DF3A-1266-498F-AFDF-D412B46EDF24}" srcId="{80907DB1-C600-4B26-A64D-800D16E9F343}" destId="{2915958B-DB4B-4FFF-B8B1-F2F25BDD42DC}" srcOrd="8" destOrd="0" parTransId="{2A1D4C2F-25D4-4F7C-9DDA-9A34E268BE8C}" sibTransId="{FCC13550-5DCD-4DE9-AA19-235E21AA6011}"/>
    <dgm:cxn modelId="{4B148840-E50C-F449-9A40-AF8D884C5A5B}" type="presOf" srcId="{8F0F8D10-E325-4B89-A610-12E419C20DE3}" destId="{A75C68FC-E054-5044-AF24-38900874C997}" srcOrd="0" destOrd="0" presId="urn:microsoft.com/office/officeart/2008/layout/LinedList"/>
    <dgm:cxn modelId="{ED96B240-8434-9C41-866D-BEB4796BA298}" type="presOf" srcId="{4CAE8F18-C614-4E62-A22E-D18074373DC7}" destId="{34AFF436-9E6E-A248-86B4-2EBAAE5FB57E}" srcOrd="0" destOrd="0" presId="urn:microsoft.com/office/officeart/2008/layout/LinedList"/>
    <dgm:cxn modelId="{F8D48348-43C8-F746-922B-4E5E996219FB}" type="presOf" srcId="{1838B514-BFA8-4DDC-A0D4-62D219F52220}" destId="{D6654F15-BA58-354D-A77C-6D6838BFD290}" srcOrd="0" destOrd="0" presId="urn:microsoft.com/office/officeart/2008/layout/LinedList"/>
    <dgm:cxn modelId="{0B70FE4E-5C01-4ACD-9236-9DBAFBD5B950}" srcId="{80907DB1-C600-4B26-A64D-800D16E9F343}" destId="{8C7A9F68-EEF2-4C8F-A281-2B6654CD352A}" srcOrd="11" destOrd="0" parTransId="{57329786-AC0E-4A73-98DD-3A9B9139FA03}" sibTransId="{3F82F3F0-A24B-4C2D-9175-8B0EBDDDD4D2}"/>
    <dgm:cxn modelId="{D7521A58-1EE7-467D-99E8-710AE2FC7C1F}" srcId="{80907DB1-C600-4B26-A64D-800D16E9F343}" destId="{040C544D-17A2-4165-9DCC-14832CA98BCF}" srcOrd="9" destOrd="0" parTransId="{92B0AA44-7E8F-450A-92FE-EC696A664358}" sibTransId="{A7AFD6E4-25B6-4E08-AF09-20940865D90B}"/>
    <dgm:cxn modelId="{B16D9062-4CD6-0046-A0A2-FBF8A49FFF6E}" type="presOf" srcId="{603B3843-7A51-4545-BE0B-D811127D6B8C}" destId="{DE13B5AB-0179-0547-9CE8-7B1E4F341FCC}" srcOrd="0" destOrd="0" presId="urn:microsoft.com/office/officeart/2008/layout/LinedList"/>
    <dgm:cxn modelId="{F70D6064-1FD2-BA4E-8FFC-D27B04038EDB}" type="presOf" srcId="{80907DB1-C600-4B26-A64D-800D16E9F343}" destId="{FE44FAA9-28A6-8B43-B7ED-F181CEEDDB62}" srcOrd="0" destOrd="0" presId="urn:microsoft.com/office/officeart/2008/layout/LinedList"/>
    <dgm:cxn modelId="{831B6472-CCDF-4DD2-9D65-18B1B2DEBB23}" srcId="{80907DB1-C600-4B26-A64D-800D16E9F343}" destId="{3298B7EE-A41C-4738-ABF5-05143708641A}" srcOrd="12" destOrd="0" parTransId="{35627E70-705D-4E58-AB14-7F545F2A744F}" sibTransId="{EE715EAF-DBB4-4011-97AC-0D2DE3E2799A}"/>
    <dgm:cxn modelId="{AD170479-FB9E-A14C-A635-9E9D74C08720}" type="presOf" srcId="{05E83890-AC66-4A14-BE55-D452CFF574B7}" destId="{C03245CA-EE95-FF4E-AE40-ED14567FE1E6}" srcOrd="0" destOrd="0" presId="urn:microsoft.com/office/officeart/2008/layout/LinedList"/>
    <dgm:cxn modelId="{1801AF7A-3DB2-4A2D-A25F-45EA83412274}" srcId="{80907DB1-C600-4B26-A64D-800D16E9F343}" destId="{05E83890-AC66-4A14-BE55-D452CFF574B7}" srcOrd="3" destOrd="0" parTransId="{95B013C5-DB3A-4696-B29F-FBDCB8730488}" sibTransId="{97A86F7C-7597-4455-981A-7CE20969395C}"/>
    <dgm:cxn modelId="{2985AB98-230D-D04D-8648-12EA348C6859}" type="presOf" srcId="{227E05D0-3126-4BD7-B3E2-088E1EA04A06}" destId="{506AACC0-65FF-7242-B540-05A8F06BDB3E}" srcOrd="0" destOrd="0" presId="urn:microsoft.com/office/officeart/2008/layout/LinedList"/>
    <dgm:cxn modelId="{E251A2A1-3AD2-4D75-9C8A-57E97F3B011E}" srcId="{80907DB1-C600-4B26-A64D-800D16E9F343}" destId="{4CAE8F18-C614-4E62-A22E-D18074373DC7}" srcOrd="6" destOrd="0" parTransId="{67018109-F061-4EC9-8E41-93D8155010F6}" sibTransId="{A97DCF55-7FED-4878-956F-2111CA8230E2}"/>
    <dgm:cxn modelId="{A7E88DA6-B605-4643-B462-537F8B0478F1}" srcId="{80907DB1-C600-4B26-A64D-800D16E9F343}" destId="{DAFB62DE-492B-4F6F-84B2-A987F1AED734}" srcOrd="5" destOrd="0" parTransId="{DA257CBE-8D99-42E9-A5E1-050A5CB02B12}" sibTransId="{2E0DF7C3-60C9-4106-B5A3-C9E32B66F738}"/>
    <dgm:cxn modelId="{AB2D4AA8-F735-F346-8EAC-78C948B6AFFD}" type="presOf" srcId="{CF891A78-DBD8-4B64-9C67-AA244B62BC18}" destId="{4A82BD2A-377F-324E-BF30-E3148EEDD713}" srcOrd="0" destOrd="0" presId="urn:microsoft.com/office/officeart/2008/layout/LinedList"/>
    <dgm:cxn modelId="{849B10CD-4C98-42A6-B31A-DC10ACDB2361}" srcId="{80907DB1-C600-4B26-A64D-800D16E9F343}" destId="{603B3843-7A51-4545-BE0B-D811127D6B8C}" srcOrd="2" destOrd="0" parTransId="{D4C7ACAF-C29F-47EB-A786-09A8701C5591}" sibTransId="{71FF8389-8A65-4243-9E67-6A174754F8B3}"/>
    <dgm:cxn modelId="{DF3F62E2-B156-48FC-B69E-E2D75BB2FA90}" srcId="{80907DB1-C600-4B26-A64D-800D16E9F343}" destId="{CF891A78-DBD8-4B64-9C67-AA244B62BC18}" srcOrd="4" destOrd="0" parTransId="{E970CF83-5D56-4C9C-BC2D-6BAC4DD74FAD}" sibTransId="{55040198-C1C4-42FE-ACC9-55A356A18288}"/>
    <dgm:cxn modelId="{2387F7EF-88C9-4503-A3B6-DDE30BDFB51C}" srcId="{80907DB1-C600-4B26-A64D-800D16E9F343}" destId="{CEF7D559-24D3-41F0-B573-2DA0EBBF8344}" srcOrd="1" destOrd="0" parTransId="{98213050-107F-4B61-856B-5D8A8079372C}" sibTransId="{912ACB80-7437-45C0-927B-55636852783B}"/>
    <dgm:cxn modelId="{6DEA66F5-C04E-2F4B-9256-75DF4A9E2E02}" type="presOf" srcId="{8C7A9F68-EEF2-4C8F-A281-2B6654CD352A}" destId="{21A7C4F6-3D33-6642-984E-A77E07C5E03C}" srcOrd="0" destOrd="0" presId="urn:microsoft.com/office/officeart/2008/layout/LinedList"/>
    <dgm:cxn modelId="{E294E1FD-2372-3F40-B05A-637F4621DDC5}" type="presOf" srcId="{040C544D-17A2-4165-9DCC-14832CA98BCF}" destId="{051DA6E6-20B3-BD4A-9211-82BE498AA752}" srcOrd="0" destOrd="0" presId="urn:microsoft.com/office/officeart/2008/layout/LinedList"/>
    <dgm:cxn modelId="{D062B4FF-887C-4245-8620-13F0C8470A1A}" type="presOf" srcId="{2915958B-DB4B-4FFF-B8B1-F2F25BDD42DC}" destId="{0671DC0E-618E-2A4A-89AE-FB852AB0A818}" srcOrd="0" destOrd="0" presId="urn:microsoft.com/office/officeart/2008/layout/LinedList"/>
    <dgm:cxn modelId="{77D19426-D37A-A748-8AB1-0DE8087DF63F}" type="presParOf" srcId="{FE44FAA9-28A6-8B43-B7ED-F181CEEDDB62}" destId="{4162C7C1-705E-8D4C-AD92-EC8BC77FB06C}" srcOrd="0" destOrd="0" presId="urn:microsoft.com/office/officeart/2008/layout/LinedList"/>
    <dgm:cxn modelId="{B7985A11-191C-1E4B-9E86-6EA89BC49E9A}" type="presParOf" srcId="{FE44FAA9-28A6-8B43-B7ED-F181CEEDDB62}" destId="{82275ED9-FEEC-0840-86B3-6B24820C04F3}" srcOrd="1" destOrd="0" presId="urn:microsoft.com/office/officeart/2008/layout/LinedList"/>
    <dgm:cxn modelId="{55B853CF-AF77-424A-B2F9-B0656596225E}" type="presParOf" srcId="{82275ED9-FEEC-0840-86B3-6B24820C04F3}" destId="{BDD74879-05D5-2847-A0E6-89E1AB9DB94A}" srcOrd="0" destOrd="0" presId="urn:microsoft.com/office/officeart/2008/layout/LinedList"/>
    <dgm:cxn modelId="{CEC3D0EB-5B49-4E46-9E06-03F9DD384595}" type="presParOf" srcId="{82275ED9-FEEC-0840-86B3-6B24820C04F3}" destId="{F973DABC-9779-D141-981C-0D7E69B38FA5}" srcOrd="1" destOrd="0" presId="urn:microsoft.com/office/officeart/2008/layout/LinedList"/>
    <dgm:cxn modelId="{948517BB-0A2B-7D43-ADCB-729EA3A26D05}" type="presParOf" srcId="{FE44FAA9-28A6-8B43-B7ED-F181CEEDDB62}" destId="{2E97166D-ACCC-654D-9258-9CD8ABAC0100}" srcOrd="2" destOrd="0" presId="urn:microsoft.com/office/officeart/2008/layout/LinedList"/>
    <dgm:cxn modelId="{8876B059-0B12-6649-A8D7-209BDA74CD49}" type="presParOf" srcId="{FE44FAA9-28A6-8B43-B7ED-F181CEEDDB62}" destId="{8CB702D0-B790-BC43-A045-D1691D5DC575}" srcOrd="3" destOrd="0" presId="urn:microsoft.com/office/officeart/2008/layout/LinedList"/>
    <dgm:cxn modelId="{6A5D8DA0-ED16-3941-AFD4-5D28BA32C409}" type="presParOf" srcId="{8CB702D0-B790-BC43-A045-D1691D5DC575}" destId="{01832839-F723-7842-BDA6-4EE237A585F5}" srcOrd="0" destOrd="0" presId="urn:microsoft.com/office/officeart/2008/layout/LinedList"/>
    <dgm:cxn modelId="{1AA06879-6220-374C-A36B-E5170558A121}" type="presParOf" srcId="{8CB702D0-B790-BC43-A045-D1691D5DC575}" destId="{7CA5B7EB-E15D-3647-B268-EBB0FD770FF5}" srcOrd="1" destOrd="0" presId="urn:microsoft.com/office/officeart/2008/layout/LinedList"/>
    <dgm:cxn modelId="{B589B413-993A-3747-968B-61F5139CE15F}" type="presParOf" srcId="{FE44FAA9-28A6-8B43-B7ED-F181CEEDDB62}" destId="{112E7828-7755-E944-8096-479D57C90E8B}" srcOrd="4" destOrd="0" presId="urn:microsoft.com/office/officeart/2008/layout/LinedList"/>
    <dgm:cxn modelId="{0D4C3532-BB2F-A64F-A1CF-4DD019673F26}" type="presParOf" srcId="{FE44FAA9-28A6-8B43-B7ED-F181CEEDDB62}" destId="{2AD665A7-7705-7943-A4E2-28C39B18C89D}" srcOrd="5" destOrd="0" presId="urn:microsoft.com/office/officeart/2008/layout/LinedList"/>
    <dgm:cxn modelId="{F169FA53-EF9B-5B42-901E-15D9593939C1}" type="presParOf" srcId="{2AD665A7-7705-7943-A4E2-28C39B18C89D}" destId="{DE13B5AB-0179-0547-9CE8-7B1E4F341FCC}" srcOrd="0" destOrd="0" presId="urn:microsoft.com/office/officeart/2008/layout/LinedList"/>
    <dgm:cxn modelId="{003388A5-6B93-1E43-BD80-6205920AB0C9}" type="presParOf" srcId="{2AD665A7-7705-7943-A4E2-28C39B18C89D}" destId="{B9BBFF58-8F67-F144-8E7F-9EF5F20A6E6E}" srcOrd="1" destOrd="0" presId="urn:microsoft.com/office/officeart/2008/layout/LinedList"/>
    <dgm:cxn modelId="{DA702E41-D8DF-E348-A47B-4314899278C3}" type="presParOf" srcId="{FE44FAA9-28A6-8B43-B7ED-F181CEEDDB62}" destId="{66E58D85-B1FA-BD49-AE49-3ED324C98637}" srcOrd="6" destOrd="0" presId="urn:microsoft.com/office/officeart/2008/layout/LinedList"/>
    <dgm:cxn modelId="{8B03EABA-A440-F14A-A5D6-D1F9735B9D9A}" type="presParOf" srcId="{FE44FAA9-28A6-8B43-B7ED-F181CEEDDB62}" destId="{316ED742-FCFE-A443-AED4-AD5DECAD9F15}" srcOrd="7" destOrd="0" presId="urn:microsoft.com/office/officeart/2008/layout/LinedList"/>
    <dgm:cxn modelId="{0056E70B-6C16-B44A-BC9F-1F89D9A9A44A}" type="presParOf" srcId="{316ED742-FCFE-A443-AED4-AD5DECAD9F15}" destId="{C03245CA-EE95-FF4E-AE40-ED14567FE1E6}" srcOrd="0" destOrd="0" presId="urn:microsoft.com/office/officeart/2008/layout/LinedList"/>
    <dgm:cxn modelId="{F02DF3F1-EA69-3841-9D78-13191CC41A37}" type="presParOf" srcId="{316ED742-FCFE-A443-AED4-AD5DECAD9F15}" destId="{98782990-85BF-164C-8AE0-0C7B6BE790D8}" srcOrd="1" destOrd="0" presId="urn:microsoft.com/office/officeart/2008/layout/LinedList"/>
    <dgm:cxn modelId="{DAA5A9E1-DDE8-4740-8FA0-61A0919D028C}" type="presParOf" srcId="{FE44FAA9-28A6-8B43-B7ED-F181CEEDDB62}" destId="{920B4A69-2EB5-6E4D-A3A4-A6F0B71AA0D5}" srcOrd="8" destOrd="0" presId="urn:microsoft.com/office/officeart/2008/layout/LinedList"/>
    <dgm:cxn modelId="{B3528459-25FD-0C4B-9143-ED07176D759F}" type="presParOf" srcId="{FE44FAA9-28A6-8B43-B7ED-F181CEEDDB62}" destId="{C9E65C1C-588C-174B-B2EC-261FAC5D8FF0}" srcOrd="9" destOrd="0" presId="urn:microsoft.com/office/officeart/2008/layout/LinedList"/>
    <dgm:cxn modelId="{B07D92E1-F446-014F-BDBE-FE82918D05D8}" type="presParOf" srcId="{C9E65C1C-588C-174B-B2EC-261FAC5D8FF0}" destId="{4A82BD2A-377F-324E-BF30-E3148EEDD713}" srcOrd="0" destOrd="0" presId="urn:microsoft.com/office/officeart/2008/layout/LinedList"/>
    <dgm:cxn modelId="{18A4463C-EBA3-1940-A555-1EBC06238C1C}" type="presParOf" srcId="{C9E65C1C-588C-174B-B2EC-261FAC5D8FF0}" destId="{FC12FFFF-EF27-8647-A8C0-669450337F68}" srcOrd="1" destOrd="0" presId="urn:microsoft.com/office/officeart/2008/layout/LinedList"/>
    <dgm:cxn modelId="{4D50A8CD-8856-FA45-9AC4-CBB2848EAD83}" type="presParOf" srcId="{FE44FAA9-28A6-8B43-B7ED-F181CEEDDB62}" destId="{9CAF09E9-C785-4F4A-A9A1-2F7370E80CBF}" srcOrd="10" destOrd="0" presId="urn:microsoft.com/office/officeart/2008/layout/LinedList"/>
    <dgm:cxn modelId="{4B3B8FA4-5E20-724A-A40A-E34E2F864105}" type="presParOf" srcId="{FE44FAA9-28A6-8B43-B7ED-F181CEEDDB62}" destId="{6B614437-25EF-3B46-8BED-4A95605B9859}" srcOrd="11" destOrd="0" presId="urn:microsoft.com/office/officeart/2008/layout/LinedList"/>
    <dgm:cxn modelId="{E8068134-A808-654C-87F4-E2AB38319D3C}" type="presParOf" srcId="{6B614437-25EF-3B46-8BED-4A95605B9859}" destId="{392426BB-B466-B342-8974-6A04D9B6DEC7}" srcOrd="0" destOrd="0" presId="urn:microsoft.com/office/officeart/2008/layout/LinedList"/>
    <dgm:cxn modelId="{F5A85774-2C50-E04A-9A42-B6DD25C936BA}" type="presParOf" srcId="{6B614437-25EF-3B46-8BED-4A95605B9859}" destId="{60852544-8B6E-5D4F-A152-C4FFAEA9FAC7}" srcOrd="1" destOrd="0" presId="urn:microsoft.com/office/officeart/2008/layout/LinedList"/>
    <dgm:cxn modelId="{9B99F89A-E547-A049-9065-BE8D096F23F5}" type="presParOf" srcId="{FE44FAA9-28A6-8B43-B7ED-F181CEEDDB62}" destId="{5FFB7377-5D89-7143-8AB2-2FEFDDA91196}" srcOrd="12" destOrd="0" presId="urn:microsoft.com/office/officeart/2008/layout/LinedList"/>
    <dgm:cxn modelId="{577857BE-F4D8-C548-8915-C071F1F1CF8A}" type="presParOf" srcId="{FE44FAA9-28A6-8B43-B7ED-F181CEEDDB62}" destId="{01C3B2D9-B274-854C-85C7-F0F790746D93}" srcOrd="13" destOrd="0" presId="urn:microsoft.com/office/officeart/2008/layout/LinedList"/>
    <dgm:cxn modelId="{D4634F88-6E49-4146-8D57-10BE18F6A947}" type="presParOf" srcId="{01C3B2D9-B274-854C-85C7-F0F790746D93}" destId="{34AFF436-9E6E-A248-86B4-2EBAAE5FB57E}" srcOrd="0" destOrd="0" presId="urn:microsoft.com/office/officeart/2008/layout/LinedList"/>
    <dgm:cxn modelId="{90192573-DA03-514A-BCF0-A2EBA2C86B70}" type="presParOf" srcId="{01C3B2D9-B274-854C-85C7-F0F790746D93}" destId="{CE4300EE-9A90-B14A-9C7A-C5B3F3BCB597}" srcOrd="1" destOrd="0" presId="urn:microsoft.com/office/officeart/2008/layout/LinedList"/>
    <dgm:cxn modelId="{E5EB9DB7-AB93-7349-BD09-DEFFAA7605FF}" type="presParOf" srcId="{FE44FAA9-28A6-8B43-B7ED-F181CEEDDB62}" destId="{57C04005-1462-D340-955A-355669BCA4CB}" srcOrd="14" destOrd="0" presId="urn:microsoft.com/office/officeart/2008/layout/LinedList"/>
    <dgm:cxn modelId="{15C684AB-F10C-5A44-91C7-41890B786803}" type="presParOf" srcId="{FE44FAA9-28A6-8B43-B7ED-F181CEEDDB62}" destId="{4279F88F-153B-8844-972C-C5ECDCDF82D2}" srcOrd="15" destOrd="0" presId="urn:microsoft.com/office/officeart/2008/layout/LinedList"/>
    <dgm:cxn modelId="{25CE43ED-38EA-2649-8DCE-7D757B46A2BF}" type="presParOf" srcId="{4279F88F-153B-8844-972C-C5ECDCDF82D2}" destId="{A75C68FC-E054-5044-AF24-38900874C997}" srcOrd="0" destOrd="0" presId="urn:microsoft.com/office/officeart/2008/layout/LinedList"/>
    <dgm:cxn modelId="{87344FFB-BEC1-BF49-9394-368D2499B35B}" type="presParOf" srcId="{4279F88F-153B-8844-972C-C5ECDCDF82D2}" destId="{69285FEB-A646-6E43-B283-877912D939DE}" srcOrd="1" destOrd="0" presId="urn:microsoft.com/office/officeart/2008/layout/LinedList"/>
    <dgm:cxn modelId="{DA0A136E-112C-AC48-9A4F-747A19CC9163}" type="presParOf" srcId="{FE44FAA9-28A6-8B43-B7ED-F181CEEDDB62}" destId="{17AD1863-ECD5-4544-8A5D-E114CADFCFC0}" srcOrd="16" destOrd="0" presId="urn:microsoft.com/office/officeart/2008/layout/LinedList"/>
    <dgm:cxn modelId="{744C420E-4C2A-2743-9B7D-CB3F0EFCFC29}" type="presParOf" srcId="{FE44FAA9-28A6-8B43-B7ED-F181CEEDDB62}" destId="{E13D91EF-8B6A-FA4C-8A1F-B7C193681492}" srcOrd="17" destOrd="0" presId="urn:microsoft.com/office/officeart/2008/layout/LinedList"/>
    <dgm:cxn modelId="{B70F0680-60E0-B74B-85CD-1DA014748779}" type="presParOf" srcId="{E13D91EF-8B6A-FA4C-8A1F-B7C193681492}" destId="{0671DC0E-618E-2A4A-89AE-FB852AB0A818}" srcOrd="0" destOrd="0" presId="urn:microsoft.com/office/officeart/2008/layout/LinedList"/>
    <dgm:cxn modelId="{478DC073-1EA4-F042-8DB6-2F05579B28BE}" type="presParOf" srcId="{E13D91EF-8B6A-FA4C-8A1F-B7C193681492}" destId="{24A6E97C-1A1E-8E42-943C-482F3F3B7E3B}" srcOrd="1" destOrd="0" presId="urn:microsoft.com/office/officeart/2008/layout/LinedList"/>
    <dgm:cxn modelId="{ADF825FC-DA03-3D47-BFC9-A9D31DB3830A}" type="presParOf" srcId="{FE44FAA9-28A6-8B43-B7ED-F181CEEDDB62}" destId="{B01378E8-3A61-7A41-A5F3-58D259944B78}" srcOrd="18" destOrd="0" presId="urn:microsoft.com/office/officeart/2008/layout/LinedList"/>
    <dgm:cxn modelId="{9FD2EB71-0ECF-504D-9792-9F7007489E69}" type="presParOf" srcId="{FE44FAA9-28A6-8B43-B7ED-F181CEEDDB62}" destId="{69210A51-7EA7-D14F-9685-587D191FC309}" srcOrd="19" destOrd="0" presId="urn:microsoft.com/office/officeart/2008/layout/LinedList"/>
    <dgm:cxn modelId="{CC46B923-6520-2146-9D9B-31320D6B57D4}" type="presParOf" srcId="{69210A51-7EA7-D14F-9685-587D191FC309}" destId="{051DA6E6-20B3-BD4A-9211-82BE498AA752}" srcOrd="0" destOrd="0" presId="urn:microsoft.com/office/officeart/2008/layout/LinedList"/>
    <dgm:cxn modelId="{CE612AD9-892C-634F-BFDA-23768611D5BA}" type="presParOf" srcId="{69210A51-7EA7-D14F-9685-587D191FC309}" destId="{5E14FCB9-67F3-484B-8E35-D0C3419685D7}" srcOrd="1" destOrd="0" presId="urn:microsoft.com/office/officeart/2008/layout/LinedList"/>
    <dgm:cxn modelId="{3A99FB4A-0C8B-3D43-889A-5DC23C64E2DB}" type="presParOf" srcId="{FE44FAA9-28A6-8B43-B7ED-F181CEEDDB62}" destId="{0AA59556-49FC-294B-92C3-D33B669E597C}" srcOrd="20" destOrd="0" presId="urn:microsoft.com/office/officeart/2008/layout/LinedList"/>
    <dgm:cxn modelId="{E6170DC2-D46C-FB4D-A0A5-D951554864A4}" type="presParOf" srcId="{FE44FAA9-28A6-8B43-B7ED-F181CEEDDB62}" destId="{01214F64-F9AE-FA4A-B03E-C0BC7F25E05E}" srcOrd="21" destOrd="0" presId="urn:microsoft.com/office/officeart/2008/layout/LinedList"/>
    <dgm:cxn modelId="{582D5206-AFE5-C546-B5BD-592B8725ED3F}" type="presParOf" srcId="{01214F64-F9AE-FA4A-B03E-C0BC7F25E05E}" destId="{D6654F15-BA58-354D-A77C-6D6838BFD290}" srcOrd="0" destOrd="0" presId="urn:microsoft.com/office/officeart/2008/layout/LinedList"/>
    <dgm:cxn modelId="{0A2DE936-107B-9341-A0C1-CED2D49D84F2}" type="presParOf" srcId="{01214F64-F9AE-FA4A-B03E-C0BC7F25E05E}" destId="{62896AD3-77F4-4249-BFF2-48811D7DAF5A}" srcOrd="1" destOrd="0" presId="urn:microsoft.com/office/officeart/2008/layout/LinedList"/>
    <dgm:cxn modelId="{CABAE7E9-7E56-6541-93BD-49B4DE8D3DEB}" type="presParOf" srcId="{FE44FAA9-28A6-8B43-B7ED-F181CEEDDB62}" destId="{0131ACAF-DB89-5B44-9C35-D0904F28E50F}" srcOrd="22" destOrd="0" presId="urn:microsoft.com/office/officeart/2008/layout/LinedList"/>
    <dgm:cxn modelId="{A303DEF6-83CB-494D-9825-59D3504052FC}" type="presParOf" srcId="{FE44FAA9-28A6-8B43-B7ED-F181CEEDDB62}" destId="{7BA3BC9E-79B3-A44E-BCB5-0CF87AE04390}" srcOrd="23" destOrd="0" presId="urn:microsoft.com/office/officeart/2008/layout/LinedList"/>
    <dgm:cxn modelId="{DD8B146F-DEBF-6740-9DA4-2BC6FB42D623}" type="presParOf" srcId="{7BA3BC9E-79B3-A44E-BCB5-0CF87AE04390}" destId="{21A7C4F6-3D33-6642-984E-A77E07C5E03C}" srcOrd="0" destOrd="0" presId="urn:microsoft.com/office/officeart/2008/layout/LinedList"/>
    <dgm:cxn modelId="{B11088A7-6654-BC4A-9859-13C24C159A04}" type="presParOf" srcId="{7BA3BC9E-79B3-A44E-BCB5-0CF87AE04390}" destId="{F284F3F9-7E7F-3344-A2DD-C99C1DD04F3C}" srcOrd="1" destOrd="0" presId="urn:microsoft.com/office/officeart/2008/layout/LinedList"/>
    <dgm:cxn modelId="{3AA32073-AD6F-9140-A16A-C44E83ADE2C8}" type="presParOf" srcId="{FE44FAA9-28A6-8B43-B7ED-F181CEEDDB62}" destId="{113D02A2-4CD9-E347-99BC-8564C635AF6A}" srcOrd="24" destOrd="0" presId="urn:microsoft.com/office/officeart/2008/layout/LinedList"/>
    <dgm:cxn modelId="{313722D7-8587-2E43-B688-9A30798C8919}" type="presParOf" srcId="{FE44FAA9-28A6-8B43-B7ED-F181CEEDDB62}" destId="{AEBA99DB-92B8-9443-8B2B-68DA230ED725}" srcOrd="25" destOrd="0" presId="urn:microsoft.com/office/officeart/2008/layout/LinedList"/>
    <dgm:cxn modelId="{0478ABC9-B72C-C441-9262-A3537203E2EE}" type="presParOf" srcId="{AEBA99DB-92B8-9443-8B2B-68DA230ED725}" destId="{97CFCC29-2B2B-3240-BEF2-E1C5285A7E50}" srcOrd="0" destOrd="0" presId="urn:microsoft.com/office/officeart/2008/layout/LinedList"/>
    <dgm:cxn modelId="{B449FF75-C044-9141-8B44-2C6583AF5A36}" type="presParOf" srcId="{AEBA99DB-92B8-9443-8B2B-68DA230ED725}" destId="{137E90FA-37D3-5343-A1F6-2E57B3DDF4C2}" srcOrd="1" destOrd="0" presId="urn:microsoft.com/office/officeart/2008/layout/LinedList"/>
    <dgm:cxn modelId="{CCD7D9AA-F07C-BA41-A715-10C915E13985}" type="presParOf" srcId="{FE44FAA9-28A6-8B43-B7ED-F181CEEDDB62}" destId="{E52AFA04-C2FF-ED40-9A0D-2BE0B50B56D5}" srcOrd="26" destOrd="0" presId="urn:microsoft.com/office/officeart/2008/layout/LinedList"/>
    <dgm:cxn modelId="{9E95381D-89DC-8847-88EA-A546C5494A99}" type="presParOf" srcId="{FE44FAA9-28A6-8B43-B7ED-F181CEEDDB62}" destId="{9061551D-EA27-6F47-AFF1-5D1CEA6BFE48}" srcOrd="27" destOrd="0" presId="urn:microsoft.com/office/officeart/2008/layout/LinedList"/>
    <dgm:cxn modelId="{8F2ACC73-7ED9-264B-A47B-7A9991B529C9}" type="presParOf" srcId="{9061551D-EA27-6F47-AFF1-5D1CEA6BFE48}" destId="{506AACC0-65FF-7242-B540-05A8F06BDB3E}" srcOrd="0" destOrd="0" presId="urn:microsoft.com/office/officeart/2008/layout/LinedList"/>
    <dgm:cxn modelId="{26AC85CD-581B-5A46-9A34-B13378623253}" type="presParOf" srcId="{9061551D-EA27-6F47-AFF1-5D1CEA6BFE48}" destId="{48F52522-F100-934A-A2BF-5B47A7CC6179}"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4C3F8C-E05D-B54B-B55A-3630316FB025}">
      <dsp:nvSpPr>
        <dsp:cNvPr id="0" name=""/>
        <dsp:cNvSpPr/>
      </dsp:nvSpPr>
      <dsp:spPr>
        <a:xfrm>
          <a:off x="379476" y="0"/>
          <a:ext cx="5504687" cy="5504687"/>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8E5320-8845-DC40-AB49-463C2AFE46DB}">
      <dsp:nvSpPr>
        <dsp:cNvPr id="0" name=""/>
        <dsp:cNvSpPr/>
      </dsp:nvSpPr>
      <dsp:spPr>
        <a:xfrm>
          <a:off x="902421" y="522945"/>
          <a:ext cx="2146828" cy="2146828"/>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i="0" kern="1200"/>
            <a:t>Information systems combine technology, people and processes to support operations and decisions (Laudon and Laudon 2020).</a:t>
          </a:r>
          <a:endParaRPr lang="en-US" sz="1600" kern="1200"/>
        </a:p>
      </dsp:txBody>
      <dsp:txXfrm>
        <a:off x="1007221" y="627745"/>
        <a:ext cx="1937228" cy="1937228"/>
      </dsp:txXfrm>
    </dsp:sp>
    <dsp:sp modelId="{1D19810A-8D3F-7E4B-B6BD-9D21FA49A423}">
      <dsp:nvSpPr>
        <dsp:cNvPr id="0" name=""/>
        <dsp:cNvSpPr/>
      </dsp:nvSpPr>
      <dsp:spPr>
        <a:xfrm>
          <a:off x="3214390" y="522945"/>
          <a:ext cx="2146828" cy="2146828"/>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i="0" kern="1200"/>
            <a:t>Technical view: hardware, software, networks and data working together.</a:t>
          </a:r>
          <a:endParaRPr lang="en-US" sz="1600" kern="1200"/>
        </a:p>
      </dsp:txBody>
      <dsp:txXfrm>
        <a:off x="3319190" y="627745"/>
        <a:ext cx="1937228" cy="1937228"/>
      </dsp:txXfrm>
    </dsp:sp>
    <dsp:sp modelId="{F38316C5-E121-CD47-B514-472BCD0342F5}">
      <dsp:nvSpPr>
        <dsp:cNvPr id="0" name=""/>
        <dsp:cNvSpPr/>
      </dsp:nvSpPr>
      <dsp:spPr>
        <a:xfrm>
          <a:off x="902421" y="2834914"/>
          <a:ext cx="2146828" cy="2146828"/>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i="0" kern="1200"/>
            <a:t>Business view: supports daily tasks, improves decision quality and strengthens performance (Stair and Reynolds 2022).</a:t>
          </a:r>
          <a:endParaRPr lang="en-US" sz="1600" kern="1200"/>
        </a:p>
      </dsp:txBody>
      <dsp:txXfrm>
        <a:off x="1007221" y="2939714"/>
        <a:ext cx="1937228" cy="1937228"/>
      </dsp:txXfrm>
    </dsp:sp>
    <dsp:sp modelId="{67337CAD-B975-D94B-ABCC-144E6A0C8A97}">
      <dsp:nvSpPr>
        <dsp:cNvPr id="0" name=""/>
        <dsp:cNvSpPr/>
      </dsp:nvSpPr>
      <dsp:spPr>
        <a:xfrm>
          <a:off x="3214390" y="2834914"/>
          <a:ext cx="2146828" cy="2146828"/>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i="0" kern="1200"/>
            <a:t>Modern firms depend on information systems to compete in fast-changing markets (OECD 2021).</a:t>
          </a:r>
          <a:endParaRPr lang="en-US" sz="1600" kern="1200"/>
        </a:p>
      </dsp:txBody>
      <dsp:txXfrm>
        <a:off x="3319190" y="2939714"/>
        <a:ext cx="1937228" cy="193722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F9D9CE-DF9C-F240-9761-C5931ADB2633}">
      <dsp:nvSpPr>
        <dsp:cNvPr id="0" name=""/>
        <dsp:cNvSpPr/>
      </dsp:nvSpPr>
      <dsp:spPr>
        <a:xfrm>
          <a:off x="846927" y="831"/>
          <a:ext cx="2130615" cy="1278369"/>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i="0" kern="1200"/>
            <a:t>Make things more efficient through automation of routine activities (Laudon and Laudon 2020).</a:t>
          </a:r>
          <a:endParaRPr lang="en-US" sz="1500" kern="1200"/>
        </a:p>
      </dsp:txBody>
      <dsp:txXfrm>
        <a:off x="884369" y="38273"/>
        <a:ext cx="2055731" cy="1203485"/>
      </dsp:txXfrm>
    </dsp:sp>
    <dsp:sp modelId="{AEAE1F8D-01AB-DB46-B5B7-F91406E6BA49}">
      <dsp:nvSpPr>
        <dsp:cNvPr id="0" name=""/>
        <dsp:cNvSpPr/>
      </dsp:nvSpPr>
      <dsp:spPr>
        <a:xfrm>
          <a:off x="3165037" y="375820"/>
          <a:ext cx="451690" cy="528392"/>
        </a:xfrm>
        <a:prstGeom prst="rightArrow">
          <a:avLst>
            <a:gd name="adj1" fmla="val 60000"/>
            <a:gd name="adj2" fmla="val 50000"/>
          </a:avLst>
        </a:prstGeom>
        <a:solidFill>
          <a:schemeClr val="accent4">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3165037" y="481498"/>
        <a:ext cx="316183" cy="317036"/>
      </dsp:txXfrm>
    </dsp:sp>
    <dsp:sp modelId="{2D2FB777-E437-5240-95E8-7635953D8D0C}">
      <dsp:nvSpPr>
        <dsp:cNvPr id="0" name=""/>
        <dsp:cNvSpPr/>
      </dsp:nvSpPr>
      <dsp:spPr>
        <a:xfrm>
          <a:off x="3829789" y="831"/>
          <a:ext cx="2130615" cy="1278369"/>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i="0" kern="1200"/>
            <a:t>Make decision making stronger by having correct and timely information (Stair and Reynolds 2022).</a:t>
          </a:r>
          <a:endParaRPr lang="en-US" sz="1500" kern="1200"/>
        </a:p>
      </dsp:txBody>
      <dsp:txXfrm>
        <a:off x="3867231" y="38273"/>
        <a:ext cx="2055731" cy="1203485"/>
      </dsp:txXfrm>
    </dsp:sp>
    <dsp:sp modelId="{E080DAB1-5E38-184E-8CE4-2709BBB49441}">
      <dsp:nvSpPr>
        <dsp:cNvPr id="0" name=""/>
        <dsp:cNvSpPr/>
      </dsp:nvSpPr>
      <dsp:spPr>
        <a:xfrm rot="5400000">
          <a:off x="4669252" y="1428344"/>
          <a:ext cx="451690" cy="528392"/>
        </a:xfrm>
        <a:prstGeom prst="rightArrow">
          <a:avLst>
            <a:gd name="adj1" fmla="val 60000"/>
            <a:gd name="adj2" fmla="val 50000"/>
          </a:avLst>
        </a:prstGeom>
        <a:solidFill>
          <a:schemeClr val="accent4">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5400000">
        <a:off x="4736580" y="1466695"/>
        <a:ext cx="317036" cy="316183"/>
      </dsp:txXfrm>
    </dsp:sp>
    <dsp:sp modelId="{916D5C43-094A-0447-84F8-91EA46989A70}">
      <dsp:nvSpPr>
        <dsp:cNvPr id="0" name=""/>
        <dsp:cNvSpPr/>
      </dsp:nvSpPr>
      <dsp:spPr>
        <a:xfrm>
          <a:off x="3829789" y="2131447"/>
          <a:ext cx="2130615" cy="1278369"/>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i="0" kern="1200"/>
            <a:t>Interdepartmental support co-ordination.</a:t>
          </a:r>
          <a:endParaRPr lang="en-US" sz="1500" kern="1200"/>
        </a:p>
      </dsp:txBody>
      <dsp:txXfrm>
        <a:off x="3867231" y="2168889"/>
        <a:ext cx="2055731" cy="1203485"/>
      </dsp:txXfrm>
    </dsp:sp>
    <dsp:sp modelId="{2E082822-1E12-C54A-937B-4ABA17C89453}">
      <dsp:nvSpPr>
        <dsp:cNvPr id="0" name=""/>
        <dsp:cNvSpPr/>
      </dsp:nvSpPr>
      <dsp:spPr>
        <a:xfrm rot="10800000">
          <a:off x="3190604" y="2506435"/>
          <a:ext cx="451690" cy="528392"/>
        </a:xfrm>
        <a:prstGeom prst="rightArrow">
          <a:avLst>
            <a:gd name="adj1" fmla="val 60000"/>
            <a:gd name="adj2" fmla="val 50000"/>
          </a:avLst>
        </a:prstGeom>
        <a:solidFill>
          <a:schemeClr val="accent4">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10800000">
        <a:off x="3326111" y="2612113"/>
        <a:ext cx="316183" cy="317036"/>
      </dsp:txXfrm>
    </dsp:sp>
    <dsp:sp modelId="{90059D3A-1592-954F-9B4C-0FBAEA073C3C}">
      <dsp:nvSpPr>
        <dsp:cNvPr id="0" name=""/>
        <dsp:cNvSpPr/>
      </dsp:nvSpPr>
      <dsp:spPr>
        <a:xfrm>
          <a:off x="846927" y="2131447"/>
          <a:ext cx="2130615" cy="1278369"/>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i="0" kern="1200"/>
            <a:t>Improve customer experience by providing a personalised service (PwC 2020). </a:t>
          </a:r>
          <a:endParaRPr lang="en-US" sz="1500" kern="1200"/>
        </a:p>
      </dsp:txBody>
      <dsp:txXfrm>
        <a:off x="884369" y="2168889"/>
        <a:ext cx="2055731" cy="1203485"/>
      </dsp:txXfrm>
    </dsp:sp>
    <dsp:sp modelId="{EBC5BDB5-855E-E74F-BFE4-D4B462C4F9DE}">
      <dsp:nvSpPr>
        <dsp:cNvPr id="0" name=""/>
        <dsp:cNvSpPr/>
      </dsp:nvSpPr>
      <dsp:spPr>
        <a:xfrm rot="5400000">
          <a:off x="1686390" y="3558959"/>
          <a:ext cx="451690" cy="528392"/>
        </a:xfrm>
        <a:prstGeom prst="rightArrow">
          <a:avLst>
            <a:gd name="adj1" fmla="val 60000"/>
            <a:gd name="adj2" fmla="val 50000"/>
          </a:avLst>
        </a:prstGeom>
        <a:solidFill>
          <a:schemeClr val="accent4">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5400000">
        <a:off x="1753718" y="3597310"/>
        <a:ext cx="317036" cy="316183"/>
      </dsp:txXfrm>
    </dsp:sp>
    <dsp:sp modelId="{6E42EEFD-4E07-634F-8E61-B6C21603ACBE}">
      <dsp:nvSpPr>
        <dsp:cNvPr id="0" name=""/>
        <dsp:cNvSpPr/>
      </dsp:nvSpPr>
      <dsp:spPr>
        <a:xfrm>
          <a:off x="846927" y="4262062"/>
          <a:ext cx="2130615" cy="1278369"/>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i="0" kern="1200"/>
            <a:t>Assist organisations to keep up with digital markets (Deloitte 2021).</a:t>
          </a:r>
          <a:endParaRPr lang="en-US" sz="1500" kern="1200"/>
        </a:p>
      </dsp:txBody>
      <dsp:txXfrm>
        <a:off x="884369" y="4299504"/>
        <a:ext cx="2055731" cy="120348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26063B-7B2F-CB42-B272-42BC204BF451}">
      <dsp:nvSpPr>
        <dsp:cNvPr id="0" name=""/>
        <dsp:cNvSpPr/>
      </dsp:nvSpPr>
      <dsp:spPr>
        <a:xfrm>
          <a:off x="1243" y="636336"/>
          <a:ext cx="2650724" cy="1590434"/>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i="0" kern="1200"/>
            <a:t>MIS: It gives organized reports to assist in managerial planning. ERP: Bonds business operations to a single unit.</a:t>
          </a:r>
          <a:endParaRPr lang="en-US" sz="1600" kern="1200"/>
        </a:p>
      </dsp:txBody>
      <dsp:txXfrm>
        <a:off x="47825" y="682918"/>
        <a:ext cx="2557560" cy="1497270"/>
      </dsp:txXfrm>
    </dsp:sp>
    <dsp:sp modelId="{F4A695C8-3BF9-4743-83B8-DCEB6581B3EA}">
      <dsp:nvSpPr>
        <dsp:cNvPr id="0" name=""/>
        <dsp:cNvSpPr/>
      </dsp:nvSpPr>
      <dsp:spPr>
        <a:xfrm>
          <a:off x="2885230" y="1102864"/>
          <a:ext cx="561953" cy="657379"/>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2885230" y="1234340"/>
        <a:ext cx="393367" cy="394427"/>
      </dsp:txXfrm>
    </dsp:sp>
    <dsp:sp modelId="{BFDB8093-7A3A-ED4D-91D8-F1E605342041}">
      <dsp:nvSpPr>
        <dsp:cNvPr id="0" name=""/>
        <dsp:cNvSpPr/>
      </dsp:nvSpPr>
      <dsp:spPr>
        <a:xfrm>
          <a:off x="3712256" y="636336"/>
          <a:ext cx="2650724" cy="1590434"/>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i="0" kern="1200"/>
            <a:t>CRM: Controls customer relations and enhance the quality of relationships. </a:t>
          </a:r>
          <a:endParaRPr lang="en-US" sz="1600" kern="1200"/>
        </a:p>
      </dsp:txBody>
      <dsp:txXfrm>
        <a:off x="3758838" y="682918"/>
        <a:ext cx="2557560" cy="1497270"/>
      </dsp:txXfrm>
    </dsp:sp>
    <dsp:sp modelId="{CF5E3A30-8ABE-214C-A889-808D76823A57}">
      <dsp:nvSpPr>
        <dsp:cNvPr id="0" name=""/>
        <dsp:cNvSpPr/>
      </dsp:nvSpPr>
      <dsp:spPr>
        <a:xfrm rot="5400000">
          <a:off x="4756642" y="2412321"/>
          <a:ext cx="561953" cy="657379"/>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rot="-5400000">
        <a:off x="4840405" y="2460034"/>
        <a:ext cx="394427" cy="393367"/>
      </dsp:txXfrm>
    </dsp:sp>
    <dsp:sp modelId="{79793CB6-4E38-934F-B05A-AD19EA59E127}">
      <dsp:nvSpPr>
        <dsp:cNvPr id="0" name=""/>
        <dsp:cNvSpPr/>
      </dsp:nvSpPr>
      <dsp:spPr>
        <a:xfrm>
          <a:off x="3712256" y="3287060"/>
          <a:ext cx="2650724" cy="1590434"/>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i="0" kern="1200"/>
            <a:t>These three are the most commonly used systems in the present day organisations.</a:t>
          </a:r>
          <a:endParaRPr lang="en-US" sz="1600" kern="1200"/>
        </a:p>
      </dsp:txBody>
      <dsp:txXfrm>
        <a:off x="3758838" y="3333642"/>
        <a:ext cx="2557560" cy="149727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97269F-9A0A-F240-8A05-549242F9E10C}">
      <dsp:nvSpPr>
        <dsp:cNvPr id="0" name=""/>
        <dsp:cNvSpPr/>
      </dsp:nvSpPr>
      <dsp:spPr>
        <a:xfrm>
          <a:off x="840218" y="230645"/>
          <a:ext cx="4683786" cy="4683786"/>
        </a:xfrm>
        <a:prstGeom prst="circularArrow">
          <a:avLst>
            <a:gd name="adj1" fmla="val 4668"/>
            <a:gd name="adj2" fmla="val 272909"/>
            <a:gd name="adj3" fmla="val 12981586"/>
            <a:gd name="adj4" fmla="val 17929280"/>
            <a:gd name="adj5" fmla="val 4847"/>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BEEB90-658B-414D-BD95-B5FC08B5ACCA}">
      <dsp:nvSpPr>
        <dsp:cNvPr id="0" name=""/>
        <dsp:cNvSpPr/>
      </dsp:nvSpPr>
      <dsp:spPr>
        <a:xfrm>
          <a:off x="1682728" y="325433"/>
          <a:ext cx="2998767" cy="1499383"/>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i="0" kern="1200"/>
            <a:t>Prepares periodic reports to the middle managers (Laudon and Laudon 2020). </a:t>
          </a:r>
          <a:endParaRPr lang="en-US" sz="1500" kern="1200"/>
        </a:p>
      </dsp:txBody>
      <dsp:txXfrm>
        <a:off x="1755922" y="398627"/>
        <a:ext cx="2852379" cy="1352995"/>
      </dsp:txXfrm>
    </dsp:sp>
    <dsp:sp modelId="{415F3C09-1783-4541-B9BA-E895DBE31E2F}">
      <dsp:nvSpPr>
        <dsp:cNvPr id="0" name=""/>
        <dsp:cNvSpPr/>
      </dsp:nvSpPr>
      <dsp:spPr>
        <a:xfrm>
          <a:off x="3364518" y="2007224"/>
          <a:ext cx="2998767" cy="1499383"/>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i="0" kern="1200"/>
            <a:t>Helps monitor performance, research trends and assist planning. </a:t>
          </a:r>
          <a:endParaRPr lang="en-US" sz="1500" kern="1200"/>
        </a:p>
      </dsp:txBody>
      <dsp:txXfrm>
        <a:off x="3437712" y="2080418"/>
        <a:ext cx="2852379" cy="1352995"/>
      </dsp:txXfrm>
    </dsp:sp>
    <dsp:sp modelId="{5F85A5EA-1A04-0446-9EBB-53FB1B01C0C3}">
      <dsp:nvSpPr>
        <dsp:cNvPr id="0" name=""/>
        <dsp:cNvSpPr/>
      </dsp:nvSpPr>
      <dsp:spPr>
        <a:xfrm>
          <a:off x="1682728" y="3689014"/>
          <a:ext cx="2998767" cy="1499383"/>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i="0" kern="1200"/>
            <a:t>The strengths include: consistency, clarity, and low complexity. Weaknesses: lack of flexibility, frequent use of fixed data (Stair and Reynolds 2022).</a:t>
          </a:r>
          <a:endParaRPr lang="en-US" sz="1500" kern="1200"/>
        </a:p>
      </dsp:txBody>
      <dsp:txXfrm>
        <a:off x="1755922" y="3762208"/>
        <a:ext cx="2852379" cy="1352995"/>
      </dsp:txXfrm>
    </dsp:sp>
    <dsp:sp modelId="{212A72C9-4256-B54D-A329-6D60ADD3CF75}">
      <dsp:nvSpPr>
        <dsp:cNvPr id="0" name=""/>
        <dsp:cNvSpPr/>
      </dsp:nvSpPr>
      <dsp:spPr>
        <a:xfrm>
          <a:off x="937" y="2007224"/>
          <a:ext cx="2998767" cy="1499383"/>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i="0" kern="1200"/>
            <a:t>Most suitable when the company requires a well-organized information to run operations.</a:t>
          </a:r>
          <a:endParaRPr lang="en-US" sz="1500" kern="1200"/>
        </a:p>
      </dsp:txBody>
      <dsp:txXfrm>
        <a:off x="74131" y="2080418"/>
        <a:ext cx="2852379" cy="135299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7DE7D5-467E-484B-B626-82D3814908CF}">
      <dsp:nvSpPr>
        <dsp:cNvPr id="0" name=""/>
        <dsp:cNvSpPr/>
      </dsp:nvSpPr>
      <dsp:spPr>
        <a:xfrm>
          <a:off x="1748064" y="2975"/>
          <a:ext cx="3342605" cy="200556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0" i="0" kern="1200"/>
            <a:t>Combines finance, HR, operations, supply chain and sales into a single system (HBR 2019). </a:t>
          </a:r>
          <a:endParaRPr lang="en-US" sz="2000" kern="1200"/>
        </a:p>
      </dsp:txBody>
      <dsp:txXfrm>
        <a:off x="1748064" y="2975"/>
        <a:ext cx="3342605" cy="2005563"/>
      </dsp:txXfrm>
    </dsp:sp>
    <dsp:sp modelId="{32FFAFC3-3F63-5B41-B6F8-44FAD9A77CAE}">
      <dsp:nvSpPr>
        <dsp:cNvPr id="0" name=""/>
        <dsp:cNvSpPr/>
      </dsp:nvSpPr>
      <dsp:spPr>
        <a:xfrm>
          <a:off x="5424930" y="2975"/>
          <a:ext cx="3342605" cy="2005563"/>
        </a:xfrm>
        <a:prstGeom prst="rect">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0" i="0" kern="1200"/>
            <a:t>Gives real time information throughout the organisation. Advantages: minimizes duplication, enhances precision, helps to align with strategies (Deloitte 2021).</a:t>
          </a:r>
          <a:endParaRPr lang="en-US" sz="2000" kern="1200"/>
        </a:p>
      </dsp:txBody>
      <dsp:txXfrm>
        <a:off x="5424930" y="2975"/>
        <a:ext cx="3342605" cy="2005563"/>
      </dsp:txXfrm>
    </dsp:sp>
    <dsp:sp modelId="{E461D1EC-BC1A-5446-A933-1D14F6034D78}">
      <dsp:nvSpPr>
        <dsp:cNvPr id="0" name=""/>
        <dsp:cNvSpPr/>
      </dsp:nvSpPr>
      <dsp:spPr>
        <a:xfrm>
          <a:off x="1748064" y="2342799"/>
          <a:ext cx="3342605" cy="2005563"/>
        </a:xfrm>
        <a:prstGeom prst="rect">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0" i="0" kern="1200"/>
            <a:t>Weaknesses: expensive, time intensive to implement and staff opposition to change.</a:t>
          </a:r>
          <a:endParaRPr lang="en-US" sz="2000" kern="1200"/>
        </a:p>
      </dsp:txBody>
      <dsp:txXfrm>
        <a:off x="1748064" y="2342799"/>
        <a:ext cx="3342605" cy="2005563"/>
      </dsp:txXfrm>
    </dsp:sp>
    <dsp:sp modelId="{14796368-0E04-684D-A254-5B3D098E4F27}">
      <dsp:nvSpPr>
        <dsp:cNvPr id="0" name=""/>
        <dsp:cNvSpPr/>
      </dsp:nvSpPr>
      <dsp:spPr>
        <a:xfrm>
          <a:off x="5424930" y="2342799"/>
          <a:ext cx="3342605" cy="2005563"/>
        </a:xfrm>
        <a:prstGeom prst="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0" i="0" kern="1200"/>
            <a:t>Ideal with businesses that are interested in standardisation and scalable expansion.</a:t>
          </a:r>
          <a:endParaRPr lang="en-US" sz="2000" kern="1200"/>
        </a:p>
      </dsp:txBody>
      <dsp:txXfrm>
        <a:off x="5424930" y="2342799"/>
        <a:ext cx="3342605" cy="200556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9E380B-3793-3647-8BEA-7EAF3D7E9221}">
      <dsp:nvSpPr>
        <dsp:cNvPr id="0" name=""/>
        <dsp:cNvSpPr/>
      </dsp:nvSpPr>
      <dsp:spPr>
        <a:xfrm>
          <a:off x="0" y="39687"/>
          <a:ext cx="3286125" cy="1971675"/>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0" i="0" kern="1200"/>
            <a:t>Dealing with customer information, customer interactions, and customer history (Forbes 2020). </a:t>
          </a:r>
          <a:endParaRPr lang="en-US" sz="2500" kern="1200"/>
        </a:p>
      </dsp:txBody>
      <dsp:txXfrm>
        <a:off x="0" y="39687"/>
        <a:ext cx="3286125" cy="1971675"/>
      </dsp:txXfrm>
    </dsp:sp>
    <dsp:sp modelId="{E9681764-6A76-0D44-8058-6409B4EBFD36}">
      <dsp:nvSpPr>
        <dsp:cNvPr id="0" name=""/>
        <dsp:cNvSpPr/>
      </dsp:nvSpPr>
      <dsp:spPr>
        <a:xfrm>
          <a:off x="3614737" y="39687"/>
          <a:ext cx="3286125" cy="1971675"/>
        </a:xfrm>
        <a:prstGeom prst="rect">
          <a:avLst/>
        </a:prstGeom>
        <a:solidFill>
          <a:schemeClr val="accent5">
            <a:hueOff val="-3038037"/>
            <a:satOff val="-207"/>
            <a:lumOff val="49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0" i="0" kern="1200"/>
            <a:t>Enhances retention of customers by means of individual communication. </a:t>
          </a:r>
          <a:endParaRPr lang="en-US" sz="2500" kern="1200"/>
        </a:p>
      </dsp:txBody>
      <dsp:txXfrm>
        <a:off x="3614737" y="39687"/>
        <a:ext cx="3286125" cy="1971675"/>
      </dsp:txXfrm>
    </dsp:sp>
    <dsp:sp modelId="{B21629B9-1B5C-9243-B316-5A21825A1BAD}">
      <dsp:nvSpPr>
        <dsp:cNvPr id="0" name=""/>
        <dsp:cNvSpPr/>
      </dsp:nvSpPr>
      <dsp:spPr>
        <a:xfrm>
          <a:off x="7229475" y="39687"/>
          <a:ext cx="3286125" cy="1971675"/>
        </a:xfrm>
        <a:prstGeom prst="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0" i="0" kern="1200"/>
            <a:t>Strengths: enhanced understanding, focus on marketing, enhanced experience ( Salesforce 2021). </a:t>
          </a:r>
          <a:endParaRPr lang="en-US" sz="2500" kern="1200"/>
        </a:p>
      </dsp:txBody>
      <dsp:txXfrm>
        <a:off x="7229475" y="39687"/>
        <a:ext cx="3286125" cy="1971675"/>
      </dsp:txXfrm>
    </dsp:sp>
    <dsp:sp modelId="{1E4E6B20-9A4E-494B-B04E-D98E16FC5F9D}">
      <dsp:nvSpPr>
        <dsp:cNvPr id="0" name=""/>
        <dsp:cNvSpPr/>
      </dsp:nvSpPr>
      <dsp:spPr>
        <a:xfrm>
          <a:off x="1807368" y="2339975"/>
          <a:ext cx="3286125" cy="1971675"/>
        </a:xfrm>
        <a:prstGeom prst="rect">
          <a:avLst/>
        </a:prstGeom>
        <a:solidFill>
          <a:schemeClr val="accent5">
            <a:hueOff val="-9114112"/>
            <a:satOff val="-620"/>
            <a:lumOff val="147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0" i="0" kern="1200"/>
            <a:t>Weaknesse :privacy issues, unreliable staff usage, data quality issues. </a:t>
          </a:r>
          <a:endParaRPr lang="en-US" sz="2500" kern="1200"/>
        </a:p>
      </dsp:txBody>
      <dsp:txXfrm>
        <a:off x="1807368" y="2339975"/>
        <a:ext cx="3286125" cy="1971675"/>
      </dsp:txXfrm>
    </dsp:sp>
    <dsp:sp modelId="{48764CE1-5A25-C54C-9A6B-103D9051F392}">
      <dsp:nvSpPr>
        <dsp:cNvPr id="0" name=""/>
        <dsp:cNvSpPr/>
      </dsp:nvSpPr>
      <dsp:spPr>
        <a:xfrm>
          <a:off x="5422106" y="2339975"/>
          <a:ext cx="3286125" cy="1971675"/>
        </a:xfrm>
        <a:prstGeom prst="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0" i="0" kern="1200"/>
            <a:t>Most suitable to companies that need a lot of interaction with customers to develop.</a:t>
          </a:r>
          <a:endParaRPr lang="en-US" sz="2500" kern="1200"/>
        </a:p>
      </dsp:txBody>
      <dsp:txXfrm>
        <a:off x="5422106" y="2339975"/>
        <a:ext cx="3286125" cy="197167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62C7C1-705E-8D4C-AD92-EC8BC77FB06C}">
      <dsp:nvSpPr>
        <dsp:cNvPr id="0" name=""/>
        <dsp:cNvSpPr/>
      </dsp:nvSpPr>
      <dsp:spPr>
        <a:xfrm>
          <a:off x="0" y="531"/>
          <a:ext cx="10515600"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BDD74879-05D5-2847-A0E6-89E1AB9DB94A}">
      <dsp:nvSpPr>
        <dsp:cNvPr id="0" name=""/>
        <dsp:cNvSpPr/>
      </dsp:nvSpPr>
      <dsp:spPr>
        <a:xfrm>
          <a:off x="0" y="531"/>
          <a:ext cx="10515600" cy="3107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0" i="0" kern="1200"/>
            <a:t>Amazon (2021) </a:t>
          </a:r>
          <a:r>
            <a:rPr lang="en-GB" sz="1000" b="0" i="1" kern="1200"/>
            <a:t>Annual Report 2021</a:t>
          </a:r>
          <a:r>
            <a:rPr lang="en-GB" sz="1000" b="0" i="0" kern="1200"/>
            <a:t>. Available at: https://www.amazon.com (Accessed: 10 November 2025).</a:t>
          </a:r>
          <a:endParaRPr lang="en-US" sz="1000" kern="1200"/>
        </a:p>
      </dsp:txBody>
      <dsp:txXfrm>
        <a:off x="0" y="531"/>
        <a:ext cx="10515600" cy="310733"/>
      </dsp:txXfrm>
    </dsp:sp>
    <dsp:sp modelId="{2E97166D-ACCC-654D-9258-9CD8ABAC0100}">
      <dsp:nvSpPr>
        <dsp:cNvPr id="0" name=""/>
        <dsp:cNvSpPr/>
      </dsp:nvSpPr>
      <dsp:spPr>
        <a:xfrm>
          <a:off x="0" y="311265"/>
          <a:ext cx="10515600"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01832839-F723-7842-BDA6-4EE237A585F5}">
      <dsp:nvSpPr>
        <dsp:cNvPr id="0" name=""/>
        <dsp:cNvSpPr/>
      </dsp:nvSpPr>
      <dsp:spPr>
        <a:xfrm>
          <a:off x="0" y="311265"/>
          <a:ext cx="10515600" cy="3107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0" i="0" kern="1200"/>
            <a:t>BBC (2020) ‘Artificial intelligence systems show bias in key decisions’, </a:t>
          </a:r>
          <a:r>
            <a:rPr lang="en-GB" sz="1000" b="0" i="1" kern="1200"/>
            <a:t>BBC News</a:t>
          </a:r>
          <a:r>
            <a:rPr lang="en-GB" sz="1000" b="0" i="0" kern="1200"/>
            <a:t>, 25 October. Available at: https://www.bbc.co.uk/news (Accessed: 11 November 2025).</a:t>
          </a:r>
          <a:endParaRPr lang="en-US" sz="1000" kern="1200"/>
        </a:p>
      </dsp:txBody>
      <dsp:txXfrm>
        <a:off x="0" y="311265"/>
        <a:ext cx="10515600" cy="310733"/>
      </dsp:txXfrm>
    </dsp:sp>
    <dsp:sp modelId="{112E7828-7755-E944-8096-479D57C90E8B}">
      <dsp:nvSpPr>
        <dsp:cNvPr id="0" name=""/>
        <dsp:cNvSpPr/>
      </dsp:nvSpPr>
      <dsp:spPr>
        <a:xfrm>
          <a:off x="0" y="621999"/>
          <a:ext cx="10515600"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DE13B5AB-0179-0547-9CE8-7B1E4F341FCC}">
      <dsp:nvSpPr>
        <dsp:cNvPr id="0" name=""/>
        <dsp:cNvSpPr/>
      </dsp:nvSpPr>
      <dsp:spPr>
        <a:xfrm>
          <a:off x="0" y="621999"/>
          <a:ext cx="10515600" cy="3107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0" i="0" kern="1200"/>
            <a:t>Deloitte (2021) </a:t>
          </a:r>
          <a:r>
            <a:rPr lang="en-GB" sz="1000" b="0" i="1" kern="1200"/>
            <a:t>2021 Digital Transformation Survey: Realising Value</a:t>
          </a:r>
          <a:r>
            <a:rPr lang="en-GB" sz="1000" b="0" i="0" kern="1200"/>
            <a:t>. Deloitte Insights. Available at: </a:t>
          </a:r>
          <a:r>
            <a:rPr lang="en-GB" sz="1000" b="0" i="0" kern="1200">
              <a:hlinkClick xmlns:r="http://schemas.openxmlformats.org/officeDocument/2006/relationships" r:id="rId1"/>
            </a:rPr>
            <a:t>https://www2.deloitte.com</a:t>
          </a:r>
          <a:r>
            <a:rPr lang="en-GB" sz="1000" b="0" i="0" kern="1200"/>
            <a:t> (Accessed: 12 November 2025).</a:t>
          </a:r>
          <a:endParaRPr lang="en-US" sz="1000" kern="1200"/>
        </a:p>
      </dsp:txBody>
      <dsp:txXfrm>
        <a:off x="0" y="621999"/>
        <a:ext cx="10515600" cy="310733"/>
      </dsp:txXfrm>
    </dsp:sp>
    <dsp:sp modelId="{66E58D85-B1FA-BD49-AE49-3ED324C98637}">
      <dsp:nvSpPr>
        <dsp:cNvPr id="0" name=""/>
        <dsp:cNvSpPr/>
      </dsp:nvSpPr>
      <dsp:spPr>
        <a:xfrm>
          <a:off x="0" y="932733"/>
          <a:ext cx="10515600"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C03245CA-EE95-FF4E-AE40-ED14567FE1E6}">
      <dsp:nvSpPr>
        <dsp:cNvPr id="0" name=""/>
        <dsp:cNvSpPr/>
      </dsp:nvSpPr>
      <dsp:spPr>
        <a:xfrm>
          <a:off x="0" y="932733"/>
          <a:ext cx="10515600" cy="3107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0" i="0" kern="1200"/>
            <a:t>ENISA (2020) </a:t>
          </a:r>
          <a:r>
            <a:rPr lang="en-GB" sz="1000" b="0" i="1" kern="1200"/>
            <a:t>Threat Landscape Report 2020</a:t>
          </a:r>
          <a:r>
            <a:rPr lang="en-GB" sz="1000" b="0" i="0" kern="1200"/>
            <a:t>. European Union Agency for Cybersecurity. Available at: </a:t>
          </a:r>
          <a:r>
            <a:rPr lang="en-GB" sz="1000" b="0" i="0" kern="1200">
              <a:hlinkClick xmlns:r="http://schemas.openxmlformats.org/officeDocument/2006/relationships" r:id="rId2"/>
            </a:rPr>
            <a:t>https://www.enisa.europa.eu</a:t>
          </a:r>
          <a:r>
            <a:rPr lang="en-GB" sz="1000" b="0" i="0" kern="1200"/>
            <a:t> (Accessed: 13 November 2025).</a:t>
          </a:r>
          <a:endParaRPr lang="en-US" sz="1000" kern="1200"/>
        </a:p>
      </dsp:txBody>
      <dsp:txXfrm>
        <a:off x="0" y="932733"/>
        <a:ext cx="10515600" cy="310733"/>
      </dsp:txXfrm>
    </dsp:sp>
    <dsp:sp modelId="{920B4A69-2EB5-6E4D-A3A4-A6F0B71AA0D5}">
      <dsp:nvSpPr>
        <dsp:cNvPr id="0" name=""/>
        <dsp:cNvSpPr/>
      </dsp:nvSpPr>
      <dsp:spPr>
        <a:xfrm>
          <a:off x="0" y="1243467"/>
          <a:ext cx="10515600"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4A82BD2A-377F-324E-BF30-E3148EEDD713}">
      <dsp:nvSpPr>
        <dsp:cNvPr id="0" name=""/>
        <dsp:cNvSpPr/>
      </dsp:nvSpPr>
      <dsp:spPr>
        <a:xfrm>
          <a:off x="0" y="1243467"/>
          <a:ext cx="10515600" cy="3107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0" i="0" kern="1200"/>
            <a:t>Financial Times (2020) ‘Manufacturers turn to ERP to stabilise supply chains’, </a:t>
          </a:r>
          <a:r>
            <a:rPr lang="en-GB" sz="1000" b="0" i="1" kern="1200"/>
            <a:t>Financial Times</a:t>
          </a:r>
          <a:r>
            <a:rPr lang="en-GB" sz="1000" b="0" i="0" kern="1200"/>
            <a:t>, 14 September. Available at: https://www.ft.com (Accessed: 14 November 2025).</a:t>
          </a:r>
          <a:endParaRPr lang="en-US" sz="1000" kern="1200"/>
        </a:p>
      </dsp:txBody>
      <dsp:txXfrm>
        <a:off x="0" y="1243467"/>
        <a:ext cx="10515600" cy="310733"/>
      </dsp:txXfrm>
    </dsp:sp>
    <dsp:sp modelId="{9CAF09E9-C785-4F4A-A9A1-2F7370E80CBF}">
      <dsp:nvSpPr>
        <dsp:cNvPr id="0" name=""/>
        <dsp:cNvSpPr/>
      </dsp:nvSpPr>
      <dsp:spPr>
        <a:xfrm>
          <a:off x="0" y="1554201"/>
          <a:ext cx="10515600"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392426BB-B466-B342-8974-6A04D9B6DEC7}">
      <dsp:nvSpPr>
        <dsp:cNvPr id="0" name=""/>
        <dsp:cNvSpPr/>
      </dsp:nvSpPr>
      <dsp:spPr>
        <a:xfrm>
          <a:off x="0" y="1554201"/>
          <a:ext cx="10515600" cy="3107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0" i="0" kern="1200"/>
            <a:t>Forbes (2020) ‘Why CRM Remains a Strategic Priority for Companies’, </a:t>
          </a:r>
          <a:r>
            <a:rPr lang="en-GB" sz="1000" b="0" i="1" kern="1200"/>
            <a:t>Forbes</a:t>
          </a:r>
          <a:r>
            <a:rPr lang="en-GB" sz="1000" b="0" i="0" kern="1200"/>
            <a:t>, 12 June. Available at: </a:t>
          </a:r>
          <a:r>
            <a:rPr lang="en-GB" sz="1000" b="0" i="0" kern="1200">
              <a:hlinkClick xmlns:r="http://schemas.openxmlformats.org/officeDocument/2006/relationships" r:id="rId3"/>
            </a:rPr>
            <a:t>https://www.forbes.com</a:t>
          </a:r>
          <a:r>
            <a:rPr lang="en-GB" sz="1000" b="0" i="0" kern="1200"/>
            <a:t> (Accessed: 15 November 2025).</a:t>
          </a:r>
          <a:endParaRPr lang="en-US" sz="1000" kern="1200"/>
        </a:p>
      </dsp:txBody>
      <dsp:txXfrm>
        <a:off x="0" y="1554201"/>
        <a:ext cx="10515600" cy="310733"/>
      </dsp:txXfrm>
    </dsp:sp>
    <dsp:sp modelId="{5FFB7377-5D89-7143-8AB2-2FEFDDA91196}">
      <dsp:nvSpPr>
        <dsp:cNvPr id="0" name=""/>
        <dsp:cNvSpPr/>
      </dsp:nvSpPr>
      <dsp:spPr>
        <a:xfrm>
          <a:off x="0" y="1864935"/>
          <a:ext cx="10515600"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34AFF436-9E6E-A248-86B4-2EBAAE5FB57E}">
      <dsp:nvSpPr>
        <dsp:cNvPr id="0" name=""/>
        <dsp:cNvSpPr/>
      </dsp:nvSpPr>
      <dsp:spPr>
        <a:xfrm>
          <a:off x="0" y="1864935"/>
          <a:ext cx="10515600" cy="3107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0" i="0" kern="1200"/>
            <a:t>Forbes (2021) ‘How Amazon Uses Personalisation Technology To Drive Sales’, </a:t>
          </a:r>
          <a:r>
            <a:rPr lang="en-GB" sz="1000" b="0" i="1" kern="1200"/>
            <a:t>Forbes</a:t>
          </a:r>
          <a:r>
            <a:rPr lang="en-GB" sz="1000" b="0" i="0" kern="1200"/>
            <a:t>, 3 February. Available at: </a:t>
          </a:r>
          <a:r>
            <a:rPr lang="en-GB" sz="1000" b="0" i="0" kern="1200">
              <a:hlinkClick xmlns:r="http://schemas.openxmlformats.org/officeDocument/2006/relationships" r:id="rId3"/>
            </a:rPr>
            <a:t>https://www.forbes.com</a:t>
          </a:r>
          <a:r>
            <a:rPr lang="en-GB" sz="1000" b="0" i="0" kern="1200"/>
            <a:t> (Accessed: 16 November 2025).</a:t>
          </a:r>
          <a:endParaRPr lang="en-US" sz="1000" kern="1200"/>
        </a:p>
      </dsp:txBody>
      <dsp:txXfrm>
        <a:off x="0" y="1864935"/>
        <a:ext cx="10515600" cy="310733"/>
      </dsp:txXfrm>
    </dsp:sp>
    <dsp:sp modelId="{57C04005-1462-D340-955A-355669BCA4CB}">
      <dsp:nvSpPr>
        <dsp:cNvPr id="0" name=""/>
        <dsp:cNvSpPr/>
      </dsp:nvSpPr>
      <dsp:spPr>
        <a:xfrm>
          <a:off x="0" y="2175669"/>
          <a:ext cx="10515600"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A75C68FC-E054-5044-AF24-38900874C997}">
      <dsp:nvSpPr>
        <dsp:cNvPr id="0" name=""/>
        <dsp:cNvSpPr/>
      </dsp:nvSpPr>
      <dsp:spPr>
        <a:xfrm>
          <a:off x="0" y="2175669"/>
          <a:ext cx="10515600" cy="3107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0" i="0" kern="1200"/>
            <a:t>HBR (2019) ‘The Real Impact of ERP on Business Performance’, </a:t>
          </a:r>
          <a:r>
            <a:rPr lang="en-GB" sz="1000" b="0" i="1" kern="1200"/>
            <a:t>Harvard Business Review</a:t>
          </a:r>
          <a:r>
            <a:rPr lang="en-GB" sz="1000" b="0" i="0" kern="1200"/>
            <a:t>, 8 July. Available at: https://hbr.org (Accessed: 17 November 2025).</a:t>
          </a:r>
          <a:endParaRPr lang="en-US" sz="1000" kern="1200"/>
        </a:p>
      </dsp:txBody>
      <dsp:txXfrm>
        <a:off x="0" y="2175669"/>
        <a:ext cx="10515600" cy="310733"/>
      </dsp:txXfrm>
    </dsp:sp>
    <dsp:sp modelId="{17AD1863-ECD5-4544-8A5D-E114CADFCFC0}">
      <dsp:nvSpPr>
        <dsp:cNvPr id="0" name=""/>
        <dsp:cNvSpPr/>
      </dsp:nvSpPr>
      <dsp:spPr>
        <a:xfrm>
          <a:off x="0" y="2486402"/>
          <a:ext cx="10515600"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0671DC0E-618E-2A4A-89AE-FB852AB0A818}">
      <dsp:nvSpPr>
        <dsp:cNvPr id="0" name=""/>
        <dsp:cNvSpPr/>
      </dsp:nvSpPr>
      <dsp:spPr>
        <a:xfrm>
          <a:off x="0" y="2486402"/>
          <a:ext cx="10515600" cy="3107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0" i="0" kern="1200"/>
            <a:t>Information Commissioner’s Office (ICO) (2021) </a:t>
          </a:r>
          <a:r>
            <a:rPr lang="en-GB" sz="1000" b="0" i="1" kern="1200"/>
            <a:t>Guide to Data Protection</a:t>
          </a:r>
          <a:r>
            <a:rPr lang="en-GB" sz="1000" b="0" i="0" kern="1200"/>
            <a:t>. Available at: </a:t>
          </a:r>
          <a:r>
            <a:rPr lang="en-GB" sz="1000" b="0" i="0" kern="1200">
              <a:hlinkClick xmlns:r="http://schemas.openxmlformats.org/officeDocument/2006/relationships" r:id="rId4"/>
            </a:rPr>
            <a:t>https://ico.org.uk</a:t>
          </a:r>
          <a:r>
            <a:rPr lang="en-GB" sz="1000" b="0" i="0" kern="1200"/>
            <a:t> (Accessed: 18 November 2025).</a:t>
          </a:r>
          <a:endParaRPr lang="en-US" sz="1000" kern="1200"/>
        </a:p>
      </dsp:txBody>
      <dsp:txXfrm>
        <a:off x="0" y="2486402"/>
        <a:ext cx="10515600" cy="310733"/>
      </dsp:txXfrm>
    </dsp:sp>
    <dsp:sp modelId="{B01378E8-3A61-7A41-A5F3-58D259944B78}">
      <dsp:nvSpPr>
        <dsp:cNvPr id="0" name=""/>
        <dsp:cNvSpPr/>
      </dsp:nvSpPr>
      <dsp:spPr>
        <a:xfrm>
          <a:off x="0" y="2797136"/>
          <a:ext cx="10515600"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051DA6E6-20B3-BD4A-9211-82BE498AA752}">
      <dsp:nvSpPr>
        <dsp:cNvPr id="0" name=""/>
        <dsp:cNvSpPr/>
      </dsp:nvSpPr>
      <dsp:spPr>
        <a:xfrm>
          <a:off x="0" y="2797136"/>
          <a:ext cx="10515600" cy="3107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0" i="0" kern="1200"/>
            <a:t>Laudon, K. and Laudon, J. (2020) </a:t>
          </a:r>
          <a:r>
            <a:rPr lang="en-GB" sz="1000" b="0" i="1" kern="1200"/>
            <a:t>Management Information Systems: Managing the Digital Firm</a:t>
          </a:r>
          <a:r>
            <a:rPr lang="en-GB" sz="1000" b="0" i="0" kern="1200"/>
            <a:t>. 16th edn. Harlow: Pearson.</a:t>
          </a:r>
          <a:endParaRPr lang="en-US" sz="1000" kern="1200"/>
        </a:p>
      </dsp:txBody>
      <dsp:txXfrm>
        <a:off x="0" y="2797136"/>
        <a:ext cx="10515600" cy="310733"/>
      </dsp:txXfrm>
    </dsp:sp>
    <dsp:sp modelId="{0AA59556-49FC-294B-92C3-D33B669E597C}">
      <dsp:nvSpPr>
        <dsp:cNvPr id="0" name=""/>
        <dsp:cNvSpPr/>
      </dsp:nvSpPr>
      <dsp:spPr>
        <a:xfrm>
          <a:off x="0" y="3107870"/>
          <a:ext cx="10515600"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D6654F15-BA58-354D-A77C-6D6838BFD290}">
      <dsp:nvSpPr>
        <dsp:cNvPr id="0" name=""/>
        <dsp:cNvSpPr/>
      </dsp:nvSpPr>
      <dsp:spPr>
        <a:xfrm>
          <a:off x="0" y="3107870"/>
          <a:ext cx="10515600" cy="3107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0" i="0" kern="1200"/>
            <a:t>OECD (2021) </a:t>
          </a:r>
          <a:r>
            <a:rPr lang="en-GB" sz="1000" b="0" i="1" kern="1200"/>
            <a:t>Digital Transformation in Business and Industry 2021 Report</a:t>
          </a:r>
          <a:r>
            <a:rPr lang="en-GB" sz="1000" b="0" i="0" kern="1200"/>
            <a:t>. Available at: </a:t>
          </a:r>
          <a:r>
            <a:rPr lang="en-GB" sz="1000" b="0" i="0" kern="1200">
              <a:hlinkClick xmlns:r="http://schemas.openxmlformats.org/officeDocument/2006/relationships" r:id="rId5"/>
            </a:rPr>
            <a:t>https://www.oecd.org</a:t>
          </a:r>
          <a:r>
            <a:rPr lang="en-GB" sz="1000" b="0" i="0" kern="1200"/>
            <a:t>(Accessed: 19 November 2025).</a:t>
          </a:r>
          <a:endParaRPr lang="en-US" sz="1000" kern="1200"/>
        </a:p>
      </dsp:txBody>
      <dsp:txXfrm>
        <a:off x="0" y="3107870"/>
        <a:ext cx="10515600" cy="310733"/>
      </dsp:txXfrm>
    </dsp:sp>
    <dsp:sp modelId="{0131ACAF-DB89-5B44-9C35-D0904F28E50F}">
      <dsp:nvSpPr>
        <dsp:cNvPr id="0" name=""/>
        <dsp:cNvSpPr/>
      </dsp:nvSpPr>
      <dsp:spPr>
        <a:xfrm>
          <a:off x="0" y="3418604"/>
          <a:ext cx="10515600"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21A7C4F6-3D33-6642-984E-A77E07C5E03C}">
      <dsp:nvSpPr>
        <dsp:cNvPr id="0" name=""/>
        <dsp:cNvSpPr/>
      </dsp:nvSpPr>
      <dsp:spPr>
        <a:xfrm>
          <a:off x="0" y="3418604"/>
          <a:ext cx="10515600" cy="3107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0" i="0" kern="1200"/>
            <a:t>PwC (2020) </a:t>
          </a:r>
          <a:r>
            <a:rPr lang="en-GB" sz="1000" b="0" i="1" kern="1200"/>
            <a:t>Experience Is Everything: Customer Experience Report</a:t>
          </a:r>
          <a:r>
            <a:rPr lang="en-GB" sz="1000" b="0" i="0" kern="1200"/>
            <a:t>. Available at: </a:t>
          </a:r>
          <a:r>
            <a:rPr lang="en-GB" sz="1000" b="0" i="0" kern="1200">
              <a:hlinkClick xmlns:r="http://schemas.openxmlformats.org/officeDocument/2006/relationships" r:id="rId6"/>
            </a:rPr>
            <a:t>https://www.pwc.com</a:t>
          </a:r>
          <a:r>
            <a:rPr lang="en-GB" sz="1000" b="0" i="0" kern="1200"/>
            <a:t> (Accessed: 20 November 2025).</a:t>
          </a:r>
          <a:endParaRPr lang="en-US" sz="1000" kern="1200"/>
        </a:p>
      </dsp:txBody>
      <dsp:txXfrm>
        <a:off x="0" y="3418604"/>
        <a:ext cx="10515600" cy="310733"/>
      </dsp:txXfrm>
    </dsp:sp>
    <dsp:sp modelId="{113D02A2-4CD9-E347-99BC-8564C635AF6A}">
      <dsp:nvSpPr>
        <dsp:cNvPr id="0" name=""/>
        <dsp:cNvSpPr/>
      </dsp:nvSpPr>
      <dsp:spPr>
        <a:xfrm>
          <a:off x="0" y="3729338"/>
          <a:ext cx="10515600"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97CFCC29-2B2B-3240-BEF2-E1C5285A7E50}">
      <dsp:nvSpPr>
        <dsp:cNvPr id="0" name=""/>
        <dsp:cNvSpPr/>
      </dsp:nvSpPr>
      <dsp:spPr>
        <a:xfrm>
          <a:off x="0" y="3729338"/>
          <a:ext cx="10515600" cy="3107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0" i="0" kern="1200"/>
            <a:t>Salesforce (2021) </a:t>
          </a:r>
          <a:r>
            <a:rPr lang="en-GB" sz="1000" b="0" i="1" kern="1200"/>
            <a:t>State of the Connected Customer Report</a:t>
          </a:r>
          <a:r>
            <a:rPr lang="en-GB" sz="1000" b="0" i="0" kern="1200"/>
            <a:t>. Available at: </a:t>
          </a:r>
          <a:r>
            <a:rPr lang="en-GB" sz="1000" b="0" i="0" kern="1200">
              <a:hlinkClick xmlns:r="http://schemas.openxmlformats.org/officeDocument/2006/relationships" r:id="rId7"/>
            </a:rPr>
            <a:t>https://www.salesforce.com</a:t>
          </a:r>
          <a:r>
            <a:rPr lang="en-GB" sz="1000" b="0" i="0" kern="1200"/>
            <a:t> (Accessed: 10 November 2025).</a:t>
          </a:r>
          <a:endParaRPr lang="en-US" sz="1000" kern="1200"/>
        </a:p>
      </dsp:txBody>
      <dsp:txXfrm>
        <a:off x="0" y="3729338"/>
        <a:ext cx="10515600" cy="310733"/>
      </dsp:txXfrm>
    </dsp:sp>
    <dsp:sp modelId="{E52AFA04-C2FF-ED40-9A0D-2BE0B50B56D5}">
      <dsp:nvSpPr>
        <dsp:cNvPr id="0" name=""/>
        <dsp:cNvSpPr/>
      </dsp:nvSpPr>
      <dsp:spPr>
        <a:xfrm>
          <a:off x="0" y="4040072"/>
          <a:ext cx="10515600"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506AACC0-65FF-7242-B540-05A8F06BDB3E}">
      <dsp:nvSpPr>
        <dsp:cNvPr id="0" name=""/>
        <dsp:cNvSpPr/>
      </dsp:nvSpPr>
      <dsp:spPr>
        <a:xfrm>
          <a:off x="0" y="4040072"/>
          <a:ext cx="10515600" cy="3107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0" i="0" kern="1200"/>
            <a:t>Stair, R. and Reynolds, G. (2022) </a:t>
          </a:r>
          <a:r>
            <a:rPr lang="en-GB" sz="1000" b="0" i="1" kern="1200"/>
            <a:t>Principles of Information Systems</a:t>
          </a:r>
          <a:r>
            <a:rPr lang="en-GB" sz="1000" b="0" i="0" kern="1200"/>
            <a:t>. 14th edn. Boston: Cengage Learning.</a:t>
          </a:r>
          <a:endParaRPr lang="en-US" sz="1000" kern="1200"/>
        </a:p>
      </dsp:txBody>
      <dsp:txXfrm>
        <a:off x="0" y="4040072"/>
        <a:ext cx="10515600" cy="310733"/>
      </dsp:txXfrm>
    </dsp:sp>
  </dsp:spTree>
</dsp:drawing>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B297002-86BA-EB4C-B2E5-B3BCE5905954}" type="datetimeFigureOut">
              <a:rPr lang="en-GB" smtClean="0"/>
              <a:t>26/11/2025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B59F89-04DF-9D49-987B-0DE401A3FD2D}" type="slidenum">
              <a:rPr lang="en-GB" smtClean="0"/>
              <a:t>‹#›</a:t>
            </a:fld>
            <a:endParaRPr lang="en-GB"/>
          </a:p>
        </p:txBody>
      </p:sp>
    </p:spTree>
    <p:extLst>
      <p:ext uri="{BB962C8B-B14F-4D97-AF65-F5344CB8AC3E}">
        <p14:creationId xmlns:p14="http://schemas.microsoft.com/office/powerpoint/2010/main" val="10196751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Information systems involve the coming together of technology, people and processes to reinforce the manner in which organisations operate, communicate, and make decisions. Technically speaking, an information system is a compilation of hardware, software, data, networks and individuals who engage with these elements (Laudon and Laudon 2020). Nevertheless, the business view is not any less important. Information systems assist organisations to perform routine tasks with more efficiency, facilitate planning, make the decision making process quicker and establish more efficient communication flow between departments (Stair and Reynolds 2022). The role of information systems has increased in recent years with digital transformation becoming one of the aspects of organisational strategy. Technology is essential in many organisations to keep up with the pace of change in the markets and stay competitive (OECD 2021). Due to this fact, the selection of the appropriate type of information system is essential in the case of achieving good performance and long-term development. One would benefit by knowing the fundamental meaning of information systems as it would aid in our further discussion of the comparison of MIS, ERP and CRM.</a:t>
            </a:r>
            <a:endParaRPr lang="en-GB" dirty="0"/>
          </a:p>
        </p:txBody>
      </p:sp>
      <p:sp>
        <p:nvSpPr>
          <p:cNvPr id="4" name="Slide Number Placeholder 3"/>
          <p:cNvSpPr>
            <a:spLocks noGrp="1"/>
          </p:cNvSpPr>
          <p:nvPr>
            <p:ph type="sldNum" sz="quarter" idx="5"/>
          </p:nvPr>
        </p:nvSpPr>
        <p:spPr/>
        <p:txBody>
          <a:bodyPr/>
          <a:lstStyle/>
          <a:p>
            <a:fld id="{32B59F89-04DF-9D49-987B-0DE401A3FD2D}" type="slidenum">
              <a:rPr lang="en-GB" smtClean="0"/>
              <a:t>2</a:t>
            </a:fld>
            <a:endParaRPr lang="en-GB"/>
          </a:p>
        </p:txBody>
      </p:sp>
    </p:spTree>
    <p:extLst>
      <p:ext uri="{BB962C8B-B14F-4D97-AF65-F5344CB8AC3E}">
        <p14:creationId xmlns:p14="http://schemas.microsoft.com/office/powerpoint/2010/main" val="7702084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 information systems have been a necessity to organisations as they enhance accuracy, speed and reliability of </a:t>
            </a:r>
            <a:r>
              <a:rPr lang="en-GB" sz="1200" b="0" i="0" u="none" strike="noStrike" kern="1200" dirty="0" err="1">
                <a:solidFill>
                  <a:schemeClr val="tx1"/>
                </a:solidFill>
                <a:effectLst/>
                <a:latin typeface="+mn-lt"/>
                <a:ea typeface="+mn-ea"/>
                <a:cs typeface="+mn-cs"/>
              </a:rPr>
              <a:t>business.Efficiency</a:t>
            </a:r>
            <a:r>
              <a:rPr lang="en-GB" sz="1200" b="0" i="0" u="none" strike="noStrike" kern="1200" dirty="0">
                <a:solidFill>
                  <a:schemeClr val="tx1"/>
                </a:solidFill>
                <a:effectLst/>
                <a:latin typeface="+mn-lt"/>
                <a:ea typeface="+mn-ea"/>
                <a:cs typeface="+mn-cs"/>
              </a:rPr>
              <a:t> is one of the best advantages. With automated routine tasks, employees will have an opportunity to work on more valuable activities, and the processes will run more efficiently (Laudon and Laudon 2020). Decision making is also information systems based as they provide timely and valid data that can be utilized by managers to determine trends, performance and respond swiftly to issues (Stair and Reynolds 2022). The expectations of customers have evolved over the last few years, and most organisations operate digital frameworks that provide customers with quicker and more individualised service which has been associated with increased customer loyalty (PwC 2020). Lastly, organisations can remain competitive with the aid of information systems that promote innovation and digital transformation plans that have become the norm in most industries (Deloitte 2021).These arguments underscore the reason why the organisation in our case should modernise its systems.</a:t>
            </a:r>
            <a:endParaRPr lang="en-GB" dirty="0"/>
          </a:p>
        </p:txBody>
      </p:sp>
      <p:sp>
        <p:nvSpPr>
          <p:cNvPr id="4" name="Slide Number Placeholder 3"/>
          <p:cNvSpPr>
            <a:spLocks noGrp="1"/>
          </p:cNvSpPr>
          <p:nvPr>
            <p:ph type="sldNum" sz="quarter" idx="5"/>
          </p:nvPr>
        </p:nvSpPr>
        <p:spPr/>
        <p:txBody>
          <a:bodyPr/>
          <a:lstStyle/>
          <a:p>
            <a:fld id="{32B59F89-04DF-9D49-987B-0DE401A3FD2D}" type="slidenum">
              <a:rPr lang="en-GB" smtClean="0"/>
              <a:t>3</a:t>
            </a:fld>
            <a:endParaRPr lang="en-GB"/>
          </a:p>
        </p:txBody>
      </p:sp>
    </p:spTree>
    <p:extLst>
      <p:ext uri="{BB962C8B-B14F-4D97-AF65-F5344CB8AC3E}">
        <p14:creationId xmlns:p14="http://schemas.microsoft.com/office/powerpoint/2010/main" val="17706696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In this presentation we are going to dwell on three major categories of information systems that reflect various organisational requirements: MIS, ERP as well as CRM. The roles of each of the systems are different. MIS or Management Information Systems are explanations of the data of organisations into a regular report format that assists the managers. ERP, or Enterprise Resource Planning systems are those that combine a number of fundamental functions, which include finance, operations and HR into one platform. This assimilation aids the entire organisation to work on a regular basis. Customer Relationship Management systems or CRM are created to control customer contacts, assist sales teams and enhance the quality of services provided. These three systems provide us the opportunity to satisfy the internal and external information requirements. They are also the most widely used systems by organisations that aim at modernising operations. It would be important to understand their differences and strengths in order to determine which one would suit better in the scenario business. The following slides discuss each of the systems.</a:t>
            </a:r>
            <a:endParaRPr lang="en-GB" dirty="0"/>
          </a:p>
        </p:txBody>
      </p:sp>
      <p:sp>
        <p:nvSpPr>
          <p:cNvPr id="4" name="Slide Number Placeholder 3"/>
          <p:cNvSpPr>
            <a:spLocks noGrp="1"/>
          </p:cNvSpPr>
          <p:nvPr>
            <p:ph type="sldNum" sz="quarter" idx="5"/>
          </p:nvPr>
        </p:nvSpPr>
        <p:spPr/>
        <p:txBody>
          <a:bodyPr/>
          <a:lstStyle/>
          <a:p>
            <a:fld id="{32B59F89-04DF-9D49-987B-0DE401A3FD2D}" type="slidenum">
              <a:rPr lang="en-GB" smtClean="0"/>
              <a:t>4</a:t>
            </a:fld>
            <a:endParaRPr lang="en-GB"/>
          </a:p>
        </p:txBody>
      </p:sp>
    </p:spTree>
    <p:extLst>
      <p:ext uri="{BB962C8B-B14F-4D97-AF65-F5344CB8AC3E}">
        <p14:creationId xmlns:p14="http://schemas.microsoft.com/office/powerpoint/2010/main" val="31661126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Management Information Systems can be noted as significant as it generates organised and standardised reports summarising operational and financial information to managers (Laudon and Laudon 2020). MIS enables organisations to monitor performance, trends and plan in a better way. Consistency is another strength of MIS: the information is produced in a standard format and therefore it is easy to comprehend the reports created by MIS by the managers. MIS is another tool that facilitates planning and monitoring activities due to the fact the information is well organised. However, MIS has limitations. It also works intensively with prepared reports, which implies that it might not respond very fast to any changes or abnormal conditions (Stair and Reynolds 2022). MIS is also likely to have a historical use of data as opposed to real time data. This is why MIS is best applied in organisations that require structured information as opposed to very flexible or integrated data. The knowledge of these strengths and weaknesses assists us in comparing MIS to such systems as ERP and CRM in the following slides.</a:t>
            </a:r>
            <a:endParaRPr lang="en-GB" dirty="0"/>
          </a:p>
        </p:txBody>
      </p:sp>
      <p:sp>
        <p:nvSpPr>
          <p:cNvPr id="4" name="Slide Number Placeholder 3"/>
          <p:cNvSpPr>
            <a:spLocks noGrp="1"/>
          </p:cNvSpPr>
          <p:nvPr>
            <p:ph type="sldNum" sz="quarter" idx="5"/>
          </p:nvPr>
        </p:nvSpPr>
        <p:spPr/>
        <p:txBody>
          <a:bodyPr/>
          <a:lstStyle/>
          <a:p>
            <a:fld id="{32B59F89-04DF-9D49-987B-0DE401A3FD2D}" type="slidenum">
              <a:rPr lang="en-GB" smtClean="0"/>
              <a:t>5</a:t>
            </a:fld>
            <a:endParaRPr lang="en-GB"/>
          </a:p>
        </p:txBody>
      </p:sp>
    </p:spTree>
    <p:extLst>
      <p:ext uri="{BB962C8B-B14F-4D97-AF65-F5344CB8AC3E}">
        <p14:creationId xmlns:p14="http://schemas.microsoft.com/office/powerpoint/2010/main" val="9215047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Enterprise Resource Planning systems can bring together the main business operations onto a single system, and with this, organisations gain a clear and precise understanding of their operations. ERP links the financial, HR, manufacturing, supply chain and sales areas thereby minimizing duplication and enhancing coordination (HBR 2019). Real-time information is also one of the key advantages of ERP. The updated data provided to managers across departments allows the managers to make faster and more informed decisions (Deloitte 2021). ERP also provides standardisation which implies that processes within the organisation are performed by the same rules and data formats. Nevertheless, ERP systems are costly to install and would need a lot of training to the staff. They are also associated with change management that requires careful attention since workers may have to modify the way of working. In spite of these obstacles, ERP systems bring long term benefits to organisations that desire to grow to enhance coordination and operational efficiencies. This predisposes ERP as a robust choice of the business in our case.</a:t>
            </a:r>
            <a:endParaRPr lang="en-GB" dirty="0"/>
          </a:p>
        </p:txBody>
      </p:sp>
      <p:sp>
        <p:nvSpPr>
          <p:cNvPr id="4" name="Slide Number Placeholder 3"/>
          <p:cNvSpPr>
            <a:spLocks noGrp="1"/>
          </p:cNvSpPr>
          <p:nvPr>
            <p:ph type="sldNum" sz="quarter" idx="5"/>
          </p:nvPr>
        </p:nvSpPr>
        <p:spPr/>
        <p:txBody>
          <a:bodyPr/>
          <a:lstStyle/>
          <a:p>
            <a:fld id="{32B59F89-04DF-9D49-987B-0DE401A3FD2D}" type="slidenum">
              <a:rPr lang="en-GB" smtClean="0"/>
              <a:t>6</a:t>
            </a:fld>
            <a:endParaRPr lang="en-GB"/>
          </a:p>
        </p:txBody>
      </p:sp>
    </p:spTree>
    <p:extLst>
      <p:ext uri="{BB962C8B-B14F-4D97-AF65-F5344CB8AC3E}">
        <p14:creationId xmlns:p14="http://schemas.microsoft.com/office/powerpoint/2010/main" val="11902249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 Customer Relationship Management systems assist organisations in controlling the interactions of the customers, monitoring the communication history and assisting the sales and service units. CRM systems can be used to personalise communication and enhance quality of relationship using customer data (Forbes 2020). They can also assist organisations to determine the sales opportunities, enhance level of customer satisfaction and customer retention. The possibility to conduct more relevant experiences based on customer insights is one of the CRM strengths, which becomes a crucial competitive aspect in competitive markets ( Salesforce 2021). Nevertheless, CRM systems are also problematic. They depend on how the data keyed by the staff is and therefore errors or irregularities may influence performance. There is also a problem of privacy as CRM is associated with gathering and saving personal data. There are strict guidelines on data protection and consent that an organisation should adhere to. CRM is best suited to firms that are highly dependent on customer interactions, marketing and long-term relations. It is a good system that should be utilized in a wise way to preserve trust.</a:t>
            </a:r>
            <a:endParaRPr lang="en-GB" dirty="0"/>
          </a:p>
        </p:txBody>
      </p:sp>
      <p:sp>
        <p:nvSpPr>
          <p:cNvPr id="4" name="Slide Number Placeholder 3"/>
          <p:cNvSpPr>
            <a:spLocks noGrp="1"/>
          </p:cNvSpPr>
          <p:nvPr>
            <p:ph type="sldNum" sz="quarter" idx="5"/>
          </p:nvPr>
        </p:nvSpPr>
        <p:spPr/>
        <p:txBody>
          <a:bodyPr/>
          <a:lstStyle/>
          <a:p>
            <a:fld id="{32B59F89-04DF-9D49-987B-0DE401A3FD2D}" type="slidenum">
              <a:rPr lang="en-GB" smtClean="0"/>
              <a:t>7</a:t>
            </a:fld>
            <a:endParaRPr lang="en-GB"/>
          </a:p>
        </p:txBody>
      </p:sp>
    </p:spTree>
    <p:extLst>
      <p:ext uri="{BB962C8B-B14F-4D97-AF65-F5344CB8AC3E}">
        <p14:creationId xmlns:p14="http://schemas.microsoft.com/office/powerpoint/2010/main" val="21034756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 given slide is an overview of the main distinctions between MIS, ERP and CRM in order to pinpoint their advantages and drawbacks. MIS assists in the planning of managers using systematic reports, but it is not flexible as it is based on pre-coded forms. ERP is the most integrated system since it aims at covering the entire organisation but is also costly to invest and needs effective change management (HBR 2020). CRM is a business strategy that targets customer relations and one-on-one communication, where it is of good value to the sales and service teams and it is also associated with privacy issues. Comparing the two systems, it is apparent that the ERP offers the greatest benefit to an organisation especially to those who want to achieve operational efficiency and a uniformity in their data. CRM is also more focused yet is very useful in customer-oriented </a:t>
            </a:r>
            <a:r>
              <a:rPr lang="en-GB" sz="1200" b="0" i="0" u="none" strike="noStrike" kern="1200" dirty="0" err="1">
                <a:solidFill>
                  <a:schemeClr val="tx1"/>
                </a:solidFill>
                <a:effectLst/>
                <a:latin typeface="+mn-lt"/>
                <a:ea typeface="+mn-ea"/>
                <a:cs typeface="+mn-cs"/>
              </a:rPr>
              <a:t>industries.MIS</a:t>
            </a:r>
            <a:r>
              <a:rPr lang="en-GB" sz="1200" b="0" i="0" u="none" strike="noStrike" kern="1200" dirty="0">
                <a:solidFill>
                  <a:schemeClr val="tx1"/>
                </a:solidFill>
                <a:effectLst/>
                <a:latin typeface="+mn-lt"/>
                <a:ea typeface="+mn-ea"/>
                <a:cs typeface="+mn-cs"/>
              </a:rPr>
              <a:t> is still applicable to structured reporting but has some limitations when it comes to the more complicated information requirements. This comparison demonstrates the reasons that the choice of the appropriate system is tied to the priorities and long-term objectives of the organisation.</a:t>
            </a:r>
            <a:endParaRPr lang="en-GB" dirty="0"/>
          </a:p>
        </p:txBody>
      </p:sp>
      <p:sp>
        <p:nvSpPr>
          <p:cNvPr id="4" name="Slide Number Placeholder 3"/>
          <p:cNvSpPr>
            <a:spLocks noGrp="1"/>
          </p:cNvSpPr>
          <p:nvPr>
            <p:ph type="sldNum" sz="quarter" idx="5"/>
          </p:nvPr>
        </p:nvSpPr>
        <p:spPr/>
        <p:txBody>
          <a:bodyPr/>
          <a:lstStyle/>
          <a:p>
            <a:fld id="{32B59F89-04DF-9D49-987B-0DE401A3FD2D}" type="slidenum">
              <a:rPr lang="en-GB" smtClean="0"/>
              <a:t>8</a:t>
            </a:fld>
            <a:endParaRPr lang="en-GB"/>
          </a:p>
        </p:txBody>
      </p:sp>
    </p:spTree>
    <p:extLst>
      <p:ext uri="{BB962C8B-B14F-4D97-AF65-F5344CB8AC3E}">
        <p14:creationId xmlns:p14="http://schemas.microsoft.com/office/powerpoint/2010/main" val="34088445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 process of choosing and using information systems involves ethical issues. Companies should make sure that data about customers and employees is gathered and applied according to the law and regulations regarding privacy and consent (ICO 2021).Another important issue is cybersecurity since any data breach might lead to severe financial and reputational losses (ENISA 2020). With the increased number of systems that rely on AI to make decisions, the likelihood of bias increases, and AI systems can deliver unfair results unintentionally (BBC 2020). There must be transparency particularly in the monitoring of employees as too much monitoring or not transparent enough will lead to less trust. The organisations can solve these problems by employing powerful access controls, conducting frequently, training employees on handling data, and implementing explicit governance principles. Ethical considerations cannot be an exception. They need to be incorporated in the design and implementation of systems such as MIS, ERP and CRM to safeguard trust and engage in responsible use of technology.</a:t>
            </a:r>
            <a:endParaRPr lang="en-GB" dirty="0"/>
          </a:p>
        </p:txBody>
      </p:sp>
      <p:sp>
        <p:nvSpPr>
          <p:cNvPr id="4" name="Slide Number Placeholder 3"/>
          <p:cNvSpPr>
            <a:spLocks noGrp="1"/>
          </p:cNvSpPr>
          <p:nvPr>
            <p:ph type="sldNum" sz="quarter" idx="5"/>
          </p:nvPr>
        </p:nvSpPr>
        <p:spPr/>
        <p:txBody>
          <a:bodyPr/>
          <a:lstStyle/>
          <a:p>
            <a:fld id="{32B59F89-04DF-9D49-987B-0DE401A3FD2D}" type="slidenum">
              <a:rPr lang="en-GB" smtClean="0"/>
              <a:t>9</a:t>
            </a:fld>
            <a:endParaRPr lang="en-GB"/>
          </a:p>
        </p:txBody>
      </p:sp>
    </p:spTree>
    <p:extLst>
      <p:ext uri="{BB962C8B-B14F-4D97-AF65-F5344CB8AC3E}">
        <p14:creationId xmlns:p14="http://schemas.microsoft.com/office/powerpoint/2010/main" val="25692931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 case of Amazon is a good example of how CRM systems may help with customer engagement on the large scale. CRM-based personalisation tools help the company to suggest products to customers according to their browsing and purchasing behaviour (Forbes 2021). This assists Amazon to handle massive transactions with clients and enhances sales and retention. The system examines the trends to provide appropriate recommendations, which enhances the customer experience and makes shopping experience quicker and easier. Nevertheless, this method also has its ethical issues since it necessitates gathering numerous customer data and monitoring of online behaviour. Amazon has been criticized over the level of its data collection operations. The moral of the story in this case study is that CRM could be very effective in enhancing engagement and sales however organisations should handle data with caution, communicate effectively with customers and make sure that data is applied </a:t>
            </a:r>
            <a:r>
              <a:rPr lang="en-GB" sz="1200" b="0" i="0" u="none" strike="noStrike" kern="1200" dirty="0" err="1">
                <a:solidFill>
                  <a:schemeClr val="tx1"/>
                </a:solidFill>
                <a:effectLst/>
                <a:latin typeface="+mn-lt"/>
                <a:ea typeface="+mn-ea"/>
                <a:cs typeface="+mn-cs"/>
              </a:rPr>
              <a:t>responsibly.Enhanced</a:t>
            </a:r>
            <a:r>
              <a:rPr lang="en-GB" sz="1200" b="0" i="0" u="none" strike="noStrike" kern="1200" dirty="0">
                <a:solidFill>
                  <a:schemeClr val="tx1"/>
                </a:solidFill>
                <a:effectLst/>
                <a:latin typeface="+mn-lt"/>
                <a:ea typeface="+mn-ea"/>
                <a:cs typeface="+mn-cs"/>
              </a:rPr>
              <a:t> privacy settings are required in this degree of CRM use.</a:t>
            </a:r>
            <a:endParaRPr lang="en-GB" dirty="0"/>
          </a:p>
        </p:txBody>
      </p:sp>
      <p:sp>
        <p:nvSpPr>
          <p:cNvPr id="4" name="Slide Number Placeholder 3"/>
          <p:cNvSpPr>
            <a:spLocks noGrp="1"/>
          </p:cNvSpPr>
          <p:nvPr>
            <p:ph type="sldNum" sz="quarter" idx="5"/>
          </p:nvPr>
        </p:nvSpPr>
        <p:spPr/>
        <p:txBody>
          <a:bodyPr/>
          <a:lstStyle/>
          <a:p>
            <a:fld id="{32B59F89-04DF-9D49-987B-0DE401A3FD2D}" type="slidenum">
              <a:rPr lang="en-GB" smtClean="0"/>
              <a:t>10</a:t>
            </a:fld>
            <a:endParaRPr lang="en-GB"/>
          </a:p>
        </p:txBody>
      </p:sp>
    </p:spTree>
    <p:extLst>
      <p:ext uri="{BB962C8B-B14F-4D97-AF65-F5344CB8AC3E}">
        <p14:creationId xmlns:p14="http://schemas.microsoft.com/office/powerpoint/2010/main" val="20128898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ERP systems have been embraced by many manufacturing firms to deal with elaborate supply chains and production </a:t>
            </a:r>
            <a:r>
              <a:rPr lang="en-GB" sz="1200" b="0" i="0" u="none" strike="noStrike" kern="1200" dirty="0" err="1">
                <a:solidFill>
                  <a:schemeClr val="tx1"/>
                </a:solidFill>
                <a:effectLst/>
                <a:latin typeface="+mn-lt"/>
                <a:ea typeface="+mn-ea"/>
                <a:cs typeface="+mn-cs"/>
              </a:rPr>
              <a:t>processes.To</a:t>
            </a:r>
            <a:r>
              <a:rPr lang="en-GB" sz="1200" b="0" i="0" u="none" strike="noStrike" kern="1200" dirty="0">
                <a:solidFill>
                  <a:schemeClr val="tx1"/>
                </a:solidFill>
                <a:effectLst/>
                <a:latin typeface="+mn-lt"/>
                <a:ea typeface="+mn-ea"/>
                <a:cs typeface="+mn-cs"/>
              </a:rPr>
              <a:t> illustrate, there are a number of companies which operate SAP ERP to plan procurement, inventory, production and sales operations (Financial Times 2020). These organisations also tended to have disconnected systems before implementation which led to delays, data and communication issues that were inconsistent. With the launch of ERP, a unified platform was offered which enhanced accuracy, it accelerated the production processes and lowered operation expenses. The real-time information visibility allowed the managers to determine the existence of the bottlenecks and even to plan better. The implementation process however necessitated significant workflow changes that led to employee resistance in some occasions. It also enhanced the level of data visibility, having people question the use of employee information. The main conclusion of this case is that ERP can provide a great boost to a performance, but it is important to rely on good change management, effective communication, and responsible attitude to the data of staff during the process.</a:t>
            </a:r>
            <a:endParaRPr lang="en-GB" dirty="0"/>
          </a:p>
        </p:txBody>
      </p:sp>
      <p:sp>
        <p:nvSpPr>
          <p:cNvPr id="4" name="Slide Number Placeholder 3"/>
          <p:cNvSpPr>
            <a:spLocks noGrp="1"/>
          </p:cNvSpPr>
          <p:nvPr>
            <p:ph type="sldNum" sz="quarter" idx="5"/>
          </p:nvPr>
        </p:nvSpPr>
        <p:spPr/>
        <p:txBody>
          <a:bodyPr/>
          <a:lstStyle/>
          <a:p>
            <a:fld id="{32B59F89-04DF-9D49-987B-0DE401A3FD2D}" type="slidenum">
              <a:rPr lang="en-GB" smtClean="0"/>
              <a:t>11</a:t>
            </a:fld>
            <a:endParaRPr lang="en-GB"/>
          </a:p>
        </p:txBody>
      </p:sp>
    </p:spTree>
    <p:extLst>
      <p:ext uri="{BB962C8B-B14F-4D97-AF65-F5344CB8AC3E}">
        <p14:creationId xmlns:p14="http://schemas.microsoft.com/office/powerpoint/2010/main" val="159327210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According to the comparison and evidence in reality, the best system to be implemented in the expanding business in the scenario is ERP. ERP is the most extensive organisational advantage since it unifies all its key functions and provides managers with real-time information to make superior decisions (Deloitte 2021). This is particularly significant in a business that requires to upscale and enhance coordination. CRM may also be introduced as a post-addition in case the customer engagement might become a key strategic focus. The organisation ought to use a gradual rollout instead of introducing the system simultaneously to achieve a successful implementation. Employee training must be provided to gain confidence and be able to use the system regularly. Good data governance policies ought to be established at an early stage so as to address privacy, security and ethical risks. In general, ERP is the most suitable in terms of long-term value, it implies the development of the organisation and facilitates more effective processes in different departments.</a:t>
            </a:r>
            <a:endParaRPr lang="en-GB" dirty="0"/>
          </a:p>
        </p:txBody>
      </p:sp>
      <p:sp>
        <p:nvSpPr>
          <p:cNvPr id="4" name="Slide Number Placeholder 3"/>
          <p:cNvSpPr>
            <a:spLocks noGrp="1"/>
          </p:cNvSpPr>
          <p:nvPr>
            <p:ph type="sldNum" sz="quarter" idx="5"/>
          </p:nvPr>
        </p:nvSpPr>
        <p:spPr/>
        <p:txBody>
          <a:bodyPr/>
          <a:lstStyle/>
          <a:p>
            <a:fld id="{32B59F89-04DF-9D49-987B-0DE401A3FD2D}" type="slidenum">
              <a:rPr lang="en-GB" smtClean="0"/>
              <a:t>12</a:t>
            </a:fld>
            <a:endParaRPr lang="en-GB"/>
          </a:p>
        </p:txBody>
      </p:sp>
    </p:spTree>
    <p:extLst>
      <p:ext uri="{BB962C8B-B14F-4D97-AF65-F5344CB8AC3E}">
        <p14:creationId xmlns:p14="http://schemas.microsoft.com/office/powerpoint/2010/main" val="746574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In conclusion, information systems are so crucial in assisting organisations to work effectively and make sound decisions. Each of the MIS, ERP and CRM have various advantages, and the decision on which to use will be determined by the needs of the organisation. We have analysed that MIS is offering structure of information to the managers, CRM enhances customer relationships and ERP connects the whole organisation. The comparison of these systems brings to light the fact that ERP provides the best support to a business that intends to expand and stream its business. Nonetheless, ethical concerns, including privacy, security and fairness, are also critical factors that need to be taken into account with the help of effective data management and sustainable execution. The case studies illustrate the real life practice of these systems and lessons applicable to real organisations. </a:t>
            </a:r>
            <a:r>
              <a:rPr lang="en-GB" sz="1200" b="0" i="0" u="none" strike="noStrike" kern="1200">
                <a:solidFill>
                  <a:schemeClr val="tx1"/>
                </a:solidFill>
                <a:effectLst/>
                <a:latin typeface="+mn-lt"/>
                <a:ea typeface="+mn-ea"/>
                <a:cs typeface="+mn-cs"/>
              </a:rPr>
              <a:t>In regards to scenario business, the implementation of an ERP system with an established implementation plan will provide a business with long-term returns and enable operational efficiency. </a:t>
            </a:r>
            <a:endParaRPr lang="en-GB"/>
          </a:p>
        </p:txBody>
      </p:sp>
      <p:sp>
        <p:nvSpPr>
          <p:cNvPr id="4" name="Slide Number Placeholder 3"/>
          <p:cNvSpPr>
            <a:spLocks noGrp="1"/>
          </p:cNvSpPr>
          <p:nvPr>
            <p:ph type="sldNum" sz="quarter" idx="5"/>
          </p:nvPr>
        </p:nvSpPr>
        <p:spPr/>
        <p:txBody>
          <a:bodyPr/>
          <a:lstStyle/>
          <a:p>
            <a:fld id="{32B59F89-04DF-9D49-987B-0DE401A3FD2D}" type="slidenum">
              <a:rPr lang="en-GB" smtClean="0"/>
              <a:t>13</a:t>
            </a:fld>
            <a:endParaRPr lang="en-GB"/>
          </a:p>
        </p:txBody>
      </p:sp>
    </p:spTree>
    <p:extLst>
      <p:ext uri="{BB962C8B-B14F-4D97-AF65-F5344CB8AC3E}">
        <p14:creationId xmlns:p14="http://schemas.microsoft.com/office/powerpoint/2010/main" val="6268284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96B14F-1C54-F897-9628-2D1C32A11638}"/>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B9EDDB01-238A-B3C1-035E-A50B3F56EB9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1AC74F8D-2957-7422-FFD8-A9B828E67131}"/>
              </a:ext>
            </a:extLst>
          </p:cNvPr>
          <p:cNvSpPr>
            <a:spLocks noGrp="1"/>
          </p:cNvSpPr>
          <p:nvPr>
            <p:ph type="dt" sz="half" idx="10"/>
          </p:nvPr>
        </p:nvSpPr>
        <p:spPr/>
        <p:txBody>
          <a:bodyPr/>
          <a:lstStyle/>
          <a:p>
            <a:fld id="{A8544838-B8E3-E24A-A7B9-748273D61775}" type="datetimeFigureOut">
              <a:rPr lang="en-GB" smtClean="0"/>
              <a:t>26/11/2025</a:t>
            </a:fld>
            <a:endParaRPr lang="en-GB"/>
          </a:p>
        </p:txBody>
      </p:sp>
      <p:sp>
        <p:nvSpPr>
          <p:cNvPr id="5" name="Footer Placeholder 4">
            <a:extLst>
              <a:ext uri="{FF2B5EF4-FFF2-40B4-BE49-F238E27FC236}">
                <a16:creationId xmlns:a16="http://schemas.microsoft.com/office/drawing/2014/main" id="{5F34B7EE-C062-9FD6-5126-F784CBDFC95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A9C5676-9279-01D0-209F-9A8F0696E758}"/>
              </a:ext>
            </a:extLst>
          </p:cNvPr>
          <p:cNvSpPr>
            <a:spLocks noGrp="1"/>
          </p:cNvSpPr>
          <p:nvPr>
            <p:ph type="sldNum" sz="quarter" idx="12"/>
          </p:nvPr>
        </p:nvSpPr>
        <p:spPr/>
        <p:txBody>
          <a:bodyPr/>
          <a:lstStyle/>
          <a:p>
            <a:fld id="{9506E846-1AF9-564E-9E03-F57B76679199}" type="slidenum">
              <a:rPr lang="en-GB" smtClean="0"/>
              <a:t>‹#›</a:t>
            </a:fld>
            <a:endParaRPr lang="en-GB"/>
          </a:p>
        </p:txBody>
      </p:sp>
    </p:spTree>
    <p:extLst>
      <p:ext uri="{BB962C8B-B14F-4D97-AF65-F5344CB8AC3E}">
        <p14:creationId xmlns:p14="http://schemas.microsoft.com/office/powerpoint/2010/main" val="153221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EEB8FE-DB03-CF1D-830E-07584F9A99EE}"/>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B930A0B-2E5B-0A4A-B867-82B06D734C6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DF6D7F2-AFB6-C329-2871-FD843B31F1E2}"/>
              </a:ext>
            </a:extLst>
          </p:cNvPr>
          <p:cNvSpPr>
            <a:spLocks noGrp="1"/>
          </p:cNvSpPr>
          <p:nvPr>
            <p:ph type="dt" sz="half" idx="10"/>
          </p:nvPr>
        </p:nvSpPr>
        <p:spPr/>
        <p:txBody>
          <a:bodyPr/>
          <a:lstStyle/>
          <a:p>
            <a:fld id="{A8544838-B8E3-E24A-A7B9-748273D61775}" type="datetimeFigureOut">
              <a:rPr lang="en-GB" smtClean="0"/>
              <a:t>26/11/2025</a:t>
            </a:fld>
            <a:endParaRPr lang="en-GB"/>
          </a:p>
        </p:txBody>
      </p:sp>
      <p:sp>
        <p:nvSpPr>
          <p:cNvPr id="5" name="Footer Placeholder 4">
            <a:extLst>
              <a:ext uri="{FF2B5EF4-FFF2-40B4-BE49-F238E27FC236}">
                <a16:creationId xmlns:a16="http://schemas.microsoft.com/office/drawing/2014/main" id="{3DC1BFBE-B588-DA0D-D930-C104FD8B4D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92D2DB-C774-E241-623F-9D5453242090}"/>
              </a:ext>
            </a:extLst>
          </p:cNvPr>
          <p:cNvSpPr>
            <a:spLocks noGrp="1"/>
          </p:cNvSpPr>
          <p:nvPr>
            <p:ph type="sldNum" sz="quarter" idx="12"/>
          </p:nvPr>
        </p:nvSpPr>
        <p:spPr/>
        <p:txBody>
          <a:bodyPr/>
          <a:lstStyle/>
          <a:p>
            <a:fld id="{9506E846-1AF9-564E-9E03-F57B76679199}" type="slidenum">
              <a:rPr lang="en-GB" smtClean="0"/>
              <a:t>‹#›</a:t>
            </a:fld>
            <a:endParaRPr lang="en-GB"/>
          </a:p>
        </p:txBody>
      </p:sp>
    </p:spTree>
    <p:extLst>
      <p:ext uri="{BB962C8B-B14F-4D97-AF65-F5344CB8AC3E}">
        <p14:creationId xmlns:p14="http://schemas.microsoft.com/office/powerpoint/2010/main" val="10052321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EABF87-8BCC-84AA-3F51-4503A7EF7C5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8A85D592-1B20-8D33-973D-371BE6E9F41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5C17BC4-7E62-DF7A-A899-4A24B6E061CF}"/>
              </a:ext>
            </a:extLst>
          </p:cNvPr>
          <p:cNvSpPr>
            <a:spLocks noGrp="1"/>
          </p:cNvSpPr>
          <p:nvPr>
            <p:ph type="dt" sz="half" idx="10"/>
          </p:nvPr>
        </p:nvSpPr>
        <p:spPr/>
        <p:txBody>
          <a:bodyPr/>
          <a:lstStyle/>
          <a:p>
            <a:fld id="{A8544838-B8E3-E24A-A7B9-748273D61775}" type="datetimeFigureOut">
              <a:rPr lang="en-GB" smtClean="0"/>
              <a:t>26/11/2025</a:t>
            </a:fld>
            <a:endParaRPr lang="en-GB"/>
          </a:p>
        </p:txBody>
      </p:sp>
      <p:sp>
        <p:nvSpPr>
          <p:cNvPr id="5" name="Footer Placeholder 4">
            <a:extLst>
              <a:ext uri="{FF2B5EF4-FFF2-40B4-BE49-F238E27FC236}">
                <a16:creationId xmlns:a16="http://schemas.microsoft.com/office/drawing/2014/main" id="{356E2F88-34C7-023F-99DF-F515059C7E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8C04AE-F72F-1AC5-E658-889D4CCC7E63}"/>
              </a:ext>
            </a:extLst>
          </p:cNvPr>
          <p:cNvSpPr>
            <a:spLocks noGrp="1"/>
          </p:cNvSpPr>
          <p:nvPr>
            <p:ph type="sldNum" sz="quarter" idx="12"/>
          </p:nvPr>
        </p:nvSpPr>
        <p:spPr/>
        <p:txBody>
          <a:bodyPr/>
          <a:lstStyle/>
          <a:p>
            <a:fld id="{9506E846-1AF9-564E-9E03-F57B76679199}" type="slidenum">
              <a:rPr lang="en-GB" smtClean="0"/>
              <a:t>‹#›</a:t>
            </a:fld>
            <a:endParaRPr lang="en-GB"/>
          </a:p>
        </p:txBody>
      </p:sp>
    </p:spTree>
    <p:extLst>
      <p:ext uri="{BB962C8B-B14F-4D97-AF65-F5344CB8AC3E}">
        <p14:creationId xmlns:p14="http://schemas.microsoft.com/office/powerpoint/2010/main" val="31928607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BACBC9-2133-9A3E-DBC0-D8217511A68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4671F65-61C5-3A30-DEFF-80CB493BB8F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5E4FAA99-3D5D-5362-B233-BEF5C7A50A9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0CA8C48B-289A-1816-8779-E008B76AE4B6}"/>
              </a:ext>
            </a:extLst>
          </p:cNvPr>
          <p:cNvSpPr>
            <a:spLocks noGrp="1"/>
          </p:cNvSpPr>
          <p:nvPr>
            <p:ph type="dt" sz="half" idx="10"/>
          </p:nvPr>
        </p:nvSpPr>
        <p:spPr/>
        <p:txBody>
          <a:bodyPr/>
          <a:lstStyle/>
          <a:p>
            <a:fld id="{A8544838-B8E3-E24A-A7B9-748273D61775}" type="datetimeFigureOut">
              <a:rPr lang="en-GB" smtClean="0"/>
              <a:t>26/11/2025</a:t>
            </a:fld>
            <a:endParaRPr lang="en-GB"/>
          </a:p>
        </p:txBody>
      </p:sp>
      <p:sp>
        <p:nvSpPr>
          <p:cNvPr id="6" name="Footer Placeholder 5">
            <a:extLst>
              <a:ext uri="{FF2B5EF4-FFF2-40B4-BE49-F238E27FC236}">
                <a16:creationId xmlns:a16="http://schemas.microsoft.com/office/drawing/2014/main" id="{839D05F2-80B4-A3F8-82BE-9CC9662B574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F9BFFB1-EA63-C036-F6C6-75C701778EE4}"/>
              </a:ext>
            </a:extLst>
          </p:cNvPr>
          <p:cNvSpPr>
            <a:spLocks noGrp="1"/>
          </p:cNvSpPr>
          <p:nvPr>
            <p:ph type="sldNum" sz="quarter" idx="12"/>
          </p:nvPr>
        </p:nvSpPr>
        <p:spPr/>
        <p:txBody>
          <a:bodyPr/>
          <a:lstStyle/>
          <a:p>
            <a:fld id="{9506E846-1AF9-564E-9E03-F57B76679199}" type="slidenum">
              <a:rPr lang="en-GB" smtClean="0"/>
              <a:t>‹#›</a:t>
            </a:fld>
            <a:endParaRPr lang="en-GB"/>
          </a:p>
        </p:txBody>
      </p:sp>
    </p:spTree>
    <p:extLst>
      <p:ext uri="{BB962C8B-B14F-4D97-AF65-F5344CB8AC3E}">
        <p14:creationId xmlns:p14="http://schemas.microsoft.com/office/powerpoint/2010/main" val="4360022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251994-42EA-58BC-725F-81171FA1F16F}"/>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EC9EC95C-657C-6278-08AD-079468A8BB3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15ACC26-8CA2-9A77-9216-0789992C7EA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D20004E7-7EF2-726B-65E2-963376DF1E6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F79A01F-C3BC-BCEA-B2B1-5E22E20CA9E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92C4FF4B-A18B-E875-3D03-A6BF5194534F}"/>
              </a:ext>
            </a:extLst>
          </p:cNvPr>
          <p:cNvSpPr>
            <a:spLocks noGrp="1"/>
          </p:cNvSpPr>
          <p:nvPr>
            <p:ph type="dt" sz="half" idx="10"/>
          </p:nvPr>
        </p:nvSpPr>
        <p:spPr/>
        <p:txBody>
          <a:bodyPr/>
          <a:lstStyle/>
          <a:p>
            <a:fld id="{A8544838-B8E3-E24A-A7B9-748273D61775}" type="datetimeFigureOut">
              <a:rPr lang="en-GB" smtClean="0"/>
              <a:t>26/11/2025</a:t>
            </a:fld>
            <a:endParaRPr lang="en-GB"/>
          </a:p>
        </p:txBody>
      </p:sp>
      <p:sp>
        <p:nvSpPr>
          <p:cNvPr id="8" name="Footer Placeholder 7">
            <a:extLst>
              <a:ext uri="{FF2B5EF4-FFF2-40B4-BE49-F238E27FC236}">
                <a16:creationId xmlns:a16="http://schemas.microsoft.com/office/drawing/2014/main" id="{997FB9D2-EF04-5365-0AD3-8D585B5ECA7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5C99D16-CCEA-44AB-FC68-B2624945E44D}"/>
              </a:ext>
            </a:extLst>
          </p:cNvPr>
          <p:cNvSpPr>
            <a:spLocks noGrp="1"/>
          </p:cNvSpPr>
          <p:nvPr>
            <p:ph type="sldNum" sz="quarter" idx="12"/>
          </p:nvPr>
        </p:nvSpPr>
        <p:spPr/>
        <p:txBody>
          <a:bodyPr/>
          <a:lstStyle/>
          <a:p>
            <a:fld id="{9506E846-1AF9-564E-9E03-F57B76679199}" type="slidenum">
              <a:rPr lang="en-GB" smtClean="0"/>
              <a:t>‹#›</a:t>
            </a:fld>
            <a:endParaRPr lang="en-GB"/>
          </a:p>
        </p:txBody>
      </p:sp>
    </p:spTree>
    <p:extLst>
      <p:ext uri="{BB962C8B-B14F-4D97-AF65-F5344CB8AC3E}">
        <p14:creationId xmlns:p14="http://schemas.microsoft.com/office/powerpoint/2010/main" val="26525989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9B4CF8-0929-6D20-A666-51C703462EA4}"/>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51899337-16D2-5E46-B741-209D66DFDFCA}"/>
              </a:ext>
            </a:extLst>
          </p:cNvPr>
          <p:cNvSpPr>
            <a:spLocks noGrp="1"/>
          </p:cNvSpPr>
          <p:nvPr>
            <p:ph type="dt" sz="half" idx="10"/>
          </p:nvPr>
        </p:nvSpPr>
        <p:spPr/>
        <p:txBody>
          <a:bodyPr/>
          <a:lstStyle/>
          <a:p>
            <a:fld id="{A8544838-B8E3-E24A-A7B9-748273D61775}" type="datetimeFigureOut">
              <a:rPr lang="en-GB" smtClean="0"/>
              <a:t>26/11/2025</a:t>
            </a:fld>
            <a:endParaRPr lang="en-GB"/>
          </a:p>
        </p:txBody>
      </p:sp>
      <p:sp>
        <p:nvSpPr>
          <p:cNvPr id="4" name="Footer Placeholder 3">
            <a:extLst>
              <a:ext uri="{FF2B5EF4-FFF2-40B4-BE49-F238E27FC236}">
                <a16:creationId xmlns:a16="http://schemas.microsoft.com/office/drawing/2014/main" id="{30DDA286-C2CD-D058-E27B-B5A07E64B2D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5F2143C-07E5-DFFD-8FBA-545B67528AF4}"/>
              </a:ext>
            </a:extLst>
          </p:cNvPr>
          <p:cNvSpPr>
            <a:spLocks noGrp="1"/>
          </p:cNvSpPr>
          <p:nvPr>
            <p:ph type="sldNum" sz="quarter" idx="12"/>
          </p:nvPr>
        </p:nvSpPr>
        <p:spPr/>
        <p:txBody>
          <a:bodyPr/>
          <a:lstStyle/>
          <a:p>
            <a:fld id="{9506E846-1AF9-564E-9E03-F57B76679199}" type="slidenum">
              <a:rPr lang="en-GB" smtClean="0"/>
              <a:t>‹#›</a:t>
            </a:fld>
            <a:endParaRPr lang="en-GB"/>
          </a:p>
        </p:txBody>
      </p:sp>
    </p:spTree>
    <p:extLst>
      <p:ext uri="{BB962C8B-B14F-4D97-AF65-F5344CB8AC3E}">
        <p14:creationId xmlns:p14="http://schemas.microsoft.com/office/powerpoint/2010/main" val="3394745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4DA577A-4247-3753-F541-7D8B9EE0C29A}"/>
              </a:ext>
            </a:extLst>
          </p:cNvPr>
          <p:cNvSpPr>
            <a:spLocks noGrp="1"/>
          </p:cNvSpPr>
          <p:nvPr>
            <p:ph type="dt" sz="half" idx="10"/>
          </p:nvPr>
        </p:nvSpPr>
        <p:spPr/>
        <p:txBody>
          <a:bodyPr/>
          <a:lstStyle/>
          <a:p>
            <a:fld id="{A8544838-B8E3-E24A-A7B9-748273D61775}" type="datetimeFigureOut">
              <a:rPr lang="en-GB" smtClean="0"/>
              <a:t>26/11/2025</a:t>
            </a:fld>
            <a:endParaRPr lang="en-GB"/>
          </a:p>
        </p:txBody>
      </p:sp>
      <p:sp>
        <p:nvSpPr>
          <p:cNvPr id="3" name="Footer Placeholder 2">
            <a:extLst>
              <a:ext uri="{FF2B5EF4-FFF2-40B4-BE49-F238E27FC236}">
                <a16:creationId xmlns:a16="http://schemas.microsoft.com/office/drawing/2014/main" id="{34BB45F4-A708-8440-BF96-3F2160374AD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2AC1D61-18BA-7F02-451B-355ED2A1C431}"/>
              </a:ext>
            </a:extLst>
          </p:cNvPr>
          <p:cNvSpPr>
            <a:spLocks noGrp="1"/>
          </p:cNvSpPr>
          <p:nvPr>
            <p:ph type="sldNum" sz="quarter" idx="12"/>
          </p:nvPr>
        </p:nvSpPr>
        <p:spPr/>
        <p:txBody>
          <a:bodyPr/>
          <a:lstStyle/>
          <a:p>
            <a:fld id="{9506E846-1AF9-564E-9E03-F57B76679199}" type="slidenum">
              <a:rPr lang="en-GB" smtClean="0"/>
              <a:t>‹#›</a:t>
            </a:fld>
            <a:endParaRPr lang="en-GB"/>
          </a:p>
        </p:txBody>
      </p:sp>
    </p:spTree>
    <p:extLst>
      <p:ext uri="{BB962C8B-B14F-4D97-AF65-F5344CB8AC3E}">
        <p14:creationId xmlns:p14="http://schemas.microsoft.com/office/powerpoint/2010/main" val="24093998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DEC2D-F723-1124-0D40-63893E0A985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BA3B7034-EF2A-4CF1-FD9B-FE8C8B20564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DA66E6C0-EA15-82CB-DFAC-FF6D65F4975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FE70F87-E84D-2BFF-A01B-4CCFA1943CDF}"/>
              </a:ext>
            </a:extLst>
          </p:cNvPr>
          <p:cNvSpPr>
            <a:spLocks noGrp="1"/>
          </p:cNvSpPr>
          <p:nvPr>
            <p:ph type="dt" sz="half" idx="10"/>
          </p:nvPr>
        </p:nvSpPr>
        <p:spPr/>
        <p:txBody>
          <a:bodyPr/>
          <a:lstStyle/>
          <a:p>
            <a:fld id="{A8544838-B8E3-E24A-A7B9-748273D61775}" type="datetimeFigureOut">
              <a:rPr lang="en-GB" smtClean="0"/>
              <a:t>26/11/2025</a:t>
            </a:fld>
            <a:endParaRPr lang="en-GB"/>
          </a:p>
        </p:txBody>
      </p:sp>
      <p:sp>
        <p:nvSpPr>
          <p:cNvPr id="6" name="Footer Placeholder 5">
            <a:extLst>
              <a:ext uri="{FF2B5EF4-FFF2-40B4-BE49-F238E27FC236}">
                <a16:creationId xmlns:a16="http://schemas.microsoft.com/office/drawing/2014/main" id="{F2176FB9-6B3F-3C7E-3B7C-6A26D08FB4A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ACE0133-4132-D37F-D5F7-4CFAD1041B14}"/>
              </a:ext>
            </a:extLst>
          </p:cNvPr>
          <p:cNvSpPr>
            <a:spLocks noGrp="1"/>
          </p:cNvSpPr>
          <p:nvPr>
            <p:ph type="sldNum" sz="quarter" idx="12"/>
          </p:nvPr>
        </p:nvSpPr>
        <p:spPr/>
        <p:txBody>
          <a:bodyPr/>
          <a:lstStyle/>
          <a:p>
            <a:fld id="{9506E846-1AF9-564E-9E03-F57B76679199}" type="slidenum">
              <a:rPr lang="en-GB" smtClean="0"/>
              <a:t>‹#›</a:t>
            </a:fld>
            <a:endParaRPr lang="en-GB"/>
          </a:p>
        </p:txBody>
      </p:sp>
    </p:spTree>
    <p:extLst>
      <p:ext uri="{BB962C8B-B14F-4D97-AF65-F5344CB8AC3E}">
        <p14:creationId xmlns:p14="http://schemas.microsoft.com/office/powerpoint/2010/main" val="39082805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9572AF-F306-2342-E425-22415C20605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5EC831ED-83A6-A51F-C0A9-3358604C68C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1FEFC56-C6ED-F893-4540-A49FAA6BA58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75E08E1-0B2D-111B-C66F-A612DF880B9C}"/>
              </a:ext>
            </a:extLst>
          </p:cNvPr>
          <p:cNvSpPr>
            <a:spLocks noGrp="1"/>
          </p:cNvSpPr>
          <p:nvPr>
            <p:ph type="dt" sz="half" idx="10"/>
          </p:nvPr>
        </p:nvSpPr>
        <p:spPr/>
        <p:txBody>
          <a:bodyPr/>
          <a:lstStyle/>
          <a:p>
            <a:fld id="{A8544838-B8E3-E24A-A7B9-748273D61775}" type="datetimeFigureOut">
              <a:rPr lang="en-GB" smtClean="0"/>
              <a:t>26/11/2025</a:t>
            </a:fld>
            <a:endParaRPr lang="en-GB"/>
          </a:p>
        </p:txBody>
      </p:sp>
      <p:sp>
        <p:nvSpPr>
          <p:cNvPr id="6" name="Footer Placeholder 5">
            <a:extLst>
              <a:ext uri="{FF2B5EF4-FFF2-40B4-BE49-F238E27FC236}">
                <a16:creationId xmlns:a16="http://schemas.microsoft.com/office/drawing/2014/main" id="{52FB596D-B154-9F31-638E-8DAE6E34463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2D7EA64-C478-B6E8-9FCF-6F4AB65480EE}"/>
              </a:ext>
            </a:extLst>
          </p:cNvPr>
          <p:cNvSpPr>
            <a:spLocks noGrp="1"/>
          </p:cNvSpPr>
          <p:nvPr>
            <p:ph type="sldNum" sz="quarter" idx="12"/>
          </p:nvPr>
        </p:nvSpPr>
        <p:spPr/>
        <p:txBody>
          <a:bodyPr/>
          <a:lstStyle/>
          <a:p>
            <a:fld id="{9506E846-1AF9-564E-9E03-F57B76679199}" type="slidenum">
              <a:rPr lang="en-GB" smtClean="0"/>
              <a:t>‹#›</a:t>
            </a:fld>
            <a:endParaRPr lang="en-GB"/>
          </a:p>
        </p:txBody>
      </p:sp>
    </p:spTree>
    <p:extLst>
      <p:ext uri="{BB962C8B-B14F-4D97-AF65-F5344CB8AC3E}">
        <p14:creationId xmlns:p14="http://schemas.microsoft.com/office/powerpoint/2010/main" val="4786153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420E71-028B-CDA3-6E3D-A7B9E83F06A1}"/>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554802A0-D2DC-A8AF-83D0-A408F486F1D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23213CC-5A15-0254-83AB-6E2A383A4D2F}"/>
              </a:ext>
            </a:extLst>
          </p:cNvPr>
          <p:cNvSpPr>
            <a:spLocks noGrp="1"/>
          </p:cNvSpPr>
          <p:nvPr>
            <p:ph type="dt" sz="half" idx="10"/>
          </p:nvPr>
        </p:nvSpPr>
        <p:spPr/>
        <p:txBody>
          <a:bodyPr/>
          <a:lstStyle/>
          <a:p>
            <a:fld id="{A8544838-B8E3-E24A-A7B9-748273D61775}" type="datetimeFigureOut">
              <a:rPr lang="en-GB" smtClean="0"/>
              <a:t>26/11/2025</a:t>
            </a:fld>
            <a:endParaRPr lang="en-GB"/>
          </a:p>
        </p:txBody>
      </p:sp>
      <p:sp>
        <p:nvSpPr>
          <p:cNvPr id="5" name="Footer Placeholder 4">
            <a:extLst>
              <a:ext uri="{FF2B5EF4-FFF2-40B4-BE49-F238E27FC236}">
                <a16:creationId xmlns:a16="http://schemas.microsoft.com/office/drawing/2014/main" id="{982362C7-E9CC-6122-3D09-5F2CD1E41AE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65D9F8-9FE4-0ABD-8B92-2BEE56867724}"/>
              </a:ext>
            </a:extLst>
          </p:cNvPr>
          <p:cNvSpPr>
            <a:spLocks noGrp="1"/>
          </p:cNvSpPr>
          <p:nvPr>
            <p:ph type="sldNum" sz="quarter" idx="12"/>
          </p:nvPr>
        </p:nvSpPr>
        <p:spPr/>
        <p:txBody>
          <a:bodyPr/>
          <a:lstStyle/>
          <a:p>
            <a:fld id="{9506E846-1AF9-564E-9E03-F57B76679199}" type="slidenum">
              <a:rPr lang="en-GB" smtClean="0"/>
              <a:t>‹#›</a:t>
            </a:fld>
            <a:endParaRPr lang="en-GB"/>
          </a:p>
        </p:txBody>
      </p:sp>
    </p:spTree>
    <p:extLst>
      <p:ext uri="{BB962C8B-B14F-4D97-AF65-F5344CB8AC3E}">
        <p14:creationId xmlns:p14="http://schemas.microsoft.com/office/powerpoint/2010/main" val="8838736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3B141DB-BE1F-2CBB-FC3E-BD32547D4262}"/>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7D3289AF-0BDD-5F6D-EFB2-AE07274E3B7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518941A-BCFE-BF07-6F6B-9738F0C71C3A}"/>
              </a:ext>
            </a:extLst>
          </p:cNvPr>
          <p:cNvSpPr>
            <a:spLocks noGrp="1"/>
          </p:cNvSpPr>
          <p:nvPr>
            <p:ph type="dt" sz="half" idx="10"/>
          </p:nvPr>
        </p:nvSpPr>
        <p:spPr/>
        <p:txBody>
          <a:bodyPr/>
          <a:lstStyle/>
          <a:p>
            <a:fld id="{A8544838-B8E3-E24A-A7B9-748273D61775}" type="datetimeFigureOut">
              <a:rPr lang="en-GB" smtClean="0"/>
              <a:t>26/11/2025</a:t>
            </a:fld>
            <a:endParaRPr lang="en-GB"/>
          </a:p>
        </p:txBody>
      </p:sp>
      <p:sp>
        <p:nvSpPr>
          <p:cNvPr id="5" name="Footer Placeholder 4">
            <a:extLst>
              <a:ext uri="{FF2B5EF4-FFF2-40B4-BE49-F238E27FC236}">
                <a16:creationId xmlns:a16="http://schemas.microsoft.com/office/drawing/2014/main" id="{A0292DA4-0005-78E9-5EB9-5B92B275FB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4C2148-A0B1-C091-DF5F-7D13E45BCDC9}"/>
              </a:ext>
            </a:extLst>
          </p:cNvPr>
          <p:cNvSpPr>
            <a:spLocks noGrp="1"/>
          </p:cNvSpPr>
          <p:nvPr>
            <p:ph type="sldNum" sz="quarter" idx="12"/>
          </p:nvPr>
        </p:nvSpPr>
        <p:spPr/>
        <p:txBody>
          <a:bodyPr/>
          <a:lstStyle/>
          <a:p>
            <a:fld id="{9506E846-1AF9-564E-9E03-F57B76679199}" type="slidenum">
              <a:rPr lang="en-GB" smtClean="0"/>
              <a:t>‹#›</a:t>
            </a:fld>
            <a:endParaRPr lang="en-GB"/>
          </a:p>
        </p:txBody>
      </p:sp>
    </p:spTree>
    <p:extLst>
      <p:ext uri="{BB962C8B-B14F-4D97-AF65-F5344CB8AC3E}">
        <p14:creationId xmlns:p14="http://schemas.microsoft.com/office/powerpoint/2010/main" val="36800397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EAEE283-50BF-075E-C03A-C4E80F10939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E42437FF-D6AA-5D7F-AA0B-077A43D84E8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E42DD08-688B-F350-E4A9-611C0912870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8544838-B8E3-E24A-A7B9-748273D61775}" type="datetimeFigureOut">
              <a:rPr lang="en-GB" smtClean="0"/>
              <a:t>26/11/2025</a:t>
            </a:fld>
            <a:endParaRPr lang="en-GB"/>
          </a:p>
        </p:txBody>
      </p:sp>
      <p:sp>
        <p:nvSpPr>
          <p:cNvPr id="5" name="Footer Placeholder 4">
            <a:extLst>
              <a:ext uri="{FF2B5EF4-FFF2-40B4-BE49-F238E27FC236}">
                <a16:creationId xmlns:a16="http://schemas.microsoft.com/office/drawing/2014/main" id="{8BE9D4BC-BF25-CE8D-3574-A842045BCF9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146CA5C5-5250-811D-5EA7-2B48681F7A8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506E846-1AF9-564E-9E03-F57B76679199}" type="slidenum">
              <a:rPr lang="en-GB" smtClean="0"/>
              <a:t>‹#›</a:t>
            </a:fld>
            <a:endParaRPr lang="en-GB"/>
          </a:p>
        </p:txBody>
      </p:sp>
    </p:spTree>
    <p:extLst>
      <p:ext uri="{BB962C8B-B14F-4D97-AF65-F5344CB8AC3E}">
        <p14:creationId xmlns:p14="http://schemas.microsoft.com/office/powerpoint/2010/main" val="176629971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6.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2.jpeg"/><Relationship Id="rId7" Type="http://schemas.openxmlformats.org/officeDocument/2006/relationships/diagramColors" Target="../diagrams/colors5.xml"/><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7.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3.jpeg"/><Relationship Id="rId7" Type="http://schemas.openxmlformats.org/officeDocument/2006/relationships/diagramColors" Target="../diagrams/colors6.xml"/><Relationship Id="rId2" Type="http://schemas.openxmlformats.org/officeDocument/2006/relationships/notesSlide" Target="../notesSlides/notesSlide6.xml"/><Relationship Id="rId1" Type="http://schemas.openxmlformats.org/officeDocument/2006/relationships/slideLayout" Target="../slideLayouts/slideLayout6.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6.jpeg"/><Relationship Id="rId1" Type="http://schemas.openxmlformats.org/officeDocument/2006/relationships/slideLayout" Target="../slideLayouts/slideLayout6.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3D Hologram from iPad">
            <a:extLst>
              <a:ext uri="{FF2B5EF4-FFF2-40B4-BE49-F238E27FC236}">
                <a16:creationId xmlns:a16="http://schemas.microsoft.com/office/drawing/2014/main" id="{C469D0CC-59A4-1E42-15B7-717439463D57}"/>
              </a:ext>
            </a:extLst>
          </p:cNvPr>
          <p:cNvPicPr>
            <a:picLocks noChangeAspect="1"/>
          </p:cNvPicPr>
          <p:nvPr/>
        </p:nvPicPr>
        <p:blipFill>
          <a:blip r:embed="rId2"/>
          <a:srcRect r="5882" b="-1"/>
          <a:stretch>
            <a:fillRect/>
          </a:stretch>
        </p:blipFill>
        <p:spPr>
          <a:xfrm>
            <a:off x="2522358" y="10"/>
            <a:ext cx="9669642" cy="6857990"/>
          </a:xfrm>
          <a:prstGeom prst="rect">
            <a:avLst/>
          </a:prstGeom>
        </p:spPr>
      </p:pic>
      <p:sp>
        <p:nvSpPr>
          <p:cNvPr id="24" name="Rectangle 23">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CD9D6A2-F146-3062-F24B-5D7EB0DA35EC}"/>
              </a:ext>
            </a:extLst>
          </p:cNvPr>
          <p:cNvSpPr>
            <a:spLocks noGrp="1"/>
          </p:cNvSpPr>
          <p:nvPr>
            <p:ph type="ctrTitle"/>
          </p:nvPr>
        </p:nvSpPr>
        <p:spPr>
          <a:xfrm>
            <a:off x="952228" y="743447"/>
            <a:ext cx="3973385" cy="3692028"/>
          </a:xfrm>
          <a:noFill/>
        </p:spPr>
        <p:txBody>
          <a:bodyPr>
            <a:normAutofit/>
          </a:bodyPr>
          <a:lstStyle/>
          <a:p>
            <a:pPr algn="l"/>
            <a:r>
              <a:rPr lang="en-GB" sz="5200"/>
              <a:t>LCLM5004 Managing Business Information</a:t>
            </a:r>
          </a:p>
        </p:txBody>
      </p:sp>
      <p:sp>
        <p:nvSpPr>
          <p:cNvPr id="3" name="Subtitle 2">
            <a:extLst>
              <a:ext uri="{FF2B5EF4-FFF2-40B4-BE49-F238E27FC236}">
                <a16:creationId xmlns:a16="http://schemas.microsoft.com/office/drawing/2014/main" id="{1A33E371-C4AD-32C8-B803-3401AD94FE98}"/>
              </a:ext>
            </a:extLst>
          </p:cNvPr>
          <p:cNvSpPr>
            <a:spLocks noGrp="1"/>
          </p:cNvSpPr>
          <p:nvPr>
            <p:ph type="subTitle" idx="1"/>
          </p:nvPr>
        </p:nvSpPr>
        <p:spPr>
          <a:xfrm>
            <a:off x="952229" y="4629234"/>
            <a:ext cx="3973386" cy="1485319"/>
          </a:xfrm>
          <a:noFill/>
        </p:spPr>
        <p:txBody>
          <a:bodyPr>
            <a:normAutofit/>
          </a:bodyPr>
          <a:lstStyle/>
          <a:p>
            <a:pPr algn="l"/>
            <a:r>
              <a:rPr lang="en-GB"/>
              <a:t>Component 1 Group Presentation</a:t>
            </a:r>
          </a:p>
        </p:txBody>
      </p:sp>
    </p:spTree>
    <p:extLst>
      <p:ext uri="{BB962C8B-B14F-4D97-AF65-F5344CB8AC3E}">
        <p14:creationId xmlns:p14="http://schemas.microsoft.com/office/powerpoint/2010/main" val="33320850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7E4253-40E2-9678-11F0-99EED05520AA}"/>
              </a:ext>
            </a:extLst>
          </p:cNvPr>
          <p:cNvSpPr>
            <a:spLocks noGrp="1"/>
          </p:cNvSpPr>
          <p:nvPr>
            <p:ph type="title"/>
          </p:nvPr>
        </p:nvSpPr>
        <p:spPr>
          <a:xfrm>
            <a:off x="838200" y="557189"/>
            <a:ext cx="3374136" cy="5567891"/>
          </a:xfrm>
        </p:spPr>
        <p:txBody>
          <a:bodyPr vert="horz" lIns="91440" tIns="45720" rIns="91440" bIns="45720" rtlCol="0" anchor="ctr">
            <a:normAutofit/>
          </a:bodyPr>
          <a:lstStyle/>
          <a:p>
            <a:r>
              <a:rPr lang="en-US" sz="5200" kern="1200">
                <a:solidFill>
                  <a:schemeClr val="tx1"/>
                </a:solidFill>
                <a:latin typeface="+mj-lt"/>
                <a:ea typeface="+mj-ea"/>
                <a:cs typeface="+mj-cs"/>
              </a:rPr>
              <a:t>What Information Systems Are</a:t>
            </a:r>
          </a:p>
        </p:txBody>
      </p:sp>
      <p:graphicFrame>
        <p:nvGraphicFramePr>
          <p:cNvPr id="6" name="TextBox 3">
            <a:extLst>
              <a:ext uri="{FF2B5EF4-FFF2-40B4-BE49-F238E27FC236}">
                <a16:creationId xmlns:a16="http://schemas.microsoft.com/office/drawing/2014/main" id="{65CFA0FF-0CDC-1F3C-A3FA-89660017DB26}"/>
              </a:ext>
            </a:extLst>
          </p:cNvPr>
          <p:cNvGraphicFramePr/>
          <p:nvPr>
            <p:extLst>
              <p:ext uri="{D42A27DB-BD31-4B8C-83A1-F6EECF244321}">
                <p14:modId xmlns:p14="http://schemas.microsoft.com/office/powerpoint/2010/main" val="1073241574"/>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647168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1E1224E-6618-482E-BE87-321A7FC1CD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3ED456-28F8-3DFE-0AEB-7E93082689C6}"/>
              </a:ext>
            </a:extLst>
          </p:cNvPr>
          <p:cNvSpPr>
            <a:spLocks noGrp="1"/>
          </p:cNvSpPr>
          <p:nvPr>
            <p:ph type="title"/>
          </p:nvPr>
        </p:nvSpPr>
        <p:spPr>
          <a:xfrm>
            <a:off x="659234" y="957447"/>
            <a:ext cx="3383280" cy="4943105"/>
          </a:xfrm>
        </p:spPr>
        <p:txBody>
          <a:bodyPr vert="horz" lIns="91440" tIns="45720" rIns="91440" bIns="45720" rtlCol="0" anchor="ctr">
            <a:normAutofit/>
          </a:bodyPr>
          <a:lstStyle/>
          <a:p>
            <a:r>
              <a:rPr lang="en-US" sz="4000" kern="1200">
                <a:solidFill>
                  <a:schemeClr val="tx1"/>
                </a:solidFill>
                <a:latin typeface="+mj-lt"/>
                <a:ea typeface="+mj-ea"/>
                <a:cs typeface="+mj-cs"/>
              </a:rPr>
              <a:t>Why Information Systems Matter to Businesses</a:t>
            </a:r>
          </a:p>
        </p:txBody>
      </p:sp>
      <p:sp>
        <p:nvSpPr>
          <p:cNvPr id="12" name="Rectangle 11">
            <a:extLst>
              <a:ext uri="{FF2B5EF4-FFF2-40B4-BE49-F238E27FC236}">
                <a16:creationId xmlns:a16="http://schemas.microsoft.com/office/drawing/2014/main" id="{066346BE-FDB4-4772-A696-0719490AB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38126"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9234" y="6163056"/>
            <a:ext cx="33832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6" name="TextBox 3">
            <a:extLst>
              <a:ext uri="{FF2B5EF4-FFF2-40B4-BE49-F238E27FC236}">
                <a16:creationId xmlns:a16="http://schemas.microsoft.com/office/drawing/2014/main" id="{F11B0938-DAFD-429B-F5C5-C4516922AFAC}"/>
              </a:ext>
            </a:extLst>
          </p:cNvPr>
          <p:cNvGraphicFramePr/>
          <p:nvPr>
            <p:extLst>
              <p:ext uri="{D42A27DB-BD31-4B8C-83A1-F6EECF244321}">
                <p14:modId xmlns:p14="http://schemas.microsoft.com/office/powerpoint/2010/main" val="421438825"/>
              </p:ext>
            </p:extLst>
          </p:nvPr>
        </p:nvGraphicFramePr>
        <p:xfrm>
          <a:off x="4549514" y="621792"/>
          <a:ext cx="6807333" cy="55412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876793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Freeform: Shape 11">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Freeform: Shape 13">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3AB0397-D888-D921-FA46-3AFF780BA7BF}"/>
              </a:ext>
            </a:extLst>
          </p:cNvPr>
          <p:cNvSpPr>
            <a:spLocks noGrp="1"/>
          </p:cNvSpPr>
          <p:nvPr>
            <p:ph type="title"/>
          </p:nvPr>
        </p:nvSpPr>
        <p:spPr>
          <a:xfrm>
            <a:off x="621792" y="1161288"/>
            <a:ext cx="3602736" cy="4526280"/>
          </a:xfrm>
        </p:spPr>
        <p:txBody>
          <a:bodyPr vert="horz" lIns="91440" tIns="45720" rIns="91440" bIns="45720" rtlCol="0" anchor="ctr">
            <a:normAutofit/>
          </a:bodyPr>
          <a:lstStyle/>
          <a:p>
            <a:r>
              <a:rPr lang="en-US" sz="4000" kern="1200">
                <a:solidFill>
                  <a:schemeClr val="tx1"/>
                </a:solidFill>
                <a:latin typeface="+mj-lt"/>
                <a:ea typeface="+mj-ea"/>
                <a:cs typeface="+mj-cs"/>
              </a:rPr>
              <a:t>Overview of Key Information Systems</a:t>
            </a:r>
          </a:p>
        </p:txBody>
      </p:sp>
      <p:sp>
        <p:nvSpPr>
          <p:cNvPr id="16" name="Rectangle 15">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6" name="TextBox 3">
            <a:extLst>
              <a:ext uri="{FF2B5EF4-FFF2-40B4-BE49-F238E27FC236}">
                <a16:creationId xmlns:a16="http://schemas.microsoft.com/office/drawing/2014/main" id="{12264F4C-14D5-5DF0-D8A3-50C252539416}"/>
              </a:ext>
            </a:extLst>
          </p:cNvPr>
          <p:cNvGraphicFramePr/>
          <p:nvPr>
            <p:extLst>
              <p:ext uri="{D42A27DB-BD31-4B8C-83A1-F6EECF244321}">
                <p14:modId xmlns:p14="http://schemas.microsoft.com/office/powerpoint/2010/main" val="1324897069"/>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027719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Freeform: Shape 11">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Freeform: Shape 13">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72C2BB5-7621-8B87-D5D8-D332947A44DA}"/>
              </a:ext>
            </a:extLst>
          </p:cNvPr>
          <p:cNvSpPr>
            <a:spLocks noGrp="1"/>
          </p:cNvSpPr>
          <p:nvPr>
            <p:ph type="title"/>
          </p:nvPr>
        </p:nvSpPr>
        <p:spPr>
          <a:xfrm>
            <a:off x="621792" y="1161288"/>
            <a:ext cx="3602736" cy="4526280"/>
          </a:xfrm>
        </p:spPr>
        <p:txBody>
          <a:bodyPr vert="horz" lIns="91440" tIns="45720" rIns="91440" bIns="45720" rtlCol="0" anchor="ctr">
            <a:normAutofit/>
          </a:bodyPr>
          <a:lstStyle/>
          <a:p>
            <a:r>
              <a:rPr lang="en-US" sz="4000" kern="1200">
                <a:solidFill>
                  <a:schemeClr val="tx1"/>
                </a:solidFill>
                <a:latin typeface="+mj-lt"/>
                <a:ea typeface="+mj-ea"/>
                <a:cs typeface="+mj-cs"/>
              </a:rPr>
              <a:t>System 1: MIS (Management Information System)</a:t>
            </a:r>
          </a:p>
        </p:txBody>
      </p:sp>
      <p:sp>
        <p:nvSpPr>
          <p:cNvPr id="16" name="Rectangle 15">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6" name="TextBox 3">
            <a:extLst>
              <a:ext uri="{FF2B5EF4-FFF2-40B4-BE49-F238E27FC236}">
                <a16:creationId xmlns:a16="http://schemas.microsoft.com/office/drawing/2014/main" id="{C1796A7B-D85D-7370-B2CE-5ABD7A501322}"/>
              </a:ext>
            </a:extLst>
          </p:cNvPr>
          <p:cNvGraphicFramePr/>
          <p:nvPr>
            <p:extLst>
              <p:ext uri="{D42A27DB-BD31-4B8C-83A1-F6EECF244321}">
                <p14:modId xmlns:p14="http://schemas.microsoft.com/office/powerpoint/2010/main" val="1277357384"/>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159826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ECB067F3-9E7E-5643-4247-3BAD5476B493}"/>
              </a:ext>
            </a:extLst>
          </p:cNvPr>
          <p:cNvPicPr>
            <a:picLocks noChangeAspect="1"/>
          </p:cNvPicPr>
          <p:nvPr/>
        </p:nvPicPr>
        <p:blipFill>
          <a:blip r:embed="rId3">
            <a:duotone>
              <a:schemeClr val="bg2">
                <a:shade val="45000"/>
                <a:satMod val="135000"/>
              </a:schemeClr>
              <a:prstClr val="white"/>
            </a:duotone>
          </a:blip>
          <a:srcRect t="15537" b="2046"/>
          <a:stretch>
            <a:fillRect/>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DD9587-EBFA-4260-5384-3DBD6941C6C5}"/>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a:t>System 2: ERP (Enterprise Resource Planning)</a:t>
            </a:r>
          </a:p>
        </p:txBody>
      </p:sp>
      <p:graphicFrame>
        <p:nvGraphicFramePr>
          <p:cNvPr id="6" name="TextBox 3">
            <a:extLst>
              <a:ext uri="{FF2B5EF4-FFF2-40B4-BE49-F238E27FC236}">
                <a16:creationId xmlns:a16="http://schemas.microsoft.com/office/drawing/2014/main" id="{036EDB55-2FF6-CA15-3988-633FFCFB4A5E}"/>
              </a:ext>
            </a:extLst>
          </p:cNvPr>
          <p:cNvGraphicFramePr/>
          <p:nvPr>
            <p:extLst>
              <p:ext uri="{D42A27DB-BD31-4B8C-83A1-F6EECF244321}">
                <p14:modId xmlns:p14="http://schemas.microsoft.com/office/powerpoint/2010/main" val="198441350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7659123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09C34FA3-39CE-1952-9ED2-C402FFB0FBD6}"/>
              </a:ext>
            </a:extLst>
          </p:cNvPr>
          <p:cNvPicPr>
            <a:picLocks noChangeAspect="1"/>
          </p:cNvPicPr>
          <p:nvPr/>
        </p:nvPicPr>
        <p:blipFill>
          <a:blip r:embed="rId3"/>
          <a:srcRect b="25000"/>
          <a:stretch>
            <a:fillRect/>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1D01799-5ECE-EA2E-490B-918BB13A2508}"/>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a:t>System 3: CRM (Customer Relationship Management)</a:t>
            </a:r>
          </a:p>
        </p:txBody>
      </p:sp>
      <p:graphicFrame>
        <p:nvGraphicFramePr>
          <p:cNvPr id="6" name="TextBox 3">
            <a:extLst>
              <a:ext uri="{FF2B5EF4-FFF2-40B4-BE49-F238E27FC236}">
                <a16:creationId xmlns:a16="http://schemas.microsoft.com/office/drawing/2014/main" id="{CA7BDC65-150A-3EBC-7F80-05D607CF759E}"/>
              </a:ext>
            </a:extLst>
          </p:cNvPr>
          <p:cNvGraphicFramePr/>
          <p:nvPr>
            <p:extLst>
              <p:ext uri="{D42A27DB-BD31-4B8C-83A1-F6EECF244321}">
                <p14:modId xmlns:p14="http://schemas.microsoft.com/office/powerpoint/2010/main" val="275342610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3587044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4188EB3-0AE5-F04A-BEB3-0BE8AE249D69}"/>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kern="1200">
                <a:solidFill>
                  <a:schemeClr val="tx1"/>
                </a:solidFill>
                <a:latin typeface="+mj-lt"/>
                <a:ea typeface="+mj-ea"/>
                <a:cs typeface="+mj-cs"/>
              </a:rPr>
              <a:t>Comparison of MIS, ERP, CRM</a:t>
            </a: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 name="TextBox 3">
            <a:extLst>
              <a:ext uri="{FF2B5EF4-FFF2-40B4-BE49-F238E27FC236}">
                <a16:creationId xmlns:a16="http://schemas.microsoft.com/office/drawing/2014/main" id="{F3708C01-C644-0F69-E84E-F4D384DE92B2}"/>
              </a:ext>
            </a:extLst>
          </p:cNvPr>
          <p:cNvSpPr txBox="1"/>
          <p:nvPr/>
        </p:nvSpPr>
        <p:spPr>
          <a:xfrm>
            <a:off x="838200" y="1825625"/>
            <a:ext cx="10515600" cy="435133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b="0" i="0" u="none" strike="noStrike">
                <a:effectLst/>
              </a:rPr>
              <a:t>Purpose: MIS helps in planning; ERP synthesized processes; CRM handled customers. </a:t>
            </a:r>
          </a:p>
          <a:p>
            <a:pPr indent="-228600">
              <a:lnSpc>
                <a:spcPct val="90000"/>
              </a:lnSpc>
              <a:spcAft>
                <a:spcPts val="600"/>
              </a:spcAft>
              <a:buFont typeface="Arial" panose="020B0604020202020204" pitchFamily="34" charset="0"/>
              <a:buChar char="•"/>
            </a:pPr>
            <a:r>
              <a:rPr lang="en-US" b="0" i="0" u="none" strike="noStrike">
                <a:effectLst/>
              </a:rPr>
              <a:t>Users: MIS-managers, ERP-full organisation, CRM-sales and service teams. </a:t>
            </a:r>
          </a:p>
          <a:p>
            <a:pPr indent="-228600">
              <a:lnSpc>
                <a:spcPct val="90000"/>
              </a:lnSpc>
              <a:spcAft>
                <a:spcPts val="600"/>
              </a:spcAft>
              <a:buFont typeface="Arial" panose="020B0604020202020204" pitchFamily="34" charset="0"/>
              <a:buChar char="•"/>
            </a:pPr>
            <a:r>
              <a:rPr lang="en-US" b="0" i="0" u="none" strike="noStrike">
                <a:effectLst/>
              </a:rPr>
              <a:t>Strengths: MIS is uncomplicated, ERP is holistic and CRM enhances associations. </a:t>
            </a:r>
          </a:p>
          <a:p>
            <a:pPr indent="-228600">
              <a:lnSpc>
                <a:spcPct val="90000"/>
              </a:lnSpc>
              <a:spcAft>
                <a:spcPts val="600"/>
              </a:spcAft>
              <a:buFont typeface="Arial" panose="020B0604020202020204" pitchFamily="34" charset="0"/>
              <a:buChar char="•"/>
            </a:pPr>
            <a:r>
              <a:rPr lang="en-US" b="0" i="0" u="none" strike="noStrike">
                <a:effectLst/>
              </a:rPr>
              <a:t>Weakness: MIS is stagnant; ERP is costly; CRM privacy issues (HBR 2020).</a:t>
            </a:r>
          </a:p>
          <a:p>
            <a:pPr indent="-228600">
              <a:lnSpc>
                <a:spcPct val="90000"/>
              </a:lnSpc>
              <a:spcAft>
                <a:spcPts val="600"/>
              </a:spcAft>
              <a:buFont typeface="Arial" panose="020B0604020202020204" pitchFamily="34" charset="0"/>
              <a:buChar char="•"/>
            </a:pPr>
            <a:r>
              <a:rPr lang="en-US" b="0" i="0" u="none" strike="noStrike">
                <a:effectLst/>
              </a:rPr>
              <a:t> Business fit: MIS small to medium sized businesses; ERP expanding businesses; CRM customer oriented businesses.</a:t>
            </a:r>
            <a:endParaRPr lang="en-US"/>
          </a:p>
        </p:txBody>
      </p:sp>
    </p:spTree>
    <p:extLst>
      <p:ext uri="{BB962C8B-B14F-4D97-AF65-F5344CB8AC3E}">
        <p14:creationId xmlns:p14="http://schemas.microsoft.com/office/powerpoint/2010/main" val="6443103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2CB5FA9-EAF1-A20C-2871-375DB2AB7504}"/>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kern="1200">
                <a:solidFill>
                  <a:schemeClr val="tx1"/>
                </a:solidFill>
                <a:latin typeface="+mj-lt"/>
                <a:ea typeface="+mj-ea"/>
                <a:cs typeface="+mj-cs"/>
              </a:rPr>
              <a:t>Ethical Issues in Using Information Systems</a:t>
            </a: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 name="TextBox 3">
            <a:extLst>
              <a:ext uri="{FF2B5EF4-FFF2-40B4-BE49-F238E27FC236}">
                <a16:creationId xmlns:a16="http://schemas.microsoft.com/office/drawing/2014/main" id="{81293BF5-DF2A-1424-D667-0C7F79E05056}"/>
              </a:ext>
            </a:extLst>
          </p:cNvPr>
          <p:cNvSpPr txBox="1"/>
          <p:nvPr/>
        </p:nvSpPr>
        <p:spPr>
          <a:xfrm>
            <a:off x="838200" y="1825625"/>
            <a:ext cx="10515600" cy="435133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b="0" i="0" u="none" strike="noStrike">
                <a:effectLst/>
              </a:rPr>
              <a:t>The privacy of the data should be based on the consent and in accordance with the law (ICO 2021). </a:t>
            </a:r>
          </a:p>
          <a:p>
            <a:pPr indent="-228600">
              <a:lnSpc>
                <a:spcPct val="90000"/>
              </a:lnSpc>
              <a:spcAft>
                <a:spcPts val="600"/>
              </a:spcAft>
              <a:buFont typeface="Arial" panose="020B0604020202020204" pitchFamily="34" charset="0"/>
              <a:buChar char="•"/>
            </a:pPr>
            <a:r>
              <a:rPr lang="en-US" b="0" i="0" u="none" strike="noStrike">
                <a:effectLst/>
              </a:rPr>
              <a:t>Cybersecurity needed to ward off attacks and information loss (ENISA 2020). </a:t>
            </a:r>
          </a:p>
          <a:p>
            <a:pPr indent="-228600">
              <a:lnSpc>
                <a:spcPct val="90000"/>
              </a:lnSpc>
              <a:spcAft>
                <a:spcPts val="600"/>
              </a:spcAft>
              <a:buFont typeface="Arial" panose="020B0604020202020204" pitchFamily="34" charset="0"/>
              <a:buChar char="•"/>
            </a:pPr>
            <a:r>
              <a:rPr lang="en-US" b="0" i="0" u="none" strike="noStrike">
                <a:effectLst/>
              </a:rPr>
              <a:t>AI decisions have the risk of being hiddenly biased in scoring, profiling or automation (BBC 2020). </a:t>
            </a:r>
          </a:p>
          <a:p>
            <a:pPr indent="-228600">
              <a:lnSpc>
                <a:spcPct val="90000"/>
              </a:lnSpc>
              <a:spcAft>
                <a:spcPts val="600"/>
              </a:spcAft>
              <a:buFont typeface="Arial" panose="020B0604020202020204" pitchFamily="34" charset="0"/>
              <a:buChar char="•"/>
            </a:pPr>
            <a:r>
              <a:rPr lang="en-US" b="0" i="0" u="none" strike="noStrike">
                <a:effectLst/>
              </a:rPr>
              <a:t>Monitoring of employees may lower the level of trust when it is done without transparency. </a:t>
            </a:r>
          </a:p>
          <a:p>
            <a:pPr indent="-228600">
              <a:lnSpc>
                <a:spcPct val="90000"/>
              </a:lnSpc>
              <a:spcAft>
                <a:spcPts val="600"/>
              </a:spcAft>
              <a:buFont typeface="Arial" panose="020B0604020202020204" pitchFamily="34" charset="0"/>
              <a:buChar char="•"/>
            </a:pPr>
            <a:r>
              <a:rPr lang="en-US" b="0" i="0" u="none" strike="noStrike">
                <a:effectLst/>
              </a:rPr>
              <a:t>Minimize risk: well-defined policies, audits, access control and effective training.</a:t>
            </a:r>
            <a:endParaRPr lang="en-US"/>
          </a:p>
        </p:txBody>
      </p:sp>
    </p:spTree>
    <p:extLst>
      <p:ext uri="{BB962C8B-B14F-4D97-AF65-F5344CB8AC3E}">
        <p14:creationId xmlns:p14="http://schemas.microsoft.com/office/powerpoint/2010/main" val="37894866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B39A1F5A-E57E-4178-8F57-A18DC747E5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291618" cy="5097980"/>
          </a:xfrm>
          <a:custGeom>
            <a:avLst/>
            <a:gdLst>
              <a:gd name="connsiteX0" fmla="*/ 0 w 6530408"/>
              <a:gd name="connsiteY0" fmla="*/ 0 h 5753325"/>
              <a:gd name="connsiteX1" fmla="*/ 6438980 w 6530408"/>
              <a:gd name="connsiteY1" fmla="*/ 0 h 5753325"/>
              <a:gd name="connsiteX2" fmla="*/ 6439047 w 6530408"/>
              <a:gd name="connsiteY2" fmla="*/ 147 h 5753325"/>
              <a:gd name="connsiteX3" fmla="*/ 6443456 w 6530408"/>
              <a:gd name="connsiteY3" fmla="*/ 130105 h 5753325"/>
              <a:gd name="connsiteX4" fmla="*/ 6447632 w 6530408"/>
              <a:gd name="connsiteY4" fmla="*/ 170016 h 5753325"/>
              <a:gd name="connsiteX5" fmla="*/ 6465936 w 6530408"/>
              <a:gd name="connsiteY5" fmla="*/ 274847 h 5753325"/>
              <a:gd name="connsiteX6" fmla="*/ 6506836 w 6530408"/>
              <a:gd name="connsiteY6" fmla="*/ 331778 h 5753325"/>
              <a:gd name="connsiteX7" fmla="*/ 6530408 w 6530408"/>
              <a:gd name="connsiteY7" fmla="*/ 427517 h 5753325"/>
              <a:gd name="connsiteX8" fmla="*/ 6516105 w 6530408"/>
              <a:gd name="connsiteY8" fmla="*/ 476071 h 5753325"/>
              <a:gd name="connsiteX9" fmla="*/ 6488360 w 6530408"/>
              <a:gd name="connsiteY9" fmla="*/ 535865 h 5753325"/>
              <a:gd name="connsiteX10" fmla="*/ 6492864 w 6530408"/>
              <a:gd name="connsiteY10" fmla="*/ 615799 h 5753325"/>
              <a:gd name="connsiteX11" fmla="*/ 6459988 w 6530408"/>
              <a:gd name="connsiteY11" fmla="*/ 707628 h 5753325"/>
              <a:gd name="connsiteX12" fmla="*/ 6453989 w 6530408"/>
              <a:gd name="connsiteY12" fmla="*/ 711876 h 5753325"/>
              <a:gd name="connsiteX13" fmla="*/ 6453209 w 6530408"/>
              <a:gd name="connsiteY13" fmla="*/ 719127 h 5753325"/>
              <a:gd name="connsiteX14" fmla="*/ 6457662 w 6530408"/>
              <a:gd name="connsiteY14" fmla="*/ 723331 h 5753325"/>
              <a:gd name="connsiteX15" fmla="*/ 6447445 w 6530408"/>
              <a:gd name="connsiteY15" fmla="*/ 780003 h 5753325"/>
              <a:gd name="connsiteX16" fmla="*/ 6426552 w 6530408"/>
              <a:gd name="connsiteY16" fmla="*/ 845805 h 5753325"/>
              <a:gd name="connsiteX17" fmla="*/ 6434072 w 6530408"/>
              <a:gd name="connsiteY17" fmla="*/ 910733 h 5753325"/>
              <a:gd name="connsiteX18" fmla="*/ 6432570 w 6530408"/>
              <a:gd name="connsiteY18" fmla="*/ 983394 h 5753325"/>
              <a:gd name="connsiteX19" fmla="*/ 6431878 w 6530408"/>
              <a:gd name="connsiteY19" fmla="*/ 1026728 h 5753325"/>
              <a:gd name="connsiteX20" fmla="*/ 6414269 w 6530408"/>
              <a:gd name="connsiteY20" fmla="*/ 1151111 h 5753325"/>
              <a:gd name="connsiteX21" fmla="*/ 6371722 w 6530408"/>
              <a:gd name="connsiteY21" fmla="*/ 1318080 h 5753325"/>
              <a:gd name="connsiteX22" fmla="*/ 6356023 w 6530408"/>
              <a:gd name="connsiteY22" fmla="*/ 1356227 h 5753325"/>
              <a:gd name="connsiteX23" fmla="*/ 6356157 w 6530408"/>
              <a:gd name="connsiteY23" fmla="*/ 1361967 h 5753325"/>
              <a:gd name="connsiteX24" fmla="*/ 6350613 w 6530408"/>
              <a:gd name="connsiteY24" fmla="*/ 1393569 h 5753325"/>
              <a:gd name="connsiteX25" fmla="*/ 6357062 w 6530408"/>
              <a:gd name="connsiteY25" fmla="*/ 1444071 h 5753325"/>
              <a:gd name="connsiteX26" fmla="*/ 6364832 w 6530408"/>
              <a:gd name="connsiteY26" fmla="*/ 1478763 h 5753325"/>
              <a:gd name="connsiteX27" fmla="*/ 6369745 w 6530408"/>
              <a:gd name="connsiteY27" fmla="*/ 1495680 h 5753325"/>
              <a:gd name="connsiteX28" fmla="*/ 6370898 w 6530408"/>
              <a:gd name="connsiteY28" fmla="*/ 1513331 h 5753325"/>
              <a:gd name="connsiteX29" fmla="*/ 6368801 w 6530408"/>
              <a:gd name="connsiteY29" fmla="*/ 1527414 h 5753325"/>
              <a:gd name="connsiteX30" fmla="*/ 6359177 w 6530408"/>
              <a:gd name="connsiteY30" fmla="*/ 1639513 h 5753325"/>
              <a:gd name="connsiteX31" fmla="*/ 6299489 w 6530408"/>
              <a:gd name="connsiteY31" fmla="*/ 1784860 h 5753325"/>
              <a:gd name="connsiteX32" fmla="*/ 6267878 w 6530408"/>
              <a:gd name="connsiteY32" fmla="*/ 1858572 h 5753325"/>
              <a:gd name="connsiteX33" fmla="*/ 6251146 w 6530408"/>
              <a:gd name="connsiteY33" fmla="*/ 1926167 h 5753325"/>
              <a:gd name="connsiteX34" fmla="*/ 6210686 w 6530408"/>
              <a:gd name="connsiteY34" fmla="*/ 2014834 h 5753325"/>
              <a:gd name="connsiteX35" fmla="*/ 6106652 w 6530408"/>
              <a:gd name="connsiteY35" fmla="*/ 2150572 h 5753325"/>
              <a:gd name="connsiteX36" fmla="*/ 6097813 w 6530408"/>
              <a:gd name="connsiteY36" fmla="*/ 2172208 h 5753325"/>
              <a:gd name="connsiteX37" fmla="*/ 6095990 w 6530408"/>
              <a:gd name="connsiteY37" fmla="*/ 2181185 h 5753325"/>
              <a:gd name="connsiteX38" fmla="*/ 6090126 w 6530408"/>
              <a:gd name="connsiteY38" fmla="*/ 2192533 h 5753325"/>
              <a:gd name="connsiteX39" fmla="*/ 6089503 w 6530408"/>
              <a:gd name="connsiteY39" fmla="*/ 2192543 h 5753325"/>
              <a:gd name="connsiteX40" fmla="*/ 6084946 w 6530408"/>
              <a:gd name="connsiteY40" fmla="*/ 2203694 h 5753325"/>
              <a:gd name="connsiteX41" fmla="*/ 5987861 w 6530408"/>
              <a:gd name="connsiteY41" fmla="*/ 2304868 h 5753325"/>
              <a:gd name="connsiteX42" fmla="*/ 5973439 w 6530408"/>
              <a:gd name="connsiteY42" fmla="*/ 2385635 h 5753325"/>
              <a:gd name="connsiteX43" fmla="*/ 5916727 w 6530408"/>
              <a:gd name="connsiteY43" fmla="*/ 2458777 h 5753325"/>
              <a:gd name="connsiteX44" fmla="*/ 5856524 w 6530408"/>
              <a:gd name="connsiteY44" fmla="*/ 2583281 h 5753325"/>
              <a:gd name="connsiteX45" fmla="*/ 5838091 w 6530408"/>
              <a:gd name="connsiteY45" fmla="*/ 2753474 h 5753325"/>
              <a:gd name="connsiteX46" fmla="*/ 5777471 w 6530408"/>
              <a:gd name="connsiteY46" fmla="*/ 2901570 h 5753325"/>
              <a:gd name="connsiteX47" fmla="*/ 5723992 w 6530408"/>
              <a:gd name="connsiteY47" fmla="*/ 2998752 h 5753325"/>
              <a:gd name="connsiteX48" fmla="*/ 5557886 w 6530408"/>
              <a:gd name="connsiteY48" fmla="*/ 3329735 h 5753325"/>
              <a:gd name="connsiteX49" fmla="*/ 5471501 w 6530408"/>
              <a:gd name="connsiteY49" fmla="*/ 3462221 h 5753325"/>
              <a:gd name="connsiteX50" fmla="*/ 5465154 w 6530408"/>
              <a:gd name="connsiteY50" fmla="*/ 3541065 h 5753325"/>
              <a:gd name="connsiteX51" fmla="*/ 5437889 w 6530408"/>
              <a:gd name="connsiteY51" fmla="*/ 3559927 h 5753325"/>
              <a:gd name="connsiteX52" fmla="*/ 5432770 w 6530408"/>
              <a:gd name="connsiteY52" fmla="*/ 3562948 h 5753325"/>
              <a:gd name="connsiteX53" fmla="*/ 5406795 w 6530408"/>
              <a:gd name="connsiteY53" fmla="*/ 3578594 h 5753325"/>
              <a:gd name="connsiteX54" fmla="*/ 5381495 w 6530408"/>
              <a:gd name="connsiteY54" fmla="*/ 3599883 h 5753325"/>
              <a:gd name="connsiteX55" fmla="*/ 5363689 w 6530408"/>
              <a:gd name="connsiteY55" fmla="*/ 3633299 h 5753325"/>
              <a:gd name="connsiteX56" fmla="*/ 5291870 w 6530408"/>
              <a:gd name="connsiteY56" fmla="*/ 3799039 h 5753325"/>
              <a:gd name="connsiteX57" fmla="*/ 5241600 w 6530408"/>
              <a:gd name="connsiteY57" fmla="*/ 3894238 h 5753325"/>
              <a:gd name="connsiteX58" fmla="*/ 5211041 w 6530408"/>
              <a:gd name="connsiteY58" fmla="*/ 3924184 h 5753325"/>
              <a:gd name="connsiteX59" fmla="*/ 5176073 w 6530408"/>
              <a:gd name="connsiteY59" fmla="*/ 3970179 h 5753325"/>
              <a:gd name="connsiteX60" fmla="*/ 5172826 w 6530408"/>
              <a:gd name="connsiteY60" fmla="*/ 3991773 h 5753325"/>
              <a:gd name="connsiteX61" fmla="*/ 5157053 w 6530408"/>
              <a:gd name="connsiteY61" fmla="*/ 3997708 h 5753325"/>
              <a:gd name="connsiteX62" fmla="*/ 5127922 w 6530408"/>
              <a:gd name="connsiteY62" fmla="*/ 4022660 h 5753325"/>
              <a:gd name="connsiteX63" fmla="*/ 5020872 w 6530408"/>
              <a:gd name="connsiteY63" fmla="*/ 4075951 h 5753325"/>
              <a:gd name="connsiteX64" fmla="*/ 4991410 w 6530408"/>
              <a:gd name="connsiteY64" fmla="*/ 4087598 h 5753325"/>
              <a:gd name="connsiteX65" fmla="*/ 4930112 w 6530408"/>
              <a:gd name="connsiteY65" fmla="*/ 4138459 h 5753325"/>
              <a:gd name="connsiteX66" fmla="*/ 4834224 w 6530408"/>
              <a:gd name="connsiteY66" fmla="*/ 4231643 h 5753325"/>
              <a:gd name="connsiteX67" fmla="*/ 4812599 w 6530408"/>
              <a:gd name="connsiteY67" fmla="*/ 4249449 h 5753325"/>
              <a:gd name="connsiteX68" fmla="*/ 4789188 w 6530408"/>
              <a:gd name="connsiteY68" fmla="*/ 4256678 h 5753325"/>
              <a:gd name="connsiteX69" fmla="*/ 4779554 w 6530408"/>
              <a:gd name="connsiteY69" fmla="*/ 4251313 h 5753325"/>
              <a:gd name="connsiteX70" fmla="*/ 4766885 w 6530408"/>
              <a:gd name="connsiteY70" fmla="*/ 4259812 h 5753325"/>
              <a:gd name="connsiteX71" fmla="*/ 4762510 w 6530408"/>
              <a:gd name="connsiteY71" fmla="*/ 4260383 h 5753325"/>
              <a:gd name="connsiteX72" fmla="*/ 4738416 w 6530408"/>
              <a:gd name="connsiteY72" fmla="*/ 4265355 h 5753325"/>
              <a:gd name="connsiteX73" fmla="*/ 4712007 w 6530408"/>
              <a:gd name="connsiteY73" fmla="*/ 4317892 h 5753325"/>
              <a:gd name="connsiteX74" fmla="*/ 4658930 w 6530408"/>
              <a:gd name="connsiteY74" fmla="*/ 4348041 h 5753325"/>
              <a:gd name="connsiteX75" fmla="*/ 4443526 w 6530408"/>
              <a:gd name="connsiteY75" fmla="*/ 4507851 h 5753325"/>
              <a:gd name="connsiteX76" fmla="*/ 4289766 w 6530408"/>
              <a:gd name="connsiteY76" fmla="*/ 4711450 h 5753325"/>
              <a:gd name="connsiteX77" fmla="*/ 4150870 w 6530408"/>
              <a:gd name="connsiteY77" fmla="*/ 4818480 h 5753325"/>
              <a:gd name="connsiteX78" fmla="*/ 4006639 w 6530408"/>
              <a:gd name="connsiteY78" fmla="*/ 4933815 h 5753325"/>
              <a:gd name="connsiteX79" fmla="*/ 3298210 w 6530408"/>
              <a:gd name="connsiteY79" fmla="*/ 5070790 h 5753325"/>
              <a:gd name="connsiteX80" fmla="*/ 2947678 w 6530408"/>
              <a:gd name="connsiteY80" fmla="*/ 5117869 h 5753325"/>
              <a:gd name="connsiteX81" fmla="*/ 2822169 w 6530408"/>
              <a:gd name="connsiteY81" fmla="*/ 5129396 h 5753325"/>
              <a:gd name="connsiteX82" fmla="*/ 2538773 w 6530408"/>
              <a:gd name="connsiteY82" fmla="*/ 5313397 h 5753325"/>
              <a:gd name="connsiteX83" fmla="*/ 2014500 w 6530408"/>
              <a:gd name="connsiteY83" fmla="*/ 5519744 h 5753325"/>
              <a:gd name="connsiteX84" fmla="*/ 1934391 w 6530408"/>
              <a:gd name="connsiteY84" fmla="*/ 5591335 h 5753325"/>
              <a:gd name="connsiteX85" fmla="*/ 1892550 w 6530408"/>
              <a:gd name="connsiteY85" fmla="*/ 5649708 h 5753325"/>
              <a:gd name="connsiteX86" fmla="*/ 1854769 w 6530408"/>
              <a:gd name="connsiteY86" fmla="*/ 5647691 h 5753325"/>
              <a:gd name="connsiteX87" fmla="*/ 1809461 w 6530408"/>
              <a:gd name="connsiteY87" fmla="*/ 5648628 h 5753325"/>
              <a:gd name="connsiteX88" fmla="*/ 1745150 w 6530408"/>
              <a:gd name="connsiteY88" fmla="*/ 5693879 h 5753325"/>
              <a:gd name="connsiteX89" fmla="*/ 1713375 w 6530408"/>
              <a:gd name="connsiteY89" fmla="*/ 5684672 h 5753325"/>
              <a:gd name="connsiteX90" fmla="*/ 1707808 w 6530408"/>
              <a:gd name="connsiteY90" fmla="*/ 5682611 h 5753325"/>
              <a:gd name="connsiteX91" fmla="*/ 1679313 w 6530408"/>
              <a:gd name="connsiteY91" fmla="*/ 5672360 h 5753325"/>
              <a:gd name="connsiteX92" fmla="*/ 1646933 w 6530408"/>
              <a:gd name="connsiteY92" fmla="*/ 5666227 h 5753325"/>
              <a:gd name="connsiteX93" fmla="*/ 1610055 w 6530408"/>
              <a:gd name="connsiteY93" fmla="*/ 5673643 h 5753325"/>
              <a:gd name="connsiteX94" fmla="*/ 1437641 w 6530408"/>
              <a:gd name="connsiteY94" fmla="*/ 5723266 h 5753325"/>
              <a:gd name="connsiteX95" fmla="*/ 1332869 w 6530408"/>
              <a:gd name="connsiteY95" fmla="*/ 5744752 h 5753325"/>
              <a:gd name="connsiteX96" fmla="*/ 1290525 w 6530408"/>
              <a:gd name="connsiteY96" fmla="*/ 5740036 h 5753325"/>
              <a:gd name="connsiteX97" fmla="*/ 1233107 w 6530408"/>
              <a:gd name="connsiteY97" fmla="*/ 5742106 h 5753325"/>
              <a:gd name="connsiteX98" fmla="*/ 1214532 w 6530408"/>
              <a:gd name="connsiteY98" fmla="*/ 5753325 h 5753325"/>
              <a:gd name="connsiteX99" fmla="*/ 1199955 w 6530408"/>
              <a:gd name="connsiteY99" fmla="*/ 5744831 h 5753325"/>
              <a:gd name="connsiteX100" fmla="*/ 1162337 w 6530408"/>
              <a:gd name="connsiteY100" fmla="*/ 5738048 h 5753325"/>
              <a:gd name="connsiteX101" fmla="*/ 1053457 w 6530408"/>
              <a:gd name="connsiteY101" fmla="*/ 5688676 h 5753325"/>
              <a:gd name="connsiteX102" fmla="*/ 1025798 w 6530408"/>
              <a:gd name="connsiteY102" fmla="*/ 5673166 h 5753325"/>
              <a:gd name="connsiteX103" fmla="*/ 947900 w 6530408"/>
              <a:gd name="connsiteY103" fmla="*/ 5657848 h 5753325"/>
              <a:gd name="connsiteX104" fmla="*/ 815627 w 6530408"/>
              <a:gd name="connsiteY104" fmla="*/ 5642557 h 5753325"/>
              <a:gd name="connsiteX105" fmla="*/ 788251 w 6530408"/>
              <a:gd name="connsiteY105" fmla="*/ 5637065 h 5753325"/>
              <a:gd name="connsiteX106" fmla="*/ 767822 w 6530408"/>
              <a:gd name="connsiteY106" fmla="*/ 5623450 h 5753325"/>
              <a:gd name="connsiteX107" fmla="*/ 765791 w 6530408"/>
              <a:gd name="connsiteY107" fmla="*/ 5612539 h 5753325"/>
              <a:gd name="connsiteX108" fmla="*/ 751230 w 6530408"/>
              <a:gd name="connsiteY108" fmla="*/ 5608092 h 5753325"/>
              <a:gd name="connsiteX109" fmla="*/ 748008 w 6530408"/>
              <a:gd name="connsiteY109" fmla="*/ 5605052 h 5753325"/>
              <a:gd name="connsiteX110" fmla="*/ 728871 w 6530408"/>
              <a:gd name="connsiteY110" fmla="*/ 5589469 h 5753325"/>
              <a:gd name="connsiteX111" fmla="*/ 671898 w 6530408"/>
              <a:gd name="connsiteY111" fmla="*/ 5602363 h 5753325"/>
              <a:gd name="connsiteX112" fmla="*/ 615065 w 6530408"/>
              <a:gd name="connsiteY112" fmla="*/ 5580257 h 5753325"/>
              <a:gd name="connsiteX113" fmla="*/ 355785 w 6530408"/>
              <a:gd name="connsiteY113" fmla="*/ 5514383 h 5753325"/>
              <a:gd name="connsiteX114" fmla="*/ 102269 w 6530408"/>
              <a:gd name="connsiteY114" fmla="*/ 5524347 h 5753325"/>
              <a:gd name="connsiteX115" fmla="*/ 13160 w 6530408"/>
              <a:gd name="connsiteY115" fmla="*/ 5514159 h 5753325"/>
              <a:gd name="connsiteX116" fmla="*/ 0 w 6530408"/>
              <a:gd name="connsiteY116" fmla="*/ 5511735 h 5753325"/>
              <a:gd name="connsiteX0" fmla="*/ 0 w 6530408"/>
              <a:gd name="connsiteY0" fmla="*/ 0 h 5753325"/>
              <a:gd name="connsiteX1" fmla="*/ 6438980 w 6530408"/>
              <a:gd name="connsiteY1" fmla="*/ 0 h 5753325"/>
              <a:gd name="connsiteX2" fmla="*/ 6439047 w 6530408"/>
              <a:gd name="connsiteY2" fmla="*/ 147 h 5753325"/>
              <a:gd name="connsiteX3" fmla="*/ 6443456 w 6530408"/>
              <a:gd name="connsiteY3" fmla="*/ 130105 h 5753325"/>
              <a:gd name="connsiteX4" fmla="*/ 6447632 w 6530408"/>
              <a:gd name="connsiteY4" fmla="*/ 170016 h 5753325"/>
              <a:gd name="connsiteX5" fmla="*/ 6465936 w 6530408"/>
              <a:gd name="connsiteY5" fmla="*/ 274847 h 5753325"/>
              <a:gd name="connsiteX6" fmla="*/ 6506836 w 6530408"/>
              <a:gd name="connsiteY6" fmla="*/ 331778 h 5753325"/>
              <a:gd name="connsiteX7" fmla="*/ 6530408 w 6530408"/>
              <a:gd name="connsiteY7" fmla="*/ 427517 h 5753325"/>
              <a:gd name="connsiteX8" fmla="*/ 6488360 w 6530408"/>
              <a:gd name="connsiteY8" fmla="*/ 535865 h 5753325"/>
              <a:gd name="connsiteX9" fmla="*/ 6492864 w 6530408"/>
              <a:gd name="connsiteY9" fmla="*/ 615799 h 5753325"/>
              <a:gd name="connsiteX10" fmla="*/ 6459988 w 6530408"/>
              <a:gd name="connsiteY10" fmla="*/ 707628 h 5753325"/>
              <a:gd name="connsiteX11" fmla="*/ 6453989 w 6530408"/>
              <a:gd name="connsiteY11" fmla="*/ 711876 h 5753325"/>
              <a:gd name="connsiteX12" fmla="*/ 6453209 w 6530408"/>
              <a:gd name="connsiteY12" fmla="*/ 719127 h 5753325"/>
              <a:gd name="connsiteX13" fmla="*/ 6457662 w 6530408"/>
              <a:gd name="connsiteY13" fmla="*/ 723331 h 5753325"/>
              <a:gd name="connsiteX14" fmla="*/ 6447445 w 6530408"/>
              <a:gd name="connsiteY14" fmla="*/ 780003 h 5753325"/>
              <a:gd name="connsiteX15" fmla="*/ 6426552 w 6530408"/>
              <a:gd name="connsiteY15" fmla="*/ 845805 h 5753325"/>
              <a:gd name="connsiteX16" fmla="*/ 6434072 w 6530408"/>
              <a:gd name="connsiteY16" fmla="*/ 910733 h 5753325"/>
              <a:gd name="connsiteX17" fmla="*/ 6432570 w 6530408"/>
              <a:gd name="connsiteY17" fmla="*/ 983394 h 5753325"/>
              <a:gd name="connsiteX18" fmla="*/ 6431878 w 6530408"/>
              <a:gd name="connsiteY18" fmla="*/ 1026728 h 5753325"/>
              <a:gd name="connsiteX19" fmla="*/ 6414269 w 6530408"/>
              <a:gd name="connsiteY19" fmla="*/ 1151111 h 5753325"/>
              <a:gd name="connsiteX20" fmla="*/ 6371722 w 6530408"/>
              <a:gd name="connsiteY20" fmla="*/ 1318080 h 5753325"/>
              <a:gd name="connsiteX21" fmla="*/ 6356023 w 6530408"/>
              <a:gd name="connsiteY21" fmla="*/ 1356227 h 5753325"/>
              <a:gd name="connsiteX22" fmla="*/ 6356157 w 6530408"/>
              <a:gd name="connsiteY22" fmla="*/ 1361967 h 5753325"/>
              <a:gd name="connsiteX23" fmla="*/ 6350613 w 6530408"/>
              <a:gd name="connsiteY23" fmla="*/ 1393569 h 5753325"/>
              <a:gd name="connsiteX24" fmla="*/ 6357062 w 6530408"/>
              <a:gd name="connsiteY24" fmla="*/ 1444071 h 5753325"/>
              <a:gd name="connsiteX25" fmla="*/ 6364832 w 6530408"/>
              <a:gd name="connsiteY25" fmla="*/ 1478763 h 5753325"/>
              <a:gd name="connsiteX26" fmla="*/ 6369745 w 6530408"/>
              <a:gd name="connsiteY26" fmla="*/ 1495680 h 5753325"/>
              <a:gd name="connsiteX27" fmla="*/ 6370898 w 6530408"/>
              <a:gd name="connsiteY27" fmla="*/ 1513331 h 5753325"/>
              <a:gd name="connsiteX28" fmla="*/ 6368801 w 6530408"/>
              <a:gd name="connsiteY28" fmla="*/ 1527414 h 5753325"/>
              <a:gd name="connsiteX29" fmla="*/ 6359177 w 6530408"/>
              <a:gd name="connsiteY29" fmla="*/ 1639513 h 5753325"/>
              <a:gd name="connsiteX30" fmla="*/ 6299489 w 6530408"/>
              <a:gd name="connsiteY30" fmla="*/ 1784860 h 5753325"/>
              <a:gd name="connsiteX31" fmla="*/ 6267878 w 6530408"/>
              <a:gd name="connsiteY31" fmla="*/ 1858572 h 5753325"/>
              <a:gd name="connsiteX32" fmla="*/ 6251146 w 6530408"/>
              <a:gd name="connsiteY32" fmla="*/ 1926167 h 5753325"/>
              <a:gd name="connsiteX33" fmla="*/ 6210686 w 6530408"/>
              <a:gd name="connsiteY33" fmla="*/ 2014834 h 5753325"/>
              <a:gd name="connsiteX34" fmla="*/ 6106652 w 6530408"/>
              <a:gd name="connsiteY34" fmla="*/ 2150572 h 5753325"/>
              <a:gd name="connsiteX35" fmla="*/ 6097813 w 6530408"/>
              <a:gd name="connsiteY35" fmla="*/ 2172208 h 5753325"/>
              <a:gd name="connsiteX36" fmla="*/ 6095990 w 6530408"/>
              <a:gd name="connsiteY36" fmla="*/ 2181185 h 5753325"/>
              <a:gd name="connsiteX37" fmla="*/ 6090126 w 6530408"/>
              <a:gd name="connsiteY37" fmla="*/ 2192533 h 5753325"/>
              <a:gd name="connsiteX38" fmla="*/ 6089503 w 6530408"/>
              <a:gd name="connsiteY38" fmla="*/ 2192543 h 5753325"/>
              <a:gd name="connsiteX39" fmla="*/ 6084946 w 6530408"/>
              <a:gd name="connsiteY39" fmla="*/ 2203694 h 5753325"/>
              <a:gd name="connsiteX40" fmla="*/ 5987861 w 6530408"/>
              <a:gd name="connsiteY40" fmla="*/ 2304868 h 5753325"/>
              <a:gd name="connsiteX41" fmla="*/ 5973439 w 6530408"/>
              <a:gd name="connsiteY41" fmla="*/ 2385635 h 5753325"/>
              <a:gd name="connsiteX42" fmla="*/ 5916727 w 6530408"/>
              <a:gd name="connsiteY42" fmla="*/ 2458777 h 5753325"/>
              <a:gd name="connsiteX43" fmla="*/ 5856524 w 6530408"/>
              <a:gd name="connsiteY43" fmla="*/ 2583281 h 5753325"/>
              <a:gd name="connsiteX44" fmla="*/ 5838091 w 6530408"/>
              <a:gd name="connsiteY44" fmla="*/ 2753474 h 5753325"/>
              <a:gd name="connsiteX45" fmla="*/ 5777471 w 6530408"/>
              <a:gd name="connsiteY45" fmla="*/ 2901570 h 5753325"/>
              <a:gd name="connsiteX46" fmla="*/ 5723992 w 6530408"/>
              <a:gd name="connsiteY46" fmla="*/ 2998752 h 5753325"/>
              <a:gd name="connsiteX47" fmla="*/ 5557886 w 6530408"/>
              <a:gd name="connsiteY47" fmla="*/ 3329735 h 5753325"/>
              <a:gd name="connsiteX48" fmla="*/ 5471501 w 6530408"/>
              <a:gd name="connsiteY48" fmla="*/ 3462221 h 5753325"/>
              <a:gd name="connsiteX49" fmla="*/ 5465154 w 6530408"/>
              <a:gd name="connsiteY49" fmla="*/ 3541065 h 5753325"/>
              <a:gd name="connsiteX50" fmla="*/ 5437889 w 6530408"/>
              <a:gd name="connsiteY50" fmla="*/ 3559927 h 5753325"/>
              <a:gd name="connsiteX51" fmla="*/ 5432770 w 6530408"/>
              <a:gd name="connsiteY51" fmla="*/ 3562948 h 5753325"/>
              <a:gd name="connsiteX52" fmla="*/ 5406795 w 6530408"/>
              <a:gd name="connsiteY52" fmla="*/ 3578594 h 5753325"/>
              <a:gd name="connsiteX53" fmla="*/ 5381495 w 6530408"/>
              <a:gd name="connsiteY53" fmla="*/ 3599883 h 5753325"/>
              <a:gd name="connsiteX54" fmla="*/ 5363689 w 6530408"/>
              <a:gd name="connsiteY54" fmla="*/ 3633299 h 5753325"/>
              <a:gd name="connsiteX55" fmla="*/ 5291870 w 6530408"/>
              <a:gd name="connsiteY55" fmla="*/ 3799039 h 5753325"/>
              <a:gd name="connsiteX56" fmla="*/ 5241600 w 6530408"/>
              <a:gd name="connsiteY56" fmla="*/ 3894238 h 5753325"/>
              <a:gd name="connsiteX57" fmla="*/ 5211041 w 6530408"/>
              <a:gd name="connsiteY57" fmla="*/ 3924184 h 5753325"/>
              <a:gd name="connsiteX58" fmla="*/ 5176073 w 6530408"/>
              <a:gd name="connsiteY58" fmla="*/ 3970179 h 5753325"/>
              <a:gd name="connsiteX59" fmla="*/ 5172826 w 6530408"/>
              <a:gd name="connsiteY59" fmla="*/ 3991773 h 5753325"/>
              <a:gd name="connsiteX60" fmla="*/ 5157053 w 6530408"/>
              <a:gd name="connsiteY60" fmla="*/ 3997708 h 5753325"/>
              <a:gd name="connsiteX61" fmla="*/ 5127922 w 6530408"/>
              <a:gd name="connsiteY61" fmla="*/ 4022660 h 5753325"/>
              <a:gd name="connsiteX62" fmla="*/ 5020872 w 6530408"/>
              <a:gd name="connsiteY62" fmla="*/ 4075951 h 5753325"/>
              <a:gd name="connsiteX63" fmla="*/ 4991410 w 6530408"/>
              <a:gd name="connsiteY63" fmla="*/ 4087598 h 5753325"/>
              <a:gd name="connsiteX64" fmla="*/ 4930112 w 6530408"/>
              <a:gd name="connsiteY64" fmla="*/ 4138459 h 5753325"/>
              <a:gd name="connsiteX65" fmla="*/ 4834224 w 6530408"/>
              <a:gd name="connsiteY65" fmla="*/ 4231643 h 5753325"/>
              <a:gd name="connsiteX66" fmla="*/ 4812599 w 6530408"/>
              <a:gd name="connsiteY66" fmla="*/ 4249449 h 5753325"/>
              <a:gd name="connsiteX67" fmla="*/ 4789188 w 6530408"/>
              <a:gd name="connsiteY67" fmla="*/ 4256678 h 5753325"/>
              <a:gd name="connsiteX68" fmla="*/ 4779554 w 6530408"/>
              <a:gd name="connsiteY68" fmla="*/ 4251313 h 5753325"/>
              <a:gd name="connsiteX69" fmla="*/ 4766885 w 6530408"/>
              <a:gd name="connsiteY69" fmla="*/ 4259812 h 5753325"/>
              <a:gd name="connsiteX70" fmla="*/ 4762510 w 6530408"/>
              <a:gd name="connsiteY70" fmla="*/ 4260383 h 5753325"/>
              <a:gd name="connsiteX71" fmla="*/ 4738416 w 6530408"/>
              <a:gd name="connsiteY71" fmla="*/ 4265355 h 5753325"/>
              <a:gd name="connsiteX72" fmla="*/ 4712007 w 6530408"/>
              <a:gd name="connsiteY72" fmla="*/ 4317892 h 5753325"/>
              <a:gd name="connsiteX73" fmla="*/ 4658930 w 6530408"/>
              <a:gd name="connsiteY73" fmla="*/ 4348041 h 5753325"/>
              <a:gd name="connsiteX74" fmla="*/ 4443526 w 6530408"/>
              <a:gd name="connsiteY74" fmla="*/ 4507851 h 5753325"/>
              <a:gd name="connsiteX75" fmla="*/ 4289766 w 6530408"/>
              <a:gd name="connsiteY75" fmla="*/ 4711450 h 5753325"/>
              <a:gd name="connsiteX76" fmla="*/ 4150870 w 6530408"/>
              <a:gd name="connsiteY76" fmla="*/ 4818480 h 5753325"/>
              <a:gd name="connsiteX77" fmla="*/ 4006639 w 6530408"/>
              <a:gd name="connsiteY77" fmla="*/ 4933815 h 5753325"/>
              <a:gd name="connsiteX78" fmla="*/ 3298210 w 6530408"/>
              <a:gd name="connsiteY78" fmla="*/ 5070790 h 5753325"/>
              <a:gd name="connsiteX79" fmla="*/ 2947678 w 6530408"/>
              <a:gd name="connsiteY79" fmla="*/ 5117869 h 5753325"/>
              <a:gd name="connsiteX80" fmla="*/ 2822169 w 6530408"/>
              <a:gd name="connsiteY80" fmla="*/ 5129396 h 5753325"/>
              <a:gd name="connsiteX81" fmla="*/ 2538773 w 6530408"/>
              <a:gd name="connsiteY81" fmla="*/ 5313397 h 5753325"/>
              <a:gd name="connsiteX82" fmla="*/ 2014500 w 6530408"/>
              <a:gd name="connsiteY82" fmla="*/ 5519744 h 5753325"/>
              <a:gd name="connsiteX83" fmla="*/ 1934391 w 6530408"/>
              <a:gd name="connsiteY83" fmla="*/ 5591335 h 5753325"/>
              <a:gd name="connsiteX84" fmla="*/ 1892550 w 6530408"/>
              <a:gd name="connsiteY84" fmla="*/ 5649708 h 5753325"/>
              <a:gd name="connsiteX85" fmla="*/ 1854769 w 6530408"/>
              <a:gd name="connsiteY85" fmla="*/ 5647691 h 5753325"/>
              <a:gd name="connsiteX86" fmla="*/ 1809461 w 6530408"/>
              <a:gd name="connsiteY86" fmla="*/ 5648628 h 5753325"/>
              <a:gd name="connsiteX87" fmla="*/ 1745150 w 6530408"/>
              <a:gd name="connsiteY87" fmla="*/ 5693879 h 5753325"/>
              <a:gd name="connsiteX88" fmla="*/ 1713375 w 6530408"/>
              <a:gd name="connsiteY88" fmla="*/ 5684672 h 5753325"/>
              <a:gd name="connsiteX89" fmla="*/ 1707808 w 6530408"/>
              <a:gd name="connsiteY89" fmla="*/ 5682611 h 5753325"/>
              <a:gd name="connsiteX90" fmla="*/ 1679313 w 6530408"/>
              <a:gd name="connsiteY90" fmla="*/ 5672360 h 5753325"/>
              <a:gd name="connsiteX91" fmla="*/ 1646933 w 6530408"/>
              <a:gd name="connsiteY91" fmla="*/ 5666227 h 5753325"/>
              <a:gd name="connsiteX92" fmla="*/ 1610055 w 6530408"/>
              <a:gd name="connsiteY92" fmla="*/ 5673643 h 5753325"/>
              <a:gd name="connsiteX93" fmla="*/ 1437641 w 6530408"/>
              <a:gd name="connsiteY93" fmla="*/ 5723266 h 5753325"/>
              <a:gd name="connsiteX94" fmla="*/ 1332869 w 6530408"/>
              <a:gd name="connsiteY94" fmla="*/ 5744752 h 5753325"/>
              <a:gd name="connsiteX95" fmla="*/ 1290525 w 6530408"/>
              <a:gd name="connsiteY95" fmla="*/ 5740036 h 5753325"/>
              <a:gd name="connsiteX96" fmla="*/ 1233107 w 6530408"/>
              <a:gd name="connsiteY96" fmla="*/ 5742106 h 5753325"/>
              <a:gd name="connsiteX97" fmla="*/ 1214532 w 6530408"/>
              <a:gd name="connsiteY97" fmla="*/ 5753325 h 5753325"/>
              <a:gd name="connsiteX98" fmla="*/ 1199955 w 6530408"/>
              <a:gd name="connsiteY98" fmla="*/ 5744831 h 5753325"/>
              <a:gd name="connsiteX99" fmla="*/ 1162337 w 6530408"/>
              <a:gd name="connsiteY99" fmla="*/ 5738048 h 5753325"/>
              <a:gd name="connsiteX100" fmla="*/ 1053457 w 6530408"/>
              <a:gd name="connsiteY100" fmla="*/ 5688676 h 5753325"/>
              <a:gd name="connsiteX101" fmla="*/ 1025798 w 6530408"/>
              <a:gd name="connsiteY101" fmla="*/ 5673166 h 5753325"/>
              <a:gd name="connsiteX102" fmla="*/ 947900 w 6530408"/>
              <a:gd name="connsiteY102" fmla="*/ 5657848 h 5753325"/>
              <a:gd name="connsiteX103" fmla="*/ 815627 w 6530408"/>
              <a:gd name="connsiteY103" fmla="*/ 5642557 h 5753325"/>
              <a:gd name="connsiteX104" fmla="*/ 788251 w 6530408"/>
              <a:gd name="connsiteY104" fmla="*/ 5637065 h 5753325"/>
              <a:gd name="connsiteX105" fmla="*/ 767822 w 6530408"/>
              <a:gd name="connsiteY105" fmla="*/ 5623450 h 5753325"/>
              <a:gd name="connsiteX106" fmla="*/ 765791 w 6530408"/>
              <a:gd name="connsiteY106" fmla="*/ 5612539 h 5753325"/>
              <a:gd name="connsiteX107" fmla="*/ 751230 w 6530408"/>
              <a:gd name="connsiteY107" fmla="*/ 5608092 h 5753325"/>
              <a:gd name="connsiteX108" fmla="*/ 748008 w 6530408"/>
              <a:gd name="connsiteY108" fmla="*/ 5605052 h 5753325"/>
              <a:gd name="connsiteX109" fmla="*/ 728871 w 6530408"/>
              <a:gd name="connsiteY109" fmla="*/ 5589469 h 5753325"/>
              <a:gd name="connsiteX110" fmla="*/ 671898 w 6530408"/>
              <a:gd name="connsiteY110" fmla="*/ 5602363 h 5753325"/>
              <a:gd name="connsiteX111" fmla="*/ 615065 w 6530408"/>
              <a:gd name="connsiteY111" fmla="*/ 5580257 h 5753325"/>
              <a:gd name="connsiteX112" fmla="*/ 355785 w 6530408"/>
              <a:gd name="connsiteY112" fmla="*/ 5514383 h 5753325"/>
              <a:gd name="connsiteX113" fmla="*/ 102269 w 6530408"/>
              <a:gd name="connsiteY113" fmla="*/ 5524347 h 5753325"/>
              <a:gd name="connsiteX114" fmla="*/ 13160 w 6530408"/>
              <a:gd name="connsiteY114" fmla="*/ 5514159 h 5753325"/>
              <a:gd name="connsiteX115" fmla="*/ 0 w 6530408"/>
              <a:gd name="connsiteY115" fmla="*/ 5511735 h 5753325"/>
              <a:gd name="connsiteX116" fmla="*/ 0 w 6530408"/>
              <a:gd name="connsiteY116" fmla="*/ 0 h 5753325"/>
              <a:gd name="connsiteX0" fmla="*/ 0 w 6506836"/>
              <a:gd name="connsiteY0" fmla="*/ 0 h 5753325"/>
              <a:gd name="connsiteX1" fmla="*/ 6438980 w 6506836"/>
              <a:gd name="connsiteY1" fmla="*/ 0 h 5753325"/>
              <a:gd name="connsiteX2" fmla="*/ 6439047 w 6506836"/>
              <a:gd name="connsiteY2" fmla="*/ 147 h 5753325"/>
              <a:gd name="connsiteX3" fmla="*/ 6443456 w 6506836"/>
              <a:gd name="connsiteY3" fmla="*/ 130105 h 5753325"/>
              <a:gd name="connsiteX4" fmla="*/ 6447632 w 6506836"/>
              <a:gd name="connsiteY4" fmla="*/ 170016 h 5753325"/>
              <a:gd name="connsiteX5" fmla="*/ 6465936 w 6506836"/>
              <a:gd name="connsiteY5" fmla="*/ 274847 h 5753325"/>
              <a:gd name="connsiteX6" fmla="*/ 6506836 w 6506836"/>
              <a:gd name="connsiteY6" fmla="*/ 331778 h 5753325"/>
              <a:gd name="connsiteX7" fmla="*/ 6488360 w 6506836"/>
              <a:gd name="connsiteY7" fmla="*/ 535865 h 5753325"/>
              <a:gd name="connsiteX8" fmla="*/ 6492864 w 6506836"/>
              <a:gd name="connsiteY8" fmla="*/ 615799 h 5753325"/>
              <a:gd name="connsiteX9" fmla="*/ 6459988 w 6506836"/>
              <a:gd name="connsiteY9" fmla="*/ 707628 h 5753325"/>
              <a:gd name="connsiteX10" fmla="*/ 6453989 w 6506836"/>
              <a:gd name="connsiteY10" fmla="*/ 711876 h 5753325"/>
              <a:gd name="connsiteX11" fmla="*/ 6453209 w 6506836"/>
              <a:gd name="connsiteY11" fmla="*/ 719127 h 5753325"/>
              <a:gd name="connsiteX12" fmla="*/ 6457662 w 6506836"/>
              <a:gd name="connsiteY12" fmla="*/ 723331 h 5753325"/>
              <a:gd name="connsiteX13" fmla="*/ 6447445 w 6506836"/>
              <a:gd name="connsiteY13" fmla="*/ 780003 h 5753325"/>
              <a:gd name="connsiteX14" fmla="*/ 6426552 w 6506836"/>
              <a:gd name="connsiteY14" fmla="*/ 845805 h 5753325"/>
              <a:gd name="connsiteX15" fmla="*/ 6434072 w 6506836"/>
              <a:gd name="connsiteY15" fmla="*/ 910733 h 5753325"/>
              <a:gd name="connsiteX16" fmla="*/ 6432570 w 6506836"/>
              <a:gd name="connsiteY16" fmla="*/ 983394 h 5753325"/>
              <a:gd name="connsiteX17" fmla="*/ 6431878 w 6506836"/>
              <a:gd name="connsiteY17" fmla="*/ 1026728 h 5753325"/>
              <a:gd name="connsiteX18" fmla="*/ 6414269 w 6506836"/>
              <a:gd name="connsiteY18" fmla="*/ 1151111 h 5753325"/>
              <a:gd name="connsiteX19" fmla="*/ 6371722 w 6506836"/>
              <a:gd name="connsiteY19" fmla="*/ 1318080 h 5753325"/>
              <a:gd name="connsiteX20" fmla="*/ 6356023 w 6506836"/>
              <a:gd name="connsiteY20" fmla="*/ 1356227 h 5753325"/>
              <a:gd name="connsiteX21" fmla="*/ 6356157 w 6506836"/>
              <a:gd name="connsiteY21" fmla="*/ 1361967 h 5753325"/>
              <a:gd name="connsiteX22" fmla="*/ 6350613 w 6506836"/>
              <a:gd name="connsiteY22" fmla="*/ 1393569 h 5753325"/>
              <a:gd name="connsiteX23" fmla="*/ 6357062 w 6506836"/>
              <a:gd name="connsiteY23" fmla="*/ 1444071 h 5753325"/>
              <a:gd name="connsiteX24" fmla="*/ 6364832 w 6506836"/>
              <a:gd name="connsiteY24" fmla="*/ 1478763 h 5753325"/>
              <a:gd name="connsiteX25" fmla="*/ 6369745 w 6506836"/>
              <a:gd name="connsiteY25" fmla="*/ 1495680 h 5753325"/>
              <a:gd name="connsiteX26" fmla="*/ 6370898 w 6506836"/>
              <a:gd name="connsiteY26" fmla="*/ 1513331 h 5753325"/>
              <a:gd name="connsiteX27" fmla="*/ 6368801 w 6506836"/>
              <a:gd name="connsiteY27" fmla="*/ 1527414 h 5753325"/>
              <a:gd name="connsiteX28" fmla="*/ 6359177 w 6506836"/>
              <a:gd name="connsiteY28" fmla="*/ 1639513 h 5753325"/>
              <a:gd name="connsiteX29" fmla="*/ 6299489 w 6506836"/>
              <a:gd name="connsiteY29" fmla="*/ 1784860 h 5753325"/>
              <a:gd name="connsiteX30" fmla="*/ 6267878 w 6506836"/>
              <a:gd name="connsiteY30" fmla="*/ 1858572 h 5753325"/>
              <a:gd name="connsiteX31" fmla="*/ 6251146 w 6506836"/>
              <a:gd name="connsiteY31" fmla="*/ 1926167 h 5753325"/>
              <a:gd name="connsiteX32" fmla="*/ 6210686 w 6506836"/>
              <a:gd name="connsiteY32" fmla="*/ 2014834 h 5753325"/>
              <a:gd name="connsiteX33" fmla="*/ 6106652 w 6506836"/>
              <a:gd name="connsiteY33" fmla="*/ 2150572 h 5753325"/>
              <a:gd name="connsiteX34" fmla="*/ 6097813 w 6506836"/>
              <a:gd name="connsiteY34" fmla="*/ 2172208 h 5753325"/>
              <a:gd name="connsiteX35" fmla="*/ 6095990 w 6506836"/>
              <a:gd name="connsiteY35" fmla="*/ 2181185 h 5753325"/>
              <a:gd name="connsiteX36" fmla="*/ 6090126 w 6506836"/>
              <a:gd name="connsiteY36" fmla="*/ 2192533 h 5753325"/>
              <a:gd name="connsiteX37" fmla="*/ 6089503 w 6506836"/>
              <a:gd name="connsiteY37" fmla="*/ 2192543 h 5753325"/>
              <a:gd name="connsiteX38" fmla="*/ 6084946 w 6506836"/>
              <a:gd name="connsiteY38" fmla="*/ 2203694 h 5753325"/>
              <a:gd name="connsiteX39" fmla="*/ 5987861 w 6506836"/>
              <a:gd name="connsiteY39" fmla="*/ 2304868 h 5753325"/>
              <a:gd name="connsiteX40" fmla="*/ 5973439 w 6506836"/>
              <a:gd name="connsiteY40" fmla="*/ 2385635 h 5753325"/>
              <a:gd name="connsiteX41" fmla="*/ 5916727 w 6506836"/>
              <a:gd name="connsiteY41" fmla="*/ 2458777 h 5753325"/>
              <a:gd name="connsiteX42" fmla="*/ 5856524 w 6506836"/>
              <a:gd name="connsiteY42" fmla="*/ 2583281 h 5753325"/>
              <a:gd name="connsiteX43" fmla="*/ 5838091 w 6506836"/>
              <a:gd name="connsiteY43" fmla="*/ 2753474 h 5753325"/>
              <a:gd name="connsiteX44" fmla="*/ 5777471 w 6506836"/>
              <a:gd name="connsiteY44" fmla="*/ 2901570 h 5753325"/>
              <a:gd name="connsiteX45" fmla="*/ 5723992 w 6506836"/>
              <a:gd name="connsiteY45" fmla="*/ 2998752 h 5753325"/>
              <a:gd name="connsiteX46" fmla="*/ 5557886 w 6506836"/>
              <a:gd name="connsiteY46" fmla="*/ 3329735 h 5753325"/>
              <a:gd name="connsiteX47" fmla="*/ 5471501 w 6506836"/>
              <a:gd name="connsiteY47" fmla="*/ 3462221 h 5753325"/>
              <a:gd name="connsiteX48" fmla="*/ 5465154 w 6506836"/>
              <a:gd name="connsiteY48" fmla="*/ 3541065 h 5753325"/>
              <a:gd name="connsiteX49" fmla="*/ 5437889 w 6506836"/>
              <a:gd name="connsiteY49" fmla="*/ 3559927 h 5753325"/>
              <a:gd name="connsiteX50" fmla="*/ 5432770 w 6506836"/>
              <a:gd name="connsiteY50" fmla="*/ 3562948 h 5753325"/>
              <a:gd name="connsiteX51" fmla="*/ 5406795 w 6506836"/>
              <a:gd name="connsiteY51" fmla="*/ 3578594 h 5753325"/>
              <a:gd name="connsiteX52" fmla="*/ 5381495 w 6506836"/>
              <a:gd name="connsiteY52" fmla="*/ 3599883 h 5753325"/>
              <a:gd name="connsiteX53" fmla="*/ 5363689 w 6506836"/>
              <a:gd name="connsiteY53" fmla="*/ 3633299 h 5753325"/>
              <a:gd name="connsiteX54" fmla="*/ 5291870 w 6506836"/>
              <a:gd name="connsiteY54" fmla="*/ 3799039 h 5753325"/>
              <a:gd name="connsiteX55" fmla="*/ 5241600 w 6506836"/>
              <a:gd name="connsiteY55" fmla="*/ 3894238 h 5753325"/>
              <a:gd name="connsiteX56" fmla="*/ 5211041 w 6506836"/>
              <a:gd name="connsiteY56" fmla="*/ 3924184 h 5753325"/>
              <a:gd name="connsiteX57" fmla="*/ 5176073 w 6506836"/>
              <a:gd name="connsiteY57" fmla="*/ 3970179 h 5753325"/>
              <a:gd name="connsiteX58" fmla="*/ 5172826 w 6506836"/>
              <a:gd name="connsiteY58" fmla="*/ 3991773 h 5753325"/>
              <a:gd name="connsiteX59" fmla="*/ 5157053 w 6506836"/>
              <a:gd name="connsiteY59" fmla="*/ 3997708 h 5753325"/>
              <a:gd name="connsiteX60" fmla="*/ 5127922 w 6506836"/>
              <a:gd name="connsiteY60" fmla="*/ 4022660 h 5753325"/>
              <a:gd name="connsiteX61" fmla="*/ 5020872 w 6506836"/>
              <a:gd name="connsiteY61" fmla="*/ 4075951 h 5753325"/>
              <a:gd name="connsiteX62" fmla="*/ 4991410 w 6506836"/>
              <a:gd name="connsiteY62" fmla="*/ 4087598 h 5753325"/>
              <a:gd name="connsiteX63" fmla="*/ 4930112 w 6506836"/>
              <a:gd name="connsiteY63" fmla="*/ 4138459 h 5753325"/>
              <a:gd name="connsiteX64" fmla="*/ 4834224 w 6506836"/>
              <a:gd name="connsiteY64" fmla="*/ 4231643 h 5753325"/>
              <a:gd name="connsiteX65" fmla="*/ 4812599 w 6506836"/>
              <a:gd name="connsiteY65" fmla="*/ 4249449 h 5753325"/>
              <a:gd name="connsiteX66" fmla="*/ 4789188 w 6506836"/>
              <a:gd name="connsiteY66" fmla="*/ 4256678 h 5753325"/>
              <a:gd name="connsiteX67" fmla="*/ 4779554 w 6506836"/>
              <a:gd name="connsiteY67" fmla="*/ 4251313 h 5753325"/>
              <a:gd name="connsiteX68" fmla="*/ 4766885 w 6506836"/>
              <a:gd name="connsiteY68" fmla="*/ 4259812 h 5753325"/>
              <a:gd name="connsiteX69" fmla="*/ 4762510 w 6506836"/>
              <a:gd name="connsiteY69" fmla="*/ 4260383 h 5753325"/>
              <a:gd name="connsiteX70" fmla="*/ 4738416 w 6506836"/>
              <a:gd name="connsiteY70" fmla="*/ 4265355 h 5753325"/>
              <a:gd name="connsiteX71" fmla="*/ 4712007 w 6506836"/>
              <a:gd name="connsiteY71" fmla="*/ 4317892 h 5753325"/>
              <a:gd name="connsiteX72" fmla="*/ 4658930 w 6506836"/>
              <a:gd name="connsiteY72" fmla="*/ 4348041 h 5753325"/>
              <a:gd name="connsiteX73" fmla="*/ 4443526 w 6506836"/>
              <a:gd name="connsiteY73" fmla="*/ 4507851 h 5753325"/>
              <a:gd name="connsiteX74" fmla="*/ 4289766 w 6506836"/>
              <a:gd name="connsiteY74" fmla="*/ 4711450 h 5753325"/>
              <a:gd name="connsiteX75" fmla="*/ 4150870 w 6506836"/>
              <a:gd name="connsiteY75" fmla="*/ 4818480 h 5753325"/>
              <a:gd name="connsiteX76" fmla="*/ 4006639 w 6506836"/>
              <a:gd name="connsiteY76" fmla="*/ 4933815 h 5753325"/>
              <a:gd name="connsiteX77" fmla="*/ 3298210 w 6506836"/>
              <a:gd name="connsiteY77" fmla="*/ 5070790 h 5753325"/>
              <a:gd name="connsiteX78" fmla="*/ 2947678 w 6506836"/>
              <a:gd name="connsiteY78" fmla="*/ 5117869 h 5753325"/>
              <a:gd name="connsiteX79" fmla="*/ 2822169 w 6506836"/>
              <a:gd name="connsiteY79" fmla="*/ 5129396 h 5753325"/>
              <a:gd name="connsiteX80" fmla="*/ 2538773 w 6506836"/>
              <a:gd name="connsiteY80" fmla="*/ 5313397 h 5753325"/>
              <a:gd name="connsiteX81" fmla="*/ 2014500 w 6506836"/>
              <a:gd name="connsiteY81" fmla="*/ 5519744 h 5753325"/>
              <a:gd name="connsiteX82" fmla="*/ 1934391 w 6506836"/>
              <a:gd name="connsiteY82" fmla="*/ 5591335 h 5753325"/>
              <a:gd name="connsiteX83" fmla="*/ 1892550 w 6506836"/>
              <a:gd name="connsiteY83" fmla="*/ 5649708 h 5753325"/>
              <a:gd name="connsiteX84" fmla="*/ 1854769 w 6506836"/>
              <a:gd name="connsiteY84" fmla="*/ 5647691 h 5753325"/>
              <a:gd name="connsiteX85" fmla="*/ 1809461 w 6506836"/>
              <a:gd name="connsiteY85" fmla="*/ 5648628 h 5753325"/>
              <a:gd name="connsiteX86" fmla="*/ 1745150 w 6506836"/>
              <a:gd name="connsiteY86" fmla="*/ 5693879 h 5753325"/>
              <a:gd name="connsiteX87" fmla="*/ 1713375 w 6506836"/>
              <a:gd name="connsiteY87" fmla="*/ 5684672 h 5753325"/>
              <a:gd name="connsiteX88" fmla="*/ 1707808 w 6506836"/>
              <a:gd name="connsiteY88" fmla="*/ 5682611 h 5753325"/>
              <a:gd name="connsiteX89" fmla="*/ 1679313 w 6506836"/>
              <a:gd name="connsiteY89" fmla="*/ 5672360 h 5753325"/>
              <a:gd name="connsiteX90" fmla="*/ 1646933 w 6506836"/>
              <a:gd name="connsiteY90" fmla="*/ 5666227 h 5753325"/>
              <a:gd name="connsiteX91" fmla="*/ 1610055 w 6506836"/>
              <a:gd name="connsiteY91" fmla="*/ 5673643 h 5753325"/>
              <a:gd name="connsiteX92" fmla="*/ 1437641 w 6506836"/>
              <a:gd name="connsiteY92" fmla="*/ 5723266 h 5753325"/>
              <a:gd name="connsiteX93" fmla="*/ 1332869 w 6506836"/>
              <a:gd name="connsiteY93" fmla="*/ 5744752 h 5753325"/>
              <a:gd name="connsiteX94" fmla="*/ 1290525 w 6506836"/>
              <a:gd name="connsiteY94" fmla="*/ 5740036 h 5753325"/>
              <a:gd name="connsiteX95" fmla="*/ 1233107 w 6506836"/>
              <a:gd name="connsiteY95" fmla="*/ 5742106 h 5753325"/>
              <a:gd name="connsiteX96" fmla="*/ 1214532 w 6506836"/>
              <a:gd name="connsiteY96" fmla="*/ 5753325 h 5753325"/>
              <a:gd name="connsiteX97" fmla="*/ 1199955 w 6506836"/>
              <a:gd name="connsiteY97" fmla="*/ 5744831 h 5753325"/>
              <a:gd name="connsiteX98" fmla="*/ 1162337 w 6506836"/>
              <a:gd name="connsiteY98" fmla="*/ 5738048 h 5753325"/>
              <a:gd name="connsiteX99" fmla="*/ 1053457 w 6506836"/>
              <a:gd name="connsiteY99" fmla="*/ 5688676 h 5753325"/>
              <a:gd name="connsiteX100" fmla="*/ 1025798 w 6506836"/>
              <a:gd name="connsiteY100" fmla="*/ 5673166 h 5753325"/>
              <a:gd name="connsiteX101" fmla="*/ 947900 w 6506836"/>
              <a:gd name="connsiteY101" fmla="*/ 5657848 h 5753325"/>
              <a:gd name="connsiteX102" fmla="*/ 815627 w 6506836"/>
              <a:gd name="connsiteY102" fmla="*/ 5642557 h 5753325"/>
              <a:gd name="connsiteX103" fmla="*/ 788251 w 6506836"/>
              <a:gd name="connsiteY103" fmla="*/ 5637065 h 5753325"/>
              <a:gd name="connsiteX104" fmla="*/ 767822 w 6506836"/>
              <a:gd name="connsiteY104" fmla="*/ 5623450 h 5753325"/>
              <a:gd name="connsiteX105" fmla="*/ 765791 w 6506836"/>
              <a:gd name="connsiteY105" fmla="*/ 5612539 h 5753325"/>
              <a:gd name="connsiteX106" fmla="*/ 751230 w 6506836"/>
              <a:gd name="connsiteY106" fmla="*/ 5608092 h 5753325"/>
              <a:gd name="connsiteX107" fmla="*/ 748008 w 6506836"/>
              <a:gd name="connsiteY107" fmla="*/ 5605052 h 5753325"/>
              <a:gd name="connsiteX108" fmla="*/ 728871 w 6506836"/>
              <a:gd name="connsiteY108" fmla="*/ 5589469 h 5753325"/>
              <a:gd name="connsiteX109" fmla="*/ 671898 w 6506836"/>
              <a:gd name="connsiteY109" fmla="*/ 5602363 h 5753325"/>
              <a:gd name="connsiteX110" fmla="*/ 615065 w 6506836"/>
              <a:gd name="connsiteY110" fmla="*/ 5580257 h 5753325"/>
              <a:gd name="connsiteX111" fmla="*/ 355785 w 6506836"/>
              <a:gd name="connsiteY111" fmla="*/ 5514383 h 5753325"/>
              <a:gd name="connsiteX112" fmla="*/ 102269 w 6506836"/>
              <a:gd name="connsiteY112" fmla="*/ 5524347 h 5753325"/>
              <a:gd name="connsiteX113" fmla="*/ 13160 w 6506836"/>
              <a:gd name="connsiteY113" fmla="*/ 5514159 h 5753325"/>
              <a:gd name="connsiteX114" fmla="*/ 0 w 6506836"/>
              <a:gd name="connsiteY114" fmla="*/ 5511735 h 5753325"/>
              <a:gd name="connsiteX115" fmla="*/ 0 w 6506836"/>
              <a:gd name="connsiteY115"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465936 w 6492864"/>
              <a:gd name="connsiteY5" fmla="*/ 274847 h 5753325"/>
              <a:gd name="connsiteX6" fmla="*/ 6488360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396598 w 6492864"/>
              <a:gd name="connsiteY5" fmla="*/ 274847 h 5753325"/>
              <a:gd name="connsiteX6" fmla="*/ 6488360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396598 w 6492864"/>
              <a:gd name="connsiteY5" fmla="*/ 274847 h 5753325"/>
              <a:gd name="connsiteX6" fmla="*/ 6375685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62955"/>
              <a:gd name="connsiteY0" fmla="*/ 0 h 5753325"/>
              <a:gd name="connsiteX1" fmla="*/ 6438980 w 6462955"/>
              <a:gd name="connsiteY1" fmla="*/ 0 h 5753325"/>
              <a:gd name="connsiteX2" fmla="*/ 6439047 w 6462955"/>
              <a:gd name="connsiteY2" fmla="*/ 147 h 5753325"/>
              <a:gd name="connsiteX3" fmla="*/ 6443456 w 6462955"/>
              <a:gd name="connsiteY3" fmla="*/ 130105 h 5753325"/>
              <a:gd name="connsiteX4" fmla="*/ 6447632 w 6462955"/>
              <a:gd name="connsiteY4" fmla="*/ 170016 h 5753325"/>
              <a:gd name="connsiteX5" fmla="*/ 6396598 w 6462955"/>
              <a:gd name="connsiteY5" fmla="*/ 274847 h 5753325"/>
              <a:gd name="connsiteX6" fmla="*/ 6375685 w 6462955"/>
              <a:gd name="connsiteY6" fmla="*/ 535865 h 5753325"/>
              <a:gd name="connsiteX7" fmla="*/ 6354187 w 6462955"/>
              <a:gd name="connsiteY7" fmla="*/ 615799 h 5753325"/>
              <a:gd name="connsiteX8" fmla="*/ 6459988 w 6462955"/>
              <a:gd name="connsiteY8" fmla="*/ 707628 h 5753325"/>
              <a:gd name="connsiteX9" fmla="*/ 6453989 w 6462955"/>
              <a:gd name="connsiteY9" fmla="*/ 711876 h 5753325"/>
              <a:gd name="connsiteX10" fmla="*/ 6453209 w 6462955"/>
              <a:gd name="connsiteY10" fmla="*/ 719127 h 5753325"/>
              <a:gd name="connsiteX11" fmla="*/ 6457662 w 6462955"/>
              <a:gd name="connsiteY11" fmla="*/ 723331 h 5753325"/>
              <a:gd name="connsiteX12" fmla="*/ 6447445 w 6462955"/>
              <a:gd name="connsiteY12" fmla="*/ 780003 h 5753325"/>
              <a:gd name="connsiteX13" fmla="*/ 6426552 w 6462955"/>
              <a:gd name="connsiteY13" fmla="*/ 845805 h 5753325"/>
              <a:gd name="connsiteX14" fmla="*/ 6434072 w 6462955"/>
              <a:gd name="connsiteY14" fmla="*/ 910733 h 5753325"/>
              <a:gd name="connsiteX15" fmla="*/ 6432570 w 6462955"/>
              <a:gd name="connsiteY15" fmla="*/ 983394 h 5753325"/>
              <a:gd name="connsiteX16" fmla="*/ 6431878 w 6462955"/>
              <a:gd name="connsiteY16" fmla="*/ 1026728 h 5753325"/>
              <a:gd name="connsiteX17" fmla="*/ 6414269 w 6462955"/>
              <a:gd name="connsiteY17" fmla="*/ 1151111 h 5753325"/>
              <a:gd name="connsiteX18" fmla="*/ 6371722 w 6462955"/>
              <a:gd name="connsiteY18" fmla="*/ 1318080 h 5753325"/>
              <a:gd name="connsiteX19" fmla="*/ 6356023 w 6462955"/>
              <a:gd name="connsiteY19" fmla="*/ 1356227 h 5753325"/>
              <a:gd name="connsiteX20" fmla="*/ 6356157 w 6462955"/>
              <a:gd name="connsiteY20" fmla="*/ 1361967 h 5753325"/>
              <a:gd name="connsiteX21" fmla="*/ 6350613 w 6462955"/>
              <a:gd name="connsiteY21" fmla="*/ 1393569 h 5753325"/>
              <a:gd name="connsiteX22" fmla="*/ 6357062 w 6462955"/>
              <a:gd name="connsiteY22" fmla="*/ 1444071 h 5753325"/>
              <a:gd name="connsiteX23" fmla="*/ 6364832 w 6462955"/>
              <a:gd name="connsiteY23" fmla="*/ 1478763 h 5753325"/>
              <a:gd name="connsiteX24" fmla="*/ 6369745 w 6462955"/>
              <a:gd name="connsiteY24" fmla="*/ 1495680 h 5753325"/>
              <a:gd name="connsiteX25" fmla="*/ 6370898 w 6462955"/>
              <a:gd name="connsiteY25" fmla="*/ 1513331 h 5753325"/>
              <a:gd name="connsiteX26" fmla="*/ 6368801 w 6462955"/>
              <a:gd name="connsiteY26" fmla="*/ 1527414 h 5753325"/>
              <a:gd name="connsiteX27" fmla="*/ 6359177 w 6462955"/>
              <a:gd name="connsiteY27" fmla="*/ 1639513 h 5753325"/>
              <a:gd name="connsiteX28" fmla="*/ 6299489 w 6462955"/>
              <a:gd name="connsiteY28" fmla="*/ 1784860 h 5753325"/>
              <a:gd name="connsiteX29" fmla="*/ 6267878 w 6462955"/>
              <a:gd name="connsiteY29" fmla="*/ 1858572 h 5753325"/>
              <a:gd name="connsiteX30" fmla="*/ 6251146 w 6462955"/>
              <a:gd name="connsiteY30" fmla="*/ 1926167 h 5753325"/>
              <a:gd name="connsiteX31" fmla="*/ 6210686 w 6462955"/>
              <a:gd name="connsiteY31" fmla="*/ 2014834 h 5753325"/>
              <a:gd name="connsiteX32" fmla="*/ 6106652 w 6462955"/>
              <a:gd name="connsiteY32" fmla="*/ 2150572 h 5753325"/>
              <a:gd name="connsiteX33" fmla="*/ 6097813 w 6462955"/>
              <a:gd name="connsiteY33" fmla="*/ 2172208 h 5753325"/>
              <a:gd name="connsiteX34" fmla="*/ 6095990 w 6462955"/>
              <a:gd name="connsiteY34" fmla="*/ 2181185 h 5753325"/>
              <a:gd name="connsiteX35" fmla="*/ 6090126 w 6462955"/>
              <a:gd name="connsiteY35" fmla="*/ 2192533 h 5753325"/>
              <a:gd name="connsiteX36" fmla="*/ 6089503 w 6462955"/>
              <a:gd name="connsiteY36" fmla="*/ 2192543 h 5753325"/>
              <a:gd name="connsiteX37" fmla="*/ 6084946 w 6462955"/>
              <a:gd name="connsiteY37" fmla="*/ 2203694 h 5753325"/>
              <a:gd name="connsiteX38" fmla="*/ 5987861 w 6462955"/>
              <a:gd name="connsiteY38" fmla="*/ 2304868 h 5753325"/>
              <a:gd name="connsiteX39" fmla="*/ 5973439 w 6462955"/>
              <a:gd name="connsiteY39" fmla="*/ 2385635 h 5753325"/>
              <a:gd name="connsiteX40" fmla="*/ 5916727 w 6462955"/>
              <a:gd name="connsiteY40" fmla="*/ 2458777 h 5753325"/>
              <a:gd name="connsiteX41" fmla="*/ 5856524 w 6462955"/>
              <a:gd name="connsiteY41" fmla="*/ 2583281 h 5753325"/>
              <a:gd name="connsiteX42" fmla="*/ 5838091 w 6462955"/>
              <a:gd name="connsiteY42" fmla="*/ 2753474 h 5753325"/>
              <a:gd name="connsiteX43" fmla="*/ 5777471 w 6462955"/>
              <a:gd name="connsiteY43" fmla="*/ 2901570 h 5753325"/>
              <a:gd name="connsiteX44" fmla="*/ 5723992 w 6462955"/>
              <a:gd name="connsiteY44" fmla="*/ 2998752 h 5753325"/>
              <a:gd name="connsiteX45" fmla="*/ 5557886 w 6462955"/>
              <a:gd name="connsiteY45" fmla="*/ 3329735 h 5753325"/>
              <a:gd name="connsiteX46" fmla="*/ 5471501 w 6462955"/>
              <a:gd name="connsiteY46" fmla="*/ 3462221 h 5753325"/>
              <a:gd name="connsiteX47" fmla="*/ 5465154 w 6462955"/>
              <a:gd name="connsiteY47" fmla="*/ 3541065 h 5753325"/>
              <a:gd name="connsiteX48" fmla="*/ 5437889 w 6462955"/>
              <a:gd name="connsiteY48" fmla="*/ 3559927 h 5753325"/>
              <a:gd name="connsiteX49" fmla="*/ 5432770 w 6462955"/>
              <a:gd name="connsiteY49" fmla="*/ 3562948 h 5753325"/>
              <a:gd name="connsiteX50" fmla="*/ 5406795 w 6462955"/>
              <a:gd name="connsiteY50" fmla="*/ 3578594 h 5753325"/>
              <a:gd name="connsiteX51" fmla="*/ 5381495 w 6462955"/>
              <a:gd name="connsiteY51" fmla="*/ 3599883 h 5753325"/>
              <a:gd name="connsiteX52" fmla="*/ 5363689 w 6462955"/>
              <a:gd name="connsiteY52" fmla="*/ 3633299 h 5753325"/>
              <a:gd name="connsiteX53" fmla="*/ 5291870 w 6462955"/>
              <a:gd name="connsiteY53" fmla="*/ 3799039 h 5753325"/>
              <a:gd name="connsiteX54" fmla="*/ 5241600 w 6462955"/>
              <a:gd name="connsiteY54" fmla="*/ 3894238 h 5753325"/>
              <a:gd name="connsiteX55" fmla="*/ 5211041 w 6462955"/>
              <a:gd name="connsiteY55" fmla="*/ 3924184 h 5753325"/>
              <a:gd name="connsiteX56" fmla="*/ 5176073 w 6462955"/>
              <a:gd name="connsiteY56" fmla="*/ 3970179 h 5753325"/>
              <a:gd name="connsiteX57" fmla="*/ 5172826 w 6462955"/>
              <a:gd name="connsiteY57" fmla="*/ 3991773 h 5753325"/>
              <a:gd name="connsiteX58" fmla="*/ 5157053 w 6462955"/>
              <a:gd name="connsiteY58" fmla="*/ 3997708 h 5753325"/>
              <a:gd name="connsiteX59" fmla="*/ 5127922 w 6462955"/>
              <a:gd name="connsiteY59" fmla="*/ 4022660 h 5753325"/>
              <a:gd name="connsiteX60" fmla="*/ 5020872 w 6462955"/>
              <a:gd name="connsiteY60" fmla="*/ 4075951 h 5753325"/>
              <a:gd name="connsiteX61" fmla="*/ 4991410 w 6462955"/>
              <a:gd name="connsiteY61" fmla="*/ 4087598 h 5753325"/>
              <a:gd name="connsiteX62" fmla="*/ 4930112 w 6462955"/>
              <a:gd name="connsiteY62" fmla="*/ 4138459 h 5753325"/>
              <a:gd name="connsiteX63" fmla="*/ 4834224 w 6462955"/>
              <a:gd name="connsiteY63" fmla="*/ 4231643 h 5753325"/>
              <a:gd name="connsiteX64" fmla="*/ 4812599 w 6462955"/>
              <a:gd name="connsiteY64" fmla="*/ 4249449 h 5753325"/>
              <a:gd name="connsiteX65" fmla="*/ 4789188 w 6462955"/>
              <a:gd name="connsiteY65" fmla="*/ 4256678 h 5753325"/>
              <a:gd name="connsiteX66" fmla="*/ 4779554 w 6462955"/>
              <a:gd name="connsiteY66" fmla="*/ 4251313 h 5753325"/>
              <a:gd name="connsiteX67" fmla="*/ 4766885 w 6462955"/>
              <a:gd name="connsiteY67" fmla="*/ 4259812 h 5753325"/>
              <a:gd name="connsiteX68" fmla="*/ 4762510 w 6462955"/>
              <a:gd name="connsiteY68" fmla="*/ 4260383 h 5753325"/>
              <a:gd name="connsiteX69" fmla="*/ 4738416 w 6462955"/>
              <a:gd name="connsiteY69" fmla="*/ 4265355 h 5753325"/>
              <a:gd name="connsiteX70" fmla="*/ 4712007 w 6462955"/>
              <a:gd name="connsiteY70" fmla="*/ 4317892 h 5753325"/>
              <a:gd name="connsiteX71" fmla="*/ 4658930 w 6462955"/>
              <a:gd name="connsiteY71" fmla="*/ 4348041 h 5753325"/>
              <a:gd name="connsiteX72" fmla="*/ 4443526 w 6462955"/>
              <a:gd name="connsiteY72" fmla="*/ 4507851 h 5753325"/>
              <a:gd name="connsiteX73" fmla="*/ 4289766 w 6462955"/>
              <a:gd name="connsiteY73" fmla="*/ 4711450 h 5753325"/>
              <a:gd name="connsiteX74" fmla="*/ 4150870 w 6462955"/>
              <a:gd name="connsiteY74" fmla="*/ 4818480 h 5753325"/>
              <a:gd name="connsiteX75" fmla="*/ 4006639 w 6462955"/>
              <a:gd name="connsiteY75" fmla="*/ 4933815 h 5753325"/>
              <a:gd name="connsiteX76" fmla="*/ 3298210 w 6462955"/>
              <a:gd name="connsiteY76" fmla="*/ 5070790 h 5753325"/>
              <a:gd name="connsiteX77" fmla="*/ 2947678 w 6462955"/>
              <a:gd name="connsiteY77" fmla="*/ 5117869 h 5753325"/>
              <a:gd name="connsiteX78" fmla="*/ 2822169 w 6462955"/>
              <a:gd name="connsiteY78" fmla="*/ 5129396 h 5753325"/>
              <a:gd name="connsiteX79" fmla="*/ 2538773 w 6462955"/>
              <a:gd name="connsiteY79" fmla="*/ 5313397 h 5753325"/>
              <a:gd name="connsiteX80" fmla="*/ 2014500 w 6462955"/>
              <a:gd name="connsiteY80" fmla="*/ 5519744 h 5753325"/>
              <a:gd name="connsiteX81" fmla="*/ 1934391 w 6462955"/>
              <a:gd name="connsiteY81" fmla="*/ 5591335 h 5753325"/>
              <a:gd name="connsiteX82" fmla="*/ 1892550 w 6462955"/>
              <a:gd name="connsiteY82" fmla="*/ 5649708 h 5753325"/>
              <a:gd name="connsiteX83" fmla="*/ 1854769 w 6462955"/>
              <a:gd name="connsiteY83" fmla="*/ 5647691 h 5753325"/>
              <a:gd name="connsiteX84" fmla="*/ 1809461 w 6462955"/>
              <a:gd name="connsiteY84" fmla="*/ 5648628 h 5753325"/>
              <a:gd name="connsiteX85" fmla="*/ 1745150 w 6462955"/>
              <a:gd name="connsiteY85" fmla="*/ 5693879 h 5753325"/>
              <a:gd name="connsiteX86" fmla="*/ 1713375 w 6462955"/>
              <a:gd name="connsiteY86" fmla="*/ 5684672 h 5753325"/>
              <a:gd name="connsiteX87" fmla="*/ 1707808 w 6462955"/>
              <a:gd name="connsiteY87" fmla="*/ 5682611 h 5753325"/>
              <a:gd name="connsiteX88" fmla="*/ 1679313 w 6462955"/>
              <a:gd name="connsiteY88" fmla="*/ 5672360 h 5753325"/>
              <a:gd name="connsiteX89" fmla="*/ 1646933 w 6462955"/>
              <a:gd name="connsiteY89" fmla="*/ 5666227 h 5753325"/>
              <a:gd name="connsiteX90" fmla="*/ 1610055 w 6462955"/>
              <a:gd name="connsiteY90" fmla="*/ 5673643 h 5753325"/>
              <a:gd name="connsiteX91" fmla="*/ 1437641 w 6462955"/>
              <a:gd name="connsiteY91" fmla="*/ 5723266 h 5753325"/>
              <a:gd name="connsiteX92" fmla="*/ 1332869 w 6462955"/>
              <a:gd name="connsiteY92" fmla="*/ 5744752 h 5753325"/>
              <a:gd name="connsiteX93" fmla="*/ 1290525 w 6462955"/>
              <a:gd name="connsiteY93" fmla="*/ 5740036 h 5753325"/>
              <a:gd name="connsiteX94" fmla="*/ 1233107 w 6462955"/>
              <a:gd name="connsiteY94" fmla="*/ 5742106 h 5753325"/>
              <a:gd name="connsiteX95" fmla="*/ 1214532 w 6462955"/>
              <a:gd name="connsiteY95" fmla="*/ 5753325 h 5753325"/>
              <a:gd name="connsiteX96" fmla="*/ 1199955 w 6462955"/>
              <a:gd name="connsiteY96" fmla="*/ 5744831 h 5753325"/>
              <a:gd name="connsiteX97" fmla="*/ 1162337 w 6462955"/>
              <a:gd name="connsiteY97" fmla="*/ 5738048 h 5753325"/>
              <a:gd name="connsiteX98" fmla="*/ 1053457 w 6462955"/>
              <a:gd name="connsiteY98" fmla="*/ 5688676 h 5753325"/>
              <a:gd name="connsiteX99" fmla="*/ 1025798 w 6462955"/>
              <a:gd name="connsiteY99" fmla="*/ 5673166 h 5753325"/>
              <a:gd name="connsiteX100" fmla="*/ 947900 w 6462955"/>
              <a:gd name="connsiteY100" fmla="*/ 5657848 h 5753325"/>
              <a:gd name="connsiteX101" fmla="*/ 815627 w 6462955"/>
              <a:gd name="connsiteY101" fmla="*/ 5642557 h 5753325"/>
              <a:gd name="connsiteX102" fmla="*/ 788251 w 6462955"/>
              <a:gd name="connsiteY102" fmla="*/ 5637065 h 5753325"/>
              <a:gd name="connsiteX103" fmla="*/ 767822 w 6462955"/>
              <a:gd name="connsiteY103" fmla="*/ 5623450 h 5753325"/>
              <a:gd name="connsiteX104" fmla="*/ 765791 w 6462955"/>
              <a:gd name="connsiteY104" fmla="*/ 5612539 h 5753325"/>
              <a:gd name="connsiteX105" fmla="*/ 751230 w 6462955"/>
              <a:gd name="connsiteY105" fmla="*/ 5608092 h 5753325"/>
              <a:gd name="connsiteX106" fmla="*/ 748008 w 6462955"/>
              <a:gd name="connsiteY106" fmla="*/ 5605052 h 5753325"/>
              <a:gd name="connsiteX107" fmla="*/ 728871 w 6462955"/>
              <a:gd name="connsiteY107" fmla="*/ 5589469 h 5753325"/>
              <a:gd name="connsiteX108" fmla="*/ 671898 w 6462955"/>
              <a:gd name="connsiteY108" fmla="*/ 5602363 h 5753325"/>
              <a:gd name="connsiteX109" fmla="*/ 615065 w 6462955"/>
              <a:gd name="connsiteY109" fmla="*/ 5580257 h 5753325"/>
              <a:gd name="connsiteX110" fmla="*/ 355785 w 6462955"/>
              <a:gd name="connsiteY110" fmla="*/ 5514383 h 5753325"/>
              <a:gd name="connsiteX111" fmla="*/ 102269 w 6462955"/>
              <a:gd name="connsiteY111" fmla="*/ 5524347 h 5753325"/>
              <a:gd name="connsiteX112" fmla="*/ 13160 w 6462955"/>
              <a:gd name="connsiteY112" fmla="*/ 5514159 h 5753325"/>
              <a:gd name="connsiteX113" fmla="*/ 0 w 6462955"/>
              <a:gd name="connsiteY113" fmla="*/ 5511735 h 5753325"/>
              <a:gd name="connsiteX114" fmla="*/ 0 w 6462955"/>
              <a:gd name="connsiteY114"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453989 w 6459988"/>
              <a:gd name="connsiteY9" fmla="*/ 711876 h 5753325"/>
              <a:gd name="connsiteX10" fmla="*/ 6453209 w 6459988"/>
              <a:gd name="connsiteY10" fmla="*/ 719127 h 5753325"/>
              <a:gd name="connsiteX11" fmla="*/ 6344988 w 6459988"/>
              <a:gd name="connsiteY11" fmla="*/ 697330 h 5753325"/>
              <a:gd name="connsiteX12" fmla="*/ 6447445 w 6459988"/>
              <a:gd name="connsiteY12" fmla="*/ 780003 h 5753325"/>
              <a:gd name="connsiteX13" fmla="*/ 6426552 w 6459988"/>
              <a:gd name="connsiteY13" fmla="*/ 845805 h 5753325"/>
              <a:gd name="connsiteX14" fmla="*/ 6434072 w 6459988"/>
              <a:gd name="connsiteY14" fmla="*/ 910733 h 5753325"/>
              <a:gd name="connsiteX15" fmla="*/ 6432570 w 6459988"/>
              <a:gd name="connsiteY15" fmla="*/ 983394 h 5753325"/>
              <a:gd name="connsiteX16" fmla="*/ 6431878 w 6459988"/>
              <a:gd name="connsiteY16" fmla="*/ 1026728 h 5753325"/>
              <a:gd name="connsiteX17" fmla="*/ 6414269 w 6459988"/>
              <a:gd name="connsiteY17" fmla="*/ 1151111 h 5753325"/>
              <a:gd name="connsiteX18" fmla="*/ 6371722 w 6459988"/>
              <a:gd name="connsiteY18" fmla="*/ 1318080 h 5753325"/>
              <a:gd name="connsiteX19" fmla="*/ 6356023 w 6459988"/>
              <a:gd name="connsiteY19" fmla="*/ 1356227 h 5753325"/>
              <a:gd name="connsiteX20" fmla="*/ 6356157 w 6459988"/>
              <a:gd name="connsiteY20" fmla="*/ 1361967 h 5753325"/>
              <a:gd name="connsiteX21" fmla="*/ 6350613 w 6459988"/>
              <a:gd name="connsiteY21" fmla="*/ 1393569 h 5753325"/>
              <a:gd name="connsiteX22" fmla="*/ 6357062 w 6459988"/>
              <a:gd name="connsiteY22" fmla="*/ 1444071 h 5753325"/>
              <a:gd name="connsiteX23" fmla="*/ 6364832 w 6459988"/>
              <a:gd name="connsiteY23" fmla="*/ 1478763 h 5753325"/>
              <a:gd name="connsiteX24" fmla="*/ 6369745 w 6459988"/>
              <a:gd name="connsiteY24" fmla="*/ 1495680 h 5753325"/>
              <a:gd name="connsiteX25" fmla="*/ 6370898 w 6459988"/>
              <a:gd name="connsiteY25" fmla="*/ 1513331 h 5753325"/>
              <a:gd name="connsiteX26" fmla="*/ 6368801 w 6459988"/>
              <a:gd name="connsiteY26" fmla="*/ 1527414 h 5753325"/>
              <a:gd name="connsiteX27" fmla="*/ 6359177 w 6459988"/>
              <a:gd name="connsiteY27" fmla="*/ 1639513 h 5753325"/>
              <a:gd name="connsiteX28" fmla="*/ 6299489 w 6459988"/>
              <a:gd name="connsiteY28" fmla="*/ 1784860 h 5753325"/>
              <a:gd name="connsiteX29" fmla="*/ 6267878 w 6459988"/>
              <a:gd name="connsiteY29" fmla="*/ 1858572 h 5753325"/>
              <a:gd name="connsiteX30" fmla="*/ 6251146 w 6459988"/>
              <a:gd name="connsiteY30" fmla="*/ 1926167 h 5753325"/>
              <a:gd name="connsiteX31" fmla="*/ 6210686 w 6459988"/>
              <a:gd name="connsiteY31" fmla="*/ 2014834 h 5753325"/>
              <a:gd name="connsiteX32" fmla="*/ 6106652 w 6459988"/>
              <a:gd name="connsiteY32" fmla="*/ 2150572 h 5753325"/>
              <a:gd name="connsiteX33" fmla="*/ 6097813 w 6459988"/>
              <a:gd name="connsiteY33" fmla="*/ 2172208 h 5753325"/>
              <a:gd name="connsiteX34" fmla="*/ 6095990 w 6459988"/>
              <a:gd name="connsiteY34" fmla="*/ 2181185 h 5753325"/>
              <a:gd name="connsiteX35" fmla="*/ 6090126 w 6459988"/>
              <a:gd name="connsiteY35" fmla="*/ 2192533 h 5753325"/>
              <a:gd name="connsiteX36" fmla="*/ 6089503 w 6459988"/>
              <a:gd name="connsiteY36" fmla="*/ 2192543 h 5753325"/>
              <a:gd name="connsiteX37" fmla="*/ 6084946 w 6459988"/>
              <a:gd name="connsiteY37" fmla="*/ 2203694 h 5753325"/>
              <a:gd name="connsiteX38" fmla="*/ 5987861 w 6459988"/>
              <a:gd name="connsiteY38" fmla="*/ 2304868 h 5753325"/>
              <a:gd name="connsiteX39" fmla="*/ 5973439 w 6459988"/>
              <a:gd name="connsiteY39" fmla="*/ 2385635 h 5753325"/>
              <a:gd name="connsiteX40" fmla="*/ 5916727 w 6459988"/>
              <a:gd name="connsiteY40" fmla="*/ 2458777 h 5753325"/>
              <a:gd name="connsiteX41" fmla="*/ 5856524 w 6459988"/>
              <a:gd name="connsiteY41" fmla="*/ 2583281 h 5753325"/>
              <a:gd name="connsiteX42" fmla="*/ 5838091 w 6459988"/>
              <a:gd name="connsiteY42" fmla="*/ 2753474 h 5753325"/>
              <a:gd name="connsiteX43" fmla="*/ 5777471 w 6459988"/>
              <a:gd name="connsiteY43" fmla="*/ 2901570 h 5753325"/>
              <a:gd name="connsiteX44" fmla="*/ 5723992 w 6459988"/>
              <a:gd name="connsiteY44" fmla="*/ 2998752 h 5753325"/>
              <a:gd name="connsiteX45" fmla="*/ 5557886 w 6459988"/>
              <a:gd name="connsiteY45" fmla="*/ 3329735 h 5753325"/>
              <a:gd name="connsiteX46" fmla="*/ 5471501 w 6459988"/>
              <a:gd name="connsiteY46" fmla="*/ 3462221 h 5753325"/>
              <a:gd name="connsiteX47" fmla="*/ 5465154 w 6459988"/>
              <a:gd name="connsiteY47" fmla="*/ 3541065 h 5753325"/>
              <a:gd name="connsiteX48" fmla="*/ 5437889 w 6459988"/>
              <a:gd name="connsiteY48" fmla="*/ 3559927 h 5753325"/>
              <a:gd name="connsiteX49" fmla="*/ 5432770 w 6459988"/>
              <a:gd name="connsiteY49" fmla="*/ 3562948 h 5753325"/>
              <a:gd name="connsiteX50" fmla="*/ 5406795 w 6459988"/>
              <a:gd name="connsiteY50" fmla="*/ 3578594 h 5753325"/>
              <a:gd name="connsiteX51" fmla="*/ 5381495 w 6459988"/>
              <a:gd name="connsiteY51" fmla="*/ 3599883 h 5753325"/>
              <a:gd name="connsiteX52" fmla="*/ 5363689 w 6459988"/>
              <a:gd name="connsiteY52" fmla="*/ 3633299 h 5753325"/>
              <a:gd name="connsiteX53" fmla="*/ 5291870 w 6459988"/>
              <a:gd name="connsiteY53" fmla="*/ 3799039 h 5753325"/>
              <a:gd name="connsiteX54" fmla="*/ 5241600 w 6459988"/>
              <a:gd name="connsiteY54" fmla="*/ 3894238 h 5753325"/>
              <a:gd name="connsiteX55" fmla="*/ 5211041 w 6459988"/>
              <a:gd name="connsiteY55" fmla="*/ 3924184 h 5753325"/>
              <a:gd name="connsiteX56" fmla="*/ 5176073 w 6459988"/>
              <a:gd name="connsiteY56" fmla="*/ 3970179 h 5753325"/>
              <a:gd name="connsiteX57" fmla="*/ 5172826 w 6459988"/>
              <a:gd name="connsiteY57" fmla="*/ 3991773 h 5753325"/>
              <a:gd name="connsiteX58" fmla="*/ 5157053 w 6459988"/>
              <a:gd name="connsiteY58" fmla="*/ 3997708 h 5753325"/>
              <a:gd name="connsiteX59" fmla="*/ 5127922 w 6459988"/>
              <a:gd name="connsiteY59" fmla="*/ 4022660 h 5753325"/>
              <a:gd name="connsiteX60" fmla="*/ 5020872 w 6459988"/>
              <a:gd name="connsiteY60" fmla="*/ 4075951 h 5753325"/>
              <a:gd name="connsiteX61" fmla="*/ 4991410 w 6459988"/>
              <a:gd name="connsiteY61" fmla="*/ 4087598 h 5753325"/>
              <a:gd name="connsiteX62" fmla="*/ 4930112 w 6459988"/>
              <a:gd name="connsiteY62" fmla="*/ 4138459 h 5753325"/>
              <a:gd name="connsiteX63" fmla="*/ 4834224 w 6459988"/>
              <a:gd name="connsiteY63" fmla="*/ 4231643 h 5753325"/>
              <a:gd name="connsiteX64" fmla="*/ 4812599 w 6459988"/>
              <a:gd name="connsiteY64" fmla="*/ 4249449 h 5753325"/>
              <a:gd name="connsiteX65" fmla="*/ 4789188 w 6459988"/>
              <a:gd name="connsiteY65" fmla="*/ 4256678 h 5753325"/>
              <a:gd name="connsiteX66" fmla="*/ 4779554 w 6459988"/>
              <a:gd name="connsiteY66" fmla="*/ 4251313 h 5753325"/>
              <a:gd name="connsiteX67" fmla="*/ 4766885 w 6459988"/>
              <a:gd name="connsiteY67" fmla="*/ 4259812 h 5753325"/>
              <a:gd name="connsiteX68" fmla="*/ 4762510 w 6459988"/>
              <a:gd name="connsiteY68" fmla="*/ 4260383 h 5753325"/>
              <a:gd name="connsiteX69" fmla="*/ 4738416 w 6459988"/>
              <a:gd name="connsiteY69" fmla="*/ 4265355 h 5753325"/>
              <a:gd name="connsiteX70" fmla="*/ 4712007 w 6459988"/>
              <a:gd name="connsiteY70" fmla="*/ 4317892 h 5753325"/>
              <a:gd name="connsiteX71" fmla="*/ 4658930 w 6459988"/>
              <a:gd name="connsiteY71" fmla="*/ 4348041 h 5753325"/>
              <a:gd name="connsiteX72" fmla="*/ 4443526 w 6459988"/>
              <a:gd name="connsiteY72" fmla="*/ 4507851 h 5753325"/>
              <a:gd name="connsiteX73" fmla="*/ 4289766 w 6459988"/>
              <a:gd name="connsiteY73" fmla="*/ 4711450 h 5753325"/>
              <a:gd name="connsiteX74" fmla="*/ 4150870 w 6459988"/>
              <a:gd name="connsiteY74" fmla="*/ 4818480 h 5753325"/>
              <a:gd name="connsiteX75" fmla="*/ 4006639 w 6459988"/>
              <a:gd name="connsiteY75" fmla="*/ 4933815 h 5753325"/>
              <a:gd name="connsiteX76" fmla="*/ 3298210 w 6459988"/>
              <a:gd name="connsiteY76" fmla="*/ 5070790 h 5753325"/>
              <a:gd name="connsiteX77" fmla="*/ 2947678 w 6459988"/>
              <a:gd name="connsiteY77" fmla="*/ 5117869 h 5753325"/>
              <a:gd name="connsiteX78" fmla="*/ 2822169 w 6459988"/>
              <a:gd name="connsiteY78" fmla="*/ 5129396 h 5753325"/>
              <a:gd name="connsiteX79" fmla="*/ 2538773 w 6459988"/>
              <a:gd name="connsiteY79" fmla="*/ 5313397 h 5753325"/>
              <a:gd name="connsiteX80" fmla="*/ 2014500 w 6459988"/>
              <a:gd name="connsiteY80" fmla="*/ 5519744 h 5753325"/>
              <a:gd name="connsiteX81" fmla="*/ 1934391 w 6459988"/>
              <a:gd name="connsiteY81" fmla="*/ 5591335 h 5753325"/>
              <a:gd name="connsiteX82" fmla="*/ 1892550 w 6459988"/>
              <a:gd name="connsiteY82" fmla="*/ 5649708 h 5753325"/>
              <a:gd name="connsiteX83" fmla="*/ 1854769 w 6459988"/>
              <a:gd name="connsiteY83" fmla="*/ 5647691 h 5753325"/>
              <a:gd name="connsiteX84" fmla="*/ 1809461 w 6459988"/>
              <a:gd name="connsiteY84" fmla="*/ 5648628 h 5753325"/>
              <a:gd name="connsiteX85" fmla="*/ 1745150 w 6459988"/>
              <a:gd name="connsiteY85" fmla="*/ 5693879 h 5753325"/>
              <a:gd name="connsiteX86" fmla="*/ 1713375 w 6459988"/>
              <a:gd name="connsiteY86" fmla="*/ 5684672 h 5753325"/>
              <a:gd name="connsiteX87" fmla="*/ 1707808 w 6459988"/>
              <a:gd name="connsiteY87" fmla="*/ 5682611 h 5753325"/>
              <a:gd name="connsiteX88" fmla="*/ 1679313 w 6459988"/>
              <a:gd name="connsiteY88" fmla="*/ 5672360 h 5753325"/>
              <a:gd name="connsiteX89" fmla="*/ 1646933 w 6459988"/>
              <a:gd name="connsiteY89" fmla="*/ 5666227 h 5753325"/>
              <a:gd name="connsiteX90" fmla="*/ 1610055 w 6459988"/>
              <a:gd name="connsiteY90" fmla="*/ 5673643 h 5753325"/>
              <a:gd name="connsiteX91" fmla="*/ 1437641 w 6459988"/>
              <a:gd name="connsiteY91" fmla="*/ 5723266 h 5753325"/>
              <a:gd name="connsiteX92" fmla="*/ 1332869 w 6459988"/>
              <a:gd name="connsiteY92" fmla="*/ 5744752 h 5753325"/>
              <a:gd name="connsiteX93" fmla="*/ 1290525 w 6459988"/>
              <a:gd name="connsiteY93" fmla="*/ 5740036 h 5753325"/>
              <a:gd name="connsiteX94" fmla="*/ 1233107 w 6459988"/>
              <a:gd name="connsiteY94" fmla="*/ 5742106 h 5753325"/>
              <a:gd name="connsiteX95" fmla="*/ 1214532 w 6459988"/>
              <a:gd name="connsiteY95" fmla="*/ 5753325 h 5753325"/>
              <a:gd name="connsiteX96" fmla="*/ 1199955 w 6459988"/>
              <a:gd name="connsiteY96" fmla="*/ 5744831 h 5753325"/>
              <a:gd name="connsiteX97" fmla="*/ 1162337 w 6459988"/>
              <a:gd name="connsiteY97" fmla="*/ 5738048 h 5753325"/>
              <a:gd name="connsiteX98" fmla="*/ 1053457 w 6459988"/>
              <a:gd name="connsiteY98" fmla="*/ 5688676 h 5753325"/>
              <a:gd name="connsiteX99" fmla="*/ 1025798 w 6459988"/>
              <a:gd name="connsiteY99" fmla="*/ 5673166 h 5753325"/>
              <a:gd name="connsiteX100" fmla="*/ 947900 w 6459988"/>
              <a:gd name="connsiteY100" fmla="*/ 5657848 h 5753325"/>
              <a:gd name="connsiteX101" fmla="*/ 815627 w 6459988"/>
              <a:gd name="connsiteY101" fmla="*/ 5642557 h 5753325"/>
              <a:gd name="connsiteX102" fmla="*/ 788251 w 6459988"/>
              <a:gd name="connsiteY102" fmla="*/ 5637065 h 5753325"/>
              <a:gd name="connsiteX103" fmla="*/ 767822 w 6459988"/>
              <a:gd name="connsiteY103" fmla="*/ 5623450 h 5753325"/>
              <a:gd name="connsiteX104" fmla="*/ 765791 w 6459988"/>
              <a:gd name="connsiteY104" fmla="*/ 5612539 h 5753325"/>
              <a:gd name="connsiteX105" fmla="*/ 751230 w 6459988"/>
              <a:gd name="connsiteY105" fmla="*/ 5608092 h 5753325"/>
              <a:gd name="connsiteX106" fmla="*/ 748008 w 6459988"/>
              <a:gd name="connsiteY106" fmla="*/ 5605052 h 5753325"/>
              <a:gd name="connsiteX107" fmla="*/ 728871 w 6459988"/>
              <a:gd name="connsiteY107" fmla="*/ 5589469 h 5753325"/>
              <a:gd name="connsiteX108" fmla="*/ 671898 w 6459988"/>
              <a:gd name="connsiteY108" fmla="*/ 5602363 h 5753325"/>
              <a:gd name="connsiteX109" fmla="*/ 615065 w 6459988"/>
              <a:gd name="connsiteY109" fmla="*/ 5580257 h 5753325"/>
              <a:gd name="connsiteX110" fmla="*/ 355785 w 6459988"/>
              <a:gd name="connsiteY110" fmla="*/ 5514383 h 5753325"/>
              <a:gd name="connsiteX111" fmla="*/ 102269 w 6459988"/>
              <a:gd name="connsiteY111" fmla="*/ 5524347 h 5753325"/>
              <a:gd name="connsiteX112" fmla="*/ 13160 w 6459988"/>
              <a:gd name="connsiteY112" fmla="*/ 5514159 h 5753325"/>
              <a:gd name="connsiteX113" fmla="*/ 0 w 6459988"/>
              <a:gd name="connsiteY113" fmla="*/ 5511735 h 5753325"/>
              <a:gd name="connsiteX114" fmla="*/ 0 w 6459988"/>
              <a:gd name="connsiteY114"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453989 w 6459988"/>
              <a:gd name="connsiteY9" fmla="*/ 711876 h 5753325"/>
              <a:gd name="connsiteX10" fmla="*/ 6344988 w 6459988"/>
              <a:gd name="connsiteY10" fmla="*/ 697330 h 5753325"/>
              <a:gd name="connsiteX11" fmla="*/ 6447445 w 6459988"/>
              <a:gd name="connsiteY11" fmla="*/ 780003 h 5753325"/>
              <a:gd name="connsiteX12" fmla="*/ 6426552 w 6459988"/>
              <a:gd name="connsiteY12" fmla="*/ 845805 h 5753325"/>
              <a:gd name="connsiteX13" fmla="*/ 6434072 w 6459988"/>
              <a:gd name="connsiteY13" fmla="*/ 910733 h 5753325"/>
              <a:gd name="connsiteX14" fmla="*/ 6432570 w 6459988"/>
              <a:gd name="connsiteY14" fmla="*/ 983394 h 5753325"/>
              <a:gd name="connsiteX15" fmla="*/ 6431878 w 6459988"/>
              <a:gd name="connsiteY15" fmla="*/ 1026728 h 5753325"/>
              <a:gd name="connsiteX16" fmla="*/ 6414269 w 6459988"/>
              <a:gd name="connsiteY16" fmla="*/ 1151111 h 5753325"/>
              <a:gd name="connsiteX17" fmla="*/ 6371722 w 6459988"/>
              <a:gd name="connsiteY17" fmla="*/ 1318080 h 5753325"/>
              <a:gd name="connsiteX18" fmla="*/ 6356023 w 6459988"/>
              <a:gd name="connsiteY18" fmla="*/ 1356227 h 5753325"/>
              <a:gd name="connsiteX19" fmla="*/ 6356157 w 6459988"/>
              <a:gd name="connsiteY19" fmla="*/ 1361967 h 5753325"/>
              <a:gd name="connsiteX20" fmla="*/ 6350613 w 6459988"/>
              <a:gd name="connsiteY20" fmla="*/ 1393569 h 5753325"/>
              <a:gd name="connsiteX21" fmla="*/ 6357062 w 6459988"/>
              <a:gd name="connsiteY21" fmla="*/ 1444071 h 5753325"/>
              <a:gd name="connsiteX22" fmla="*/ 6364832 w 6459988"/>
              <a:gd name="connsiteY22" fmla="*/ 1478763 h 5753325"/>
              <a:gd name="connsiteX23" fmla="*/ 6369745 w 6459988"/>
              <a:gd name="connsiteY23" fmla="*/ 1495680 h 5753325"/>
              <a:gd name="connsiteX24" fmla="*/ 6370898 w 6459988"/>
              <a:gd name="connsiteY24" fmla="*/ 1513331 h 5753325"/>
              <a:gd name="connsiteX25" fmla="*/ 6368801 w 6459988"/>
              <a:gd name="connsiteY25" fmla="*/ 1527414 h 5753325"/>
              <a:gd name="connsiteX26" fmla="*/ 6359177 w 6459988"/>
              <a:gd name="connsiteY26" fmla="*/ 1639513 h 5753325"/>
              <a:gd name="connsiteX27" fmla="*/ 6299489 w 6459988"/>
              <a:gd name="connsiteY27" fmla="*/ 1784860 h 5753325"/>
              <a:gd name="connsiteX28" fmla="*/ 6267878 w 6459988"/>
              <a:gd name="connsiteY28" fmla="*/ 1858572 h 5753325"/>
              <a:gd name="connsiteX29" fmla="*/ 6251146 w 6459988"/>
              <a:gd name="connsiteY29" fmla="*/ 1926167 h 5753325"/>
              <a:gd name="connsiteX30" fmla="*/ 6210686 w 6459988"/>
              <a:gd name="connsiteY30" fmla="*/ 2014834 h 5753325"/>
              <a:gd name="connsiteX31" fmla="*/ 6106652 w 6459988"/>
              <a:gd name="connsiteY31" fmla="*/ 2150572 h 5753325"/>
              <a:gd name="connsiteX32" fmla="*/ 6097813 w 6459988"/>
              <a:gd name="connsiteY32" fmla="*/ 2172208 h 5753325"/>
              <a:gd name="connsiteX33" fmla="*/ 6095990 w 6459988"/>
              <a:gd name="connsiteY33" fmla="*/ 2181185 h 5753325"/>
              <a:gd name="connsiteX34" fmla="*/ 6090126 w 6459988"/>
              <a:gd name="connsiteY34" fmla="*/ 2192533 h 5753325"/>
              <a:gd name="connsiteX35" fmla="*/ 6089503 w 6459988"/>
              <a:gd name="connsiteY35" fmla="*/ 2192543 h 5753325"/>
              <a:gd name="connsiteX36" fmla="*/ 6084946 w 6459988"/>
              <a:gd name="connsiteY36" fmla="*/ 2203694 h 5753325"/>
              <a:gd name="connsiteX37" fmla="*/ 5987861 w 6459988"/>
              <a:gd name="connsiteY37" fmla="*/ 2304868 h 5753325"/>
              <a:gd name="connsiteX38" fmla="*/ 5973439 w 6459988"/>
              <a:gd name="connsiteY38" fmla="*/ 2385635 h 5753325"/>
              <a:gd name="connsiteX39" fmla="*/ 5916727 w 6459988"/>
              <a:gd name="connsiteY39" fmla="*/ 2458777 h 5753325"/>
              <a:gd name="connsiteX40" fmla="*/ 5856524 w 6459988"/>
              <a:gd name="connsiteY40" fmla="*/ 2583281 h 5753325"/>
              <a:gd name="connsiteX41" fmla="*/ 5838091 w 6459988"/>
              <a:gd name="connsiteY41" fmla="*/ 2753474 h 5753325"/>
              <a:gd name="connsiteX42" fmla="*/ 5777471 w 6459988"/>
              <a:gd name="connsiteY42" fmla="*/ 2901570 h 5753325"/>
              <a:gd name="connsiteX43" fmla="*/ 5723992 w 6459988"/>
              <a:gd name="connsiteY43" fmla="*/ 2998752 h 5753325"/>
              <a:gd name="connsiteX44" fmla="*/ 5557886 w 6459988"/>
              <a:gd name="connsiteY44" fmla="*/ 3329735 h 5753325"/>
              <a:gd name="connsiteX45" fmla="*/ 5471501 w 6459988"/>
              <a:gd name="connsiteY45" fmla="*/ 3462221 h 5753325"/>
              <a:gd name="connsiteX46" fmla="*/ 5465154 w 6459988"/>
              <a:gd name="connsiteY46" fmla="*/ 3541065 h 5753325"/>
              <a:gd name="connsiteX47" fmla="*/ 5437889 w 6459988"/>
              <a:gd name="connsiteY47" fmla="*/ 3559927 h 5753325"/>
              <a:gd name="connsiteX48" fmla="*/ 5432770 w 6459988"/>
              <a:gd name="connsiteY48" fmla="*/ 3562948 h 5753325"/>
              <a:gd name="connsiteX49" fmla="*/ 5406795 w 6459988"/>
              <a:gd name="connsiteY49" fmla="*/ 3578594 h 5753325"/>
              <a:gd name="connsiteX50" fmla="*/ 5381495 w 6459988"/>
              <a:gd name="connsiteY50" fmla="*/ 3599883 h 5753325"/>
              <a:gd name="connsiteX51" fmla="*/ 5363689 w 6459988"/>
              <a:gd name="connsiteY51" fmla="*/ 3633299 h 5753325"/>
              <a:gd name="connsiteX52" fmla="*/ 5291870 w 6459988"/>
              <a:gd name="connsiteY52" fmla="*/ 3799039 h 5753325"/>
              <a:gd name="connsiteX53" fmla="*/ 5241600 w 6459988"/>
              <a:gd name="connsiteY53" fmla="*/ 3894238 h 5753325"/>
              <a:gd name="connsiteX54" fmla="*/ 5211041 w 6459988"/>
              <a:gd name="connsiteY54" fmla="*/ 3924184 h 5753325"/>
              <a:gd name="connsiteX55" fmla="*/ 5176073 w 6459988"/>
              <a:gd name="connsiteY55" fmla="*/ 3970179 h 5753325"/>
              <a:gd name="connsiteX56" fmla="*/ 5172826 w 6459988"/>
              <a:gd name="connsiteY56" fmla="*/ 3991773 h 5753325"/>
              <a:gd name="connsiteX57" fmla="*/ 5157053 w 6459988"/>
              <a:gd name="connsiteY57" fmla="*/ 3997708 h 5753325"/>
              <a:gd name="connsiteX58" fmla="*/ 5127922 w 6459988"/>
              <a:gd name="connsiteY58" fmla="*/ 4022660 h 5753325"/>
              <a:gd name="connsiteX59" fmla="*/ 5020872 w 6459988"/>
              <a:gd name="connsiteY59" fmla="*/ 4075951 h 5753325"/>
              <a:gd name="connsiteX60" fmla="*/ 4991410 w 6459988"/>
              <a:gd name="connsiteY60" fmla="*/ 4087598 h 5753325"/>
              <a:gd name="connsiteX61" fmla="*/ 4930112 w 6459988"/>
              <a:gd name="connsiteY61" fmla="*/ 4138459 h 5753325"/>
              <a:gd name="connsiteX62" fmla="*/ 4834224 w 6459988"/>
              <a:gd name="connsiteY62" fmla="*/ 4231643 h 5753325"/>
              <a:gd name="connsiteX63" fmla="*/ 4812599 w 6459988"/>
              <a:gd name="connsiteY63" fmla="*/ 4249449 h 5753325"/>
              <a:gd name="connsiteX64" fmla="*/ 4789188 w 6459988"/>
              <a:gd name="connsiteY64" fmla="*/ 4256678 h 5753325"/>
              <a:gd name="connsiteX65" fmla="*/ 4779554 w 6459988"/>
              <a:gd name="connsiteY65" fmla="*/ 4251313 h 5753325"/>
              <a:gd name="connsiteX66" fmla="*/ 4766885 w 6459988"/>
              <a:gd name="connsiteY66" fmla="*/ 4259812 h 5753325"/>
              <a:gd name="connsiteX67" fmla="*/ 4762510 w 6459988"/>
              <a:gd name="connsiteY67" fmla="*/ 4260383 h 5753325"/>
              <a:gd name="connsiteX68" fmla="*/ 4738416 w 6459988"/>
              <a:gd name="connsiteY68" fmla="*/ 4265355 h 5753325"/>
              <a:gd name="connsiteX69" fmla="*/ 4712007 w 6459988"/>
              <a:gd name="connsiteY69" fmla="*/ 4317892 h 5753325"/>
              <a:gd name="connsiteX70" fmla="*/ 4658930 w 6459988"/>
              <a:gd name="connsiteY70" fmla="*/ 4348041 h 5753325"/>
              <a:gd name="connsiteX71" fmla="*/ 4443526 w 6459988"/>
              <a:gd name="connsiteY71" fmla="*/ 4507851 h 5753325"/>
              <a:gd name="connsiteX72" fmla="*/ 4289766 w 6459988"/>
              <a:gd name="connsiteY72" fmla="*/ 4711450 h 5753325"/>
              <a:gd name="connsiteX73" fmla="*/ 4150870 w 6459988"/>
              <a:gd name="connsiteY73" fmla="*/ 4818480 h 5753325"/>
              <a:gd name="connsiteX74" fmla="*/ 4006639 w 6459988"/>
              <a:gd name="connsiteY74" fmla="*/ 4933815 h 5753325"/>
              <a:gd name="connsiteX75" fmla="*/ 3298210 w 6459988"/>
              <a:gd name="connsiteY75" fmla="*/ 5070790 h 5753325"/>
              <a:gd name="connsiteX76" fmla="*/ 2947678 w 6459988"/>
              <a:gd name="connsiteY76" fmla="*/ 5117869 h 5753325"/>
              <a:gd name="connsiteX77" fmla="*/ 2822169 w 6459988"/>
              <a:gd name="connsiteY77" fmla="*/ 5129396 h 5753325"/>
              <a:gd name="connsiteX78" fmla="*/ 2538773 w 6459988"/>
              <a:gd name="connsiteY78" fmla="*/ 5313397 h 5753325"/>
              <a:gd name="connsiteX79" fmla="*/ 2014500 w 6459988"/>
              <a:gd name="connsiteY79" fmla="*/ 5519744 h 5753325"/>
              <a:gd name="connsiteX80" fmla="*/ 1934391 w 6459988"/>
              <a:gd name="connsiteY80" fmla="*/ 5591335 h 5753325"/>
              <a:gd name="connsiteX81" fmla="*/ 1892550 w 6459988"/>
              <a:gd name="connsiteY81" fmla="*/ 5649708 h 5753325"/>
              <a:gd name="connsiteX82" fmla="*/ 1854769 w 6459988"/>
              <a:gd name="connsiteY82" fmla="*/ 5647691 h 5753325"/>
              <a:gd name="connsiteX83" fmla="*/ 1809461 w 6459988"/>
              <a:gd name="connsiteY83" fmla="*/ 5648628 h 5753325"/>
              <a:gd name="connsiteX84" fmla="*/ 1745150 w 6459988"/>
              <a:gd name="connsiteY84" fmla="*/ 5693879 h 5753325"/>
              <a:gd name="connsiteX85" fmla="*/ 1713375 w 6459988"/>
              <a:gd name="connsiteY85" fmla="*/ 5684672 h 5753325"/>
              <a:gd name="connsiteX86" fmla="*/ 1707808 w 6459988"/>
              <a:gd name="connsiteY86" fmla="*/ 5682611 h 5753325"/>
              <a:gd name="connsiteX87" fmla="*/ 1679313 w 6459988"/>
              <a:gd name="connsiteY87" fmla="*/ 5672360 h 5753325"/>
              <a:gd name="connsiteX88" fmla="*/ 1646933 w 6459988"/>
              <a:gd name="connsiteY88" fmla="*/ 5666227 h 5753325"/>
              <a:gd name="connsiteX89" fmla="*/ 1610055 w 6459988"/>
              <a:gd name="connsiteY89" fmla="*/ 5673643 h 5753325"/>
              <a:gd name="connsiteX90" fmla="*/ 1437641 w 6459988"/>
              <a:gd name="connsiteY90" fmla="*/ 5723266 h 5753325"/>
              <a:gd name="connsiteX91" fmla="*/ 1332869 w 6459988"/>
              <a:gd name="connsiteY91" fmla="*/ 5744752 h 5753325"/>
              <a:gd name="connsiteX92" fmla="*/ 1290525 w 6459988"/>
              <a:gd name="connsiteY92" fmla="*/ 5740036 h 5753325"/>
              <a:gd name="connsiteX93" fmla="*/ 1233107 w 6459988"/>
              <a:gd name="connsiteY93" fmla="*/ 5742106 h 5753325"/>
              <a:gd name="connsiteX94" fmla="*/ 1214532 w 6459988"/>
              <a:gd name="connsiteY94" fmla="*/ 5753325 h 5753325"/>
              <a:gd name="connsiteX95" fmla="*/ 1199955 w 6459988"/>
              <a:gd name="connsiteY95" fmla="*/ 5744831 h 5753325"/>
              <a:gd name="connsiteX96" fmla="*/ 1162337 w 6459988"/>
              <a:gd name="connsiteY96" fmla="*/ 5738048 h 5753325"/>
              <a:gd name="connsiteX97" fmla="*/ 1053457 w 6459988"/>
              <a:gd name="connsiteY97" fmla="*/ 5688676 h 5753325"/>
              <a:gd name="connsiteX98" fmla="*/ 1025798 w 6459988"/>
              <a:gd name="connsiteY98" fmla="*/ 5673166 h 5753325"/>
              <a:gd name="connsiteX99" fmla="*/ 947900 w 6459988"/>
              <a:gd name="connsiteY99" fmla="*/ 5657848 h 5753325"/>
              <a:gd name="connsiteX100" fmla="*/ 815627 w 6459988"/>
              <a:gd name="connsiteY100" fmla="*/ 5642557 h 5753325"/>
              <a:gd name="connsiteX101" fmla="*/ 788251 w 6459988"/>
              <a:gd name="connsiteY101" fmla="*/ 5637065 h 5753325"/>
              <a:gd name="connsiteX102" fmla="*/ 767822 w 6459988"/>
              <a:gd name="connsiteY102" fmla="*/ 5623450 h 5753325"/>
              <a:gd name="connsiteX103" fmla="*/ 765791 w 6459988"/>
              <a:gd name="connsiteY103" fmla="*/ 5612539 h 5753325"/>
              <a:gd name="connsiteX104" fmla="*/ 751230 w 6459988"/>
              <a:gd name="connsiteY104" fmla="*/ 5608092 h 5753325"/>
              <a:gd name="connsiteX105" fmla="*/ 748008 w 6459988"/>
              <a:gd name="connsiteY105" fmla="*/ 5605052 h 5753325"/>
              <a:gd name="connsiteX106" fmla="*/ 728871 w 6459988"/>
              <a:gd name="connsiteY106" fmla="*/ 5589469 h 5753325"/>
              <a:gd name="connsiteX107" fmla="*/ 671898 w 6459988"/>
              <a:gd name="connsiteY107" fmla="*/ 5602363 h 5753325"/>
              <a:gd name="connsiteX108" fmla="*/ 615065 w 6459988"/>
              <a:gd name="connsiteY108" fmla="*/ 5580257 h 5753325"/>
              <a:gd name="connsiteX109" fmla="*/ 355785 w 6459988"/>
              <a:gd name="connsiteY109" fmla="*/ 5514383 h 5753325"/>
              <a:gd name="connsiteX110" fmla="*/ 102269 w 6459988"/>
              <a:gd name="connsiteY110" fmla="*/ 5524347 h 5753325"/>
              <a:gd name="connsiteX111" fmla="*/ 13160 w 6459988"/>
              <a:gd name="connsiteY111" fmla="*/ 5514159 h 5753325"/>
              <a:gd name="connsiteX112" fmla="*/ 0 w 6459988"/>
              <a:gd name="connsiteY112" fmla="*/ 5511735 h 5753325"/>
              <a:gd name="connsiteX113" fmla="*/ 0 w 6459988"/>
              <a:gd name="connsiteY113"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344988 w 6459988"/>
              <a:gd name="connsiteY9" fmla="*/ 697330 h 5753325"/>
              <a:gd name="connsiteX10" fmla="*/ 6447445 w 6459988"/>
              <a:gd name="connsiteY10" fmla="*/ 780003 h 5753325"/>
              <a:gd name="connsiteX11" fmla="*/ 6426552 w 6459988"/>
              <a:gd name="connsiteY11" fmla="*/ 845805 h 5753325"/>
              <a:gd name="connsiteX12" fmla="*/ 6434072 w 6459988"/>
              <a:gd name="connsiteY12" fmla="*/ 910733 h 5753325"/>
              <a:gd name="connsiteX13" fmla="*/ 6432570 w 6459988"/>
              <a:gd name="connsiteY13" fmla="*/ 983394 h 5753325"/>
              <a:gd name="connsiteX14" fmla="*/ 6431878 w 6459988"/>
              <a:gd name="connsiteY14" fmla="*/ 1026728 h 5753325"/>
              <a:gd name="connsiteX15" fmla="*/ 6414269 w 6459988"/>
              <a:gd name="connsiteY15" fmla="*/ 1151111 h 5753325"/>
              <a:gd name="connsiteX16" fmla="*/ 6371722 w 6459988"/>
              <a:gd name="connsiteY16" fmla="*/ 1318080 h 5753325"/>
              <a:gd name="connsiteX17" fmla="*/ 6356023 w 6459988"/>
              <a:gd name="connsiteY17" fmla="*/ 1356227 h 5753325"/>
              <a:gd name="connsiteX18" fmla="*/ 6356157 w 6459988"/>
              <a:gd name="connsiteY18" fmla="*/ 1361967 h 5753325"/>
              <a:gd name="connsiteX19" fmla="*/ 6350613 w 6459988"/>
              <a:gd name="connsiteY19" fmla="*/ 1393569 h 5753325"/>
              <a:gd name="connsiteX20" fmla="*/ 6357062 w 6459988"/>
              <a:gd name="connsiteY20" fmla="*/ 1444071 h 5753325"/>
              <a:gd name="connsiteX21" fmla="*/ 6364832 w 6459988"/>
              <a:gd name="connsiteY21" fmla="*/ 1478763 h 5753325"/>
              <a:gd name="connsiteX22" fmla="*/ 6369745 w 6459988"/>
              <a:gd name="connsiteY22" fmla="*/ 1495680 h 5753325"/>
              <a:gd name="connsiteX23" fmla="*/ 6370898 w 6459988"/>
              <a:gd name="connsiteY23" fmla="*/ 1513331 h 5753325"/>
              <a:gd name="connsiteX24" fmla="*/ 6368801 w 6459988"/>
              <a:gd name="connsiteY24" fmla="*/ 1527414 h 5753325"/>
              <a:gd name="connsiteX25" fmla="*/ 6359177 w 6459988"/>
              <a:gd name="connsiteY25" fmla="*/ 1639513 h 5753325"/>
              <a:gd name="connsiteX26" fmla="*/ 6299489 w 6459988"/>
              <a:gd name="connsiteY26" fmla="*/ 1784860 h 5753325"/>
              <a:gd name="connsiteX27" fmla="*/ 6267878 w 6459988"/>
              <a:gd name="connsiteY27" fmla="*/ 1858572 h 5753325"/>
              <a:gd name="connsiteX28" fmla="*/ 6251146 w 6459988"/>
              <a:gd name="connsiteY28" fmla="*/ 1926167 h 5753325"/>
              <a:gd name="connsiteX29" fmla="*/ 6210686 w 6459988"/>
              <a:gd name="connsiteY29" fmla="*/ 2014834 h 5753325"/>
              <a:gd name="connsiteX30" fmla="*/ 6106652 w 6459988"/>
              <a:gd name="connsiteY30" fmla="*/ 2150572 h 5753325"/>
              <a:gd name="connsiteX31" fmla="*/ 6097813 w 6459988"/>
              <a:gd name="connsiteY31" fmla="*/ 2172208 h 5753325"/>
              <a:gd name="connsiteX32" fmla="*/ 6095990 w 6459988"/>
              <a:gd name="connsiteY32" fmla="*/ 2181185 h 5753325"/>
              <a:gd name="connsiteX33" fmla="*/ 6090126 w 6459988"/>
              <a:gd name="connsiteY33" fmla="*/ 2192533 h 5753325"/>
              <a:gd name="connsiteX34" fmla="*/ 6089503 w 6459988"/>
              <a:gd name="connsiteY34" fmla="*/ 2192543 h 5753325"/>
              <a:gd name="connsiteX35" fmla="*/ 6084946 w 6459988"/>
              <a:gd name="connsiteY35" fmla="*/ 2203694 h 5753325"/>
              <a:gd name="connsiteX36" fmla="*/ 5987861 w 6459988"/>
              <a:gd name="connsiteY36" fmla="*/ 2304868 h 5753325"/>
              <a:gd name="connsiteX37" fmla="*/ 5973439 w 6459988"/>
              <a:gd name="connsiteY37" fmla="*/ 2385635 h 5753325"/>
              <a:gd name="connsiteX38" fmla="*/ 5916727 w 6459988"/>
              <a:gd name="connsiteY38" fmla="*/ 2458777 h 5753325"/>
              <a:gd name="connsiteX39" fmla="*/ 5856524 w 6459988"/>
              <a:gd name="connsiteY39" fmla="*/ 2583281 h 5753325"/>
              <a:gd name="connsiteX40" fmla="*/ 5838091 w 6459988"/>
              <a:gd name="connsiteY40" fmla="*/ 2753474 h 5753325"/>
              <a:gd name="connsiteX41" fmla="*/ 5777471 w 6459988"/>
              <a:gd name="connsiteY41" fmla="*/ 2901570 h 5753325"/>
              <a:gd name="connsiteX42" fmla="*/ 5723992 w 6459988"/>
              <a:gd name="connsiteY42" fmla="*/ 2998752 h 5753325"/>
              <a:gd name="connsiteX43" fmla="*/ 5557886 w 6459988"/>
              <a:gd name="connsiteY43" fmla="*/ 3329735 h 5753325"/>
              <a:gd name="connsiteX44" fmla="*/ 5471501 w 6459988"/>
              <a:gd name="connsiteY44" fmla="*/ 3462221 h 5753325"/>
              <a:gd name="connsiteX45" fmla="*/ 5465154 w 6459988"/>
              <a:gd name="connsiteY45" fmla="*/ 3541065 h 5753325"/>
              <a:gd name="connsiteX46" fmla="*/ 5437889 w 6459988"/>
              <a:gd name="connsiteY46" fmla="*/ 3559927 h 5753325"/>
              <a:gd name="connsiteX47" fmla="*/ 5432770 w 6459988"/>
              <a:gd name="connsiteY47" fmla="*/ 3562948 h 5753325"/>
              <a:gd name="connsiteX48" fmla="*/ 5406795 w 6459988"/>
              <a:gd name="connsiteY48" fmla="*/ 3578594 h 5753325"/>
              <a:gd name="connsiteX49" fmla="*/ 5381495 w 6459988"/>
              <a:gd name="connsiteY49" fmla="*/ 3599883 h 5753325"/>
              <a:gd name="connsiteX50" fmla="*/ 5363689 w 6459988"/>
              <a:gd name="connsiteY50" fmla="*/ 3633299 h 5753325"/>
              <a:gd name="connsiteX51" fmla="*/ 5291870 w 6459988"/>
              <a:gd name="connsiteY51" fmla="*/ 3799039 h 5753325"/>
              <a:gd name="connsiteX52" fmla="*/ 5241600 w 6459988"/>
              <a:gd name="connsiteY52" fmla="*/ 3894238 h 5753325"/>
              <a:gd name="connsiteX53" fmla="*/ 5211041 w 6459988"/>
              <a:gd name="connsiteY53" fmla="*/ 3924184 h 5753325"/>
              <a:gd name="connsiteX54" fmla="*/ 5176073 w 6459988"/>
              <a:gd name="connsiteY54" fmla="*/ 3970179 h 5753325"/>
              <a:gd name="connsiteX55" fmla="*/ 5172826 w 6459988"/>
              <a:gd name="connsiteY55" fmla="*/ 3991773 h 5753325"/>
              <a:gd name="connsiteX56" fmla="*/ 5157053 w 6459988"/>
              <a:gd name="connsiteY56" fmla="*/ 3997708 h 5753325"/>
              <a:gd name="connsiteX57" fmla="*/ 5127922 w 6459988"/>
              <a:gd name="connsiteY57" fmla="*/ 4022660 h 5753325"/>
              <a:gd name="connsiteX58" fmla="*/ 5020872 w 6459988"/>
              <a:gd name="connsiteY58" fmla="*/ 4075951 h 5753325"/>
              <a:gd name="connsiteX59" fmla="*/ 4991410 w 6459988"/>
              <a:gd name="connsiteY59" fmla="*/ 4087598 h 5753325"/>
              <a:gd name="connsiteX60" fmla="*/ 4930112 w 6459988"/>
              <a:gd name="connsiteY60" fmla="*/ 4138459 h 5753325"/>
              <a:gd name="connsiteX61" fmla="*/ 4834224 w 6459988"/>
              <a:gd name="connsiteY61" fmla="*/ 4231643 h 5753325"/>
              <a:gd name="connsiteX62" fmla="*/ 4812599 w 6459988"/>
              <a:gd name="connsiteY62" fmla="*/ 4249449 h 5753325"/>
              <a:gd name="connsiteX63" fmla="*/ 4789188 w 6459988"/>
              <a:gd name="connsiteY63" fmla="*/ 4256678 h 5753325"/>
              <a:gd name="connsiteX64" fmla="*/ 4779554 w 6459988"/>
              <a:gd name="connsiteY64" fmla="*/ 4251313 h 5753325"/>
              <a:gd name="connsiteX65" fmla="*/ 4766885 w 6459988"/>
              <a:gd name="connsiteY65" fmla="*/ 4259812 h 5753325"/>
              <a:gd name="connsiteX66" fmla="*/ 4762510 w 6459988"/>
              <a:gd name="connsiteY66" fmla="*/ 4260383 h 5753325"/>
              <a:gd name="connsiteX67" fmla="*/ 4738416 w 6459988"/>
              <a:gd name="connsiteY67" fmla="*/ 4265355 h 5753325"/>
              <a:gd name="connsiteX68" fmla="*/ 4712007 w 6459988"/>
              <a:gd name="connsiteY68" fmla="*/ 4317892 h 5753325"/>
              <a:gd name="connsiteX69" fmla="*/ 4658930 w 6459988"/>
              <a:gd name="connsiteY69" fmla="*/ 4348041 h 5753325"/>
              <a:gd name="connsiteX70" fmla="*/ 4443526 w 6459988"/>
              <a:gd name="connsiteY70" fmla="*/ 4507851 h 5753325"/>
              <a:gd name="connsiteX71" fmla="*/ 4289766 w 6459988"/>
              <a:gd name="connsiteY71" fmla="*/ 4711450 h 5753325"/>
              <a:gd name="connsiteX72" fmla="*/ 4150870 w 6459988"/>
              <a:gd name="connsiteY72" fmla="*/ 4818480 h 5753325"/>
              <a:gd name="connsiteX73" fmla="*/ 4006639 w 6459988"/>
              <a:gd name="connsiteY73" fmla="*/ 4933815 h 5753325"/>
              <a:gd name="connsiteX74" fmla="*/ 3298210 w 6459988"/>
              <a:gd name="connsiteY74" fmla="*/ 5070790 h 5753325"/>
              <a:gd name="connsiteX75" fmla="*/ 2947678 w 6459988"/>
              <a:gd name="connsiteY75" fmla="*/ 5117869 h 5753325"/>
              <a:gd name="connsiteX76" fmla="*/ 2822169 w 6459988"/>
              <a:gd name="connsiteY76" fmla="*/ 5129396 h 5753325"/>
              <a:gd name="connsiteX77" fmla="*/ 2538773 w 6459988"/>
              <a:gd name="connsiteY77" fmla="*/ 5313397 h 5753325"/>
              <a:gd name="connsiteX78" fmla="*/ 2014500 w 6459988"/>
              <a:gd name="connsiteY78" fmla="*/ 5519744 h 5753325"/>
              <a:gd name="connsiteX79" fmla="*/ 1934391 w 6459988"/>
              <a:gd name="connsiteY79" fmla="*/ 5591335 h 5753325"/>
              <a:gd name="connsiteX80" fmla="*/ 1892550 w 6459988"/>
              <a:gd name="connsiteY80" fmla="*/ 5649708 h 5753325"/>
              <a:gd name="connsiteX81" fmla="*/ 1854769 w 6459988"/>
              <a:gd name="connsiteY81" fmla="*/ 5647691 h 5753325"/>
              <a:gd name="connsiteX82" fmla="*/ 1809461 w 6459988"/>
              <a:gd name="connsiteY82" fmla="*/ 5648628 h 5753325"/>
              <a:gd name="connsiteX83" fmla="*/ 1745150 w 6459988"/>
              <a:gd name="connsiteY83" fmla="*/ 5693879 h 5753325"/>
              <a:gd name="connsiteX84" fmla="*/ 1713375 w 6459988"/>
              <a:gd name="connsiteY84" fmla="*/ 5684672 h 5753325"/>
              <a:gd name="connsiteX85" fmla="*/ 1707808 w 6459988"/>
              <a:gd name="connsiteY85" fmla="*/ 5682611 h 5753325"/>
              <a:gd name="connsiteX86" fmla="*/ 1679313 w 6459988"/>
              <a:gd name="connsiteY86" fmla="*/ 5672360 h 5753325"/>
              <a:gd name="connsiteX87" fmla="*/ 1646933 w 6459988"/>
              <a:gd name="connsiteY87" fmla="*/ 5666227 h 5753325"/>
              <a:gd name="connsiteX88" fmla="*/ 1610055 w 6459988"/>
              <a:gd name="connsiteY88" fmla="*/ 5673643 h 5753325"/>
              <a:gd name="connsiteX89" fmla="*/ 1437641 w 6459988"/>
              <a:gd name="connsiteY89" fmla="*/ 5723266 h 5753325"/>
              <a:gd name="connsiteX90" fmla="*/ 1332869 w 6459988"/>
              <a:gd name="connsiteY90" fmla="*/ 5744752 h 5753325"/>
              <a:gd name="connsiteX91" fmla="*/ 1290525 w 6459988"/>
              <a:gd name="connsiteY91" fmla="*/ 5740036 h 5753325"/>
              <a:gd name="connsiteX92" fmla="*/ 1233107 w 6459988"/>
              <a:gd name="connsiteY92" fmla="*/ 5742106 h 5753325"/>
              <a:gd name="connsiteX93" fmla="*/ 1214532 w 6459988"/>
              <a:gd name="connsiteY93" fmla="*/ 5753325 h 5753325"/>
              <a:gd name="connsiteX94" fmla="*/ 1199955 w 6459988"/>
              <a:gd name="connsiteY94" fmla="*/ 5744831 h 5753325"/>
              <a:gd name="connsiteX95" fmla="*/ 1162337 w 6459988"/>
              <a:gd name="connsiteY95" fmla="*/ 5738048 h 5753325"/>
              <a:gd name="connsiteX96" fmla="*/ 1053457 w 6459988"/>
              <a:gd name="connsiteY96" fmla="*/ 5688676 h 5753325"/>
              <a:gd name="connsiteX97" fmla="*/ 1025798 w 6459988"/>
              <a:gd name="connsiteY97" fmla="*/ 5673166 h 5753325"/>
              <a:gd name="connsiteX98" fmla="*/ 947900 w 6459988"/>
              <a:gd name="connsiteY98" fmla="*/ 5657848 h 5753325"/>
              <a:gd name="connsiteX99" fmla="*/ 815627 w 6459988"/>
              <a:gd name="connsiteY99" fmla="*/ 5642557 h 5753325"/>
              <a:gd name="connsiteX100" fmla="*/ 788251 w 6459988"/>
              <a:gd name="connsiteY100" fmla="*/ 5637065 h 5753325"/>
              <a:gd name="connsiteX101" fmla="*/ 767822 w 6459988"/>
              <a:gd name="connsiteY101" fmla="*/ 5623450 h 5753325"/>
              <a:gd name="connsiteX102" fmla="*/ 765791 w 6459988"/>
              <a:gd name="connsiteY102" fmla="*/ 5612539 h 5753325"/>
              <a:gd name="connsiteX103" fmla="*/ 751230 w 6459988"/>
              <a:gd name="connsiteY103" fmla="*/ 5608092 h 5753325"/>
              <a:gd name="connsiteX104" fmla="*/ 748008 w 6459988"/>
              <a:gd name="connsiteY104" fmla="*/ 5605052 h 5753325"/>
              <a:gd name="connsiteX105" fmla="*/ 728871 w 6459988"/>
              <a:gd name="connsiteY105" fmla="*/ 5589469 h 5753325"/>
              <a:gd name="connsiteX106" fmla="*/ 671898 w 6459988"/>
              <a:gd name="connsiteY106" fmla="*/ 5602363 h 5753325"/>
              <a:gd name="connsiteX107" fmla="*/ 615065 w 6459988"/>
              <a:gd name="connsiteY107" fmla="*/ 5580257 h 5753325"/>
              <a:gd name="connsiteX108" fmla="*/ 355785 w 6459988"/>
              <a:gd name="connsiteY108" fmla="*/ 5514383 h 5753325"/>
              <a:gd name="connsiteX109" fmla="*/ 102269 w 6459988"/>
              <a:gd name="connsiteY109" fmla="*/ 5524347 h 5753325"/>
              <a:gd name="connsiteX110" fmla="*/ 13160 w 6459988"/>
              <a:gd name="connsiteY110" fmla="*/ 5514159 h 5753325"/>
              <a:gd name="connsiteX111" fmla="*/ 0 w 6459988"/>
              <a:gd name="connsiteY111" fmla="*/ 5511735 h 5753325"/>
              <a:gd name="connsiteX112" fmla="*/ 0 w 6459988"/>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75685 w 6447632"/>
              <a:gd name="connsiteY6" fmla="*/ 535865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447445 w 6447632"/>
              <a:gd name="connsiteY10" fmla="*/ 780003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75685 w 6447632"/>
              <a:gd name="connsiteY6" fmla="*/ 535865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362266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05877 w 6447632"/>
              <a:gd name="connsiteY14" fmla="*/ 1026728 h 5753325"/>
              <a:gd name="connsiteX15" fmla="*/ 6362266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05877 w 6447632"/>
              <a:gd name="connsiteY13" fmla="*/ 1026728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405877 w 6447632"/>
              <a:gd name="connsiteY13" fmla="*/ 1026728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04423 w 6447632"/>
              <a:gd name="connsiteY7" fmla="*/ 582623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20797 w 6447632"/>
              <a:gd name="connsiteY14" fmla="*/ 1146964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09888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20797 w 6447632"/>
              <a:gd name="connsiteY14" fmla="*/ 1146964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3456"/>
              <a:gd name="connsiteY0" fmla="*/ 0 h 5753325"/>
              <a:gd name="connsiteX1" fmla="*/ 6438980 w 6443456"/>
              <a:gd name="connsiteY1" fmla="*/ 0 h 5753325"/>
              <a:gd name="connsiteX2" fmla="*/ 6439047 w 6443456"/>
              <a:gd name="connsiteY2" fmla="*/ 147 h 5753325"/>
              <a:gd name="connsiteX3" fmla="*/ 6443456 w 6443456"/>
              <a:gd name="connsiteY3" fmla="*/ 130105 h 5753325"/>
              <a:gd name="connsiteX4" fmla="*/ 6422751 w 6443456"/>
              <a:gd name="connsiteY4" fmla="*/ 174163 h 5753325"/>
              <a:gd name="connsiteX5" fmla="*/ 6396598 w 6443456"/>
              <a:gd name="connsiteY5" fmla="*/ 274847 h 5753325"/>
              <a:gd name="connsiteX6" fmla="*/ 6337615 w 6443456"/>
              <a:gd name="connsiteY6" fmla="*/ 471794 h 5753325"/>
              <a:gd name="connsiteX7" fmla="*/ 6304423 w 6443456"/>
              <a:gd name="connsiteY7" fmla="*/ 582623 h 5753325"/>
              <a:gd name="connsiteX8" fmla="*/ 6303977 w 6443456"/>
              <a:gd name="connsiteY8" fmla="*/ 664291 h 5753325"/>
              <a:gd name="connsiteX9" fmla="*/ 6299372 w 6443456"/>
              <a:gd name="connsiteY9" fmla="*/ 697330 h 5753325"/>
              <a:gd name="connsiteX10" fmla="*/ 6309888 w 6443456"/>
              <a:gd name="connsiteY10" fmla="*/ 754001 h 5753325"/>
              <a:gd name="connsiteX11" fmla="*/ 6339879 w 6443456"/>
              <a:gd name="connsiteY11" fmla="*/ 811136 h 5753325"/>
              <a:gd name="connsiteX12" fmla="*/ 6330065 w 6443456"/>
              <a:gd name="connsiteY12" fmla="*/ 893399 h 5753325"/>
              <a:gd name="connsiteX13" fmla="*/ 6328618 w 6443456"/>
              <a:gd name="connsiteY13" fmla="*/ 1009766 h 5753325"/>
              <a:gd name="connsiteX14" fmla="*/ 6320797 w 6443456"/>
              <a:gd name="connsiteY14" fmla="*/ 1146964 h 5753325"/>
              <a:gd name="connsiteX15" fmla="*/ 6334400 w 6443456"/>
              <a:gd name="connsiteY15" fmla="*/ 1280757 h 5753325"/>
              <a:gd name="connsiteX16" fmla="*/ 6356023 w 6443456"/>
              <a:gd name="connsiteY16" fmla="*/ 1356227 h 5753325"/>
              <a:gd name="connsiteX17" fmla="*/ 6356157 w 6443456"/>
              <a:gd name="connsiteY17" fmla="*/ 1361967 h 5753325"/>
              <a:gd name="connsiteX18" fmla="*/ 6350613 w 6443456"/>
              <a:gd name="connsiteY18" fmla="*/ 1393569 h 5753325"/>
              <a:gd name="connsiteX19" fmla="*/ 6357062 w 6443456"/>
              <a:gd name="connsiteY19" fmla="*/ 1444071 h 5753325"/>
              <a:gd name="connsiteX20" fmla="*/ 6364832 w 6443456"/>
              <a:gd name="connsiteY20" fmla="*/ 1478763 h 5753325"/>
              <a:gd name="connsiteX21" fmla="*/ 6369745 w 6443456"/>
              <a:gd name="connsiteY21" fmla="*/ 1495680 h 5753325"/>
              <a:gd name="connsiteX22" fmla="*/ 6370898 w 6443456"/>
              <a:gd name="connsiteY22" fmla="*/ 1513331 h 5753325"/>
              <a:gd name="connsiteX23" fmla="*/ 6339773 w 6443456"/>
              <a:gd name="connsiteY23" fmla="*/ 1527414 h 5753325"/>
              <a:gd name="connsiteX24" fmla="*/ 6321854 w 6443456"/>
              <a:gd name="connsiteY24" fmla="*/ 1635366 h 5753325"/>
              <a:gd name="connsiteX25" fmla="*/ 6299489 w 6443456"/>
              <a:gd name="connsiteY25" fmla="*/ 1784860 h 5753325"/>
              <a:gd name="connsiteX26" fmla="*/ 6267878 w 6443456"/>
              <a:gd name="connsiteY26" fmla="*/ 1858572 h 5753325"/>
              <a:gd name="connsiteX27" fmla="*/ 6251146 w 6443456"/>
              <a:gd name="connsiteY27" fmla="*/ 1926167 h 5753325"/>
              <a:gd name="connsiteX28" fmla="*/ 6210686 w 6443456"/>
              <a:gd name="connsiteY28" fmla="*/ 2014834 h 5753325"/>
              <a:gd name="connsiteX29" fmla="*/ 6106652 w 6443456"/>
              <a:gd name="connsiteY29" fmla="*/ 2150572 h 5753325"/>
              <a:gd name="connsiteX30" fmla="*/ 6097813 w 6443456"/>
              <a:gd name="connsiteY30" fmla="*/ 2172208 h 5753325"/>
              <a:gd name="connsiteX31" fmla="*/ 6095990 w 6443456"/>
              <a:gd name="connsiteY31" fmla="*/ 2181185 h 5753325"/>
              <a:gd name="connsiteX32" fmla="*/ 6090126 w 6443456"/>
              <a:gd name="connsiteY32" fmla="*/ 2192533 h 5753325"/>
              <a:gd name="connsiteX33" fmla="*/ 6089503 w 6443456"/>
              <a:gd name="connsiteY33" fmla="*/ 2192543 h 5753325"/>
              <a:gd name="connsiteX34" fmla="*/ 6084946 w 6443456"/>
              <a:gd name="connsiteY34" fmla="*/ 2203694 h 5753325"/>
              <a:gd name="connsiteX35" fmla="*/ 5987861 w 6443456"/>
              <a:gd name="connsiteY35" fmla="*/ 2304868 h 5753325"/>
              <a:gd name="connsiteX36" fmla="*/ 5973439 w 6443456"/>
              <a:gd name="connsiteY36" fmla="*/ 2385635 h 5753325"/>
              <a:gd name="connsiteX37" fmla="*/ 5916727 w 6443456"/>
              <a:gd name="connsiteY37" fmla="*/ 2458777 h 5753325"/>
              <a:gd name="connsiteX38" fmla="*/ 5856524 w 6443456"/>
              <a:gd name="connsiteY38" fmla="*/ 2583281 h 5753325"/>
              <a:gd name="connsiteX39" fmla="*/ 5838091 w 6443456"/>
              <a:gd name="connsiteY39" fmla="*/ 2753474 h 5753325"/>
              <a:gd name="connsiteX40" fmla="*/ 5744296 w 6443456"/>
              <a:gd name="connsiteY40" fmla="*/ 2893276 h 5753325"/>
              <a:gd name="connsiteX41" fmla="*/ 5682522 w 6443456"/>
              <a:gd name="connsiteY41" fmla="*/ 3044368 h 5753325"/>
              <a:gd name="connsiteX42" fmla="*/ 5557886 w 6443456"/>
              <a:gd name="connsiteY42" fmla="*/ 3304853 h 5753325"/>
              <a:gd name="connsiteX43" fmla="*/ 5483942 w 6443456"/>
              <a:gd name="connsiteY43" fmla="*/ 3416604 h 5753325"/>
              <a:gd name="connsiteX44" fmla="*/ 5461007 w 6443456"/>
              <a:gd name="connsiteY44" fmla="*/ 3503742 h 5753325"/>
              <a:gd name="connsiteX45" fmla="*/ 5437889 w 6443456"/>
              <a:gd name="connsiteY45" fmla="*/ 3559927 h 5753325"/>
              <a:gd name="connsiteX46" fmla="*/ 5432770 w 6443456"/>
              <a:gd name="connsiteY46" fmla="*/ 3562948 h 5753325"/>
              <a:gd name="connsiteX47" fmla="*/ 5406795 w 6443456"/>
              <a:gd name="connsiteY47" fmla="*/ 3578594 h 5753325"/>
              <a:gd name="connsiteX48" fmla="*/ 5381495 w 6443456"/>
              <a:gd name="connsiteY48" fmla="*/ 3599883 h 5753325"/>
              <a:gd name="connsiteX49" fmla="*/ 5363689 w 6443456"/>
              <a:gd name="connsiteY49" fmla="*/ 3633299 h 5753325"/>
              <a:gd name="connsiteX50" fmla="*/ 5291870 w 6443456"/>
              <a:gd name="connsiteY50" fmla="*/ 3799039 h 5753325"/>
              <a:gd name="connsiteX51" fmla="*/ 5241600 w 6443456"/>
              <a:gd name="connsiteY51" fmla="*/ 3894238 h 5753325"/>
              <a:gd name="connsiteX52" fmla="*/ 5211041 w 6443456"/>
              <a:gd name="connsiteY52" fmla="*/ 3924184 h 5753325"/>
              <a:gd name="connsiteX53" fmla="*/ 5176073 w 6443456"/>
              <a:gd name="connsiteY53" fmla="*/ 3970179 h 5753325"/>
              <a:gd name="connsiteX54" fmla="*/ 5172826 w 6443456"/>
              <a:gd name="connsiteY54" fmla="*/ 3991773 h 5753325"/>
              <a:gd name="connsiteX55" fmla="*/ 5157053 w 6443456"/>
              <a:gd name="connsiteY55" fmla="*/ 3997708 h 5753325"/>
              <a:gd name="connsiteX56" fmla="*/ 5127922 w 6443456"/>
              <a:gd name="connsiteY56" fmla="*/ 4022660 h 5753325"/>
              <a:gd name="connsiteX57" fmla="*/ 5020872 w 6443456"/>
              <a:gd name="connsiteY57" fmla="*/ 4075951 h 5753325"/>
              <a:gd name="connsiteX58" fmla="*/ 4991410 w 6443456"/>
              <a:gd name="connsiteY58" fmla="*/ 4087598 h 5753325"/>
              <a:gd name="connsiteX59" fmla="*/ 4930112 w 6443456"/>
              <a:gd name="connsiteY59" fmla="*/ 4138459 h 5753325"/>
              <a:gd name="connsiteX60" fmla="*/ 4834224 w 6443456"/>
              <a:gd name="connsiteY60" fmla="*/ 4231643 h 5753325"/>
              <a:gd name="connsiteX61" fmla="*/ 4812599 w 6443456"/>
              <a:gd name="connsiteY61" fmla="*/ 4249449 h 5753325"/>
              <a:gd name="connsiteX62" fmla="*/ 4789188 w 6443456"/>
              <a:gd name="connsiteY62" fmla="*/ 4256678 h 5753325"/>
              <a:gd name="connsiteX63" fmla="*/ 4779554 w 6443456"/>
              <a:gd name="connsiteY63" fmla="*/ 4251313 h 5753325"/>
              <a:gd name="connsiteX64" fmla="*/ 4766885 w 6443456"/>
              <a:gd name="connsiteY64" fmla="*/ 4259812 h 5753325"/>
              <a:gd name="connsiteX65" fmla="*/ 4762510 w 6443456"/>
              <a:gd name="connsiteY65" fmla="*/ 4260383 h 5753325"/>
              <a:gd name="connsiteX66" fmla="*/ 4738416 w 6443456"/>
              <a:gd name="connsiteY66" fmla="*/ 4265355 h 5753325"/>
              <a:gd name="connsiteX67" fmla="*/ 4712007 w 6443456"/>
              <a:gd name="connsiteY67" fmla="*/ 4317892 h 5753325"/>
              <a:gd name="connsiteX68" fmla="*/ 4658930 w 6443456"/>
              <a:gd name="connsiteY68" fmla="*/ 4348041 h 5753325"/>
              <a:gd name="connsiteX69" fmla="*/ 4443526 w 6443456"/>
              <a:gd name="connsiteY69" fmla="*/ 4507851 h 5753325"/>
              <a:gd name="connsiteX70" fmla="*/ 4289766 w 6443456"/>
              <a:gd name="connsiteY70" fmla="*/ 4711450 h 5753325"/>
              <a:gd name="connsiteX71" fmla="*/ 4150870 w 6443456"/>
              <a:gd name="connsiteY71" fmla="*/ 4818480 h 5753325"/>
              <a:gd name="connsiteX72" fmla="*/ 4006639 w 6443456"/>
              <a:gd name="connsiteY72" fmla="*/ 4933815 h 5753325"/>
              <a:gd name="connsiteX73" fmla="*/ 3298210 w 6443456"/>
              <a:gd name="connsiteY73" fmla="*/ 5070790 h 5753325"/>
              <a:gd name="connsiteX74" fmla="*/ 2947678 w 6443456"/>
              <a:gd name="connsiteY74" fmla="*/ 5117869 h 5753325"/>
              <a:gd name="connsiteX75" fmla="*/ 2822169 w 6443456"/>
              <a:gd name="connsiteY75" fmla="*/ 5129396 h 5753325"/>
              <a:gd name="connsiteX76" fmla="*/ 2538773 w 6443456"/>
              <a:gd name="connsiteY76" fmla="*/ 5313397 h 5753325"/>
              <a:gd name="connsiteX77" fmla="*/ 2014500 w 6443456"/>
              <a:gd name="connsiteY77" fmla="*/ 5519744 h 5753325"/>
              <a:gd name="connsiteX78" fmla="*/ 1934391 w 6443456"/>
              <a:gd name="connsiteY78" fmla="*/ 5591335 h 5753325"/>
              <a:gd name="connsiteX79" fmla="*/ 1892550 w 6443456"/>
              <a:gd name="connsiteY79" fmla="*/ 5649708 h 5753325"/>
              <a:gd name="connsiteX80" fmla="*/ 1854769 w 6443456"/>
              <a:gd name="connsiteY80" fmla="*/ 5647691 h 5753325"/>
              <a:gd name="connsiteX81" fmla="*/ 1809461 w 6443456"/>
              <a:gd name="connsiteY81" fmla="*/ 5648628 h 5753325"/>
              <a:gd name="connsiteX82" fmla="*/ 1745150 w 6443456"/>
              <a:gd name="connsiteY82" fmla="*/ 5693879 h 5753325"/>
              <a:gd name="connsiteX83" fmla="*/ 1713375 w 6443456"/>
              <a:gd name="connsiteY83" fmla="*/ 5684672 h 5753325"/>
              <a:gd name="connsiteX84" fmla="*/ 1707808 w 6443456"/>
              <a:gd name="connsiteY84" fmla="*/ 5682611 h 5753325"/>
              <a:gd name="connsiteX85" fmla="*/ 1679313 w 6443456"/>
              <a:gd name="connsiteY85" fmla="*/ 5672360 h 5753325"/>
              <a:gd name="connsiteX86" fmla="*/ 1646933 w 6443456"/>
              <a:gd name="connsiteY86" fmla="*/ 5666227 h 5753325"/>
              <a:gd name="connsiteX87" fmla="*/ 1610055 w 6443456"/>
              <a:gd name="connsiteY87" fmla="*/ 5673643 h 5753325"/>
              <a:gd name="connsiteX88" fmla="*/ 1437641 w 6443456"/>
              <a:gd name="connsiteY88" fmla="*/ 5723266 h 5753325"/>
              <a:gd name="connsiteX89" fmla="*/ 1332869 w 6443456"/>
              <a:gd name="connsiteY89" fmla="*/ 5744752 h 5753325"/>
              <a:gd name="connsiteX90" fmla="*/ 1290525 w 6443456"/>
              <a:gd name="connsiteY90" fmla="*/ 5740036 h 5753325"/>
              <a:gd name="connsiteX91" fmla="*/ 1233107 w 6443456"/>
              <a:gd name="connsiteY91" fmla="*/ 5742106 h 5753325"/>
              <a:gd name="connsiteX92" fmla="*/ 1214532 w 6443456"/>
              <a:gd name="connsiteY92" fmla="*/ 5753325 h 5753325"/>
              <a:gd name="connsiteX93" fmla="*/ 1199955 w 6443456"/>
              <a:gd name="connsiteY93" fmla="*/ 5744831 h 5753325"/>
              <a:gd name="connsiteX94" fmla="*/ 1162337 w 6443456"/>
              <a:gd name="connsiteY94" fmla="*/ 5738048 h 5753325"/>
              <a:gd name="connsiteX95" fmla="*/ 1053457 w 6443456"/>
              <a:gd name="connsiteY95" fmla="*/ 5688676 h 5753325"/>
              <a:gd name="connsiteX96" fmla="*/ 1025798 w 6443456"/>
              <a:gd name="connsiteY96" fmla="*/ 5673166 h 5753325"/>
              <a:gd name="connsiteX97" fmla="*/ 947900 w 6443456"/>
              <a:gd name="connsiteY97" fmla="*/ 5657848 h 5753325"/>
              <a:gd name="connsiteX98" fmla="*/ 815627 w 6443456"/>
              <a:gd name="connsiteY98" fmla="*/ 5642557 h 5753325"/>
              <a:gd name="connsiteX99" fmla="*/ 788251 w 6443456"/>
              <a:gd name="connsiteY99" fmla="*/ 5637065 h 5753325"/>
              <a:gd name="connsiteX100" fmla="*/ 767822 w 6443456"/>
              <a:gd name="connsiteY100" fmla="*/ 5623450 h 5753325"/>
              <a:gd name="connsiteX101" fmla="*/ 765791 w 6443456"/>
              <a:gd name="connsiteY101" fmla="*/ 5612539 h 5753325"/>
              <a:gd name="connsiteX102" fmla="*/ 751230 w 6443456"/>
              <a:gd name="connsiteY102" fmla="*/ 5608092 h 5753325"/>
              <a:gd name="connsiteX103" fmla="*/ 748008 w 6443456"/>
              <a:gd name="connsiteY103" fmla="*/ 5605052 h 5753325"/>
              <a:gd name="connsiteX104" fmla="*/ 728871 w 6443456"/>
              <a:gd name="connsiteY104" fmla="*/ 5589469 h 5753325"/>
              <a:gd name="connsiteX105" fmla="*/ 671898 w 6443456"/>
              <a:gd name="connsiteY105" fmla="*/ 5602363 h 5753325"/>
              <a:gd name="connsiteX106" fmla="*/ 615065 w 6443456"/>
              <a:gd name="connsiteY106" fmla="*/ 5580257 h 5753325"/>
              <a:gd name="connsiteX107" fmla="*/ 355785 w 6443456"/>
              <a:gd name="connsiteY107" fmla="*/ 5514383 h 5753325"/>
              <a:gd name="connsiteX108" fmla="*/ 102269 w 6443456"/>
              <a:gd name="connsiteY108" fmla="*/ 5524347 h 5753325"/>
              <a:gd name="connsiteX109" fmla="*/ 13160 w 6443456"/>
              <a:gd name="connsiteY109" fmla="*/ 5514159 h 5753325"/>
              <a:gd name="connsiteX110" fmla="*/ 0 w 6443456"/>
              <a:gd name="connsiteY110" fmla="*/ 5511735 h 5753325"/>
              <a:gd name="connsiteX111" fmla="*/ 0 w 6443456"/>
              <a:gd name="connsiteY111" fmla="*/ 0 h 5753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Lst>
            <a:rect l="l" t="t" r="r" b="b"/>
            <a:pathLst>
              <a:path w="6443456" h="5753325">
                <a:moveTo>
                  <a:pt x="0" y="0"/>
                </a:moveTo>
                <a:lnTo>
                  <a:pt x="6438980" y="0"/>
                </a:lnTo>
                <a:cubicBezTo>
                  <a:pt x="6439002" y="49"/>
                  <a:pt x="6439025" y="98"/>
                  <a:pt x="6439047" y="147"/>
                </a:cubicBezTo>
                <a:lnTo>
                  <a:pt x="6443456" y="130105"/>
                </a:lnTo>
                <a:cubicBezTo>
                  <a:pt x="6430828" y="154008"/>
                  <a:pt x="6411458" y="168030"/>
                  <a:pt x="6422751" y="174163"/>
                </a:cubicBezTo>
                <a:cubicBezTo>
                  <a:pt x="6418487" y="214830"/>
                  <a:pt x="6390727" y="235497"/>
                  <a:pt x="6396598" y="274847"/>
                </a:cubicBezTo>
                <a:cubicBezTo>
                  <a:pt x="6403386" y="335822"/>
                  <a:pt x="6333127" y="414969"/>
                  <a:pt x="6337615" y="471794"/>
                </a:cubicBezTo>
                <a:cubicBezTo>
                  <a:pt x="6324407" y="534783"/>
                  <a:pt x="6296331" y="556933"/>
                  <a:pt x="6304423" y="582623"/>
                </a:cubicBezTo>
                <a:cubicBezTo>
                  <a:pt x="6293676" y="611941"/>
                  <a:pt x="6296956" y="631352"/>
                  <a:pt x="6303977" y="664291"/>
                </a:cubicBezTo>
                <a:cubicBezTo>
                  <a:pt x="6302444" y="677879"/>
                  <a:pt x="6301462" y="685268"/>
                  <a:pt x="6299372" y="697330"/>
                </a:cubicBezTo>
                <a:cubicBezTo>
                  <a:pt x="6314387" y="714913"/>
                  <a:pt x="6313827" y="721408"/>
                  <a:pt x="6309888" y="754001"/>
                </a:cubicBezTo>
                <a:cubicBezTo>
                  <a:pt x="6306930" y="769492"/>
                  <a:pt x="6343751" y="814234"/>
                  <a:pt x="6339879" y="811136"/>
                </a:cubicBezTo>
                <a:lnTo>
                  <a:pt x="6330065" y="893399"/>
                </a:lnTo>
                <a:cubicBezTo>
                  <a:pt x="6341065" y="929331"/>
                  <a:pt x="6340586" y="969703"/>
                  <a:pt x="6328618" y="1009766"/>
                </a:cubicBezTo>
                <a:cubicBezTo>
                  <a:pt x="6286987" y="1110847"/>
                  <a:pt x="6336677" y="1067927"/>
                  <a:pt x="6320797" y="1146964"/>
                </a:cubicBezTo>
                <a:cubicBezTo>
                  <a:pt x="6308238" y="1199586"/>
                  <a:pt x="6355190" y="1221191"/>
                  <a:pt x="6334400" y="1280757"/>
                </a:cubicBezTo>
                <a:lnTo>
                  <a:pt x="6356023" y="1356227"/>
                </a:lnTo>
                <a:cubicBezTo>
                  <a:pt x="6356068" y="1358140"/>
                  <a:pt x="6356112" y="1360054"/>
                  <a:pt x="6356157" y="1361967"/>
                </a:cubicBezTo>
                <a:cubicBezTo>
                  <a:pt x="6355533" y="1373512"/>
                  <a:pt x="6353847" y="1384370"/>
                  <a:pt x="6350613" y="1393569"/>
                </a:cubicBezTo>
                <a:cubicBezTo>
                  <a:pt x="6364468" y="1383914"/>
                  <a:pt x="6345614" y="1435855"/>
                  <a:pt x="6357062" y="1444071"/>
                </a:cubicBezTo>
                <a:cubicBezTo>
                  <a:pt x="6366618" y="1448518"/>
                  <a:pt x="6363125" y="1465312"/>
                  <a:pt x="6364832" y="1478763"/>
                </a:cubicBezTo>
                <a:cubicBezTo>
                  <a:pt x="6367033" y="1481449"/>
                  <a:pt x="6368644" y="1487606"/>
                  <a:pt x="6369745" y="1495680"/>
                </a:cubicBezTo>
                <a:cubicBezTo>
                  <a:pt x="6370129" y="1501564"/>
                  <a:pt x="6370514" y="1507447"/>
                  <a:pt x="6370898" y="1513331"/>
                </a:cubicBezTo>
                <a:lnTo>
                  <a:pt x="6339773" y="1527414"/>
                </a:lnTo>
                <a:cubicBezTo>
                  <a:pt x="6334226" y="1566662"/>
                  <a:pt x="6321052" y="1604564"/>
                  <a:pt x="6321854" y="1635366"/>
                </a:cubicBezTo>
                <a:cubicBezTo>
                  <a:pt x="6320655" y="1701187"/>
                  <a:pt x="6292278" y="1721205"/>
                  <a:pt x="6299489" y="1784860"/>
                </a:cubicBezTo>
                <a:cubicBezTo>
                  <a:pt x="6294212" y="1831400"/>
                  <a:pt x="6277478" y="1829559"/>
                  <a:pt x="6267878" y="1858572"/>
                </a:cubicBezTo>
                <a:lnTo>
                  <a:pt x="6251146" y="1926167"/>
                </a:lnTo>
                <a:lnTo>
                  <a:pt x="6210686" y="2014834"/>
                </a:lnTo>
                <a:lnTo>
                  <a:pt x="6106652" y="2150572"/>
                </a:lnTo>
                <a:lnTo>
                  <a:pt x="6097813" y="2172208"/>
                </a:lnTo>
                <a:lnTo>
                  <a:pt x="6095990" y="2181185"/>
                </a:lnTo>
                <a:cubicBezTo>
                  <a:pt x="6094176" y="2187056"/>
                  <a:pt x="6092249" y="2190556"/>
                  <a:pt x="6090126" y="2192533"/>
                </a:cubicBezTo>
                <a:lnTo>
                  <a:pt x="6089503" y="2192543"/>
                </a:lnTo>
                <a:lnTo>
                  <a:pt x="6084946" y="2203694"/>
                </a:lnTo>
                <a:cubicBezTo>
                  <a:pt x="6068006" y="2222414"/>
                  <a:pt x="6006445" y="2274546"/>
                  <a:pt x="5987861" y="2304868"/>
                </a:cubicBezTo>
                <a:lnTo>
                  <a:pt x="5973439" y="2385635"/>
                </a:lnTo>
                <a:lnTo>
                  <a:pt x="5916727" y="2458777"/>
                </a:lnTo>
                <a:cubicBezTo>
                  <a:pt x="5897241" y="2491718"/>
                  <a:pt x="5869630" y="2534165"/>
                  <a:pt x="5856524" y="2583281"/>
                </a:cubicBezTo>
                <a:cubicBezTo>
                  <a:pt x="5857506" y="2592319"/>
                  <a:pt x="5833326" y="2744711"/>
                  <a:pt x="5838091" y="2753474"/>
                </a:cubicBezTo>
                <a:cubicBezTo>
                  <a:pt x="5785248" y="2871502"/>
                  <a:pt x="5778642" y="2803565"/>
                  <a:pt x="5744296" y="2893276"/>
                </a:cubicBezTo>
                <a:cubicBezTo>
                  <a:pt x="5695297" y="2988328"/>
                  <a:pt x="5724634" y="2958553"/>
                  <a:pt x="5682522" y="3044368"/>
                </a:cubicBezTo>
                <a:cubicBezTo>
                  <a:pt x="5632185" y="3125072"/>
                  <a:pt x="5597317" y="3217236"/>
                  <a:pt x="5557886" y="3304853"/>
                </a:cubicBezTo>
                <a:cubicBezTo>
                  <a:pt x="5482395" y="3325072"/>
                  <a:pt x="5519234" y="3371478"/>
                  <a:pt x="5483942" y="3416604"/>
                </a:cubicBezTo>
                <a:cubicBezTo>
                  <a:pt x="5462927" y="3437263"/>
                  <a:pt x="5484515" y="3475608"/>
                  <a:pt x="5461007" y="3503742"/>
                </a:cubicBezTo>
                <a:cubicBezTo>
                  <a:pt x="5452964" y="3510933"/>
                  <a:pt x="5447709" y="3554203"/>
                  <a:pt x="5437889" y="3559927"/>
                </a:cubicBezTo>
                <a:lnTo>
                  <a:pt x="5432770" y="3562948"/>
                </a:lnTo>
                <a:lnTo>
                  <a:pt x="5406795" y="3578594"/>
                </a:lnTo>
                <a:lnTo>
                  <a:pt x="5381495" y="3599883"/>
                </a:lnTo>
                <a:cubicBezTo>
                  <a:pt x="5373777" y="3608845"/>
                  <a:pt x="5367528" y="3619642"/>
                  <a:pt x="5363689" y="3633299"/>
                </a:cubicBezTo>
                <a:cubicBezTo>
                  <a:pt x="5370837" y="3689178"/>
                  <a:pt x="5280250" y="3728687"/>
                  <a:pt x="5291870" y="3799039"/>
                </a:cubicBezTo>
                <a:cubicBezTo>
                  <a:pt x="5291660" y="3823262"/>
                  <a:pt x="5263601" y="3888134"/>
                  <a:pt x="5241600" y="3894238"/>
                </a:cubicBezTo>
                <a:cubicBezTo>
                  <a:pt x="5232312" y="3906493"/>
                  <a:pt x="5231731" y="3924583"/>
                  <a:pt x="5211041" y="3924184"/>
                </a:cubicBezTo>
                <a:cubicBezTo>
                  <a:pt x="5184976" y="3926521"/>
                  <a:pt x="5198956" y="3986438"/>
                  <a:pt x="5176073" y="3970179"/>
                </a:cubicBezTo>
                <a:lnTo>
                  <a:pt x="5172826" y="3991773"/>
                </a:lnTo>
                <a:lnTo>
                  <a:pt x="5157053" y="3997708"/>
                </a:lnTo>
                <a:cubicBezTo>
                  <a:pt x="5140589" y="4003541"/>
                  <a:pt x="5128715" y="4008828"/>
                  <a:pt x="5127922" y="4022660"/>
                </a:cubicBezTo>
                <a:cubicBezTo>
                  <a:pt x="5105225" y="4035701"/>
                  <a:pt x="5043623" y="4065128"/>
                  <a:pt x="5020872" y="4075951"/>
                </a:cubicBezTo>
                <a:cubicBezTo>
                  <a:pt x="5006705" y="4069570"/>
                  <a:pt x="5001251" y="4081880"/>
                  <a:pt x="4991410" y="4087598"/>
                </a:cubicBezTo>
                <a:cubicBezTo>
                  <a:pt x="4974522" y="4085320"/>
                  <a:pt x="4937025" y="4121806"/>
                  <a:pt x="4930112" y="4138459"/>
                </a:cubicBezTo>
                <a:cubicBezTo>
                  <a:pt x="4918473" y="4190437"/>
                  <a:pt x="4844909" y="4190974"/>
                  <a:pt x="4834224" y="4231643"/>
                </a:cubicBezTo>
                <a:cubicBezTo>
                  <a:pt x="4827758" y="4239937"/>
                  <a:pt x="4820427" y="4245543"/>
                  <a:pt x="4812599" y="4249449"/>
                </a:cubicBezTo>
                <a:lnTo>
                  <a:pt x="4789188" y="4256678"/>
                </a:lnTo>
                <a:lnTo>
                  <a:pt x="4779554" y="4251313"/>
                </a:lnTo>
                <a:lnTo>
                  <a:pt x="4766885" y="4259812"/>
                </a:lnTo>
                <a:lnTo>
                  <a:pt x="4762510" y="4260383"/>
                </a:lnTo>
                <a:cubicBezTo>
                  <a:pt x="4754131" y="4261437"/>
                  <a:pt x="4745977" y="4262766"/>
                  <a:pt x="4738416" y="4265355"/>
                </a:cubicBezTo>
                <a:cubicBezTo>
                  <a:pt x="4764694" y="4302719"/>
                  <a:pt x="4678447" y="4293536"/>
                  <a:pt x="4712007" y="4317892"/>
                </a:cubicBezTo>
                <a:cubicBezTo>
                  <a:pt x="4675039" y="4338619"/>
                  <a:pt x="4716682" y="4356361"/>
                  <a:pt x="4658930" y="4348041"/>
                </a:cubicBezTo>
                <a:cubicBezTo>
                  <a:pt x="4614182" y="4379702"/>
                  <a:pt x="4505053" y="4447283"/>
                  <a:pt x="4443526" y="4507851"/>
                </a:cubicBezTo>
                <a:cubicBezTo>
                  <a:pt x="4410144" y="4540439"/>
                  <a:pt x="4338540" y="4659677"/>
                  <a:pt x="4289766" y="4711450"/>
                </a:cubicBezTo>
                <a:cubicBezTo>
                  <a:pt x="4238344" y="4747694"/>
                  <a:pt x="4215457" y="4807131"/>
                  <a:pt x="4150870" y="4818480"/>
                </a:cubicBezTo>
                <a:cubicBezTo>
                  <a:pt x="4103683" y="4855538"/>
                  <a:pt x="4148748" y="4891762"/>
                  <a:pt x="4006639" y="4933815"/>
                </a:cubicBezTo>
                <a:cubicBezTo>
                  <a:pt x="3736045" y="4990755"/>
                  <a:pt x="3474704" y="5040115"/>
                  <a:pt x="3298210" y="5070790"/>
                </a:cubicBezTo>
                <a:cubicBezTo>
                  <a:pt x="3121717" y="5101466"/>
                  <a:pt x="3041810" y="5115566"/>
                  <a:pt x="2947678" y="5117869"/>
                </a:cubicBezTo>
                <a:cubicBezTo>
                  <a:pt x="2853544" y="5120174"/>
                  <a:pt x="2858560" y="5135060"/>
                  <a:pt x="2822169" y="5129396"/>
                </a:cubicBezTo>
                <a:lnTo>
                  <a:pt x="2538773" y="5313397"/>
                </a:lnTo>
                <a:cubicBezTo>
                  <a:pt x="2405817" y="5334661"/>
                  <a:pt x="2144167" y="5431620"/>
                  <a:pt x="2014500" y="5519744"/>
                </a:cubicBezTo>
                <a:cubicBezTo>
                  <a:pt x="1982084" y="5541774"/>
                  <a:pt x="1956346" y="5565847"/>
                  <a:pt x="1934391" y="5591335"/>
                </a:cubicBezTo>
                <a:lnTo>
                  <a:pt x="1892550" y="5649708"/>
                </a:lnTo>
                <a:lnTo>
                  <a:pt x="1854769" y="5647691"/>
                </a:lnTo>
                <a:cubicBezTo>
                  <a:pt x="1838936" y="5647705"/>
                  <a:pt x="1823701" y="5648312"/>
                  <a:pt x="1809461" y="5648628"/>
                </a:cubicBezTo>
                <a:cubicBezTo>
                  <a:pt x="1834147" y="5698228"/>
                  <a:pt x="1737274" y="5633540"/>
                  <a:pt x="1745150" y="5693879"/>
                </a:cubicBezTo>
                <a:cubicBezTo>
                  <a:pt x="1734532" y="5692199"/>
                  <a:pt x="1724002" y="5688669"/>
                  <a:pt x="1713375" y="5684672"/>
                </a:cubicBezTo>
                <a:lnTo>
                  <a:pt x="1707808" y="5682611"/>
                </a:lnTo>
                <a:lnTo>
                  <a:pt x="1679313" y="5672360"/>
                </a:lnTo>
                <a:lnTo>
                  <a:pt x="1646933" y="5666227"/>
                </a:lnTo>
                <a:cubicBezTo>
                  <a:pt x="1635170" y="5665926"/>
                  <a:pt x="1622939" y="5667937"/>
                  <a:pt x="1610055" y="5673643"/>
                </a:cubicBezTo>
                <a:cubicBezTo>
                  <a:pt x="1571890" y="5714775"/>
                  <a:pt x="1484024" y="5669440"/>
                  <a:pt x="1437641" y="5723266"/>
                </a:cubicBezTo>
                <a:cubicBezTo>
                  <a:pt x="1418992" y="5738521"/>
                  <a:pt x="1351540" y="5757985"/>
                  <a:pt x="1332869" y="5744752"/>
                </a:cubicBezTo>
                <a:cubicBezTo>
                  <a:pt x="1317589" y="5745326"/>
                  <a:pt x="1303391" y="5756388"/>
                  <a:pt x="1290525" y="5740036"/>
                </a:cubicBezTo>
                <a:cubicBezTo>
                  <a:pt x="1272146" y="5721242"/>
                  <a:pt x="1235243" y="5770261"/>
                  <a:pt x="1233107" y="5742106"/>
                </a:cubicBezTo>
                <a:lnTo>
                  <a:pt x="1214532" y="5753325"/>
                </a:lnTo>
                <a:lnTo>
                  <a:pt x="1199955" y="5744831"/>
                </a:lnTo>
                <a:cubicBezTo>
                  <a:pt x="1185016" y="5735734"/>
                  <a:pt x="1173414" y="5729861"/>
                  <a:pt x="1162337" y="5738048"/>
                </a:cubicBezTo>
                <a:cubicBezTo>
                  <a:pt x="1137920" y="5728689"/>
                  <a:pt x="1076212" y="5699490"/>
                  <a:pt x="1053457" y="5688676"/>
                </a:cubicBezTo>
                <a:cubicBezTo>
                  <a:pt x="1049315" y="5673592"/>
                  <a:pt x="1036434" y="5677184"/>
                  <a:pt x="1025798" y="5673166"/>
                </a:cubicBezTo>
                <a:cubicBezTo>
                  <a:pt x="1016787" y="5658576"/>
                  <a:pt x="965030" y="5652626"/>
                  <a:pt x="947900" y="5657848"/>
                </a:cubicBezTo>
                <a:cubicBezTo>
                  <a:pt x="900757" y="5681878"/>
                  <a:pt x="853518" y="5624981"/>
                  <a:pt x="815627" y="5642557"/>
                </a:cubicBezTo>
                <a:cubicBezTo>
                  <a:pt x="805172" y="5642805"/>
                  <a:pt x="796221" y="5640669"/>
                  <a:pt x="788251" y="5637065"/>
                </a:cubicBezTo>
                <a:lnTo>
                  <a:pt x="767822" y="5623450"/>
                </a:lnTo>
                <a:lnTo>
                  <a:pt x="765791" y="5612539"/>
                </a:lnTo>
                <a:lnTo>
                  <a:pt x="751230" y="5608092"/>
                </a:lnTo>
                <a:lnTo>
                  <a:pt x="748008" y="5605052"/>
                </a:lnTo>
                <a:cubicBezTo>
                  <a:pt x="741868" y="5599203"/>
                  <a:pt x="735661" y="5593704"/>
                  <a:pt x="728871" y="5589469"/>
                </a:cubicBezTo>
                <a:cubicBezTo>
                  <a:pt x="717035" y="5633700"/>
                  <a:pt x="669153" y="5560747"/>
                  <a:pt x="671898" y="5602363"/>
                </a:cubicBezTo>
                <a:cubicBezTo>
                  <a:pt x="632522" y="5586794"/>
                  <a:pt x="645467" y="5630489"/>
                  <a:pt x="615065" y="5580257"/>
                </a:cubicBezTo>
                <a:cubicBezTo>
                  <a:pt x="562379" y="5565593"/>
                  <a:pt x="441250" y="5523701"/>
                  <a:pt x="355785" y="5514383"/>
                </a:cubicBezTo>
                <a:cubicBezTo>
                  <a:pt x="309622" y="5509152"/>
                  <a:pt x="172894" y="5529342"/>
                  <a:pt x="102269" y="5524347"/>
                </a:cubicBezTo>
                <a:cubicBezTo>
                  <a:pt x="72050" y="5515878"/>
                  <a:pt x="41939" y="5516649"/>
                  <a:pt x="13160" y="5514159"/>
                </a:cubicBezTo>
                <a:lnTo>
                  <a:pt x="0" y="551173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BCC9578-81DD-2C2C-9CE6-B6737875BD4A}"/>
              </a:ext>
            </a:extLst>
          </p:cNvPr>
          <p:cNvSpPr>
            <a:spLocks noGrp="1"/>
          </p:cNvSpPr>
          <p:nvPr>
            <p:ph type="title"/>
          </p:nvPr>
        </p:nvSpPr>
        <p:spPr>
          <a:xfrm>
            <a:off x="838199" y="1068891"/>
            <a:ext cx="4259731" cy="1985085"/>
          </a:xfrm>
        </p:spPr>
        <p:txBody>
          <a:bodyPr vert="horz" lIns="91440" tIns="45720" rIns="91440" bIns="45720" rtlCol="0" anchor="b">
            <a:normAutofit/>
          </a:bodyPr>
          <a:lstStyle/>
          <a:p>
            <a:pPr algn="ctr"/>
            <a:r>
              <a:rPr lang="en-US" kern="1200" dirty="0">
                <a:solidFill>
                  <a:schemeClr val="tx1"/>
                </a:solidFill>
                <a:latin typeface="+mj-lt"/>
                <a:ea typeface="+mj-ea"/>
                <a:cs typeface="+mj-cs"/>
              </a:rPr>
              <a:t>Case Study 1- CRM at Amazon</a:t>
            </a:r>
          </a:p>
        </p:txBody>
      </p:sp>
      <p:sp>
        <p:nvSpPr>
          <p:cNvPr id="14" name="Freeform: Shape 13">
            <a:extLst>
              <a:ext uri="{FF2B5EF4-FFF2-40B4-BE49-F238E27FC236}">
                <a16:creationId xmlns:a16="http://schemas.microsoft.com/office/drawing/2014/main" id="{CF93DC6C-1BFD-4414-BF23-471C8831C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664" y="3440576"/>
            <a:ext cx="4114800" cy="2675059"/>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508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 name="Picture 4">
            <a:extLst>
              <a:ext uri="{FF2B5EF4-FFF2-40B4-BE49-F238E27FC236}">
                <a16:creationId xmlns:a16="http://schemas.microsoft.com/office/drawing/2014/main" id="{46633EB3-38C1-297F-1113-2F6698E04A62}"/>
              </a:ext>
            </a:extLst>
          </p:cNvPr>
          <p:cNvPicPr>
            <a:picLocks noChangeAspect="1"/>
          </p:cNvPicPr>
          <p:nvPr/>
        </p:nvPicPr>
        <p:blipFill>
          <a:blip r:embed="rId3"/>
          <a:stretch>
            <a:fillRect/>
          </a:stretch>
        </p:blipFill>
        <p:spPr>
          <a:xfrm>
            <a:off x="1049617" y="4136312"/>
            <a:ext cx="3836894" cy="1289196"/>
          </a:xfrm>
          <a:prstGeom prst="rect">
            <a:avLst/>
          </a:prstGeom>
        </p:spPr>
      </p:pic>
      <p:sp>
        <p:nvSpPr>
          <p:cNvPr id="16" name="Rectangle 6">
            <a:extLst>
              <a:ext uri="{FF2B5EF4-FFF2-40B4-BE49-F238E27FC236}">
                <a16:creationId xmlns:a16="http://schemas.microsoft.com/office/drawing/2014/main" id="{001928A5-13A8-4372-8A77-BCAAE5553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4188" y="5840345"/>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3B4D47B9-2EE2-CC59-990C-41DD9CFADC01}"/>
              </a:ext>
            </a:extLst>
          </p:cNvPr>
          <p:cNvSpPr txBox="1"/>
          <p:nvPr/>
        </p:nvSpPr>
        <p:spPr>
          <a:xfrm>
            <a:off x="6586415" y="723153"/>
            <a:ext cx="4555782" cy="5392482"/>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b="0" i="0" u="none" strike="noStrike">
                <a:effectLst/>
              </a:rPr>
              <a:t>Amazon systems personalise recommendations through CRM (Forbes 2021). </a:t>
            </a:r>
          </a:p>
          <a:p>
            <a:pPr indent="-228600">
              <a:lnSpc>
                <a:spcPct val="90000"/>
              </a:lnSpc>
              <a:spcAft>
                <a:spcPts val="600"/>
              </a:spcAft>
              <a:buFont typeface="Arial" panose="020B0604020202020204" pitchFamily="34" charset="0"/>
              <a:buChar char="•"/>
            </a:pPr>
            <a:r>
              <a:rPr lang="en-US" sz="2000" b="0" i="0" u="none" strike="noStrike">
                <a:effectLst/>
              </a:rPr>
              <a:t>Problem: dealing with massive customer contact. </a:t>
            </a:r>
          </a:p>
          <a:p>
            <a:pPr indent="-228600">
              <a:lnSpc>
                <a:spcPct val="90000"/>
              </a:lnSpc>
              <a:spcAft>
                <a:spcPts val="600"/>
              </a:spcAft>
              <a:buFont typeface="Arial" panose="020B0604020202020204" pitchFamily="34" charset="0"/>
              <a:buChar char="•"/>
            </a:pPr>
            <a:r>
              <a:rPr lang="en-US" sz="2000" b="0" i="0" u="none" strike="noStrike">
                <a:effectLst/>
              </a:rPr>
              <a:t>Result: increased retention of customers and improved sales. Ethical concern: tracking of customer data and profiling. Learning: CRM will lead to growth but it needs high privacy levels.</a:t>
            </a:r>
            <a:endParaRPr lang="en-US" sz="2000"/>
          </a:p>
        </p:txBody>
      </p:sp>
    </p:spTree>
    <p:extLst>
      <p:ext uri="{BB962C8B-B14F-4D97-AF65-F5344CB8AC3E}">
        <p14:creationId xmlns:p14="http://schemas.microsoft.com/office/powerpoint/2010/main" val="30097551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B39A1F5A-E57E-4178-8F57-A18DC747E5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291618" cy="5097980"/>
          </a:xfrm>
          <a:custGeom>
            <a:avLst/>
            <a:gdLst>
              <a:gd name="connsiteX0" fmla="*/ 0 w 6530408"/>
              <a:gd name="connsiteY0" fmla="*/ 0 h 5753325"/>
              <a:gd name="connsiteX1" fmla="*/ 6438980 w 6530408"/>
              <a:gd name="connsiteY1" fmla="*/ 0 h 5753325"/>
              <a:gd name="connsiteX2" fmla="*/ 6439047 w 6530408"/>
              <a:gd name="connsiteY2" fmla="*/ 147 h 5753325"/>
              <a:gd name="connsiteX3" fmla="*/ 6443456 w 6530408"/>
              <a:gd name="connsiteY3" fmla="*/ 130105 h 5753325"/>
              <a:gd name="connsiteX4" fmla="*/ 6447632 w 6530408"/>
              <a:gd name="connsiteY4" fmla="*/ 170016 h 5753325"/>
              <a:gd name="connsiteX5" fmla="*/ 6465936 w 6530408"/>
              <a:gd name="connsiteY5" fmla="*/ 274847 h 5753325"/>
              <a:gd name="connsiteX6" fmla="*/ 6506836 w 6530408"/>
              <a:gd name="connsiteY6" fmla="*/ 331778 h 5753325"/>
              <a:gd name="connsiteX7" fmla="*/ 6530408 w 6530408"/>
              <a:gd name="connsiteY7" fmla="*/ 427517 h 5753325"/>
              <a:gd name="connsiteX8" fmla="*/ 6516105 w 6530408"/>
              <a:gd name="connsiteY8" fmla="*/ 476071 h 5753325"/>
              <a:gd name="connsiteX9" fmla="*/ 6488360 w 6530408"/>
              <a:gd name="connsiteY9" fmla="*/ 535865 h 5753325"/>
              <a:gd name="connsiteX10" fmla="*/ 6492864 w 6530408"/>
              <a:gd name="connsiteY10" fmla="*/ 615799 h 5753325"/>
              <a:gd name="connsiteX11" fmla="*/ 6459988 w 6530408"/>
              <a:gd name="connsiteY11" fmla="*/ 707628 h 5753325"/>
              <a:gd name="connsiteX12" fmla="*/ 6453989 w 6530408"/>
              <a:gd name="connsiteY12" fmla="*/ 711876 h 5753325"/>
              <a:gd name="connsiteX13" fmla="*/ 6453209 w 6530408"/>
              <a:gd name="connsiteY13" fmla="*/ 719127 h 5753325"/>
              <a:gd name="connsiteX14" fmla="*/ 6457662 w 6530408"/>
              <a:gd name="connsiteY14" fmla="*/ 723331 h 5753325"/>
              <a:gd name="connsiteX15" fmla="*/ 6447445 w 6530408"/>
              <a:gd name="connsiteY15" fmla="*/ 780003 h 5753325"/>
              <a:gd name="connsiteX16" fmla="*/ 6426552 w 6530408"/>
              <a:gd name="connsiteY16" fmla="*/ 845805 h 5753325"/>
              <a:gd name="connsiteX17" fmla="*/ 6434072 w 6530408"/>
              <a:gd name="connsiteY17" fmla="*/ 910733 h 5753325"/>
              <a:gd name="connsiteX18" fmla="*/ 6432570 w 6530408"/>
              <a:gd name="connsiteY18" fmla="*/ 983394 h 5753325"/>
              <a:gd name="connsiteX19" fmla="*/ 6431878 w 6530408"/>
              <a:gd name="connsiteY19" fmla="*/ 1026728 h 5753325"/>
              <a:gd name="connsiteX20" fmla="*/ 6414269 w 6530408"/>
              <a:gd name="connsiteY20" fmla="*/ 1151111 h 5753325"/>
              <a:gd name="connsiteX21" fmla="*/ 6371722 w 6530408"/>
              <a:gd name="connsiteY21" fmla="*/ 1318080 h 5753325"/>
              <a:gd name="connsiteX22" fmla="*/ 6356023 w 6530408"/>
              <a:gd name="connsiteY22" fmla="*/ 1356227 h 5753325"/>
              <a:gd name="connsiteX23" fmla="*/ 6356157 w 6530408"/>
              <a:gd name="connsiteY23" fmla="*/ 1361967 h 5753325"/>
              <a:gd name="connsiteX24" fmla="*/ 6350613 w 6530408"/>
              <a:gd name="connsiteY24" fmla="*/ 1393569 h 5753325"/>
              <a:gd name="connsiteX25" fmla="*/ 6357062 w 6530408"/>
              <a:gd name="connsiteY25" fmla="*/ 1444071 h 5753325"/>
              <a:gd name="connsiteX26" fmla="*/ 6364832 w 6530408"/>
              <a:gd name="connsiteY26" fmla="*/ 1478763 h 5753325"/>
              <a:gd name="connsiteX27" fmla="*/ 6369745 w 6530408"/>
              <a:gd name="connsiteY27" fmla="*/ 1495680 h 5753325"/>
              <a:gd name="connsiteX28" fmla="*/ 6370898 w 6530408"/>
              <a:gd name="connsiteY28" fmla="*/ 1513331 h 5753325"/>
              <a:gd name="connsiteX29" fmla="*/ 6368801 w 6530408"/>
              <a:gd name="connsiteY29" fmla="*/ 1527414 h 5753325"/>
              <a:gd name="connsiteX30" fmla="*/ 6359177 w 6530408"/>
              <a:gd name="connsiteY30" fmla="*/ 1639513 h 5753325"/>
              <a:gd name="connsiteX31" fmla="*/ 6299489 w 6530408"/>
              <a:gd name="connsiteY31" fmla="*/ 1784860 h 5753325"/>
              <a:gd name="connsiteX32" fmla="*/ 6267878 w 6530408"/>
              <a:gd name="connsiteY32" fmla="*/ 1858572 h 5753325"/>
              <a:gd name="connsiteX33" fmla="*/ 6251146 w 6530408"/>
              <a:gd name="connsiteY33" fmla="*/ 1926167 h 5753325"/>
              <a:gd name="connsiteX34" fmla="*/ 6210686 w 6530408"/>
              <a:gd name="connsiteY34" fmla="*/ 2014834 h 5753325"/>
              <a:gd name="connsiteX35" fmla="*/ 6106652 w 6530408"/>
              <a:gd name="connsiteY35" fmla="*/ 2150572 h 5753325"/>
              <a:gd name="connsiteX36" fmla="*/ 6097813 w 6530408"/>
              <a:gd name="connsiteY36" fmla="*/ 2172208 h 5753325"/>
              <a:gd name="connsiteX37" fmla="*/ 6095990 w 6530408"/>
              <a:gd name="connsiteY37" fmla="*/ 2181185 h 5753325"/>
              <a:gd name="connsiteX38" fmla="*/ 6090126 w 6530408"/>
              <a:gd name="connsiteY38" fmla="*/ 2192533 h 5753325"/>
              <a:gd name="connsiteX39" fmla="*/ 6089503 w 6530408"/>
              <a:gd name="connsiteY39" fmla="*/ 2192543 h 5753325"/>
              <a:gd name="connsiteX40" fmla="*/ 6084946 w 6530408"/>
              <a:gd name="connsiteY40" fmla="*/ 2203694 h 5753325"/>
              <a:gd name="connsiteX41" fmla="*/ 5987861 w 6530408"/>
              <a:gd name="connsiteY41" fmla="*/ 2304868 h 5753325"/>
              <a:gd name="connsiteX42" fmla="*/ 5973439 w 6530408"/>
              <a:gd name="connsiteY42" fmla="*/ 2385635 h 5753325"/>
              <a:gd name="connsiteX43" fmla="*/ 5916727 w 6530408"/>
              <a:gd name="connsiteY43" fmla="*/ 2458777 h 5753325"/>
              <a:gd name="connsiteX44" fmla="*/ 5856524 w 6530408"/>
              <a:gd name="connsiteY44" fmla="*/ 2583281 h 5753325"/>
              <a:gd name="connsiteX45" fmla="*/ 5838091 w 6530408"/>
              <a:gd name="connsiteY45" fmla="*/ 2753474 h 5753325"/>
              <a:gd name="connsiteX46" fmla="*/ 5777471 w 6530408"/>
              <a:gd name="connsiteY46" fmla="*/ 2901570 h 5753325"/>
              <a:gd name="connsiteX47" fmla="*/ 5723992 w 6530408"/>
              <a:gd name="connsiteY47" fmla="*/ 2998752 h 5753325"/>
              <a:gd name="connsiteX48" fmla="*/ 5557886 w 6530408"/>
              <a:gd name="connsiteY48" fmla="*/ 3329735 h 5753325"/>
              <a:gd name="connsiteX49" fmla="*/ 5471501 w 6530408"/>
              <a:gd name="connsiteY49" fmla="*/ 3462221 h 5753325"/>
              <a:gd name="connsiteX50" fmla="*/ 5465154 w 6530408"/>
              <a:gd name="connsiteY50" fmla="*/ 3541065 h 5753325"/>
              <a:gd name="connsiteX51" fmla="*/ 5437889 w 6530408"/>
              <a:gd name="connsiteY51" fmla="*/ 3559927 h 5753325"/>
              <a:gd name="connsiteX52" fmla="*/ 5432770 w 6530408"/>
              <a:gd name="connsiteY52" fmla="*/ 3562948 h 5753325"/>
              <a:gd name="connsiteX53" fmla="*/ 5406795 w 6530408"/>
              <a:gd name="connsiteY53" fmla="*/ 3578594 h 5753325"/>
              <a:gd name="connsiteX54" fmla="*/ 5381495 w 6530408"/>
              <a:gd name="connsiteY54" fmla="*/ 3599883 h 5753325"/>
              <a:gd name="connsiteX55" fmla="*/ 5363689 w 6530408"/>
              <a:gd name="connsiteY55" fmla="*/ 3633299 h 5753325"/>
              <a:gd name="connsiteX56" fmla="*/ 5291870 w 6530408"/>
              <a:gd name="connsiteY56" fmla="*/ 3799039 h 5753325"/>
              <a:gd name="connsiteX57" fmla="*/ 5241600 w 6530408"/>
              <a:gd name="connsiteY57" fmla="*/ 3894238 h 5753325"/>
              <a:gd name="connsiteX58" fmla="*/ 5211041 w 6530408"/>
              <a:gd name="connsiteY58" fmla="*/ 3924184 h 5753325"/>
              <a:gd name="connsiteX59" fmla="*/ 5176073 w 6530408"/>
              <a:gd name="connsiteY59" fmla="*/ 3970179 h 5753325"/>
              <a:gd name="connsiteX60" fmla="*/ 5172826 w 6530408"/>
              <a:gd name="connsiteY60" fmla="*/ 3991773 h 5753325"/>
              <a:gd name="connsiteX61" fmla="*/ 5157053 w 6530408"/>
              <a:gd name="connsiteY61" fmla="*/ 3997708 h 5753325"/>
              <a:gd name="connsiteX62" fmla="*/ 5127922 w 6530408"/>
              <a:gd name="connsiteY62" fmla="*/ 4022660 h 5753325"/>
              <a:gd name="connsiteX63" fmla="*/ 5020872 w 6530408"/>
              <a:gd name="connsiteY63" fmla="*/ 4075951 h 5753325"/>
              <a:gd name="connsiteX64" fmla="*/ 4991410 w 6530408"/>
              <a:gd name="connsiteY64" fmla="*/ 4087598 h 5753325"/>
              <a:gd name="connsiteX65" fmla="*/ 4930112 w 6530408"/>
              <a:gd name="connsiteY65" fmla="*/ 4138459 h 5753325"/>
              <a:gd name="connsiteX66" fmla="*/ 4834224 w 6530408"/>
              <a:gd name="connsiteY66" fmla="*/ 4231643 h 5753325"/>
              <a:gd name="connsiteX67" fmla="*/ 4812599 w 6530408"/>
              <a:gd name="connsiteY67" fmla="*/ 4249449 h 5753325"/>
              <a:gd name="connsiteX68" fmla="*/ 4789188 w 6530408"/>
              <a:gd name="connsiteY68" fmla="*/ 4256678 h 5753325"/>
              <a:gd name="connsiteX69" fmla="*/ 4779554 w 6530408"/>
              <a:gd name="connsiteY69" fmla="*/ 4251313 h 5753325"/>
              <a:gd name="connsiteX70" fmla="*/ 4766885 w 6530408"/>
              <a:gd name="connsiteY70" fmla="*/ 4259812 h 5753325"/>
              <a:gd name="connsiteX71" fmla="*/ 4762510 w 6530408"/>
              <a:gd name="connsiteY71" fmla="*/ 4260383 h 5753325"/>
              <a:gd name="connsiteX72" fmla="*/ 4738416 w 6530408"/>
              <a:gd name="connsiteY72" fmla="*/ 4265355 h 5753325"/>
              <a:gd name="connsiteX73" fmla="*/ 4712007 w 6530408"/>
              <a:gd name="connsiteY73" fmla="*/ 4317892 h 5753325"/>
              <a:gd name="connsiteX74" fmla="*/ 4658930 w 6530408"/>
              <a:gd name="connsiteY74" fmla="*/ 4348041 h 5753325"/>
              <a:gd name="connsiteX75" fmla="*/ 4443526 w 6530408"/>
              <a:gd name="connsiteY75" fmla="*/ 4507851 h 5753325"/>
              <a:gd name="connsiteX76" fmla="*/ 4289766 w 6530408"/>
              <a:gd name="connsiteY76" fmla="*/ 4711450 h 5753325"/>
              <a:gd name="connsiteX77" fmla="*/ 4150870 w 6530408"/>
              <a:gd name="connsiteY77" fmla="*/ 4818480 h 5753325"/>
              <a:gd name="connsiteX78" fmla="*/ 4006639 w 6530408"/>
              <a:gd name="connsiteY78" fmla="*/ 4933815 h 5753325"/>
              <a:gd name="connsiteX79" fmla="*/ 3298210 w 6530408"/>
              <a:gd name="connsiteY79" fmla="*/ 5070790 h 5753325"/>
              <a:gd name="connsiteX80" fmla="*/ 2947678 w 6530408"/>
              <a:gd name="connsiteY80" fmla="*/ 5117869 h 5753325"/>
              <a:gd name="connsiteX81" fmla="*/ 2822169 w 6530408"/>
              <a:gd name="connsiteY81" fmla="*/ 5129396 h 5753325"/>
              <a:gd name="connsiteX82" fmla="*/ 2538773 w 6530408"/>
              <a:gd name="connsiteY82" fmla="*/ 5313397 h 5753325"/>
              <a:gd name="connsiteX83" fmla="*/ 2014500 w 6530408"/>
              <a:gd name="connsiteY83" fmla="*/ 5519744 h 5753325"/>
              <a:gd name="connsiteX84" fmla="*/ 1934391 w 6530408"/>
              <a:gd name="connsiteY84" fmla="*/ 5591335 h 5753325"/>
              <a:gd name="connsiteX85" fmla="*/ 1892550 w 6530408"/>
              <a:gd name="connsiteY85" fmla="*/ 5649708 h 5753325"/>
              <a:gd name="connsiteX86" fmla="*/ 1854769 w 6530408"/>
              <a:gd name="connsiteY86" fmla="*/ 5647691 h 5753325"/>
              <a:gd name="connsiteX87" fmla="*/ 1809461 w 6530408"/>
              <a:gd name="connsiteY87" fmla="*/ 5648628 h 5753325"/>
              <a:gd name="connsiteX88" fmla="*/ 1745150 w 6530408"/>
              <a:gd name="connsiteY88" fmla="*/ 5693879 h 5753325"/>
              <a:gd name="connsiteX89" fmla="*/ 1713375 w 6530408"/>
              <a:gd name="connsiteY89" fmla="*/ 5684672 h 5753325"/>
              <a:gd name="connsiteX90" fmla="*/ 1707808 w 6530408"/>
              <a:gd name="connsiteY90" fmla="*/ 5682611 h 5753325"/>
              <a:gd name="connsiteX91" fmla="*/ 1679313 w 6530408"/>
              <a:gd name="connsiteY91" fmla="*/ 5672360 h 5753325"/>
              <a:gd name="connsiteX92" fmla="*/ 1646933 w 6530408"/>
              <a:gd name="connsiteY92" fmla="*/ 5666227 h 5753325"/>
              <a:gd name="connsiteX93" fmla="*/ 1610055 w 6530408"/>
              <a:gd name="connsiteY93" fmla="*/ 5673643 h 5753325"/>
              <a:gd name="connsiteX94" fmla="*/ 1437641 w 6530408"/>
              <a:gd name="connsiteY94" fmla="*/ 5723266 h 5753325"/>
              <a:gd name="connsiteX95" fmla="*/ 1332869 w 6530408"/>
              <a:gd name="connsiteY95" fmla="*/ 5744752 h 5753325"/>
              <a:gd name="connsiteX96" fmla="*/ 1290525 w 6530408"/>
              <a:gd name="connsiteY96" fmla="*/ 5740036 h 5753325"/>
              <a:gd name="connsiteX97" fmla="*/ 1233107 w 6530408"/>
              <a:gd name="connsiteY97" fmla="*/ 5742106 h 5753325"/>
              <a:gd name="connsiteX98" fmla="*/ 1214532 w 6530408"/>
              <a:gd name="connsiteY98" fmla="*/ 5753325 h 5753325"/>
              <a:gd name="connsiteX99" fmla="*/ 1199955 w 6530408"/>
              <a:gd name="connsiteY99" fmla="*/ 5744831 h 5753325"/>
              <a:gd name="connsiteX100" fmla="*/ 1162337 w 6530408"/>
              <a:gd name="connsiteY100" fmla="*/ 5738048 h 5753325"/>
              <a:gd name="connsiteX101" fmla="*/ 1053457 w 6530408"/>
              <a:gd name="connsiteY101" fmla="*/ 5688676 h 5753325"/>
              <a:gd name="connsiteX102" fmla="*/ 1025798 w 6530408"/>
              <a:gd name="connsiteY102" fmla="*/ 5673166 h 5753325"/>
              <a:gd name="connsiteX103" fmla="*/ 947900 w 6530408"/>
              <a:gd name="connsiteY103" fmla="*/ 5657848 h 5753325"/>
              <a:gd name="connsiteX104" fmla="*/ 815627 w 6530408"/>
              <a:gd name="connsiteY104" fmla="*/ 5642557 h 5753325"/>
              <a:gd name="connsiteX105" fmla="*/ 788251 w 6530408"/>
              <a:gd name="connsiteY105" fmla="*/ 5637065 h 5753325"/>
              <a:gd name="connsiteX106" fmla="*/ 767822 w 6530408"/>
              <a:gd name="connsiteY106" fmla="*/ 5623450 h 5753325"/>
              <a:gd name="connsiteX107" fmla="*/ 765791 w 6530408"/>
              <a:gd name="connsiteY107" fmla="*/ 5612539 h 5753325"/>
              <a:gd name="connsiteX108" fmla="*/ 751230 w 6530408"/>
              <a:gd name="connsiteY108" fmla="*/ 5608092 h 5753325"/>
              <a:gd name="connsiteX109" fmla="*/ 748008 w 6530408"/>
              <a:gd name="connsiteY109" fmla="*/ 5605052 h 5753325"/>
              <a:gd name="connsiteX110" fmla="*/ 728871 w 6530408"/>
              <a:gd name="connsiteY110" fmla="*/ 5589469 h 5753325"/>
              <a:gd name="connsiteX111" fmla="*/ 671898 w 6530408"/>
              <a:gd name="connsiteY111" fmla="*/ 5602363 h 5753325"/>
              <a:gd name="connsiteX112" fmla="*/ 615065 w 6530408"/>
              <a:gd name="connsiteY112" fmla="*/ 5580257 h 5753325"/>
              <a:gd name="connsiteX113" fmla="*/ 355785 w 6530408"/>
              <a:gd name="connsiteY113" fmla="*/ 5514383 h 5753325"/>
              <a:gd name="connsiteX114" fmla="*/ 102269 w 6530408"/>
              <a:gd name="connsiteY114" fmla="*/ 5524347 h 5753325"/>
              <a:gd name="connsiteX115" fmla="*/ 13160 w 6530408"/>
              <a:gd name="connsiteY115" fmla="*/ 5514159 h 5753325"/>
              <a:gd name="connsiteX116" fmla="*/ 0 w 6530408"/>
              <a:gd name="connsiteY116" fmla="*/ 5511735 h 5753325"/>
              <a:gd name="connsiteX0" fmla="*/ 0 w 6530408"/>
              <a:gd name="connsiteY0" fmla="*/ 0 h 5753325"/>
              <a:gd name="connsiteX1" fmla="*/ 6438980 w 6530408"/>
              <a:gd name="connsiteY1" fmla="*/ 0 h 5753325"/>
              <a:gd name="connsiteX2" fmla="*/ 6439047 w 6530408"/>
              <a:gd name="connsiteY2" fmla="*/ 147 h 5753325"/>
              <a:gd name="connsiteX3" fmla="*/ 6443456 w 6530408"/>
              <a:gd name="connsiteY3" fmla="*/ 130105 h 5753325"/>
              <a:gd name="connsiteX4" fmla="*/ 6447632 w 6530408"/>
              <a:gd name="connsiteY4" fmla="*/ 170016 h 5753325"/>
              <a:gd name="connsiteX5" fmla="*/ 6465936 w 6530408"/>
              <a:gd name="connsiteY5" fmla="*/ 274847 h 5753325"/>
              <a:gd name="connsiteX6" fmla="*/ 6506836 w 6530408"/>
              <a:gd name="connsiteY6" fmla="*/ 331778 h 5753325"/>
              <a:gd name="connsiteX7" fmla="*/ 6530408 w 6530408"/>
              <a:gd name="connsiteY7" fmla="*/ 427517 h 5753325"/>
              <a:gd name="connsiteX8" fmla="*/ 6488360 w 6530408"/>
              <a:gd name="connsiteY8" fmla="*/ 535865 h 5753325"/>
              <a:gd name="connsiteX9" fmla="*/ 6492864 w 6530408"/>
              <a:gd name="connsiteY9" fmla="*/ 615799 h 5753325"/>
              <a:gd name="connsiteX10" fmla="*/ 6459988 w 6530408"/>
              <a:gd name="connsiteY10" fmla="*/ 707628 h 5753325"/>
              <a:gd name="connsiteX11" fmla="*/ 6453989 w 6530408"/>
              <a:gd name="connsiteY11" fmla="*/ 711876 h 5753325"/>
              <a:gd name="connsiteX12" fmla="*/ 6453209 w 6530408"/>
              <a:gd name="connsiteY12" fmla="*/ 719127 h 5753325"/>
              <a:gd name="connsiteX13" fmla="*/ 6457662 w 6530408"/>
              <a:gd name="connsiteY13" fmla="*/ 723331 h 5753325"/>
              <a:gd name="connsiteX14" fmla="*/ 6447445 w 6530408"/>
              <a:gd name="connsiteY14" fmla="*/ 780003 h 5753325"/>
              <a:gd name="connsiteX15" fmla="*/ 6426552 w 6530408"/>
              <a:gd name="connsiteY15" fmla="*/ 845805 h 5753325"/>
              <a:gd name="connsiteX16" fmla="*/ 6434072 w 6530408"/>
              <a:gd name="connsiteY16" fmla="*/ 910733 h 5753325"/>
              <a:gd name="connsiteX17" fmla="*/ 6432570 w 6530408"/>
              <a:gd name="connsiteY17" fmla="*/ 983394 h 5753325"/>
              <a:gd name="connsiteX18" fmla="*/ 6431878 w 6530408"/>
              <a:gd name="connsiteY18" fmla="*/ 1026728 h 5753325"/>
              <a:gd name="connsiteX19" fmla="*/ 6414269 w 6530408"/>
              <a:gd name="connsiteY19" fmla="*/ 1151111 h 5753325"/>
              <a:gd name="connsiteX20" fmla="*/ 6371722 w 6530408"/>
              <a:gd name="connsiteY20" fmla="*/ 1318080 h 5753325"/>
              <a:gd name="connsiteX21" fmla="*/ 6356023 w 6530408"/>
              <a:gd name="connsiteY21" fmla="*/ 1356227 h 5753325"/>
              <a:gd name="connsiteX22" fmla="*/ 6356157 w 6530408"/>
              <a:gd name="connsiteY22" fmla="*/ 1361967 h 5753325"/>
              <a:gd name="connsiteX23" fmla="*/ 6350613 w 6530408"/>
              <a:gd name="connsiteY23" fmla="*/ 1393569 h 5753325"/>
              <a:gd name="connsiteX24" fmla="*/ 6357062 w 6530408"/>
              <a:gd name="connsiteY24" fmla="*/ 1444071 h 5753325"/>
              <a:gd name="connsiteX25" fmla="*/ 6364832 w 6530408"/>
              <a:gd name="connsiteY25" fmla="*/ 1478763 h 5753325"/>
              <a:gd name="connsiteX26" fmla="*/ 6369745 w 6530408"/>
              <a:gd name="connsiteY26" fmla="*/ 1495680 h 5753325"/>
              <a:gd name="connsiteX27" fmla="*/ 6370898 w 6530408"/>
              <a:gd name="connsiteY27" fmla="*/ 1513331 h 5753325"/>
              <a:gd name="connsiteX28" fmla="*/ 6368801 w 6530408"/>
              <a:gd name="connsiteY28" fmla="*/ 1527414 h 5753325"/>
              <a:gd name="connsiteX29" fmla="*/ 6359177 w 6530408"/>
              <a:gd name="connsiteY29" fmla="*/ 1639513 h 5753325"/>
              <a:gd name="connsiteX30" fmla="*/ 6299489 w 6530408"/>
              <a:gd name="connsiteY30" fmla="*/ 1784860 h 5753325"/>
              <a:gd name="connsiteX31" fmla="*/ 6267878 w 6530408"/>
              <a:gd name="connsiteY31" fmla="*/ 1858572 h 5753325"/>
              <a:gd name="connsiteX32" fmla="*/ 6251146 w 6530408"/>
              <a:gd name="connsiteY32" fmla="*/ 1926167 h 5753325"/>
              <a:gd name="connsiteX33" fmla="*/ 6210686 w 6530408"/>
              <a:gd name="connsiteY33" fmla="*/ 2014834 h 5753325"/>
              <a:gd name="connsiteX34" fmla="*/ 6106652 w 6530408"/>
              <a:gd name="connsiteY34" fmla="*/ 2150572 h 5753325"/>
              <a:gd name="connsiteX35" fmla="*/ 6097813 w 6530408"/>
              <a:gd name="connsiteY35" fmla="*/ 2172208 h 5753325"/>
              <a:gd name="connsiteX36" fmla="*/ 6095990 w 6530408"/>
              <a:gd name="connsiteY36" fmla="*/ 2181185 h 5753325"/>
              <a:gd name="connsiteX37" fmla="*/ 6090126 w 6530408"/>
              <a:gd name="connsiteY37" fmla="*/ 2192533 h 5753325"/>
              <a:gd name="connsiteX38" fmla="*/ 6089503 w 6530408"/>
              <a:gd name="connsiteY38" fmla="*/ 2192543 h 5753325"/>
              <a:gd name="connsiteX39" fmla="*/ 6084946 w 6530408"/>
              <a:gd name="connsiteY39" fmla="*/ 2203694 h 5753325"/>
              <a:gd name="connsiteX40" fmla="*/ 5987861 w 6530408"/>
              <a:gd name="connsiteY40" fmla="*/ 2304868 h 5753325"/>
              <a:gd name="connsiteX41" fmla="*/ 5973439 w 6530408"/>
              <a:gd name="connsiteY41" fmla="*/ 2385635 h 5753325"/>
              <a:gd name="connsiteX42" fmla="*/ 5916727 w 6530408"/>
              <a:gd name="connsiteY42" fmla="*/ 2458777 h 5753325"/>
              <a:gd name="connsiteX43" fmla="*/ 5856524 w 6530408"/>
              <a:gd name="connsiteY43" fmla="*/ 2583281 h 5753325"/>
              <a:gd name="connsiteX44" fmla="*/ 5838091 w 6530408"/>
              <a:gd name="connsiteY44" fmla="*/ 2753474 h 5753325"/>
              <a:gd name="connsiteX45" fmla="*/ 5777471 w 6530408"/>
              <a:gd name="connsiteY45" fmla="*/ 2901570 h 5753325"/>
              <a:gd name="connsiteX46" fmla="*/ 5723992 w 6530408"/>
              <a:gd name="connsiteY46" fmla="*/ 2998752 h 5753325"/>
              <a:gd name="connsiteX47" fmla="*/ 5557886 w 6530408"/>
              <a:gd name="connsiteY47" fmla="*/ 3329735 h 5753325"/>
              <a:gd name="connsiteX48" fmla="*/ 5471501 w 6530408"/>
              <a:gd name="connsiteY48" fmla="*/ 3462221 h 5753325"/>
              <a:gd name="connsiteX49" fmla="*/ 5465154 w 6530408"/>
              <a:gd name="connsiteY49" fmla="*/ 3541065 h 5753325"/>
              <a:gd name="connsiteX50" fmla="*/ 5437889 w 6530408"/>
              <a:gd name="connsiteY50" fmla="*/ 3559927 h 5753325"/>
              <a:gd name="connsiteX51" fmla="*/ 5432770 w 6530408"/>
              <a:gd name="connsiteY51" fmla="*/ 3562948 h 5753325"/>
              <a:gd name="connsiteX52" fmla="*/ 5406795 w 6530408"/>
              <a:gd name="connsiteY52" fmla="*/ 3578594 h 5753325"/>
              <a:gd name="connsiteX53" fmla="*/ 5381495 w 6530408"/>
              <a:gd name="connsiteY53" fmla="*/ 3599883 h 5753325"/>
              <a:gd name="connsiteX54" fmla="*/ 5363689 w 6530408"/>
              <a:gd name="connsiteY54" fmla="*/ 3633299 h 5753325"/>
              <a:gd name="connsiteX55" fmla="*/ 5291870 w 6530408"/>
              <a:gd name="connsiteY55" fmla="*/ 3799039 h 5753325"/>
              <a:gd name="connsiteX56" fmla="*/ 5241600 w 6530408"/>
              <a:gd name="connsiteY56" fmla="*/ 3894238 h 5753325"/>
              <a:gd name="connsiteX57" fmla="*/ 5211041 w 6530408"/>
              <a:gd name="connsiteY57" fmla="*/ 3924184 h 5753325"/>
              <a:gd name="connsiteX58" fmla="*/ 5176073 w 6530408"/>
              <a:gd name="connsiteY58" fmla="*/ 3970179 h 5753325"/>
              <a:gd name="connsiteX59" fmla="*/ 5172826 w 6530408"/>
              <a:gd name="connsiteY59" fmla="*/ 3991773 h 5753325"/>
              <a:gd name="connsiteX60" fmla="*/ 5157053 w 6530408"/>
              <a:gd name="connsiteY60" fmla="*/ 3997708 h 5753325"/>
              <a:gd name="connsiteX61" fmla="*/ 5127922 w 6530408"/>
              <a:gd name="connsiteY61" fmla="*/ 4022660 h 5753325"/>
              <a:gd name="connsiteX62" fmla="*/ 5020872 w 6530408"/>
              <a:gd name="connsiteY62" fmla="*/ 4075951 h 5753325"/>
              <a:gd name="connsiteX63" fmla="*/ 4991410 w 6530408"/>
              <a:gd name="connsiteY63" fmla="*/ 4087598 h 5753325"/>
              <a:gd name="connsiteX64" fmla="*/ 4930112 w 6530408"/>
              <a:gd name="connsiteY64" fmla="*/ 4138459 h 5753325"/>
              <a:gd name="connsiteX65" fmla="*/ 4834224 w 6530408"/>
              <a:gd name="connsiteY65" fmla="*/ 4231643 h 5753325"/>
              <a:gd name="connsiteX66" fmla="*/ 4812599 w 6530408"/>
              <a:gd name="connsiteY66" fmla="*/ 4249449 h 5753325"/>
              <a:gd name="connsiteX67" fmla="*/ 4789188 w 6530408"/>
              <a:gd name="connsiteY67" fmla="*/ 4256678 h 5753325"/>
              <a:gd name="connsiteX68" fmla="*/ 4779554 w 6530408"/>
              <a:gd name="connsiteY68" fmla="*/ 4251313 h 5753325"/>
              <a:gd name="connsiteX69" fmla="*/ 4766885 w 6530408"/>
              <a:gd name="connsiteY69" fmla="*/ 4259812 h 5753325"/>
              <a:gd name="connsiteX70" fmla="*/ 4762510 w 6530408"/>
              <a:gd name="connsiteY70" fmla="*/ 4260383 h 5753325"/>
              <a:gd name="connsiteX71" fmla="*/ 4738416 w 6530408"/>
              <a:gd name="connsiteY71" fmla="*/ 4265355 h 5753325"/>
              <a:gd name="connsiteX72" fmla="*/ 4712007 w 6530408"/>
              <a:gd name="connsiteY72" fmla="*/ 4317892 h 5753325"/>
              <a:gd name="connsiteX73" fmla="*/ 4658930 w 6530408"/>
              <a:gd name="connsiteY73" fmla="*/ 4348041 h 5753325"/>
              <a:gd name="connsiteX74" fmla="*/ 4443526 w 6530408"/>
              <a:gd name="connsiteY74" fmla="*/ 4507851 h 5753325"/>
              <a:gd name="connsiteX75" fmla="*/ 4289766 w 6530408"/>
              <a:gd name="connsiteY75" fmla="*/ 4711450 h 5753325"/>
              <a:gd name="connsiteX76" fmla="*/ 4150870 w 6530408"/>
              <a:gd name="connsiteY76" fmla="*/ 4818480 h 5753325"/>
              <a:gd name="connsiteX77" fmla="*/ 4006639 w 6530408"/>
              <a:gd name="connsiteY77" fmla="*/ 4933815 h 5753325"/>
              <a:gd name="connsiteX78" fmla="*/ 3298210 w 6530408"/>
              <a:gd name="connsiteY78" fmla="*/ 5070790 h 5753325"/>
              <a:gd name="connsiteX79" fmla="*/ 2947678 w 6530408"/>
              <a:gd name="connsiteY79" fmla="*/ 5117869 h 5753325"/>
              <a:gd name="connsiteX80" fmla="*/ 2822169 w 6530408"/>
              <a:gd name="connsiteY80" fmla="*/ 5129396 h 5753325"/>
              <a:gd name="connsiteX81" fmla="*/ 2538773 w 6530408"/>
              <a:gd name="connsiteY81" fmla="*/ 5313397 h 5753325"/>
              <a:gd name="connsiteX82" fmla="*/ 2014500 w 6530408"/>
              <a:gd name="connsiteY82" fmla="*/ 5519744 h 5753325"/>
              <a:gd name="connsiteX83" fmla="*/ 1934391 w 6530408"/>
              <a:gd name="connsiteY83" fmla="*/ 5591335 h 5753325"/>
              <a:gd name="connsiteX84" fmla="*/ 1892550 w 6530408"/>
              <a:gd name="connsiteY84" fmla="*/ 5649708 h 5753325"/>
              <a:gd name="connsiteX85" fmla="*/ 1854769 w 6530408"/>
              <a:gd name="connsiteY85" fmla="*/ 5647691 h 5753325"/>
              <a:gd name="connsiteX86" fmla="*/ 1809461 w 6530408"/>
              <a:gd name="connsiteY86" fmla="*/ 5648628 h 5753325"/>
              <a:gd name="connsiteX87" fmla="*/ 1745150 w 6530408"/>
              <a:gd name="connsiteY87" fmla="*/ 5693879 h 5753325"/>
              <a:gd name="connsiteX88" fmla="*/ 1713375 w 6530408"/>
              <a:gd name="connsiteY88" fmla="*/ 5684672 h 5753325"/>
              <a:gd name="connsiteX89" fmla="*/ 1707808 w 6530408"/>
              <a:gd name="connsiteY89" fmla="*/ 5682611 h 5753325"/>
              <a:gd name="connsiteX90" fmla="*/ 1679313 w 6530408"/>
              <a:gd name="connsiteY90" fmla="*/ 5672360 h 5753325"/>
              <a:gd name="connsiteX91" fmla="*/ 1646933 w 6530408"/>
              <a:gd name="connsiteY91" fmla="*/ 5666227 h 5753325"/>
              <a:gd name="connsiteX92" fmla="*/ 1610055 w 6530408"/>
              <a:gd name="connsiteY92" fmla="*/ 5673643 h 5753325"/>
              <a:gd name="connsiteX93" fmla="*/ 1437641 w 6530408"/>
              <a:gd name="connsiteY93" fmla="*/ 5723266 h 5753325"/>
              <a:gd name="connsiteX94" fmla="*/ 1332869 w 6530408"/>
              <a:gd name="connsiteY94" fmla="*/ 5744752 h 5753325"/>
              <a:gd name="connsiteX95" fmla="*/ 1290525 w 6530408"/>
              <a:gd name="connsiteY95" fmla="*/ 5740036 h 5753325"/>
              <a:gd name="connsiteX96" fmla="*/ 1233107 w 6530408"/>
              <a:gd name="connsiteY96" fmla="*/ 5742106 h 5753325"/>
              <a:gd name="connsiteX97" fmla="*/ 1214532 w 6530408"/>
              <a:gd name="connsiteY97" fmla="*/ 5753325 h 5753325"/>
              <a:gd name="connsiteX98" fmla="*/ 1199955 w 6530408"/>
              <a:gd name="connsiteY98" fmla="*/ 5744831 h 5753325"/>
              <a:gd name="connsiteX99" fmla="*/ 1162337 w 6530408"/>
              <a:gd name="connsiteY99" fmla="*/ 5738048 h 5753325"/>
              <a:gd name="connsiteX100" fmla="*/ 1053457 w 6530408"/>
              <a:gd name="connsiteY100" fmla="*/ 5688676 h 5753325"/>
              <a:gd name="connsiteX101" fmla="*/ 1025798 w 6530408"/>
              <a:gd name="connsiteY101" fmla="*/ 5673166 h 5753325"/>
              <a:gd name="connsiteX102" fmla="*/ 947900 w 6530408"/>
              <a:gd name="connsiteY102" fmla="*/ 5657848 h 5753325"/>
              <a:gd name="connsiteX103" fmla="*/ 815627 w 6530408"/>
              <a:gd name="connsiteY103" fmla="*/ 5642557 h 5753325"/>
              <a:gd name="connsiteX104" fmla="*/ 788251 w 6530408"/>
              <a:gd name="connsiteY104" fmla="*/ 5637065 h 5753325"/>
              <a:gd name="connsiteX105" fmla="*/ 767822 w 6530408"/>
              <a:gd name="connsiteY105" fmla="*/ 5623450 h 5753325"/>
              <a:gd name="connsiteX106" fmla="*/ 765791 w 6530408"/>
              <a:gd name="connsiteY106" fmla="*/ 5612539 h 5753325"/>
              <a:gd name="connsiteX107" fmla="*/ 751230 w 6530408"/>
              <a:gd name="connsiteY107" fmla="*/ 5608092 h 5753325"/>
              <a:gd name="connsiteX108" fmla="*/ 748008 w 6530408"/>
              <a:gd name="connsiteY108" fmla="*/ 5605052 h 5753325"/>
              <a:gd name="connsiteX109" fmla="*/ 728871 w 6530408"/>
              <a:gd name="connsiteY109" fmla="*/ 5589469 h 5753325"/>
              <a:gd name="connsiteX110" fmla="*/ 671898 w 6530408"/>
              <a:gd name="connsiteY110" fmla="*/ 5602363 h 5753325"/>
              <a:gd name="connsiteX111" fmla="*/ 615065 w 6530408"/>
              <a:gd name="connsiteY111" fmla="*/ 5580257 h 5753325"/>
              <a:gd name="connsiteX112" fmla="*/ 355785 w 6530408"/>
              <a:gd name="connsiteY112" fmla="*/ 5514383 h 5753325"/>
              <a:gd name="connsiteX113" fmla="*/ 102269 w 6530408"/>
              <a:gd name="connsiteY113" fmla="*/ 5524347 h 5753325"/>
              <a:gd name="connsiteX114" fmla="*/ 13160 w 6530408"/>
              <a:gd name="connsiteY114" fmla="*/ 5514159 h 5753325"/>
              <a:gd name="connsiteX115" fmla="*/ 0 w 6530408"/>
              <a:gd name="connsiteY115" fmla="*/ 5511735 h 5753325"/>
              <a:gd name="connsiteX116" fmla="*/ 0 w 6530408"/>
              <a:gd name="connsiteY116" fmla="*/ 0 h 5753325"/>
              <a:gd name="connsiteX0" fmla="*/ 0 w 6506836"/>
              <a:gd name="connsiteY0" fmla="*/ 0 h 5753325"/>
              <a:gd name="connsiteX1" fmla="*/ 6438980 w 6506836"/>
              <a:gd name="connsiteY1" fmla="*/ 0 h 5753325"/>
              <a:gd name="connsiteX2" fmla="*/ 6439047 w 6506836"/>
              <a:gd name="connsiteY2" fmla="*/ 147 h 5753325"/>
              <a:gd name="connsiteX3" fmla="*/ 6443456 w 6506836"/>
              <a:gd name="connsiteY3" fmla="*/ 130105 h 5753325"/>
              <a:gd name="connsiteX4" fmla="*/ 6447632 w 6506836"/>
              <a:gd name="connsiteY4" fmla="*/ 170016 h 5753325"/>
              <a:gd name="connsiteX5" fmla="*/ 6465936 w 6506836"/>
              <a:gd name="connsiteY5" fmla="*/ 274847 h 5753325"/>
              <a:gd name="connsiteX6" fmla="*/ 6506836 w 6506836"/>
              <a:gd name="connsiteY6" fmla="*/ 331778 h 5753325"/>
              <a:gd name="connsiteX7" fmla="*/ 6488360 w 6506836"/>
              <a:gd name="connsiteY7" fmla="*/ 535865 h 5753325"/>
              <a:gd name="connsiteX8" fmla="*/ 6492864 w 6506836"/>
              <a:gd name="connsiteY8" fmla="*/ 615799 h 5753325"/>
              <a:gd name="connsiteX9" fmla="*/ 6459988 w 6506836"/>
              <a:gd name="connsiteY9" fmla="*/ 707628 h 5753325"/>
              <a:gd name="connsiteX10" fmla="*/ 6453989 w 6506836"/>
              <a:gd name="connsiteY10" fmla="*/ 711876 h 5753325"/>
              <a:gd name="connsiteX11" fmla="*/ 6453209 w 6506836"/>
              <a:gd name="connsiteY11" fmla="*/ 719127 h 5753325"/>
              <a:gd name="connsiteX12" fmla="*/ 6457662 w 6506836"/>
              <a:gd name="connsiteY12" fmla="*/ 723331 h 5753325"/>
              <a:gd name="connsiteX13" fmla="*/ 6447445 w 6506836"/>
              <a:gd name="connsiteY13" fmla="*/ 780003 h 5753325"/>
              <a:gd name="connsiteX14" fmla="*/ 6426552 w 6506836"/>
              <a:gd name="connsiteY14" fmla="*/ 845805 h 5753325"/>
              <a:gd name="connsiteX15" fmla="*/ 6434072 w 6506836"/>
              <a:gd name="connsiteY15" fmla="*/ 910733 h 5753325"/>
              <a:gd name="connsiteX16" fmla="*/ 6432570 w 6506836"/>
              <a:gd name="connsiteY16" fmla="*/ 983394 h 5753325"/>
              <a:gd name="connsiteX17" fmla="*/ 6431878 w 6506836"/>
              <a:gd name="connsiteY17" fmla="*/ 1026728 h 5753325"/>
              <a:gd name="connsiteX18" fmla="*/ 6414269 w 6506836"/>
              <a:gd name="connsiteY18" fmla="*/ 1151111 h 5753325"/>
              <a:gd name="connsiteX19" fmla="*/ 6371722 w 6506836"/>
              <a:gd name="connsiteY19" fmla="*/ 1318080 h 5753325"/>
              <a:gd name="connsiteX20" fmla="*/ 6356023 w 6506836"/>
              <a:gd name="connsiteY20" fmla="*/ 1356227 h 5753325"/>
              <a:gd name="connsiteX21" fmla="*/ 6356157 w 6506836"/>
              <a:gd name="connsiteY21" fmla="*/ 1361967 h 5753325"/>
              <a:gd name="connsiteX22" fmla="*/ 6350613 w 6506836"/>
              <a:gd name="connsiteY22" fmla="*/ 1393569 h 5753325"/>
              <a:gd name="connsiteX23" fmla="*/ 6357062 w 6506836"/>
              <a:gd name="connsiteY23" fmla="*/ 1444071 h 5753325"/>
              <a:gd name="connsiteX24" fmla="*/ 6364832 w 6506836"/>
              <a:gd name="connsiteY24" fmla="*/ 1478763 h 5753325"/>
              <a:gd name="connsiteX25" fmla="*/ 6369745 w 6506836"/>
              <a:gd name="connsiteY25" fmla="*/ 1495680 h 5753325"/>
              <a:gd name="connsiteX26" fmla="*/ 6370898 w 6506836"/>
              <a:gd name="connsiteY26" fmla="*/ 1513331 h 5753325"/>
              <a:gd name="connsiteX27" fmla="*/ 6368801 w 6506836"/>
              <a:gd name="connsiteY27" fmla="*/ 1527414 h 5753325"/>
              <a:gd name="connsiteX28" fmla="*/ 6359177 w 6506836"/>
              <a:gd name="connsiteY28" fmla="*/ 1639513 h 5753325"/>
              <a:gd name="connsiteX29" fmla="*/ 6299489 w 6506836"/>
              <a:gd name="connsiteY29" fmla="*/ 1784860 h 5753325"/>
              <a:gd name="connsiteX30" fmla="*/ 6267878 w 6506836"/>
              <a:gd name="connsiteY30" fmla="*/ 1858572 h 5753325"/>
              <a:gd name="connsiteX31" fmla="*/ 6251146 w 6506836"/>
              <a:gd name="connsiteY31" fmla="*/ 1926167 h 5753325"/>
              <a:gd name="connsiteX32" fmla="*/ 6210686 w 6506836"/>
              <a:gd name="connsiteY32" fmla="*/ 2014834 h 5753325"/>
              <a:gd name="connsiteX33" fmla="*/ 6106652 w 6506836"/>
              <a:gd name="connsiteY33" fmla="*/ 2150572 h 5753325"/>
              <a:gd name="connsiteX34" fmla="*/ 6097813 w 6506836"/>
              <a:gd name="connsiteY34" fmla="*/ 2172208 h 5753325"/>
              <a:gd name="connsiteX35" fmla="*/ 6095990 w 6506836"/>
              <a:gd name="connsiteY35" fmla="*/ 2181185 h 5753325"/>
              <a:gd name="connsiteX36" fmla="*/ 6090126 w 6506836"/>
              <a:gd name="connsiteY36" fmla="*/ 2192533 h 5753325"/>
              <a:gd name="connsiteX37" fmla="*/ 6089503 w 6506836"/>
              <a:gd name="connsiteY37" fmla="*/ 2192543 h 5753325"/>
              <a:gd name="connsiteX38" fmla="*/ 6084946 w 6506836"/>
              <a:gd name="connsiteY38" fmla="*/ 2203694 h 5753325"/>
              <a:gd name="connsiteX39" fmla="*/ 5987861 w 6506836"/>
              <a:gd name="connsiteY39" fmla="*/ 2304868 h 5753325"/>
              <a:gd name="connsiteX40" fmla="*/ 5973439 w 6506836"/>
              <a:gd name="connsiteY40" fmla="*/ 2385635 h 5753325"/>
              <a:gd name="connsiteX41" fmla="*/ 5916727 w 6506836"/>
              <a:gd name="connsiteY41" fmla="*/ 2458777 h 5753325"/>
              <a:gd name="connsiteX42" fmla="*/ 5856524 w 6506836"/>
              <a:gd name="connsiteY42" fmla="*/ 2583281 h 5753325"/>
              <a:gd name="connsiteX43" fmla="*/ 5838091 w 6506836"/>
              <a:gd name="connsiteY43" fmla="*/ 2753474 h 5753325"/>
              <a:gd name="connsiteX44" fmla="*/ 5777471 w 6506836"/>
              <a:gd name="connsiteY44" fmla="*/ 2901570 h 5753325"/>
              <a:gd name="connsiteX45" fmla="*/ 5723992 w 6506836"/>
              <a:gd name="connsiteY45" fmla="*/ 2998752 h 5753325"/>
              <a:gd name="connsiteX46" fmla="*/ 5557886 w 6506836"/>
              <a:gd name="connsiteY46" fmla="*/ 3329735 h 5753325"/>
              <a:gd name="connsiteX47" fmla="*/ 5471501 w 6506836"/>
              <a:gd name="connsiteY47" fmla="*/ 3462221 h 5753325"/>
              <a:gd name="connsiteX48" fmla="*/ 5465154 w 6506836"/>
              <a:gd name="connsiteY48" fmla="*/ 3541065 h 5753325"/>
              <a:gd name="connsiteX49" fmla="*/ 5437889 w 6506836"/>
              <a:gd name="connsiteY49" fmla="*/ 3559927 h 5753325"/>
              <a:gd name="connsiteX50" fmla="*/ 5432770 w 6506836"/>
              <a:gd name="connsiteY50" fmla="*/ 3562948 h 5753325"/>
              <a:gd name="connsiteX51" fmla="*/ 5406795 w 6506836"/>
              <a:gd name="connsiteY51" fmla="*/ 3578594 h 5753325"/>
              <a:gd name="connsiteX52" fmla="*/ 5381495 w 6506836"/>
              <a:gd name="connsiteY52" fmla="*/ 3599883 h 5753325"/>
              <a:gd name="connsiteX53" fmla="*/ 5363689 w 6506836"/>
              <a:gd name="connsiteY53" fmla="*/ 3633299 h 5753325"/>
              <a:gd name="connsiteX54" fmla="*/ 5291870 w 6506836"/>
              <a:gd name="connsiteY54" fmla="*/ 3799039 h 5753325"/>
              <a:gd name="connsiteX55" fmla="*/ 5241600 w 6506836"/>
              <a:gd name="connsiteY55" fmla="*/ 3894238 h 5753325"/>
              <a:gd name="connsiteX56" fmla="*/ 5211041 w 6506836"/>
              <a:gd name="connsiteY56" fmla="*/ 3924184 h 5753325"/>
              <a:gd name="connsiteX57" fmla="*/ 5176073 w 6506836"/>
              <a:gd name="connsiteY57" fmla="*/ 3970179 h 5753325"/>
              <a:gd name="connsiteX58" fmla="*/ 5172826 w 6506836"/>
              <a:gd name="connsiteY58" fmla="*/ 3991773 h 5753325"/>
              <a:gd name="connsiteX59" fmla="*/ 5157053 w 6506836"/>
              <a:gd name="connsiteY59" fmla="*/ 3997708 h 5753325"/>
              <a:gd name="connsiteX60" fmla="*/ 5127922 w 6506836"/>
              <a:gd name="connsiteY60" fmla="*/ 4022660 h 5753325"/>
              <a:gd name="connsiteX61" fmla="*/ 5020872 w 6506836"/>
              <a:gd name="connsiteY61" fmla="*/ 4075951 h 5753325"/>
              <a:gd name="connsiteX62" fmla="*/ 4991410 w 6506836"/>
              <a:gd name="connsiteY62" fmla="*/ 4087598 h 5753325"/>
              <a:gd name="connsiteX63" fmla="*/ 4930112 w 6506836"/>
              <a:gd name="connsiteY63" fmla="*/ 4138459 h 5753325"/>
              <a:gd name="connsiteX64" fmla="*/ 4834224 w 6506836"/>
              <a:gd name="connsiteY64" fmla="*/ 4231643 h 5753325"/>
              <a:gd name="connsiteX65" fmla="*/ 4812599 w 6506836"/>
              <a:gd name="connsiteY65" fmla="*/ 4249449 h 5753325"/>
              <a:gd name="connsiteX66" fmla="*/ 4789188 w 6506836"/>
              <a:gd name="connsiteY66" fmla="*/ 4256678 h 5753325"/>
              <a:gd name="connsiteX67" fmla="*/ 4779554 w 6506836"/>
              <a:gd name="connsiteY67" fmla="*/ 4251313 h 5753325"/>
              <a:gd name="connsiteX68" fmla="*/ 4766885 w 6506836"/>
              <a:gd name="connsiteY68" fmla="*/ 4259812 h 5753325"/>
              <a:gd name="connsiteX69" fmla="*/ 4762510 w 6506836"/>
              <a:gd name="connsiteY69" fmla="*/ 4260383 h 5753325"/>
              <a:gd name="connsiteX70" fmla="*/ 4738416 w 6506836"/>
              <a:gd name="connsiteY70" fmla="*/ 4265355 h 5753325"/>
              <a:gd name="connsiteX71" fmla="*/ 4712007 w 6506836"/>
              <a:gd name="connsiteY71" fmla="*/ 4317892 h 5753325"/>
              <a:gd name="connsiteX72" fmla="*/ 4658930 w 6506836"/>
              <a:gd name="connsiteY72" fmla="*/ 4348041 h 5753325"/>
              <a:gd name="connsiteX73" fmla="*/ 4443526 w 6506836"/>
              <a:gd name="connsiteY73" fmla="*/ 4507851 h 5753325"/>
              <a:gd name="connsiteX74" fmla="*/ 4289766 w 6506836"/>
              <a:gd name="connsiteY74" fmla="*/ 4711450 h 5753325"/>
              <a:gd name="connsiteX75" fmla="*/ 4150870 w 6506836"/>
              <a:gd name="connsiteY75" fmla="*/ 4818480 h 5753325"/>
              <a:gd name="connsiteX76" fmla="*/ 4006639 w 6506836"/>
              <a:gd name="connsiteY76" fmla="*/ 4933815 h 5753325"/>
              <a:gd name="connsiteX77" fmla="*/ 3298210 w 6506836"/>
              <a:gd name="connsiteY77" fmla="*/ 5070790 h 5753325"/>
              <a:gd name="connsiteX78" fmla="*/ 2947678 w 6506836"/>
              <a:gd name="connsiteY78" fmla="*/ 5117869 h 5753325"/>
              <a:gd name="connsiteX79" fmla="*/ 2822169 w 6506836"/>
              <a:gd name="connsiteY79" fmla="*/ 5129396 h 5753325"/>
              <a:gd name="connsiteX80" fmla="*/ 2538773 w 6506836"/>
              <a:gd name="connsiteY80" fmla="*/ 5313397 h 5753325"/>
              <a:gd name="connsiteX81" fmla="*/ 2014500 w 6506836"/>
              <a:gd name="connsiteY81" fmla="*/ 5519744 h 5753325"/>
              <a:gd name="connsiteX82" fmla="*/ 1934391 w 6506836"/>
              <a:gd name="connsiteY82" fmla="*/ 5591335 h 5753325"/>
              <a:gd name="connsiteX83" fmla="*/ 1892550 w 6506836"/>
              <a:gd name="connsiteY83" fmla="*/ 5649708 h 5753325"/>
              <a:gd name="connsiteX84" fmla="*/ 1854769 w 6506836"/>
              <a:gd name="connsiteY84" fmla="*/ 5647691 h 5753325"/>
              <a:gd name="connsiteX85" fmla="*/ 1809461 w 6506836"/>
              <a:gd name="connsiteY85" fmla="*/ 5648628 h 5753325"/>
              <a:gd name="connsiteX86" fmla="*/ 1745150 w 6506836"/>
              <a:gd name="connsiteY86" fmla="*/ 5693879 h 5753325"/>
              <a:gd name="connsiteX87" fmla="*/ 1713375 w 6506836"/>
              <a:gd name="connsiteY87" fmla="*/ 5684672 h 5753325"/>
              <a:gd name="connsiteX88" fmla="*/ 1707808 w 6506836"/>
              <a:gd name="connsiteY88" fmla="*/ 5682611 h 5753325"/>
              <a:gd name="connsiteX89" fmla="*/ 1679313 w 6506836"/>
              <a:gd name="connsiteY89" fmla="*/ 5672360 h 5753325"/>
              <a:gd name="connsiteX90" fmla="*/ 1646933 w 6506836"/>
              <a:gd name="connsiteY90" fmla="*/ 5666227 h 5753325"/>
              <a:gd name="connsiteX91" fmla="*/ 1610055 w 6506836"/>
              <a:gd name="connsiteY91" fmla="*/ 5673643 h 5753325"/>
              <a:gd name="connsiteX92" fmla="*/ 1437641 w 6506836"/>
              <a:gd name="connsiteY92" fmla="*/ 5723266 h 5753325"/>
              <a:gd name="connsiteX93" fmla="*/ 1332869 w 6506836"/>
              <a:gd name="connsiteY93" fmla="*/ 5744752 h 5753325"/>
              <a:gd name="connsiteX94" fmla="*/ 1290525 w 6506836"/>
              <a:gd name="connsiteY94" fmla="*/ 5740036 h 5753325"/>
              <a:gd name="connsiteX95" fmla="*/ 1233107 w 6506836"/>
              <a:gd name="connsiteY95" fmla="*/ 5742106 h 5753325"/>
              <a:gd name="connsiteX96" fmla="*/ 1214532 w 6506836"/>
              <a:gd name="connsiteY96" fmla="*/ 5753325 h 5753325"/>
              <a:gd name="connsiteX97" fmla="*/ 1199955 w 6506836"/>
              <a:gd name="connsiteY97" fmla="*/ 5744831 h 5753325"/>
              <a:gd name="connsiteX98" fmla="*/ 1162337 w 6506836"/>
              <a:gd name="connsiteY98" fmla="*/ 5738048 h 5753325"/>
              <a:gd name="connsiteX99" fmla="*/ 1053457 w 6506836"/>
              <a:gd name="connsiteY99" fmla="*/ 5688676 h 5753325"/>
              <a:gd name="connsiteX100" fmla="*/ 1025798 w 6506836"/>
              <a:gd name="connsiteY100" fmla="*/ 5673166 h 5753325"/>
              <a:gd name="connsiteX101" fmla="*/ 947900 w 6506836"/>
              <a:gd name="connsiteY101" fmla="*/ 5657848 h 5753325"/>
              <a:gd name="connsiteX102" fmla="*/ 815627 w 6506836"/>
              <a:gd name="connsiteY102" fmla="*/ 5642557 h 5753325"/>
              <a:gd name="connsiteX103" fmla="*/ 788251 w 6506836"/>
              <a:gd name="connsiteY103" fmla="*/ 5637065 h 5753325"/>
              <a:gd name="connsiteX104" fmla="*/ 767822 w 6506836"/>
              <a:gd name="connsiteY104" fmla="*/ 5623450 h 5753325"/>
              <a:gd name="connsiteX105" fmla="*/ 765791 w 6506836"/>
              <a:gd name="connsiteY105" fmla="*/ 5612539 h 5753325"/>
              <a:gd name="connsiteX106" fmla="*/ 751230 w 6506836"/>
              <a:gd name="connsiteY106" fmla="*/ 5608092 h 5753325"/>
              <a:gd name="connsiteX107" fmla="*/ 748008 w 6506836"/>
              <a:gd name="connsiteY107" fmla="*/ 5605052 h 5753325"/>
              <a:gd name="connsiteX108" fmla="*/ 728871 w 6506836"/>
              <a:gd name="connsiteY108" fmla="*/ 5589469 h 5753325"/>
              <a:gd name="connsiteX109" fmla="*/ 671898 w 6506836"/>
              <a:gd name="connsiteY109" fmla="*/ 5602363 h 5753325"/>
              <a:gd name="connsiteX110" fmla="*/ 615065 w 6506836"/>
              <a:gd name="connsiteY110" fmla="*/ 5580257 h 5753325"/>
              <a:gd name="connsiteX111" fmla="*/ 355785 w 6506836"/>
              <a:gd name="connsiteY111" fmla="*/ 5514383 h 5753325"/>
              <a:gd name="connsiteX112" fmla="*/ 102269 w 6506836"/>
              <a:gd name="connsiteY112" fmla="*/ 5524347 h 5753325"/>
              <a:gd name="connsiteX113" fmla="*/ 13160 w 6506836"/>
              <a:gd name="connsiteY113" fmla="*/ 5514159 h 5753325"/>
              <a:gd name="connsiteX114" fmla="*/ 0 w 6506836"/>
              <a:gd name="connsiteY114" fmla="*/ 5511735 h 5753325"/>
              <a:gd name="connsiteX115" fmla="*/ 0 w 6506836"/>
              <a:gd name="connsiteY115"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465936 w 6492864"/>
              <a:gd name="connsiteY5" fmla="*/ 274847 h 5753325"/>
              <a:gd name="connsiteX6" fmla="*/ 6488360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396598 w 6492864"/>
              <a:gd name="connsiteY5" fmla="*/ 274847 h 5753325"/>
              <a:gd name="connsiteX6" fmla="*/ 6488360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396598 w 6492864"/>
              <a:gd name="connsiteY5" fmla="*/ 274847 h 5753325"/>
              <a:gd name="connsiteX6" fmla="*/ 6375685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62955"/>
              <a:gd name="connsiteY0" fmla="*/ 0 h 5753325"/>
              <a:gd name="connsiteX1" fmla="*/ 6438980 w 6462955"/>
              <a:gd name="connsiteY1" fmla="*/ 0 h 5753325"/>
              <a:gd name="connsiteX2" fmla="*/ 6439047 w 6462955"/>
              <a:gd name="connsiteY2" fmla="*/ 147 h 5753325"/>
              <a:gd name="connsiteX3" fmla="*/ 6443456 w 6462955"/>
              <a:gd name="connsiteY3" fmla="*/ 130105 h 5753325"/>
              <a:gd name="connsiteX4" fmla="*/ 6447632 w 6462955"/>
              <a:gd name="connsiteY4" fmla="*/ 170016 h 5753325"/>
              <a:gd name="connsiteX5" fmla="*/ 6396598 w 6462955"/>
              <a:gd name="connsiteY5" fmla="*/ 274847 h 5753325"/>
              <a:gd name="connsiteX6" fmla="*/ 6375685 w 6462955"/>
              <a:gd name="connsiteY6" fmla="*/ 535865 h 5753325"/>
              <a:gd name="connsiteX7" fmla="*/ 6354187 w 6462955"/>
              <a:gd name="connsiteY7" fmla="*/ 615799 h 5753325"/>
              <a:gd name="connsiteX8" fmla="*/ 6459988 w 6462955"/>
              <a:gd name="connsiteY8" fmla="*/ 707628 h 5753325"/>
              <a:gd name="connsiteX9" fmla="*/ 6453989 w 6462955"/>
              <a:gd name="connsiteY9" fmla="*/ 711876 h 5753325"/>
              <a:gd name="connsiteX10" fmla="*/ 6453209 w 6462955"/>
              <a:gd name="connsiteY10" fmla="*/ 719127 h 5753325"/>
              <a:gd name="connsiteX11" fmla="*/ 6457662 w 6462955"/>
              <a:gd name="connsiteY11" fmla="*/ 723331 h 5753325"/>
              <a:gd name="connsiteX12" fmla="*/ 6447445 w 6462955"/>
              <a:gd name="connsiteY12" fmla="*/ 780003 h 5753325"/>
              <a:gd name="connsiteX13" fmla="*/ 6426552 w 6462955"/>
              <a:gd name="connsiteY13" fmla="*/ 845805 h 5753325"/>
              <a:gd name="connsiteX14" fmla="*/ 6434072 w 6462955"/>
              <a:gd name="connsiteY14" fmla="*/ 910733 h 5753325"/>
              <a:gd name="connsiteX15" fmla="*/ 6432570 w 6462955"/>
              <a:gd name="connsiteY15" fmla="*/ 983394 h 5753325"/>
              <a:gd name="connsiteX16" fmla="*/ 6431878 w 6462955"/>
              <a:gd name="connsiteY16" fmla="*/ 1026728 h 5753325"/>
              <a:gd name="connsiteX17" fmla="*/ 6414269 w 6462955"/>
              <a:gd name="connsiteY17" fmla="*/ 1151111 h 5753325"/>
              <a:gd name="connsiteX18" fmla="*/ 6371722 w 6462955"/>
              <a:gd name="connsiteY18" fmla="*/ 1318080 h 5753325"/>
              <a:gd name="connsiteX19" fmla="*/ 6356023 w 6462955"/>
              <a:gd name="connsiteY19" fmla="*/ 1356227 h 5753325"/>
              <a:gd name="connsiteX20" fmla="*/ 6356157 w 6462955"/>
              <a:gd name="connsiteY20" fmla="*/ 1361967 h 5753325"/>
              <a:gd name="connsiteX21" fmla="*/ 6350613 w 6462955"/>
              <a:gd name="connsiteY21" fmla="*/ 1393569 h 5753325"/>
              <a:gd name="connsiteX22" fmla="*/ 6357062 w 6462955"/>
              <a:gd name="connsiteY22" fmla="*/ 1444071 h 5753325"/>
              <a:gd name="connsiteX23" fmla="*/ 6364832 w 6462955"/>
              <a:gd name="connsiteY23" fmla="*/ 1478763 h 5753325"/>
              <a:gd name="connsiteX24" fmla="*/ 6369745 w 6462955"/>
              <a:gd name="connsiteY24" fmla="*/ 1495680 h 5753325"/>
              <a:gd name="connsiteX25" fmla="*/ 6370898 w 6462955"/>
              <a:gd name="connsiteY25" fmla="*/ 1513331 h 5753325"/>
              <a:gd name="connsiteX26" fmla="*/ 6368801 w 6462955"/>
              <a:gd name="connsiteY26" fmla="*/ 1527414 h 5753325"/>
              <a:gd name="connsiteX27" fmla="*/ 6359177 w 6462955"/>
              <a:gd name="connsiteY27" fmla="*/ 1639513 h 5753325"/>
              <a:gd name="connsiteX28" fmla="*/ 6299489 w 6462955"/>
              <a:gd name="connsiteY28" fmla="*/ 1784860 h 5753325"/>
              <a:gd name="connsiteX29" fmla="*/ 6267878 w 6462955"/>
              <a:gd name="connsiteY29" fmla="*/ 1858572 h 5753325"/>
              <a:gd name="connsiteX30" fmla="*/ 6251146 w 6462955"/>
              <a:gd name="connsiteY30" fmla="*/ 1926167 h 5753325"/>
              <a:gd name="connsiteX31" fmla="*/ 6210686 w 6462955"/>
              <a:gd name="connsiteY31" fmla="*/ 2014834 h 5753325"/>
              <a:gd name="connsiteX32" fmla="*/ 6106652 w 6462955"/>
              <a:gd name="connsiteY32" fmla="*/ 2150572 h 5753325"/>
              <a:gd name="connsiteX33" fmla="*/ 6097813 w 6462955"/>
              <a:gd name="connsiteY33" fmla="*/ 2172208 h 5753325"/>
              <a:gd name="connsiteX34" fmla="*/ 6095990 w 6462955"/>
              <a:gd name="connsiteY34" fmla="*/ 2181185 h 5753325"/>
              <a:gd name="connsiteX35" fmla="*/ 6090126 w 6462955"/>
              <a:gd name="connsiteY35" fmla="*/ 2192533 h 5753325"/>
              <a:gd name="connsiteX36" fmla="*/ 6089503 w 6462955"/>
              <a:gd name="connsiteY36" fmla="*/ 2192543 h 5753325"/>
              <a:gd name="connsiteX37" fmla="*/ 6084946 w 6462955"/>
              <a:gd name="connsiteY37" fmla="*/ 2203694 h 5753325"/>
              <a:gd name="connsiteX38" fmla="*/ 5987861 w 6462955"/>
              <a:gd name="connsiteY38" fmla="*/ 2304868 h 5753325"/>
              <a:gd name="connsiteX39" fmla="*/ 5973439 w 6462955"/>
              <a:gd name="connsiteY39" fmla="*/ 2385635 h 5753325"/>
              <a:gd name="connsiteX40" fmla="*/ 5916727 w 6462955"/>
              <a:gd name="connsiteY40" fmla="*/ 2458777 h 5753325"/>
              <a:gd name="connsiteX41" fmla="*/ 5856524 w 6462955"/>
              <a:gd name="connsiteY41" fmla="*/ 2583281 h 5753325"/>
              <a:gd name="connsiteX42" fmla="*/ 5838091 w 6462955"/>
              <a:gd name="connsiteY42" fmla="*/ 2753474 h 5753325"/>
              <a:gd name="connsiteX43" fmla="*/ 5777471 w 6462955"/>
              <a:gd name="connsiteY43" fmla="*/ 2901570 h 5753325"/>
              <a:gd name="connsiteX44" fmla="*/ 5723992 w 6462955"/>
              <a:gd name="connsiteY44" fmla="*/ 2998752 h 5753325"/>
              <a:gd name="connsiteX45" fmla="*/ 5557886 w 6462955"/>
              <a:gd name="connsiteY45" fmla="*/ 3329735 h 5753325"/>
              <a:gd name="connsiteX46" fmla="*/ 5471501 w 6462955"/>
              <a:gd name="connsiteY46" fmla="*/ 3462221 h 5753325"/>
              <a:gd name="connsiteX47" fmla="*/ 5465154 w 6462955"/>
              <a:gd name="connsiteY47" fmla="*/ 3541065 h 5753325"/>
              <a:gd name="connsiteX48" fmla="*/ 5437889 w 6462955"/>
              <a:gd name="connsiteY48" fmla="*/ 3559927 h 5753325"/>
              <a:gd name="connsiteX49" fmla="*/ 5432770 w 6462955"/>
              <a:gd name="connsiteY49" fmla="*/ 3562948 h 5753325"/>
              <a:gd name="connsiteX50" fmla="*/ 5406795 w 6462955"/>
              <a:gd name="connsiteY50" fmla="*/ 3578594 h 5753325"/>
              <a:gd name="connsiteX51" fmla="*/ 5381495 w 6462955"/>
              <a:gd name="connsiteY51" fmla="*/ 3599883 h 5753325"/>
              <a:gd name="connsiteX52" fmla="*/ 5363689 w 6462955"/>
              <a:gd name="connsiteY52" fmla="*/ 3633299 h 5753325"/>
              <a:gd name="connsiteX53" fmla="*/ 5291870 w 6462955"/>
              <a:gd name="connsiteY53" fmla="*/ 3799039 h 5753325"/>
              <a:gd name="connsiteX54" fmla="*/ 5241600 w 6462955"/>
              <a:gd name="connsiteY54" fmla="*/ 3894238 h 5753325"/>
              <a:gd name="connsiteX55" fmla="*/ 5211041 w 6462955"/>
              <a:gd name="connsiteY55" fmla="*/ 3924184 h 5753325"/>
              <a:gd name="connsiteX56" fmla="*/ 5176073 w 6462955"/>
              <a:gd name="connsiteY56" fmla="*/ 3970179 h 5753325"/>
              <a:gd name="connsiteX57" fmla="*/ 5172826 w 6462955"/>
              <a:gd name="connsiteY57" fmla="*/ 3991773 h 5753325"/>
              <a:gd name="connsiteX58" fmla="*/ 5157053 w 6462955"/>
              <a:gd name="connsiteY58" fmla="*/ 3997708 h 5753325"/>
              <a:gd name="connsiteX59" fmla="*/ 5127922 w 6462955"/>
              <a:gd name="connsiteY59" fmla="*/ 4022660 h 5753325"/>
              <a:gd name="connsiteX60" fmla="*/ 5020872 w 6462955"/>
              <a:gd name="connsiteY60" fmla="*/ 4075951 h 5753325"/>
              <a:gd name="connsiteX61" fmla="*/ 4991410 w 6462955"/>
              <a:gd name="connsiteY61" fmla="*/ 4087598 h 5753325"/>
              <a:gd name="connsiteX62" fmla="*/ 4930112 w 6462955"/>
              <a:gd name="connsiteY62" fmla="*/ 4138459 h 5753325"/>
              <a:gd name="connsiteX63" fmla="*/ 4834224 w 6462955"/>
              <a:gd name="connsiteY63" fmla="*/ 4231643 h 5753325"/>
              <a:gd name="connsiteX64" fmla="*/ 4812599 w 6462955"/>
              <a:gd name="connsiteY64" fmla="*/ 4249449 h 5753325"/>
              <a:gd name="connsiteX65" fmla="*/ 4789188 w 6462955"/>
              <a:gd name="connsiteY65" fmla="*/ 4256678 h 5753325"/>
              <a:gd name="connsiteX66" fmla="*/ 4779554 w 6462955"/>
              <a:gd name="connsiteY66" fmla="*/ 4251313 h 5753325"/>
              <a:gd name="connsiteX67" fmla="*/ 4766885 w 6462955"/>
              <a:gd name="connsiteY67" fmla="*/ 4259812 h 5753325"/>
              <a:gd name="connsiteX68" fmla="*/ 4762510 w 6462955"/>
              <a:gd name="connsiteY68" fmla="*/ 4260383 h 5753325"/>
              <a:gd name="connsiteX69" fmla="*/ 4738416 w 6462955"/>
              <a:gd name="connsiteY69" fmla="*/ 4265355 h 5753325"/>
              <a:gd name="connsiteX70" fmla="*/ 4712007 w 6462955"/>
              <a:gd name="connsiteY70" fmla="*/ 4317892 h 5753325"/>
              <a:gd name="connsiteX71" fmla="*/ 4658930 w 6462955"/>
              <a:gd name="connsiteY71" fmla="*/ 4348041 h 5753325"/>
              <a:gd name="connsiteX72" fmla="*/ 4443526 w 6462955"/>
              <a:gd name="connsiteY72" fmla="*/ 4507851 h 5753325"/>
              <a:gd name="connsiteX73" fmla="*/ 4289766 w 6462955"/>
              <a:gd name="connsiteY73" fmla="*/ 4711450 h 5753325"/>
              <a:gd name="connsiteX74" fmla="*/ 4150870 w 6462955"/>
              <a:gd name="connsiteY74" fmla="*/ 4818480 h 5753325"/>
              <a:gd name="connsiteX75" fmla="*/ 4006639 w 6462955"/>
              <a:gd name="connsiteY75" fmla="*/ 4933815 h 5753325"/>
              <a:gd name="connsiteX76" fmla="*/ 3298210 w 6462955"/>
              <a:gd name="connsiteY76" fmla="*/ 5070790 h 5753325"/>
              <a:gd name="connsiteX77" fmla="*/ 2947678 w 6462955"/>
              <a:gd name="connsiteY77" fmla="*/ 5117869 h 5753325"/>
              <a:gd name="connsiteX78" fmla="*/ 2822169 w 6462955"/>
              <a:gd name="connsiteY78" fmla="*/ 5129396 h 5753325"/>
              <a:gd name="connsiteX79" fmla="*/ 2538773 w 6462955"/>
              <a:gd name="connsiteY79" fmla="*/ 5313397 h 5753325"/>
              <a:gd name="connsiteX80" fmla="*/ 2014500 w 6462955"/>
              <a:gd name="connsiteY80" fmla="*/ 5519744 h 5753325"/>
              <a:gd name="connsiteX81" fmla="*/ 1934391 w 6462955"/>
              <a:gd name="connsiteY81" fmla="*/ 5591335 h 5753325"/>
              <a:gd name="connsiteX82" fmla="*/ 1892550 w 6462955"/>
              <a:gd name="connsiteY82" fmla="*/ 5649708 h 5753325"/>
              <a:gd name="connsiteX83" fmla="*/ 1854769 w 6462955"/>
              <a:gd name="connsiteY83" fmla="*/ 5647691 h 5753325"/>
              <a:gd name="connsiteX84" fmla="*/ 1809461 w 6462955"/>
              <a:gd name="connsiteY84" fmla="*/ 5648628 h 5753325"/>
              <a:gd name="connsiteX85" fmla="*/ 1745150 w 6462955"/>
              <a:gd name="connsiteY85" fmla="*/ 5693879 h 5753325"/>
              <a:gd name="connsiteX86" fmla="*/ 1713375 w 6462955"/>
              <a:gd name="connsiteY86" fmla="*/ 5684672 h 5753325"/>
              <a:gd name="connsiteX87" fmla="*/ 1707808 w 6462955"/>
              <a:gd name="connsiteY87" fmla="*/ 5682611 h 5753325"/>
              <a:gd name="connsiteX88" fmla="*/ 1679313 w 6462955"/>
              <a:gd name="connsiteY88" fmla="*/ 5672360 h 5753325"/>
              <a:gd name="connsiteX89" fmla="*/ 1646933 w 6462955"/>
              <a:gd name="connsiteY89" fmla="*/ 5666227 h 5753325"/>
              <a:gd name="connsiteX90" fmla="*/ 1610055 w 6462955"/>
              <a:gd name="connsiteY90" fmla="*/ 5673643 h 5753325"/>
              <a:gd name="connsiteX91" fmla="*/ 1437641 w 6462955"/>
              <a:gd name="connsiteY91" fmla="*/ 5723266 h 5753325"/>
              <a:gd name="connsiteX92" fmla="*/ 1332869 w 6462955"/>
              <a:gd name="connsiteY92" fmla="*/ 5744752 h 5753325"/>
              <a:gd name="connsiteX93" fmla="*/ 1290525 w 6462955"/>
              <a:gd name="connsiteY93" fmla="*/ 5740036 h 5753325"/>
              <a:gd name="connsiteX94" fmla="*/ 1233107 w 6462955"/>
              <a:gd name="connsiteY94" fmla="*/ 5742106 h 5753325"/>
              <a:gd name="connsiteX95" fmla="*/ 1214532 w 6462955"/>
              <a:gd name="connsiteY95" fmla="*/ 5753325 h 5753325"/>
              <a:gd name="connsiteX96" fmla="*/ 1199955 w 6462955"/>
              <a:gd name="connsiteY96" fmla="*/ 5744831 h 5753325"/>
              <a:gd name="connsiteX97" fmla="*/ 1162337 w 6462955"/>
              <a:gd name="connsiteY97" fmla="*/ 5738048 h 5753325"/>
              <a:gd name="connsiteX98" fmla="*/ 1053457 w 6462955"/>
              <a:gd name="connsiteY98" fmla="*/ 5688676 h 5753325"/>
              <a:gd name="connsiteX99" fmla="*/ 1025798 w 6462955"/>
              <a:gd name="connsiteY99" fmla="*/ 5673166 h 5753325"/>
              <a:gd name="connsiteX100" fmla="*/ 947900 w 6462955"/>
              <a:gd name="connsiteY100" fmla="*/ 5657848 h 5753325"/>
              <a:gd name="connsiteX101" fmla="*/ 815627 w 6462955"/>
              <a:gd name="connsiteY101" fmla="*/ 5642557 h 5753325"/>
              <a:gd name="connsiteX102" fmla="*/ 788251 w 6462955"/>
              <a:gd name="connsiteY102" fmla="*/ 5637065 h 5753325"/>
              <a:gd name="connsiteX103" fmla="*/ 767822 w 6462955"/>
              <a:gd name="connsiteY103" fmla="*/ 5623450 h 5753325"/>
              <a:gd name="connsiteX104" fmla="*/ 765791 w 6462955"/>
              <a:gd name="connsiteY104" fmla="*/ 5612539 h 5753325"/>
              <a:gd name="connsiteX105" fmla="*/ 751230 w 6462955"/>
              <a:gd name="connsiteY105" fmla="*/ 5608092 h 5753325"/>
              <a:gd name="connsiteX106" fmla="*/ 748008 w 6462955"/>
              <a:gd name="connsiteY106" fmla="*/ 5605052 h 5753325"/>
              <a:gd name="connsiteX107" fmla="*/ 728871 w 6462955"/>
              <a:gd name="connsiteY107" fmla="*/ 5589469 h 5753325"/>
              <a:gd name="connsiteX108" fmla="*/ 671898 w 6462955"/>
              <a:gd name="connsiteY108" fmla="*/ 5602363 h 5753325"/>
              <a:gd name="connsiteX109" fmla="*/ 615065 w 6462955"/>
              <a:gd name="connsiteY109" fmla="*/ 5580257 h 5753325"/>
              <a:gd name="connsiteX110" fmla="*/ 355785 w 6462955"/>
              <a:gd name="connsiteY110" fmla="*/ 5514383 h 5753325"/>
              <a:gd name="connsiteX111" fmla="*/ 102269 w 6462955"/>
              <a:gd name="connsiteY111" fmla="*/ 5524347 h 5753325"/>
              <a:gd name="connsiteX112" fmla="*/ 13160 w 6462955"/>
              <a:gd name="connsiteY112" fmla="*/ 5514159 h 5753325"/>
              <a:gd name="connsiteX113" fmla="*/ 0 w 6462955"/>
              <a:gd name="connsiteY113" fmla="*/ 5511735 h 5753325"/>
              <a:gd name="connsiteX114" fmla="*/ 0 w 6462955"/>
              <a:gd name="connsiteY114"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453989 w 6459988"/>
              <a:gd name="connsiteY9" fmla="*/ 711876 h 5753325"/>
              <a:gd name="connsiteX10" fmla="*/ 6453209 w 6459988"/>
              <a:gd name="connsiteY10" fmla="*/ 719127 h 5753325"/>
              <a:gd name="connsiteX11" fmla="*/ 6344988 w 6459988"/>
              <a:gd name="connsiteY11" fmla="*/ 697330 h 5753325"/>
              <a:gd name="connsiteX12" fmla="*/ 6447445 w 6459988"/>
              <a:gd name="connsiteY12" fmla="*/ 780003 h 5753325"/>
              <a:gd name="connsiteX13" fmla="*/ 6426552 w 6459988"/>
              <a:gd name="connsiteY13" fmla="*/ 845805 h 5753325"/>
              <a:gd name="connsiteX14" fmla="*/ 6434072 w 6459988"/>
              <a:gd name="connsiteY14" fmla="*/ 910733 h 5753325"/>
              <a:gd name="connsiteX15" fmla="*/ 6432570 w 6459988"/>
              <a:gd name="connsiteY15" fmla="*/ 983394 h 5753325"/>
              <a:gd name="connsiteX16" fmla="*/ 6431878 w 6459988"/>
              <a:gd name="connsiteY16" fmla="*/ 1026728 h 5753325"/>
              <a:gd name="connsiteX17" fmla="*/ 6414269 w 6459988"/>
              <a:gd name="connsiteY17" fmla="*/ 1151111 h 5753325"/>
              <a:gd name="connsiteX18" fmla="*/ 6371722 w 6459988"/>
              <a:gd name="connsiteY18" fmla="*/ 1318080 h 5753325"/>
              <a:gd name="connsiteX19" fmla="*/ 6356023 w 6459988"/>
              <a:gd name="connsiteY19" fmla="*/ 1356227 h 5753325"/>
              <a:gd name="connsiteX20" fmla="*/ 6356157 w 6459988"/>
              <a:gd name="connsiteY20" fmla="*/ 1361967 h 5753325"/>
              <a:gd name="connsiteX21" fmla="*/ 6350613 w 6459988"/>
              <a:gd name="connsiteY21" fmla="*/ 1393569 h 5753325"/>
              <a:gd name="connsiteX22" fmla="*/ 6357062 w 6459988"/>
              <a:gd name="connsiteY22" fmla="*/ 1444071 h 5753325"/>
              <a:gd name="connsiteX23" fmla="*/ 6364832 w 6459988"/>
              <a:gd name="connsiteY23" fmla="*/ 1478763 h 5753325"/>
              <a:gd name="connsiteX24" fmla="*/ 6369745 w 6459988"/>
              <a:gd name="connsiteY24" fmla="*/ 1495680 h 5753325"/>
              <a:gd name="connsiteX25" fmla="*/ 6370898 w 6459988"/>
              <a:gd name="connsiteY25" fmla="*/ 1513331 h 5753325"/>
              <a:gd name="connsiteX26" fmla="*/ 6368801 w 6459988"/>
              <a:gd name="connsiteY26" fmla="*/ 1527414 h 5753325"/>
              <a:gd name="connsiteX27" fmla="*/ 6359177 w 6459988"/>
              <a:gd name="connsiteY27" fmla="*/ 1639513 h 5753325"/>
              <a:gd name="connsiteX28" fmla="*/ 6299489 w 6459988"/>
              <a:gd name="connsiteY28" fmla="*/ 1784860 h 5753325"/>
              <a:gd name="connsiteX29" fmla="*/ 6267878 w 6459988"/>
              <a:gd name="connsiteY29" fmla="*/ 1858572 h 5753325"/>
              <a:gd name="connsiteX30" fmla="*/ 6251146 w 6459988"/>
              <a:gd name="connsiteY30" fmla="*/ 1926167 h 5753325"/>
              <a:gd name="connsiteX31" fmla="*/ 6210686 w 6459988"/>
              <a:gd name="connsiteY31" fmla="*/ 2014834 h 5753325"/>
              <a:gd name="connsiteX32" fmla="*/ 6106652 w 6459988"/>
              <a:gd name="connsiteY32" fmla="*/ 2150572 h 5753325"/>
              <a:gd name="connsiteX33" fmla="*/ 6097813 w 6459988"/>
              <a:gd name="connsiteY33" fmla="*/ 2172208 h 5753325"/>
              <a:gd name="connsiteX34" fmla="*/ 6095990 w 6459988"/>
              <a:gd name="connsiteY34" fmla="*/ 2181185 h 5753325"/>
              <a:gd name="connsiteX35" fmla="*/ 6090126 w 6459988"/>
              <a:gd name="connsiteY35" fmla="*/ 2192533 h 5753325"/>
              <a:gd name="connsiteX36" fmla="*/ 6089503 w 6459988"/>
              <a:gd name="connsiteY36" fmla="*/ 2192543 h 5753325"/>
              <a:gd name="connsiteX37" fmla="*/ 6084946 w 6459988"/>
              <a:gd name="connsiteY37" fmla="*/ 2203694 h 5753325"/>
              <a:gd name="connsiteX38" fmla="*/ 5987861 w 6459988"/>
              <a:gd name="connsiteY38" fmla="*/ 2304868 h 5753325"/>
              <a:gd name="connsiteX39" fmla="*/ 5973439 w 6459988"/>
              <a:gd name="connsiteY39" fmla="*/ 2385635 h 5753325"/>
              <a:gd name="connsiteX40" fmla="*/ 5916727 w 6459988"/>
              <a:gd name="connsiteY40" fmla="*/ 2458777 h 5753325"/>
              <a:gd name="connsiteX41" fmla="*/ 5856524 w 6459988"/>
              <a:gd name="connsiteY41" fmla="*/ 2583281 h 5753325"/>
              <a:gd name="connsiteX42" fmla="*/ 5838091 w 6459988"/>
              <a:gd name="connsiteY42" fmla="*/ 2753474 h 5753325"/>
              <a:gd name="connsiteX43" fmla="*/ 5777471 w 6459988"/>
              <a:gd name="connsiteY43" fmla="*/ 2901570 h 5753325"/>
              <a:gd name="connsiteX44" fmla="*/ 5723992 w 6459988"/>
              <a:gd name="connsiteY44" fmla="*/ 2998752 h 5753325"/>
              <a:gd name="connsiteX45" fmla="*/ 5557886 w 6459988"/>
              <a:gd name="connsiteY45" fmla="*/ 3329735 h 5753325"/>
              <a:gd name="connsiteX46" fmla="*/ 5471501 w 6459988"/>
              <a:gd name="connsiteY46" fmla="*/ 3462221 h 5753325"/>
              <a:gd name="connsiteX47" fmla="*/ 5465154 w 6459988"/>
              <a:gd name="connsiteY47" fmla="*/ 3541065 h 5753325"/>
              <a:gd name="connsiteX48" fmla="*/ 5437889 w 6459988"/>
              <a:gd name="connsiteY48" fmla="*/ 3559927 h 5753325"/>
              <a:gd name="connsiteX49" fmla="*/ 5432770 w 6459988"/>
              <a:gd name="connsiteY49" fmla="*/ 3562948 h 5753325"/>
              <a:gd name="connsiteX50" fmla="*/ 5406795 w 6459988"/>
              <a:gd name="connsiteY50" fmla="*/ 3578594 h 5753325"/>
              <a:gd name="connsiteX51" fmla="*/ 5381495 w 6459988"/>
              <a:gd name="connsiteY51" fmla="*/ 3599883 h 5753325"/>
              <a:gd name="connsiteX52" fmla="*/ 5363689 w 6459988"/>
              <a:gd name="connsiteY52" fmla="*/ 3633299 h 5753325"/>
              <a:gd name="connsiteX53" fmla="*/ 5291870 w 6459988"/>
              <a:gd name="connsiteY53" fmla="*/ 3799039 h 5753325"/>
              <a:gd name="connsiteX54" fmla="*/ 5241600 w 6459988"/>
              <a:gd name="connsiteY54" fmla="*/ 3894238 h 5753325"/>
              <a:gd name="connsiteX55" fmla="*/ 5211041 w 6459988"/>
              <a:gd name="connsiteY55" fmla="*/ 3924184 h 5753325"/>
              <a:gd name="connsiteX56" fmla="*/ 5176073 w 6459988"/>
              <a:gd name="connsiteY56" fmla="*/ 3970179 h 5753325"/>
              <a:gd name="connsiteX57" fmla="*/ 5172826 w 6459988"/>
              <a:gd name="connsiteY57" fmla="*/ 3991773 h 5753325"/>
              <a:gd name="connsiteX58" fmla="*/ 5157053 w 6459988"/>
              <a:gd name="connsiteY58" fmla="*/ 3997708 h 5753325"/>
              <a:gd name="connsiteX59" fmla="*/ 5127922 w 6459988"/>
              <a:gd name="connsiteY59" fmla="*/ 4022660 h 5753325"/>
              <a:gd name="connsiteX60" fmla="*/ 5020872 w 6459988"/>
              <a:gd name="connsiteY60" fmla="*/ 4075951 h 5753325"/>
              <a:gd name="connsiteX61" fmla="*/ 4991410 w 6459988"/>
              <a:gd name="connsiteY61" fmla="*/ 4087598 h 5753325"/>
              <a:gd name="connsiteX62" fmla="*/ 4930112 w 6459988"/>
              <a:gd name="connsiteY62" fmla="*/ 4138459 h 5753325"/>
              <a:gd name="connsiteX63" fmla="*/ 4834224 w 6459988"/>
              <a:gd name="connsiteY63" fmla="*/ 4231643 h 5753325"/>
              <a:gd name="connsiteX64" fmla="*/ 4812599 w 6459988"/>
              <a:gd name="connsiteY64" fmla="*/ 4249449 h 5753325"/>
              <a:gd name="connsiteX65" fmla="*/ 4789188 w 6459988"/>
              <a:gd name="connsiteY65" fmla="*/ 4256678 h 5753325"/>
              <a:gd name="connsiteX66" fmla="*/ 4779554 w 6459988"/>
              <a:gd name="connsiteY66" fmla="*/ 4251313 h 5753325"/>
              <a:gd name="connsiteX67" fmla="*/ 4766885 w 6459988"/>
              <a:gd name="connsiteY67" fmla="*/ 4259812 h 5753325"/>
              <a:gd name="connsiteX68" fmla="*/ 4762510 w 6459988"/>
              <a:gd name="connsiteY68" fmla="*/ 4260383 h 5753325"/>
              <a:gd name="connsiteX69" fmla="*/ 4738416 w 6459988"/>
              <a:gd name="connsiteY69" fmla="*/ 4265355 h 5753325"/>
              <a:gd name="connsiteX70" fmla="*/ 4712007 w 6459988"/>
              <a:gd name="connsiteY70" fmla="*/ 4317892 h 5753325"/>
              <a:gd name="connsiteX71" fmla="*/ 4658930 w 6459988"/>
              <a:gd name="connsiteY71" fmla="*/ 4348041 h 5753325"/>
              <a:gd name="connsiteX72" fmla="*/ 4443526 w 6459988"/>
              <a:gd name="connsiteY72" fmla="*/ 4507851 h 5753325"/>
              <a:gd name="connsiteX73" fmla="*/ 4289766 w 6459988"/>
              <a:gd name="connsiteY73" fmla="*/ 4711450 h 5753325"/>
              <a:gd name="connsiteX74" fmla="*/ 4150870 w 6459988"/>
              <a:gd name="connsiteY74" fmla="*/ 4818480 h 5753325"/>
              <a:gd name="connsiteX75" fmla="*/ 4006639 w 6459988"/>
              <a:gd name="connsiteY75" fmla="*/ 4933815 h 5753325"/>
              <a:gd name="connsiteX76" fmla="*/ 3298210 w 6459988"/>
              <a:gd name="connsiteY76" fmla="*/ 5070790 h 5753325"/>
              <a:gd name="connsiteX77" fmla="*/ 2947678 w 6459988"/>
              <a:gd name="connsiteY77" fmla="*/ 5117869 h 5753325"/>
              <a:gd name="connsiteX78" fmla="*/ 2822169 w 6459988"/>
              <a:gd name="connsiteY78" fmla="*/ 5129396 h 5753325"/>
              <a:gd name="connsiteX79" fmla="*/ 2538773 w 6459988"/>
              <a:gd name="connsiteY79" fmla="*/ 5313397 h 5753325"/>
              <a:gd name="connsiteX80" fmla="*/ 2014500 w 6459988"/>
              <a:gd name="connsiteY80" fmla="*/ 5519744 h 5753325"/>
              <a:gd name="connsiteX81" fmla="*/ 1934391 w 6459988"/>
              <a:gd name="connsiteY81" fmla="*/ 5591335 h 5753325"/>
              <a:gd name="connsiteX82" fmla="*/ 1892550 w 6459988"/>
              <a:gd name="connsiteY82" fmla="*/ 5649708 h 5753325"/>
              <a:gd name="connsiteX83" fmla="*/ 1854769 w 6459988"/>
              <a:gd name="connsiteY83" fmla="*/ 5647691 h 5753325"/>
              <a:gd name="connsiteX84" fmla="*/ 1809461 w 6459988"/>
              <a:gd name="connsiteY84" fmla="*/ 5648628 h 5753325"/>
              <a:gd name="connsiteX85" fmla="*/ 1745150 w 6459988"/>
              <a:gd name="connsiteY85" fmla="*/ 5693879 h 5753325"/>
              <a:gd name="connsiteX86" fmla="*/ 1713375 w 6459988"/>
              <a:gd name="connsiteY86" fmla="*/ 5684672 h 5753325"/>
              <a:gd name="connsiteX87" fmla="*/ 1707808 w 6459988"/>
              <a:gd name="connsiteY87" fmla="*/ 5682611 h 5753325"/>
              <a:gd name="connsiteX88" fmla="*/ 1679313 w 6459988"/>
              <a:gd name="connsiteY88" fmla="*/ 5672360 h 5753325"/>
              <a:gd name="connsiteX89" fmla="*/ 1646933 w 6459988"/>
              <a:gd name="connsiteY89" fmla="*/ 5666227 h 5753325"/>
              <a:gd name="connsiteX90" fmla="*/ 1610055 w 6459988"/>
              <a:gd name="connsiteY90" fmla="*/ 5673643 h 5753325"/>
              <a:gd name="connsiteX91" fmla="*/ 1437641 w 6459988"/>
              <a:gd name="connsiteY91" fmla="*/ 5723266 h 5753325"/>
              <a:gd name="connsiteX92" fmla="*/ 1332869 w 6459988"/>
              <a:gd name="connsiteY92" fmla="*/ 5744752 h 5753325"/>
              <a:gd name="connsiteX93" fmla="*/ 1290525 w 6459988"/>
              <a:gd name="connsiteY93" fmla="*/ 5740036 h 5753325"/>
              <a:gd name="connsiteX94" fmla="*/ 1233107 w 6459988"/>
              <a:gd name="connsiteY94" fmla="*/ 5742106 h 5753325"/>
              <a:gd name="connsiteX95" fmla="*/ 1214532 w 6459988"/>
              <a:gd name="connsiteY95" fmla="*/ 5753325 h 5753325"/>
              <a:gd name="connsiteX96" fmla="*/ 1199955 w 6459988"/>
              <a:gd name="connsiteY96" fmla="*/ 5744831 h 5753325"/>
              <a:gd name="connsiteX97" fmla="*/ 1162337 w 6459988"/>
              <a:gd name="connsiteY97" fmla="*/ 5738048 h 5753325"/>
              <a:gd name="connsiteX98" fmla="*/ 1053457 w 6459988"/>
              <a:gd name="connsiteY98" fmla="*/ 5688676 h 5753325"/>
              <a:gd name="connsiteX99" fmla="*/ 1025798 w 6459988"/>
              <a:gd name="connsiteY99" fmla="*/ 5673166 h 5753325"/>
              <a:gd name="connsiteX100" fmla="*/ 947900 w 6459988"/>
              <a:gd name="connsiteY100" fmla="*/ 5657848 h 5753325"/>
              <a:gd name="connsiteX101" fmla="*/ 815627 w 6459988"/>
              <a:gd name="connsiteY101" fmla="*/ 5642557 h 5753325"/>
              <a:gd name="connsiteX102" fmla="*/ 788251 w 6459988"/>
              <a:gd name="connsiteY102" fmla="*/ 5637065 h 5753325"/>
              <a:gd name="connsiteX103" fmla="*/ 767822 w 6459988"/>
              <a:gd name="connsiteY103" fmla="*/ 5623450 h 5753325"/>
              <a:gd name="connsiteX104" fmla="*/ 765791 w 6459988"/>
              <a:gd name="connsiteY104" fmla="*/ 5612539 h 5753325"/>
              <a:gd name="connsiteX105" fmla="*/ 751230 w 6459988"/>
              <a:gd name="connsiteY105" fmla="*/ 5608092 h 5753325"/>
              <a:gd name="connsiteX106" fmla="*/ 748008 w 6459988"/>
              <a:gd name="connsiteY106" fmla="*/ 5605052 h 5753325"/>
              <a:gd name="connsiteX107" fmla="*/ 728871 w 6459988"/>
              <a:gd name="connsiteY107" fmla="*/ 5589469 h 5753325"/>
              <a:gd name="connsiteX108" fmla="*/ 671898 w 6459988"/>
              <a:gd name="connsiteY108" fmla="*/ 5602363 h 5753325"/>
              <a:gd name="connsiteX109" fmla="*/ 615065 w 6459988"/>
              <a:gd name="connsiteY109" fmla="*/ 5580257 h 5753325"/>
              <a:gd name="connsiteX110" fmla="*/ 355785 w 6459988"/>
              <a:gd name="connsiteY110" fmla="*/ 5514383 h 5753325"/>
              <a:gd name="connsiteX111" fmla="*/ 102269 w 6459988"/>
              <a:gd name="connsiteY111" fmla="*/ 5524347 h 5753325"/>
              <a:gd name="connsiteX112" fmla="*/ 13160 w 6459988"/>
              <a:gd name="connsiteY112" fmla="*/ 5514159 h 5753325"/>
              <a:gd name="connsiteX113" fmla="*/ 0 w 6459988"/>
              <a:gd name="connsiteY113" fmla="*/ 5511735 h 5753325"/>
              <a:gd name="connsiteX114" fmla="*/ 0 w 6459988"/>
              <a:gd name="connsiteY114"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453989 w 6459988"/>
              <a:gd name="connsiteY9" fmla="*/ 711876 h 5753325"/>
              <a:gd name="connsiteX10" fmla="*/ 6344988 w 6459988"/>
              <a:gd name="connsiteY10" fmla="*/ 697330 h 5753325"/>
              <a:gd name="connsiteX11" fmla="*/ 6447445 w 6459988"/>
              <a:gd name="connsiteY11" fmla="*/ 780003 h 5753325"/>
              <a:gd name="connsiteX12" fmla="*/ 6426552 w 6459988"/>
              <a:gd name="connsiteY12" fmla="*/ 845805 h 5753325"/>
              <a:gd name="connsiteX13" fmla="*/ 6434072 w 6459988"/>
              <a:gd name="connsiteY13" fmla="*/ 910733 h 5753325"/>
              <a:gd name="connsiteX14" fmla="*/ 6432570 w 6459988"/>
              <a:gd name="connsiteY14" fmla="*/ 983394 h 5753325"/>
              <a:gd name="connsiteX15" fmla="*/ 6431878 w 6459988"/>
              <a:gd name="connsiteY15" fmla="*/ 1026728 h 5753325"/>
              <a:gd name="connsiteX16" fmla="*/ 6414269 w 6459988"/>
              <a:gd name="connsiteY16" fmla="*/ 1151111 h 5753325"/>
              <a:gd name="connsiteX17" fmla="*/ 6371722 w 6459988"/>
              <a:gd name="connsiteY17" fmla="*/ 1318080 h 5753325"/>
              <a:gd name="connsiteX18" fmla="*/ 6356023 w 6459988"/>
              <a:gd name="connsiteY18" fmla="*/ 1356227 h 5753325"/>
              <a:gd name="connsiteX19" fmla="*/ 6356157 w 6459988"/>
              <a:gd name="connsiteY19" fmla="*/ 1361967 h 5753325"/>
              <a:gd name="connsiteX20" fmla="*/ 6350613 w 6459988"/>
              <a:gd name="connsiteY20" fmla="*/ 1393569 h 5753325"/>
              <a:gd name="connsiteX21" fmla="*/ 6357062 w 6459988"/>
              <a:gd name="connsiteY21" fmla="*/ 1444071 h 5753325"/>
              <a:gd name="connsiteX22" fmla="*/ 6364832 w 6459988"/>
              <a:gd name="connsiteY22" fmla="*/ 1478763 h 5753325"/>
              <a:gd name="connsiteX23" fmla="*/ 6369745 w 6459988"/>
              <a:gd name="connsiteY23" fmla="*/ 1495680 h 5753325"/>
              <a:gd name="connsiteX24" fmla="*/ 6370898 w 6459988"/>
              <a:gd name="connsiteY24" fmla="*/ 1513331 h 5753325"/>
              <a:gd name="connsiteX25" fmla="*/ 6368801 w 6459988"/>
              <a:gd name="connsiteY25" fmla="*/ 1527414 h 5753325"/>
              <a:gd name="connsiteX26" fmla="*/ 6359177 w 6459988"/>
              <a:gd name="connsiteY26" fmla="*/ 1639513 h 5753325"/>
              <a:gd name="connsiteX27" fmla="*/ 6299489 w 6459988"/>
              <a:gd name="connsiteY27" fmla="*/ 1784860 h 5753325"/>
              <a:gd name="connsiteX28" fmla="*/ 6267878 w 6459988"/>
              <a:gd name="connsiteY28" fmla="*/ 1858572 h 5753325"/>
              <a:gd name="connsiteX29" fmla="*/ 6251146 w 6459988"/>
              <a:gd name="connsiteY29" fmla="*/ 1926167 h 5753325"/>
              <a:gd name="connsiteX30" fmla="*/ 6210686 w 6459988"/>
              <a:gd name="connsiteY30" fmla="*/ 2014834 h 5753325"/>
              <a:gd name="connsiteX31" fmla="*/ 6106652 w 6459988"/>
              <a:gd name="connsiteY31" fmla="*/ 2150572 h 5753325"/>
              <a:gd name="connsiteX32" fmla="*/ 6097813 w 6459988"/>
              <a:gd name="connsiteY32" fmla="*/ 2172208 h 5753325"/>
              <a:gd name="connsiteX33" fmla="*/ 6095990 w 6459988"/>
              <a:gd name="connsiteY33" fmla="*/ 2181185 h 5753325"/>
              <a:gd name="connsiteX34" fmla="*/ 6090126 w 6459988"/>
              <a:gd name="connsiteY34" fmla="*/ 2192533 h 5753325"/>
              <a:gd name="connsiteX35" fmla="*/ 6089503 w 6459988"/>
              <a:gd name="connsiteY35" fmla="*/ 2192543 h 5753325"/>
              <a:gd name="connsiteX36" fmla="*/ 6084946 w 6459988"/>
              <a:gd name="connsiteY36" fmla="*/ 2203694 h 5753325"/>
              <a:gd name="connsiteX37" fmla="*/ 5987861 w 6459988"/>
              <a:gd name="connsiteY37" fmla="*/ 2304868 h 5753325"/>
              <a:gd name="connsiteX38" fmla="*/ 5973439 w 6459988"/>
              <a:gd name="connsiteY38" fmla="*/ 2385635 h 5753325"/>
              <a:gd name="connsiteX39" fmla="*/ 5916727 w 6459988"/>
              <a:gd name="connsiteY39" fmla="*/ 2458777 h 5753325"/>
              <a:gd name="connsiteX40" fmla="*/ 5856524 w 6459988"/>
              <a:gd name="connsiteY40" fmla="*/ 2583281 h 5753325"/>
              <a:gd name="connsiteX41" fmla="*/ 5838091 w 6459988"/>
              <a:gd name="connsiteY41" fmla="*/ 2753474 h 5753325"/>
              <a:gd name="connsiteX42" fmla="*/ 5777471 w 6459988"/>
              <a:gd name="connsiteY42" fmla="*/ 2901570 h 5753325"/>
              <a:gd name="connsiteX43" fmla="*/ 5723992 w 6459988"/>
              <a:gd name="connsiteY43" fmla="*/ 2998752 h 5753325"/>
              <a:gd name="connsiteX44" fmla="*/ 5557886 w 6459988"/>
              <a:gd name="connsiteY44" fmla="*/ 3329735 h 5753325"/>
              <a:gd name="connsiteX45" fmla="*/ 5471501 w 6459988"/>
              <a:gd name="connsiteY45" fmla="*/ 3462221 h 5753325"/>
              <a:gd name="connsiteX46" fmla="*/ 5465154 w 6459988"/>
              <a:gd name="connsiteY46" fmla="*/ 3541065 h 5753325"/>
              <a:gd name="connsiteX47" fmla="*/ 5437889 w 6459988"/>
              <a:gd name="connsiteY47" fmla="*/ 3559927 h 5753325"/>
              <a:gd name="connsiteX48" fmla="*/ 5432770 w 6459988"/>
              <a:gd name="connsiteY48" fmla="*/ 3562948 h 5753325"/>
              <a:gd name="connsiteX49" fmla="*/ 5406795 w 6459988"/>
              <a:gd name="connsiteY49" fmla="*/ 3578594 h 5753325"/>
              <a:gd name="connsiteX50" fmla="*/ 5381495 w 6459988"/>
              <a:gd name="connsiteY50" fmla="*/ 3599883 h 5753325"/>
              <a:gd name="connsiteX51" fmla="*/ 5363689 w 6459988"/>
              <a:gd name="connsiteY51" fmla="*/ 3633299 h 5753325"/>
              <a:gd name="connsiteX52" fmla="*/ 5291870 w 6459988"/>
              <a:gd name="connsiteY52" fmla="*/ 3799039 h 5753325"/>
              <a:gd name="connsiteX53" fmla="*/ 5241600 w 6459988"/>
              <a:gd name="connsiteY53" fmla="*/ 3894238 h 5753325"/>
              <a:gd name="connsiteX54" fmla="*/ 5211041 w 6459988"/>
              <a:gd name="connsiteY54" fmla="*/ 3924184 h 5753325"/>
              <a:gd name="connsiteX55" fmla="*/ 5176073 w 6459988"/>
              <a:gd name="connsiteY55" fmla="*/ 3970179 h 5753325"/>
              <a:gd name="connsiteX56" fmla="*/ 5172826 w 6459988"/>
              <a:gd name="connsiteY56" fmla="*/ 3991773 h 5753325"/>
              <a:gd name="connsiteX57" fmla="*/ 5157053 w 6459988"/>
              <a:gd name="connsiteY57" fmla="*/ 3997708 h 5753325"/>
              <a:gd name="connsiteX58" fmla="*/ 5127922 w 6459988"/>
              <a:gd name="connsiteY58" fmla="*/ 4022660 h 5753325"/>
              <a:gd name="connsiteX59" fmla="*/ 5020872 w 6459988"/>
              <a:gd name="connsiteY59" fmla="*/ 4075951 h 5753325"/>
              <a:gd name="connsiteX60" fmla="*/ 4991410 w 6459988"/>
              <a:gd name="connsiteY60" fmla="*/ 4087598 h 5753325"/>
              <a:gd name="connsiteX61" fmla="*/ 4930112 w 6459988"/>
              <a:gd name="connsiteY61" fmla="*/ 4138459 h 5753325"/>
              <a:gd name="connsiteX62" fmla="*/ 4834224 w 6459988"/>
              <a:gd name="connsiteY62" fmla="*/ 4231643 h 5753325"/>
              <a:gd name="connsiteX63" fmla="*/ 4812599 w 6459988"/>
              <a:gd name="connsiteY63" fmla="*/ 4249449 h 5753325"/>
              <a:gd name="connsiteX64" fmla="*/ 4789188 w 6459988"/>
              <a:gd name="connsiteY64" fmla="*/ 4256678 h 5753325"/>
              <a:gd name="connsiteX65" fmla="*/ 4779554 w 6459988"/>
              <a:gd name="connsiteY65" fmla="*/ 4251313 h 5753325"/>
              <a:gd name="connsiteX66" fmla="*/ 4766885 w 6459988"/>
              <a:gd name="connsiteY66" fmla="*/ 4259812 h 5753325"/>
              <a:gd name="connsiteX67" fmla="*/ 4762510 w 6459988"/>
              <a:gd name="connsiteY67" fmla="*/ 4260383 h 5753325"/>
              <a:gd name="connsiteX68" fmla="*/ 4738416 w 6459988"/>
              <a:gd name="connsiteY68" fmla="*/ 4265355 h 5753325"/>
              <a:gd name="connsiteX69" fmla="*/ 4712007 w 6459988"/>
              <a:gd name="connsiteY69" fmla="*/ 4317892 h 5753325"/>
              <a:gd name="connsiteX70" fmla="*/ 4658930 w 6459988"/>
              <a:gd name="connsiteY70" fmla="*/ 4348041 h 5753325"/>
              <a:gd name="connsiteX71" fmla="*/ 4443526 w 6459988"/>
              <a:gd name="connsiteY71" fmla="*/ 4507851 h 5753325"/>
              <a:gd name="connsiteX72" fmla="*/ 4289766 w 6459988"/>
              <a:gd name="connsiteY72" fmla="*/ 4711450 h 5753325"/>
              <a:gd name="connsiteX73" fmla="*/ 4150870 w 6459988"/>
              <a:gd name="connsiteY73" fmla="*/ 4818480 h 5753325"/>
              <a:gd name="connsiteX74" fmla="*/ 4006639 w 6459988"/>
              <a:gd name="connsiteY74" fmla="*/ 4933815 h 5753325"/>
              <a:gd name="connsiteX75" fmla="*/ 3298210 w 6459988"/>
              <a:gd name="connsiteY75" fmla="*/ 5070790 h 5753325"/>
              <a:gd name="connsiteX76" fmla="*/ 2947678 w 6459988"/>
              <a:gd name="connsiteY76" fmla="*/ 5117869 h 5753325"/>
              <a:gd name="connsiteX77" fmla="*/ 2822169 w 6459988"/>
              <a:gd name="connsiteY77" fmla="*/ 5129396 h 5753325"/>
              <a:gd name="connsiteX78" fmla="*/ 2538773 w 6459988"/>
              <a:gd name="connsiteY78" fmla="*/ 5313397 h 5753325"/>
              <a:gd name="connsiteX79" fmla="*/ 2014500 w 6459988"/>
              <a:gd name="connsiteY79" fmla="*/ 5519744 h 5753325"/>
              <a:gd name="connsiteX80" fmla="*/ 1934391 w 6459988"/>
              <a:gd name="connsiteY80" fmla="*/ 5591335 h 5753325"/>
              <a:gd name="connsiteX81" fmla="*/ 1892550 w 6459988"/>
              <a:gd name="connsiteY81" fmla="*/ 5649708 h 5753325"/>
              <a:gd name="connsiteX82" fmla="*/ 1854769 w 6459988"/>
              <a:gd name="connsiteY82" fmla="*/ 5647691 h 5753325"/>
              <a:gd name="connsiteX83" fmla="*/ 1809461 w 6459988"/>
              <a:gd name="connsiteY83" fmla="*/ 5648628 h 5753325"/>
              <a:gd name="connsiteX84" fmla="*/ 1745150 w 6459988"/>
              <a:gd name="connsiteY84" fmla="*/ 5693879 h 5753325"/>
              <a:gd name="connsiteX85" fmla="*/ 1713375 w 6459988"/>
              <a:gd name="connsiteY85" fmla="*/ 5684672 h 5753325"/>
              <a:gd name="connsiteX86" fmla="*/ 1707808 w 6459988"/>
              <a:gd name="connsiteY86" fmla="*/ 5682611 h 5753325"/>
              <a:gd name="connsiteX87" fmla="*/ 1679313 w 6459988"/>
              <a:gd name="connsiteY87" fmla="*/ 5672360 h 5753325"/>
              <a:gd name="connsiteX88" fmla="*/ 1646933 w 6459988"/>
              <a:gd name="connsiteY88" fmla="*/ 5666227 h 5753325"/>
              <a:gd name="connsiteX89" fmla="*/ 1610055 w 6459988"/>
              <a:gd name="connsiteY89" fmla="*/ 5673643 h 5753325"/>
              <a:gd name="connsiteX90" fmla="*/ 1437641 w 6459988"/>
              <a:gd name="connsiteY90" fmla="*/ 5723266 h 5753325"/>
              <a:gd name="connsiteX91" fmla="*/ 1332869 w 6459988"/>
              <a:gd name="connsiteY91" fmla="*/ 5744752 h 5753325"/>
              <a:gd name="connsiteX92" fmla="*/ 1290525 w 6459988"/>
              <a:gd name="connsiteY92" fmla="*/ 5740036 h 5753325"/>
              <a:gd name="connsiteX93" fmla="*/ 1233107 w 6459988"/>
              <a:gd name="connsiteY93" fmla="*/ 5742106 h 5753325"/>
              <a:gd name="connsiteX94" fmla="*/ 1214532 w 6459988"/>
              <a:gd name="connsiteY94" fmla="*/ 5753325 h 5753325"/>
              <a:gd name="connsiteX95" fmla="*/ 1199955 w 6459988"/>
              <a:gd name="connsiteY95" fmla="*/ 5744831 h 5753325"/>
              <a:gd name="connsiteX96" fmla="*/ 1162337 w 6459988"/>
              <a:gd name="connsiteY96" fmla="*/ 5738048 h 5753325"/>
              <a:gd name="connsiteX97" fmla="*/ 1053457 w 6459988"/>
              <a:gd name="connsiteY97" fmla="*/ 5688676 h 5753325"/>
              <a:gd name="connsiteX98" fmla="*/ 1025798 w 6459988"/>
              <a:gd name="connsiteY98" fmla="*/ 5673166 h 5753325"/>
              <a:gd name="connsiteX99" fmla="*/ 947900 w 6459988"/>
              <a:gd name="connsiteY99" fmla="*/ 5657848 h 5753325"/>
              <a:gd name="connsiteX100" fmla="*/ 815627 w 6459988"/>
              <a:gd name="connsiteY100" fmla="*/ 5642557 h 5753325"/>
              <a:gd name="connsiteX101" fmla="*/ 788251 w 6459988"/>
              <a:gd name="connsiteY101" fmla="*/ 5637065 h 5753325"/>
              <a:gd name="connsiteX102" fmla="*/ 767822 w 6459988"/>
              <a:gd name="connsiteY102" fmla="*/ 5623450 h 5753325"/>
              <a:gd name="connsiteX103" fmla="*/ 765791 w 6459988"/>
              <a:gd name="connsiteY103" fmla="*/ 5612539 h 5753325"/>
              <a:gd name="connsiteX104" fmla="*/ 751230 w 6459988"/>
              <a:gd name="connsiteY104" fmla="*/ 5608092 h 5753325"/>
              <a:gd name="connsiteX105" fmla="*/ 748008 w 6459988"/>
              <a:gd name="connsiteY105" fmla="*/ 5605052 h 5753325"/>
              <a:gd name="connsiteX106" fmla="*/ 728871 w 6459988"/>
              <a:gd name="connsiteY106" fmla="*/ 5589469 h 5753325"/>
              <a:gd name="connsiteX107" fmla="*/ 671898 w 6459988"/>
              <a:gd name="connsiteY107" fmla="*/ 5602363 h 5753325"/>
              <a:gd name="connsiteX108" fmla="*/ 615065 w 6459988"/>
              <a:gd name="connsiteY108" fmla="*/ 5580257 h 5753325"/>
              <a:gd name="connsiteX109" fmla="*/ 355785 w 6459988"/>
              <a:gd name="connsiteY109" fmla="*/ 5514383 h 5753325"/>
              <a:gd name="connsiteX110" fmla="*/ 102269 w 6459988"/>
              <a:gd name="connsiteY110" fmla="*/ 5524347 h 5753325"/>
              <a:gd name="connsiteX111" fmla="*/ 13160 w 6459988"/>
              <a:gd name="connsiteY111" fmla="*/ 5514159 h 5753325"/>
              <a:gd name="connsiteX112" fmla="*/ 0 w 6459988"/>
              <a:gd name="connsiteY112" fmla="*/ 5511735 h 5753325"/>
              <a:gd name="connsiteX113" fmla="*/ 0 w 6459988"/>
              <a:gd name="connsiteY113"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344988 w 6459988"/>
              <a:gd name="connsiteY9" fmla="*/ 697330 h 5753325"/>
              <a:gd name="connsiteX10" fmla="*/ 6447445 w 6459988"/>
              <a:gd name="connsiteY10" fmla="*/ 780003 h 5753325"/>
              <a:gd name="connsiteX11" fmla="*/ 6426552 w 6459988"/>
              <a:gd name="connsiteY11" fmla="*/ 845805 h 5753325"/>
              <a:gd name="connsiteX12" fmla="*/ 6434072 w 6459988"/>
              <a:gd name="connsiteY12" fmla="*/ 910733 h 5753325"/>
              <a:gd name="connsiteX13" fmla="*/ 6432570 w 6459988"/>
              <a:gd name="connsiteY13" fmla="*/ 983394 h 5753325"/>
              <a:gd name="connsiteX14" fmla="*/ 6431878 w 6459988"/>
              <a:gd name="connsiteY14" fmla="*/ 1026728 h 5753325"/>
              <a:gd name="connsiteX15" fmla="*/ 6414269 w 6459988"/>
              <a:gd name="connsiteY15" fmla="*/ 1151111 h 5753325"/>
              <a:gd name="connsiteX16" fmla="*/ 6371722 w 6459988"/>
              <a:gd name="connsiteY16" fmla="*/ 1318080 h 5753325"/>
              <a:gd name="connsiteX17" fmla="*/ 6356023 w 6459988"/>
              <a:gd name="connsiteY17" fmla="*/ 1356227 h 5753325"/>
              <a:gd name="connsiteX18" fmla="*/ 6356157 w 6459988"/>
              <a:gd name="connsiteY18" fmla="*/ 1361967 h 5753325"/>
              <a:gd name="connsiteX19" fmla="*/ 6350613 w 6459988"/>
              <a:gd name="connsiteY19" fmla="*/ 1393569 h 5753325"/>
              <a:gd name="connsiteX20" fmla="*/ 6357062 w 6459988"/>
              <a:gd name="connsiteY20" fmla="*/ 1444071 h 5753325"/>
              <a:gd name="connsiteX21" fmla="*/ 6364832 w 6459988"/>
              <a:gd name="connsiteY21" fmla="*/ 1478763 h 5753325"/>
              <a:gd name="connsiteX22" fmla="*/ 6369745 w 6459988"/>
              <a:gd name="connsiteY22" fmla="*/ 1495680 h 5753325"/>
              <a:gd name="connsiteX23" fmla="*/ 6370898 w 6459988"/>
              <a:gd name="connsiteY23" fmla="*/ 1513331 h 5753325"/>
              <a:gd name="connsiteX24" fmla="*/ 6368801 w 6459988"/>
              <a:gd name="connsiteY24" fmla="*/ 1527414 h 5753325"/>
              <a:gd name="connsiteX25" fmla="*/ 6359177 w 6459988"/>
              <a:gd name="connsiteY25" fmla="*/ 1639513 h 5753325"/>
              <a:gd name="connsiteX26" fmla="*/ 6299489 w 6459988"/>
              <a:gd name="connsiteY26" fmla="*/ 1784860 h 5753325"/>
              <a:gd name="connsiteX27" fmla="*/ 6267878 w 6459988"/>
              <a:gd name="connsiteY27" fmla="*/ 1858572 h 5753325"/>
              <a:gd name="connsiteX28" fmla="*/ 6251146 w 6459988"/>
              <a:gd name="connsiteY28" fmla="*/ 1926167 h 5753325"/>
              <a:gd name="connsiteX29" fmla="*/ 6210686 w 6459988"/>
              <a:gd name="connsiteY29" fmla="*/ 2014834 h 5753325"/>
              <a:gd name="connsiteX30" fmla="*/ 6106652 w 6459988"/>
              <a:gd name="connsiteY30" fmla="*/ 2150572 h 5753325"/>
              <a:gd name="connsiteX31" fmla="*/ 6097813 w 6459988"/>
              <a:gd name="connsiteY31" fmla="*/ 2172208 h 5753325"/>
              <a:gd name="connsiteX32" fmla="*/ 6095990 w 6459988"/>
              <a:gd name="connsiteY32" fmla="*/ 2181185 h 5753325"/>
              <a:gd name="connsiteX33" fmla="*/ 6090126 w 6459988"/>
              <a:gd name="connsiteY33" fmla="*/ 2192533 h 5753325"/>
              <a:gd name="connsiteX34" fmla="*/ 6089503 w 6459988"/>
              <a:gd name="connsiteY34" fmla="*/ 2192543 h 5753325"/>
              <a:gd name="connsiteX35" fmla="*/ 6084946 w 6459988"/>
              <a:gd name="connsiteY35" fmla="*/ 2203694 h 5753325"/>
              <a:gd name="connsiteX36" fmla="*/ 5987861 w 6459988"/>
              <a:gd name="connsiteY36" fmla="*/ 2304868 h 5753325"/>
              <a:gd name="connsiteX37" fmla="*/ 5973439 w 6459988"/>
              <a:gd name="connsiteY37" fmla="*/ 2385635 h 5753325"/>
              <a:gd name="connsiteX38" fmla="*/ 5916727 w 6459988"/>
              <a:gd name="connsiteY38" fmla="*/ 2458777 h 5753325"/>
              <a:gd name="connsiteX39" fmla="*/ 5856524 w 6459988"/>
              <a:gd name="connsiteY39" fmla="*/ 2583281 h 5753325"/>
              <a:gd name="connsiteX40" fmla="*/ 5838091 w 6459988"/>
              <a:gd name="connsiteY40" fmla="*/ 2753474 h 5753325"/>
              <a:gd name="connsiteX41" fmla="*/ 5777471 w 6459988"/>
              <a:gd name="connsiteY41" fmla="*/ 2901570 h 5753325"/>
              <a:gd name="connsiteX42" fmla="*/ 5723992 w 6459988"/>
              <a:gd name="connsiteY42" fmla="*/ 2998752 h 5753325"/>
              <a:gd name="connsiteX43" fmla="*/ 5557886 w 6459988"/>
              <a:gd name="connsiteY43" fmla="*/ 3329735 h 5753325"/>
              <a:gd name="connsiteX44" fmla="*/ 5471501 w 6459988"/>
              <a:gd name="connsiteY44" fmla="*/ 3462221 h 5753325"/>
              <a:gd name="connsiteX45" fmla="*/ 5465154 w 6459988"/>
              <a:gd name="connsiteY45" fmla="*/ 3541065 h 5753325"/>
              <a:gd name="connsiteX46" fmla="*/ 5437889 w 6459988"/>
              <a:gd name="connsiteY46" fmla="*/ 3559927 h 5753325"/>
              <a:gd name="connsiteX47" fmla="*/ 5432770 w 6459988"/>
              <a:gd name="connsiteY47" fmla="*/ 3562948 h 5753325"/>
              <a:gd name="connsiteX48" fmla="*/ 5406795 w 6459988"/>
              <a:gd name="connsiteY48" fmla="*/ 3578594 h 5753325"/>
              <a:gd name="connsiteX49" fmla="*/ 5381495 w 6459988"/>
              <a:gd name="connsiteY49" fmla="*/ 3599883 h 5753325"/>
              <a:gd name="connsiteX50" fmla="*/ 5363689 w 6459988"/>
              <a:gd name="connsiteY50" fmla="*/ 3633299 h 5753325"/>
              <a:gd name="connsiteX51" fmla="*/ 5291870 w 6459988"/>
              <a:gd name="connsiteY51" fmla="*/ 3799039 h 5753325"/>
              <a:gd name="connsiteX52" fmla="*/ 5241600 w 6459988"/>
              <a:gd name="connsiteY52" fmla="*/ 3894238 h 5753325"/>
              <a:gd name="connsiteX53" fmla="*/ 5211041 w 6459988"/>
              <a:gd name="connsiteY53" fmla="*/ 3924184 h 5753325"/>
              <a:gd name="connsiteX54" fmla="*/ 5176073 w 6459988"/>
              <a:gd name="connsiteY54" fmla="*/ 3970179 h 5753325"/>
              <a:gd name="connsiteX55" fmla="*/ 5172826 w 6459988"/>
              <a:gd name="connsiteY55" fmla="*/ 3991773 h 5753325"/>
              <a:gd name="connsiteX56" fmla="*/ 5157053 w 6459988"/>
              <a:gd name="connsiteY56" fmla="*/ 3997708 h 5753325"/>
              <a:gd name="connsiteX57" fmla="*/ 5127922 w 6459988"/>
              <a:gd name="connsiteY57" fmla="*/ 4022660 h 5753325"/>
              <a:gd name="connsiteX58" fmla="*/ 5020872 w 6459988"/>
              <a:gd name="connsiteY58" fmla="*/ 4075951 h 5753325"/>
              <a:gd name="connsiteX59" fmla="*/ 4991410 w 6459988"/>
              <a:gd name="connsiteY59" fmla="*/ 4087598 h 5753325"/>
              <a:gd name="connsiteX60" fmla="*/ 4930112 w 6459988"/>
              <a:gd name="connsiteY60" fmla="*/ 4138459 h 5753325"/>
              <a:gd name="connsiteX61" fmla="*/ 4834224 w 6459988"/>
              <a:gd name="connsiteY61" fmla="*/ 4231643 h 5753325"/>
              <a:gd name="connsiteX62" fmla="*/ 4812599 w 6459988"/>
              <a:gd name="connsiteY62" fmla="*/ 4249449 h 5753325"/>
              <a:gd name="connsiteX63" fmla="*/ 4789188 w 6459988"/>
              <a:gd name="connsiteY63" fmla="*/ 4256678 h 5753325"/>
              <a:gd name="connsiteX64" fmla="*/ 4779554 w 6459988"/>
              <a:gd name="connsiteY64" fmla="*/ 4251313 h 5753325"/>
              <a:gd name="connsiteX65" fmla="*/ 4766885 w 6459988"/>
              <a:gd name="connsiteY65" fmla="*/ 4259812 h 5753325"/>
              <a:gd name="connsiteX66" fmla="*/ 4762510 w 6459988"/>
              <a:gd name="connsiteY66" fmla="*/ 4260383 h 5753325"/>
              <a:gd name="connsiteX67" fmla="*/ 4738416 w 6459988"/>
              <a:gd name="connsiteY67" fmla="*/ 4265355 h 5753325"/>
              <a:gd name="connsiteX68" fmla="*/ 4712007 w 6459988"/>
              <a:gd name="connsiteY68" fmla="*/ 4317892 h 5753325"/>
              <a:gd name="connsiteX69" fmla="*/ 4658930 w 6459988"/>
              <a:gd name="connsiteY69" fmla="*/ 4348041 h 5753325"/>
              <a:gd name="connsiteX70" fmla="*/ 4443526 w 6459988"/>
              <a:gd name="connsiteY70" fmla="*/ 4507851 h 5753325"/>
              <a:gd name="connsiteX71" fmla="*/ 4289766 w 6459988"/>
              <a:gd name="connsiteY71" fmla="*/ 4711450 h 5753325"/>
              <a:gd name="connsiteX72" fmla="*/ 4150870 w 6459988"/>
              <a:gd name="connsiteY72" fmla="*/ 4818480 h 5753325"/>
              <a:gd name="connsiteX73" fmla="*/ 4006639 w 6459988"/>
              <a:gd name="connsiteY73" fmla="*/ 4933815 h 5753325"/>
              <a:gd name="connsiteX74" fmla="*/ 3298210 w 6459988"/>
              <a:gd name="connsiteY74" fmla="*/ 5070790 h 5753325"/>
              <a:gd name="connsiteX75" fmla="*/ 2947678 w 6459988"/>
              <a:gd name="connsiteY75" fmla="*/ 5117869 h 5753325"/>
              <a:gd name="connsiteX76" fmla="*/ 2822169 w 6459988"/>
              <a:gd name="connsiteY76" fmla="*/ 5129396 h 5753325"/>
              <a:gd name="connsiteX77" fmla="*/ 2538773 w 6459988"/>
              <a:gd name="connsiteY77" fmla="*/ 5313397 h 5753325"/>
              <a:gd name="connsiteX78" fmla="*/ 2014500 w 6459988"/>
              <a:gd name="connsiteY78" fmla="*/ 5519744 h 5753325"/>
              <a:gd name="connsiteX79" fmla="*/ 1934391 w 6459988"/>
              <a:gd name="connsiteY79" fmla="*/ 5591335 h 5753325"/>
              <a:gd name="connsiteX80" fmla="*/ 1892550 w 6459988"/>
              <a:gd name="connsiteY80" fmla="*/ 5649708 h 5753325"/>
              <a:gd name="connsiteX81" fmla="*/ 1854769 w 6459988"/>
              <a:gd name="connsiteY81" fmla="*/ 5647691 h 5753325"/>
              <a:gd name="connsiteX82" fmla="*/ 1809461 w 6459988"/>
              <a:gd name="connsiteY82" fmla="*/ 5648628 h 5753325"/>
              <a:gd name="connsiteX83" fmla="*/ 1745150 w 6459988"/>
              <a:gd name="connsiteY83" fmla="*/ 5693879 h 5753325"/>
              <a:gd name="connsiteX84" fmla="*/ 1713375 w 6459988"/>
              <a:gd name="connsiteY84" fmla="*/ 5684672 h 5753325"/>
              <a:gd name="connsiteX85" fmla="*/ 1707808 w 6459988"/>
              <a:gd name="connsiteY85" fmla="*/ 5682611 h 5753325"/>
              <a:gd name="connsiteX86" fmla="*/ 1679313 w 6459988"/>
              <a:gd name="connsiteY86" fmla="*/ 5672360 h 5753325"/>
              <a:gd name="connsiteX87" fmla="*/ 1646933 w 6459988"/>
              <a:gd name="connsiteY87" fmla="*/ 5666227 h 5753325"/>
              <a:gd name="connsiteX88" fmla="*/ 1610055 w 6459988"/>
              <a:gd name="connsiteY88" fmla="*/ 5673643 h 5753325"/>
              <a:gd name="connsiteX89" fmla="*/ 1437641 w 6459988"/>
              <a:gd name="connsiteY89" fmla="*/ 5723266 h 5753325"/>
              <a:gd name="connsiteX90" fmla="*/ 1332869 w 6459988"/>
              <a:gd name="connsiteY90" fmla="*/ 5744752 h 5753325"/>
              <a:gd name="connsiteX91" fmla="*/ 1290525 w 6459988"/>
              <a:gd name="connsiteY91" fmla="*/ 5740036 h 5753325"/>
              <a:gd name="connsiteX92" fmla="*/ 1233107 w 6459988"/>
              <a:gd name="connsiteY92" fmla="*/ 5742106 h 5753325"/>
              <a:gd name="connsiteX93" fmla="*/ 1214532 w 6459988"/>
              <a:gd name="connsiteY93" fmla="*/ 5753325 h 5753325"/>
              <a:gd name="connsiteX94" fmla="*/ 1199955 w 6459988"/>
              <a:gd name="connsiteY94" fmla="*/ 5744831 h 5753325"/>
              <a:gd name="connsiteX95" fmla="*/ 1162337 w 6459988"/>
              <a:gd name="connsiteY95" fmla="*/ 5738048 h 5753325"/>
              <a:gd name="connsiteX96" fmla="*/ 1053457 w 6459988"/>
              <a:gd name="connsiteY96" fmla="*/ 5688676 h 5753325"/>
              <a:gd name="connsiteX97" fmla="*/ 1025798 w 6459988"/>
              <a:gd name="connsiteY97" fmla="*/ 5673166 h 5753325"/>
              <a:gd name="connsiteX98" fmla="*/ 947900 w 6459988"/>
              <a:gd name="connsiteY98" fmla="*/ 5657848 h 5753325"/>
              <a:gd name="connsiteX99" fmla="*/ 815627 w 6459988"/>
              <a:gd name="connsiteY99" fmla="*/ 5642557 h 5753325"/>
              <a:gd name="connsiteX100" fmla="*/ 788251 w 6459988"/>
              <a:gd name="connsiteY100" fmla="*/ 5637065 h 5753325"/>
              <a:gd name="connsiteX101" fmla="*/ 767822 w 6459988"/>
              <a:gd name="connsiteY101" fmla="*/ 5623450 h 5753325"/>
              <a:gd name="connsiteX102" fmla="*/ 765791 w 6459988"/>
              <a:gd name="connsiteY102" fmla="*/ 5612539 h 5753325"/>
              <a:gd name="connsiteX103" fmla="*/ 751230 w 6459988"/>
              <a:gd name="connsiteY103" fmla="*/ 5608092 h 5753325"/>
              <a:gd name="connsiteX104" fmla="*/ 748008 w 6459988"/>
              <a:gd name="connsiteY104" fmla="*/ 5605052 h 5753325"/>
              <a:gd name="connsiteX105" fmla="*/ 728871 w 6459988"/>
              <a:gd name="connsiteY105" fmla="*/ 5589469 h 5753325"/>
              <a:gd name="connsiteX106" fmla="*/ 671898 w 6459988"/>
              <a:gd name="connsiteY106" fmla="*/ 5602363 h 5753325"/>
              <a:gd name="connsiteX107" fmla="*/ 615065 w 6459988"/>
              <a:gd name="connsiteY107" fmla="*/ 5580257 h 5753325"/>
              <a:gd name="connsiteX108" fmla="*/ 355785 w 6459988"/>
              <a:gd name="connsiteY108" fmla="*/ 5514383 h 5753325"/>
              <a:gd name="connsiteX109" fmla="*/ 102269 w 6459988"/>
              <a:gd name="connsiteY109" fmla="*/ 5524347 h 5753325"/>
              <a:gd name="connsiteX110" fmla="*/ 13160 w 6459988"/>
              <a:gd name="connsiteY110" fmla="*/ 5514159 h 5753325"/>
              <a:gd name="connsiteX111" fmla="*/ 0 w 6459988"/>
              <a:gd name="connsiteY111" fmla="*/ 5511735 h 5753325"/>
              <a:gd name="connsiteX112" fmla="*/ 0 w 6459988"/>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75685 w 6447632"/>
              <a:gd name="connsiteY6" fmla="*/ 535865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447445 w 6447632"/>
              <a:gd name="connsiteY10" fmla="*/ 780003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75685 w 6447632"/>
              <a:gd name="connsiteY6" fmla="*/ 535865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362266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05877 w 6447632"/>
              <a:gd name="connsiteY14" fmla="*/ 1026728 h 5753325"/>
              <a:gd name="connsiteX15" fmla="*/ 6362266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05877 w 6447632"/>
              <a:gd name="connsiteY13" fmla="*/ 1026728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405877 w 6447632"/>
              <a:gd name="connsiteY13" fmla="*/ 1026728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04423 w 6447632"/>
              <a:gd name="connsiteY7" fmla="*/ 582623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20797 w 6447632"/>
              <a:gd name="connsiteY14" fmla="*/ 1146964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09888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20797 w 6447632"/>
              <a:gd name="connsiteY14" fmla="*/ 1146964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3456"/>
              <a:gd name="connsiteY0" fmla="*/ 0 h 5753325"/>
              <a:gd name="connsiteX1" fmla="*/ 6438980 w 6443456"/>
              <a:gd name="connsiteY1" fmla="*/ 0 h 5753325"/>
              <a:gd name="connsiteX2" fmla="*/ 6439047 w 6443456"/>
              <a:gd name="connsiteY2" fmla="*/ 147 h 5753325"/>
              <a:gd name="connsiteX3" fmla="*/ 6443456 w 6443456"/>
              <a:gd name="connsiteY3" fmla="*/ 130105 h 5753325"/>
              <a:gd name="connsiteX4" fmla="*/ 6422751 w 6443456"/>
              <a:gd name="connsiteY4" fmla="*/ 174163 h 5753325"/>
              <a:gd name="connsiteX5" fmla="*/ 6396598 w 6443456"/>
              <a:gd name="connsiteY5" fmla="*/ 274847 h 5753325"/>
              <a:gd name="connsiteX6" fmla="*/ 6337615 w 6443456"/>
              <a:gd name="connsiteY6" fmla="*/ 471794 h 5753325"/>
              <a:gd name="connsiteX7" fmla="*/ 6304423 w 6443456"/>
              <a:gd name="connsiteY7" fmla="*/ 582623 h 5753325"/>
              <a:gd name="connsiteX8" fmla="*/ 6303977 w 6443456"/>
              <a:gd name="connsiteY8" fmla="*/ 664291 h 5753325"/>
              <a:gd name="connsiteX9" fmla="*/ 6299372 w 6443456"/>
              <a:gd name="connsiteY9" fmla="*/ 697330 h 5753325"/>
              <a:gd name="connsiteX10" fmla="*/ 6309888 w 6443456"/>
              <a:gd name="connsiteY10" fmla="*/ 754001 h 5753325"/>
              <a:gd name="connsiteX11" fmla="*/ 6339879 w 6443456"/>
              <a:gd name="connsiteY11" fmla="*/ 811136 h 5753325"/>
              <a:gd name="connsiteX12" fmla="*/ 6330065 w 6443456"/>
              <a:gd name="connsiteY12" fmla="*/ 893399 h 5753325"/>
              <a:gd name="connsiteX13" fmla="*/ 6328618 w 6443456"/>
              <a:gd name="connsiteY13" fmla="*/ 1009766 h 5753325"/>
              <a:gd name="connsiteX14" fmla="*/ 6320797 w 6443456"/>
              <a:gd name="connsiteY14" fmla="*/ 1146964 h 5753325"/>
              <a:gd name="connsiteX15" fmla="*/ 6334400 w 6443456"/>
              <a:gd name="connsiteY15" fmla="*/ 1280757 h 5753325"/>
              <a:gd name="connsiteX16" fmla="*/ 6356023 w 6443456"/>
              <a:gd name="connsiteY16" fmla="*/ 1356227 h 5753325"/>
              <a:gd name="connsiteX17" fmla="*/ 6356157 w 6443456"/>
              <a:gd name="connsiteY17" fmla="*/ 1361967 h 5753325"/>
              <a:gd name="connsiteX18" fmla="*/ 6350613 w 6443456"/>
              <a:gd name="connsiteY18" fmla="*/ 1393569 h 5753325"/>
              <a:gd name="connsiteX19" fmla="*/ 6357062 w 6443456"/>
              <a:gd name="connsiteY19" fmla="*/ 1444071 h 5753325"/>
              <a:gd name="connsiteX20" fmla="*/ 6364832 w 6443456"/>
              <a:gd name="connsiteY20" fmla="*/ 1478763 h 5753325"/>
              <a:gd name="connsiteX21" fmla="*/ 6369745 w 6443456"/>
              <a:gd name="connsiteY21" fmla="*/ 1495680 h 5753325"/>
              <a:gd name="connsiteX22" fmla="*/ 6370898 w 6443456"/>
              <a:gd name="connsiteY22" fmla="*/ 1513331 h 5753325"/>
              <a:gd name="connsiteX23" fmla="*/ 6339773 w 6443456"/>
              <a:gd name="connsiteY23" fmla="*/ 1527414 h 5753325"/>
              <a:gd name="connsiteX24" fmla="*/ 6321854 w 6443456"/>
              <a:gd name="connsiteY24" fmla="*/ 1635366 h 5753325"/>
              <a:gd name="connsiteX25" fmla="*/ 6299489 w 6443456"/>
              <a:gd name="connsiteY25" fmla="*/ 1784860 h 5753325"/>
              <a:gd name="connsiteX26" fmla="*/ 6267878 w 6443456"/>
              <a:gd name="connsiteY26" fmla="*/ 1858572 h 5753325"/>
              <a:gd name="connsiteX27" fmla="*/ 6251146 w 6443456"/>
              <a:gd name="connsiteY27" fmla="*/ 1926167 h 5753325"/>
              <a:gd name="connsiteX28" fmla="*/ 6210686 w 6443456"/>
              <a:gd name="connsiteY28" fmla="*/ 2014834 h 5753325"/>
              <a:gd name="connsiteX29" fmla="*/ 6106652 w 6443456"/>
              <a:gd name="connsiteY29" fmla="*/ 2150572 h 5753325"/>
              <a:gd name="connsiteX30" fmla="*/ 6097813 w 6443456"/>
              <a:gd name="connsiteY30" fmla="*/ 2172208 h 5753325"/>
              <a:gd name="connsiteX31" fmla="*/ 6095990 w 6443456"/>
              <a:gd name="connsiteY31" fmla="*/ 2181185 h 5753325"/>
              <a:gd name="connsiteX32" fmla="*/ 6090126 w 6443456"/>
              <a:gd name="connsiteY32" fmla="*/ 2192533 h 5753325"/>
              <a:gd name="connsiteX33" fmla="*/ 6089503 w 6443456"/>
              <a:gd name="connsiteY33" fmla="*/ 2192543 h 5753325"/>
              <a:gd name="connsiteX34" fmla="*/ 6084946 w 6443456"/>
              <a:gd name="connsiteY34" fmla="*/ 2203694 h 5753325"/>
              <a:gd name="connsiteX35" fmla="*/ 5987861 w 6443456"/>
              <a:gd name="connsiteY35" fmla="*/ 2304868 h 5753325"/>
              <a:gd name="connsiteX36" fmla="*/ 5973439 w 6443456"/>
              <a:gd name="connsiteY36" fmla="*/ 2385635 h 5753325"/>
              <a:gd name="connsiteX37" fmla="*/ 5916727 w 6443456"/>
              <a:gd name="connsiteY37" fmla="*/ 2458777 h 5753325"/>
              <a:gd name="connsiteX38" fmla="*/ 5856524 w 6443456"/>
              <a:gd name="connsiteY38" fmla="*/ 2583281 h 5753325"/>
              <a:gd name="connsiteX39" fmla="*/ 5838091 w 6443456"/>
              <a:gd name="connsiteY39" fmla="*/ 2753474 h 5753325"/>
              <a:gd name="connsiteX40" fmla="*/ 5744296 w 6443456"/>
              <a:gd name="connsiteY40" fmla="*/ 2893276 h 5753325"/>
              <a:gd name="connsiteX41" fmla="*/ 5682522 w 6443456"/>
              <a:gd name="connsiteY41" fmla="*/ 3044368 h 5753325"/>
              <a:gd name="connsiteX42" fmla="*/ 5557886 w 6443456"/>
              <a:gd name="connsiteY42" fmla="*/ 3304853 h 5753325"/>
              <a:gd name="connsiteX43" fmla="*/ 5483942 w 6443456"/>
              <a:gd name="connsiteY43" fmla="*/ 3416604 h 5753325"/>
              <a:gd name="connsiteX44" fmla="*/ 5461007 w 6443456"/>
              <a:gd name="connsiteY44" fmla="*/ 3503742 h 5753325"/>
              <a:gd name="connsiteX45" fmla="*/ 5437889 w 6443456"/>
              <a:gd name="connsiteY45" fmla="*/ 3559927 h 5753325"/>
              <a:gd name="connsiteX46" fmla="*/ 5432770 w 6443456"/>
              <a:gd name="connsiteY46" fmla="*/ 3562948 h 5753325"/>
              <a:gd name="connsiteX47" fmla="*/ 5406795 w 6443456"/>
              <a:gd name="connsiteY47" fmla="*/ 3578594 h 5753325"/>
              <a:gd name="connsiteX48" fmla="*/ 5381495 w 6443456"/>
              <a:gd name="connsiteY48" fmla="*/ 3599883 h 5753325"/>
              <a:gd name="connsiteX49" fmla="*/ 5363689 w 6443456"/>
              <a:gd name="connsiteY49" fmla="*/ 3633299 h 5753325"/>
              <a:gd name="connsiteX50" fmla="*/ 5291870 w 6443456"/>
              <a:gd name="connsiteY50" fmla="*/ 3799039 h 5753325"/>
              <a:gd name="connsiteX51" fmla="*/ 5241600 w 6443456"/>
              <a:gd name="connsiteY51" fmla="*/ 3894238 h 5753325"/>
              <a:gd name="connsiteX52" fmla="*/ 5211041 w 6443456"/>
              <a:gd name="connsiteY52" fmla="*/ 3924184 h 5753325"/>
              <a:gd name="connsiteX53" fmla="*/ 5176073 w 6443456"/>
              <a:gd name="connsiteY53" fmla="*/ 3970179 h 5753325"/>
              <a:gd name="connsiteX54" fmla="*/ 5172826 w 6443456"/>
              <a:gd name="connsiteY54" fmla="*/ 3991773 h 5753325"/>
              <a:gd name="connsiteX55" fmla="*/ 5157053 w 6443456"/>
              <a:gd name="connsiteY55" fmla="*/ 3997708 h 5753325"/>
              <a:gd name="connsiteX56" fmla="*/ 5127922 w 6443456"/>
              <a:gd name="connsiteY56" fmla="*/ 4022660 h 5753325"/>
              <a:gd name="connsiteX57" fmla="*/ 5020872 w 6443456"/>
              <a:gd name="connsiteY57" fmla="*/ 4075951 h 5753325"/>
              <a:gd name="connsiteX58" fmla="*/ 4991410 w 6443456"/>
              <a:gd name="connsiteY58" fmla="*/ 4087598 h 5753325"/>
              <a:gd name="connsiteX59" fmla="*/ 4930112 w 6443456"/>
              <a:gd name="connsiteY59" fmla="*/ 4138459 h 5753325"/>
              <a:gd name="connsiteX60" fmla="*/ 4834224 w 6443456"/>
              <a:gd name="connsiteY60" fmla="*/ 4231643 h 5753325"/>
              <a:gd name="connsiteX61" fmla="*/ 4812599 w 6443456"/>
              <a:gd name="connsiteY61" fmla="*/ 4249449 h 5753325"/>
              <a:gd name="connsiteX62" fmla="*/ 4789188 w 6443456"/>
              <a:gd name="connsiteY62" fmla="*/ 4256678 h 5753325"/>
              <a:gd name="connsiteX63" fmla="*/ 4779554 w 6443456"/>
              <a:gd name="connsiteY63" fmla="*/ 4251313 h 5753325"/>
              <a:gd name="connsiteX64" fmla="*/ 4766885 w 6443456"/>
              <a:gd name="connsiteY64" fmla="*/ 4259812 h 5753325"/>
              <a:gd name="connsiteX65" fmla="*/ 4762510 w 6443456"/>
              <a:gd name="connsiteY65" fmla="*/ 4260383 h 5753325"/>
              <a:gd name="connsiteX66" fmla="*/ 4738416 w 6443456"/>
              <a:gd name="connsiteY66" fmla="*/ 4265355 h 5753325"/>
              <a:gd name="connsiteX67" fmla="*/ 4712007 w 6443456"/>
              <a:gd name="connsiteY67" fmla="*/ 4317892 h 5753325"/>
              <a:gd name="connsiteX68" fmla="*/ 4658930 w 6443456"/>
              <a:gd name="connsiteY68" fmla="*/ 4348041 h 5753325"/>
              <a:gd name="connsiteX69" fmla="*/ 4443526 w 6443456"/>
              <a:gd name="connsiteY69" fmla="*/ 4507851 h 5753325"/>
              <a:gd name="connsiteX70" fmla="*/ 4289766 w 6443456"/>
              <a:gd name="connsiteY70" fmla="*/ 4711450 h 5753325"/>
              <a:gd name="connsiteX71" fmla="*/ 4150870 w 6443456"/>
              <a:gd name="connsiteY71" fmla="*/ 4818480 h 5753325"/>
              <a:gd name="connsiteX72" fmla="*/ 4006639 w 6443456"/>
              <a:gd name="connsiteY72" fmla="*/ 4933815 h 5753325"/>
              <a:gd name="connsiteX73" fmla="*/ 3298210 w 6443456"/>
              <a:gd name="connsiteY73" fmla="*/ 5070790 h 5753325"/>
              <a:gd name="connsiteX74" fmla="*/ 2947678 w 6443456"/>
              <a:gd name="connsiteY74" fmla="*/ 5117869 h 5753325"/>
              <a:gd name="connsiteX75" fmla="*/ 2822169 w 6443456"/>
              <a:gd name="connsiteY75" fmla="*/ 5129396 h 5753325"/>
              <a:gd name="connsiteX76" fmla="*/ 2538773 w 6443456"/>
              <a:gd name="connsiteY76" fmla="*/ 5313397 h 5753325"/>
              <a:gd name="connsiteX77" fmla="*/ 2014500 w 6443456"/>
              <a:gd name="connsiteY77" fmla="*/ 5519744 h 5753325"/>
              <a:gd name="connsiteX78" fmla="*/ 1934391 w 6443456"/>
              <a:gd name="connsiteY78" fmla="*/ 5591335 h 5753325"/>
              <a:gd name="connsiteX79" fmla="*/ 1892550 w 6443456"/>
              <a:gd name="connsiteY79" fmla="*/ 5649708 h 5753325"/>
              <a:gd name="connsiteX80" fmla="*/ 1854769 w 6443456"/>
              <a:gd name="connsiteY80" fmla="*/ 5647691 h 5753325"/>
              <a:gd name="connsiteX81" fmla="*/ 1809461 w 6443456"/>
              <a:gd name="connsiteY81" fmla="*/ 5648628 h 5753325"/>
              <a:gd name="connsiteX82" fmla="*/ 1745150 w 6443456"/>
              <a:gd name="connsiteY82" fmla="*/ 5693879 h 5753325"/>
              <a:gd name="connsiteX83" fmla="*/ 1713375 w 6443456"/>
              <a:gd name="connsiteY83" fmla="*/ 5684672 h 5753325"/>
              <a:gd name="connsiteX84" fmla="*/ 1707808 w 6443456"/>
              <a:gd name="connsiteY84" fmla="*/ 5682611 h 5753325"/>
              <a:gd name="connsiteX85" fmla="*/ 1679313 w 6443456"/>
              <a:gd name="connsiteY85" fmla="*/ 5672360 h 5753325"/>
              <a:gd name="connsiteX86" fmla="*/ 1646933 w 6443456"/>
              <a:gd name="connsiteY86" fmla="*/ 5666227 h 5753325"/>
              <a:gd name="connsiteX87" fmla="*/ 1610055 w 6443456"/>
              <a:gd name="connsiteY87" fmla="*/ 5673643 h 5753325"/>
              <a:gd name="connsiteX88" fmla="*/ 1437641 w 6443456"/>
              <a:gd name="connsiteY88" fmla="*/ 5723266 h 5753325"/>
              <a:gd name="connsiteX89" fmla="*/ 1332869 w 6443456"/>
              <a:gd name="connsiteY89" fmla="*/ 5744752 h 5753325"/>
              <a:gd name="connsiteX90" fmla="*/ 1290525 w 6443456"/>
              <a:gd name="connsiteY90" fmla="*/ 5740036 h 5753325"/>
              <a:gd name="connsiteX91" fmla="*/ 1233107 w 6443456"/>
              <a:gd name="connsiteY91" fmla="*/ 5742106 h 5753325"/>
              <a:gd name="connsiteX92" fmla="*/ 1214532 w 6443456"/>
              <a:gd name="connsiteY92" fmla="*/ 5753325 h 5753325"/>
              <a:gd name="connsiteX93" fmla="*/ 1199955 w 6443456"/>
              <a:gd name="connsiteY93" fmla="*/ 5744831 h 5753325"/>
              <a:gd name="connsiteX94" fmla="*/ 1162337 w 6443456"/>
              <a:gd name="connsiteY94" fmla="*/ 5738048 h 5753325"/>
              <a:gd name="connsiteX95" fmla="*/ 1053457 w 6443456"/>
              <a:gd name="connsiteY95" fmla="*/ 5688676 h 5753325"/>
              <a:gd name="connsiteX96" fmla="*/ 1025798 w 6443456"/>
              <a:gd name="connsiteY96" fmla="*/ 5673166 h 5753325"/>
              <a:gd name="connsiteX97" fmla="*/ 947900 w 6443456"/>
              <a:gd name="connsiteY97" fmla="*/ 5657848 h 5753325"/>
              <a:gd name="connsiteX98" fmla="*/ 815627 w 6443456"/>
              <a:gd name="connsiteY98" fmla="*/ 5642557 h 5753325"/>
              <a:gd name="connsiteX99" fmla="*/ 788251 w 6443456"/>
              <a:gd name="connsiteY99" fmla="*/ 5637065 h 5753325"/>
              <a:gd name="connsiteX100" fmla="*/ 767822 w 6443456"/>
              <a:gd name="connsiteY100" fmla="*/ 5623450 h 5753325"/>
              <a:gd name="connsiteX101" fmla="*/ 765791 w 6443456"/>
              <a:gd name="connsiteY101" fmla="*/ 5612539 h 5753325"/>
              <a:gd name="connsiteX102" fmla="*/ 751230 w 6443456"/>
              <a:gd name="connsiteY102" fmla="*/ 5608092 h 5753325"/>
              <a:gd name="connsiteX103" fmla="*/ 748008 w 6443456"/>
              <a:gd name="connsiteY103" fmla="*/ 5605052 h 5753325"/>
              <a:gd name="connsiteX104" fmla="*/ 728871 w 6443456"/>
              <a:gd name="connsiteY104" fmla="*/ 5589469 h 5753325"/>
              <a:gd name="connsiteX105" fmla="*/ 671898 w 6443456"/>
              <a:gd name="connsiteY105" fmla="*/ 5602363 h 5753325"/>
              <a:gd name="connsiteX106" fmla="*/ 615065 w 6443456"/>
              <a:gd name="connsiteY106" fmla="*/ 5580257 h 5753325"/>
              <a:gd name="connsiteX107" fmla="*/ 355785 w 6443456"/>
              <a:gd name="connsiteY107" fmla="*/ 5514383 h 5753325"/>
              <a:gd name="connsiteX108" fmla="*/ 102269 w 6443456"/>
              <a:gd name="connsiteY108" fmla="*/ 5524347 h 5753325"/>
              <a:gd name="connsiteX109" fmla="*/ 13160 w 6443456"/>
              <a:gd name="connsiteY109" fmla="*/ 5514159 h 5753325"/>
              <a:gd name="connsiteX110" fmla="*/ 0 w 6443456"/>
              <a:gd name="connsiteY110" fmla="*/ 5511735 h 5753325"/>
              <a:gd name="connsiteX111" fmla="*/ 0 w 6443456"/>
              <a:gd name="connsiteY111" fmla="*/ 0 h 5753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Lst>
            <a:rect l="l" t="t" r="r" b="b"/>
            <a:pathLst>
              <a:path w="6443456" h="5753325">
                <a:moveTo>
                  <a:pt x="0" y="0"/>
                </a:moveTo>
                <a:lnTo>
                  <a:pt x="6438980" y="0"/>
                </a:lnTo>
                <a:cubicBezTo>
                  <a:pt x="6439002" y="49"/>
                  <a:pt x="6439025" y="98"/>
                  <a:pt x="6439047" y="147"/>
                </a:cubicBezTo>
                <a:lnTo>
                  <a:pt x="6443456" y="130105"/>
                </a:lnTo>
                <a:cubicBezTo>
                  <a:pt x="6430828" y="154008"/>
                  <a:pt x="6411458" y="168030"/>
                  <a:pt x="6422751" y="174163"/>
                </a:cubicBezTo>
                <a:cubicBezTo>
                  <a:pt x="6418487" y="214830"/>
                  <a:pt x="6390727" y="235497"/>
                  <a:pt x="6396598" y="274847"/>
                </a:cubicBezTo>
                <a:cubicBezTo>
                  <a:pt x="6403386" y="335822"/>
                  <a:pt x="6333127" y="414969"/>
                  <a:pt x="6337615" y="471794"/>
                </a:cubicBezTo>
                <a:cubicBezTo>
                  <a:pt x="6324407" y="534783"/>
                  <a:pt x="6296331" y="556933"/>
                  <a:pt x="6304423" y="582623"/>
                </a:cubicBezTo>
                <a:cubicBezTo>
                  <a:pt x="6293676" y="611941"/>
                  <a:pt x="6296956" y="631352"/>
                  <a:pt x="6303977" y="664291"/>
                </a:cubicBezTo>
                <a:cubicBezTo>
                  <a:pt x="6302444" y="677879"/>
                  <a:pt x="6301462" y="685268"/>
                  <a:pt x="6299372" y="697330"/>
                </a:cubicBezTo>
                <a:cubicBezTo>
                  <a:pt x="6314387" y="714913"/>
                  <a:pt x="6313827" y="721408"/>
                  <a:pt x="6309888" y="754001"/>
                </a:cubicBezTo>
                <a:cubicBezTo>
                  <a:pt x="6306930" y="769492"/>
                  <a:pt x="6343751" y="814234"/>
                  <a:pt x="6339879" y="811136"/>
                </a:cubicBezTo>
                <a:lnTo>
                  <a:pt x="6330065" y="893399"/>
                </a:lnTo>
                <a:cubicBezTo>
                  <a:pt x="6341065" y="929331"/>
                  <a:pt x="6340586" y="969703"/>
                  <a:pt x="6328618" y="1009766"/>
                </a:cubicBezTo>
                <a:cubicBezTo>
                  <a:pt x="6286987" y="1110847"/>
                  <a:pt x="6336677" y="1067927"/>
                  <a:pt x="6320797" y="1146964"/>
                </a:cubicBezTo>
                <a:cubicBezTo>
                  <a:pt x="6308238" y="1199586"/>
                  <a:pt x="6355190" y="1221191"/>
                  <a:pt x="6334400" y="1280757"/>
                </a:cubicBezTo>
                <a:lnTo>
                  <a:pt x="6356023" y="1356227"/>
                </a:lnTo>
                <a:cubicBezTo>
                  <a:pt x="6356068" y="1358140"/>
                  <a:pt x="6356112" y="1360054"/>
                  <a:pt x="6356157" y="1361967"/>
                </a:cubicBezTo>
                <a:cubicBezTo>
                  <a:pt x="6355533" y="1373512"/>
                  <a:pt x="6353847" y="1384370"/>
                  <a:pt x="6350613" y="1393569"/>
                </a:cubicBezTo>
                <a:cubicBezTo>
                  <a:pt x="6364468" y="1383914"/>
                  <a:pt x="6345614" y="1435855"/>
                  <a:pt x="6357062" y="1444071"/>
                </a:cubicBezTo>
                <a:cubicBezTo>
                  <a:pt x="6366618" y="1448518"/>
                  <a:pt x="6363125" y="1465312"/>
                  <a:pt x="6364832" y="1478763"/>
                </a:cubicBezTo>
                <a:cubicBezTo>
                  <a:pt x="6367033" y="1481449"/>
                  <a:pt x="6368644" y="1487606"/>
                  <a:pt x="6369745" y="1495680"/>
                </a:cubicBezTo>
                <a:cubicBezTo>
                  <a:pt x="6370129" y="1501564"/>
                  <a:pt x="6370514" y="1507447"/>
                  <a:pt x="6370898" y="1513331"/>
                </a:cubicBezTo>
                <a:lnTo>
                  <a:pt x="6339773" y="1527414"/>
                </a:lnTo>
                <a:cubicBezTo>
                  <a:pt x="6334226" y="1566662"/>
                  <a:pt x="6321052" y="1604564"/>
                  <a:pt x="6321854" y="1635366"/>
                </a:cubicBezTo>
                <a:cubicBezTo>
                  <a:pt x="6320655" y="1701187"/>
                  <a:pt x="6292278" y="1721205"/>
                  <a:pt x="6299489" y="1784860"/>
                </a:cubicBezTo>
                <a:cubicBezTo>
                  <a:pt x="6294212" y="1831400"/>
                  <a:pt x="6277478" y="1829559"/>
                  <a:pt x="6267878" y="1858572"/>
                </a:cubicBezTo>
                <a:lnTo>
                  <a:pt x="6251146" y="1926167"/>
                </a:lnTo>
                <a:lnTo>
                  <a:pt x="6210686" y="2014834"/>
                </a:lnTo>
                <a:lnTo>
                  <a:pt x="6106652" y="2150572"/>
                </a:lnTo>
                <a:lnTo>
                  <a:pt x="6097813" y="2172208"/>
                </a:lnTo>
                <a:lnTo>
                  <a:pt x="6095990" y="2181185"/>
                </a:lnTo>
                <a:cubicBezTo>
                  <a:pt x="6094176" y="2187056"/>
                  <a:pt x="6092249" y="2190556"/>
                  <a:pt x="6090126" y="2192533"/>
                </a:cubicBezTo>
                <a:lnTo>
                  <a:pt x="6089503" y="2192543"/>
                </a:lnTo>
                <a:lnTo>
                  <a:pt x="6084946" y="2203694"/>
                </a:lnTo>
                <a:cubicBezTo>
                  <a:pt x="6068006" y="2222414"/>
                  <a:pt x="6006445" y="2274546"/>
                  <a:pt x="5987861" y="2304868"/>
                </a:cubicBezTo>
                <a:lnTo>
                  <a:pt x="5973439" y="2385635"/>
                </a:lnTo>
                <a:lnTo>
                  <a:pt x="5916727" y="2458777"/>
                </a:lnTo>
                <a:cubicBezTo>
                  <a:pt x="5897241" y="2491718"/>
                  <a:pt x="5869630" y="2534165"/>
                  <a:pt x="5856524" y="2583281"/>
                </a:cubicBezTo>
                <a:cubicBezTo>
                  <a:pt x="5857506" y="2592319"/>
                  <a:pt x="5833326" y="2744711"/>
                  <a:pt x="5838091" y="2753474"/>
                </a:cubicBezTo>
                <a:cubicBezTo>
                  <a:pt x="5785248" y="2871502"/>
                  <a:pt x="5778642" y="2803565"/>
                  <a:pt x="5744296" y="2893276"/>
                </a:cubicBezTo>
                <a:cubicBezTo>
                  <a:pt x="5695297" y="2988328"/>
                  <a:pt x="5724634" y="2958553"/>
                  <a:pt x="5682522" y="3044368"/>
                </a:cubicBezTo>
                <a:cubicBezTo>
                  <a:pt x="5632185" y="3125072"/>
                  <a:pt x="5597317" y="3217236"/>
                  <a:pt x="5557886" y="3304853"/>
                </a:cubicBezTo>
                <a:cubicBezTo>
                  <a:pt x="5482395" y="3325072"/>
                  <a:pt x="5519234" y="3371478"/>
                  <a:pt x="5483942" y="3416604"/>
                </a:cubicBezTo>
                <a:cubicBezTo>
                  <a:pt x="5462927" y="3437263"/>
                  <a:pt x="5484515" y="3475608"/>
                  <a:pt x="5461007" y="3503742"/>
                </a:cubicBezTo>
                <a:cubicBezTo>
                  <a:pt x="5452964" y="3510933"/>
                  <a:pt x="5447709" y="3554203"/>
                  <a:pt x="5437889" y="3559927"/>
                </a:cubicBezTo>
                <a:lnTo>
                  <a:pt x="5432770" y="3562948"/>
                </a:lnTo>
                <a:lnTo>
                  <a:pt x="5406795" y="3578594"/>
                </a:lnTo>
                <a:lnTo>
                  <a:pt x="5381495" y="3599883"/>
                </a:lnTo>
                <a:cubicBezTo>
                  <a:pt x="5373777" y="3608845"/>
                  <a:pt x="5367528" y="3619642"/>
                  <a:pt x="5363689" y="3633299"/>
                </a:cubicBezTo>
                <a:cubicBezTo>
                  <a:pt x="5370837" y="3689178"/>
                  <a:pt x="5280250" y="3728687"/>
                  <a:pt x="5291870" y="3799039"/>
                </a:cubicBezTo>
                <a:cubicBezTo>
                  <a:pt x="5291660" y="3823262"/>
                  <a:pt x="5263601" y="3888134"/>
                  <a:pt x="5241600" y="3894238"/>
                </a:cubicBezTo>
                <a:cubicBezTo>
                  <a:pt x="5232312" y="3906493"/>
                  <a:pt x="5231731" y="3924583"/>
                  <a:pt x="5211041" y="3924184"/>
                </a:cubicBezTo>
                <a:cubicBezTo>
                  <a:pt x="5184976" y="3926521"/>
                  <a:pt x="5198956" y="3986438"/>
                  <a:pt x="5176073" y="3970179"/>
                </a:cubicBezTo>
                <a:lnTo>
                  <a:pt x="5172826" y="3991773"/>
                </a:lnTo>
                <a:lnTo>
                  <a:pt x="5157053" y="3997708"/>
                </a:lnTo>
                <a:cubicBezTo>
                  <a:pt x="5140589" y="4003541"/>
                  <a:pt x="5128715" y="4008828"/>
                  <a:pt x="5127922" y="4022660"/>
                </a:cubicBezTo>
                <a:cubicBezTo>
                  <a:pt x="5105225" y="4035701"/>
                  <a:pt x="5043623" y="4065128"/>
                  <a:pt x="5020872" y="4075951"/>
                </a:cubicBezTo>
                <a:cubicBezTo>
                  <a:pt x="5006705" y="4069570"/>
                  <a:pt x="5001251" y="4081880"/>
                  <a:pt x="4991410" y="4087598"/>
                </a:cubicBezTo>
                <a:cubicBezTo>
                  <a:pt x="4974522" y="4085320"/>
                  <a:pt x="4937025" y="4121806"/>
                  <a:pt x="4930112" y="4138459"/>
                </a:cubicBezTo>
                <a:cubicBezTo>
                  <a:pt x="4918473" y="4190437"/>
                  <a:pt x="4844909" y="4190974"/>
                  <a:pt x="4834224" y="4231643"/>
                </a:cubicBezTo>
                <a:cubicBezTo>
                  <a:pt x="4827758" y="4239937"/>
                  <a:pt x="4820427" y="4245543"/>
                  <a:pt x="4812599" y="4249449"/>
                </a:cubicBezTo>
                <a:lnTo>
                  <a:pt x="4789188" y="4256678"/>
                </a:lnTo>
                <a:lnTo>
                  <a:pt x="4779554" y="4251313"/>
                </a:lnTo>
                <a:lnTo>
                  <a:pt x="4766885" y="4259812"/>
                </a:lnTo>
                <a:lnTo>
                  <a:pt x="4762510" y="4260383"/>
                </a:lnTo>
                <a:cubicBezTo>
                  <a:pt x="4754131" y="4261437"/>
                  <a:pt x="4745977" y="4262766"/>
                  <a:pt x="4738416" y="4265355"/>
                </a:cubicBezTo>
                <a:cubicBezTo>
                  <a:pt x="4764694" y="4302719"/>
                  <a:pt x="4678447" y="4293536"/>
                  <a:pt x="4712007" y="4317892"/>
                </a:cubicBezTo>
                <a:cubicBezTo>
                  <a:pt x="4675039" y="4338619"/>
                  <a:pt x="4716682" y="4356361"/>
                  <a:pt x="4658930" y="4348041"/>
                </a:cubicBezTo>
                <a:cubicBezTo>
                  <a:pt x="4614182" y="4379702"/>
                  <a:pt x="4505053" y="4447283"/>
                  <a:pt x="4443526" y="4507851"/>
                </a:cubicBezTo>
                <a:cubicBezTo>
                  <a:pt x="4410144" y="4540439"/>
                  <a:pt x="4338540" y="4659677"/>
                  <a:pt x="4289766" y="4711450"/>
                </a:cubicBezTo>
                <a:cubicBezTo>
                  <a:pt x="4238344" y="4747694"/>
                  <a:pt x="4215457" y="4807131"/>
                  <a:pt x="4150870" y="4818480"/>
                </a:cubicBezTo>
                <a:cubicBezTo>
                  <a:pt x="4103683" y="4855538"/>
                  <a:pt x="4148748" y="4891762"/>
                  <a:pt x="4006639" y="4933815"/>
                </a:cubicBezTo>
                <a:cubicBezTo>
                  <a:pt x="3736045" y="4990755"/>
                  <a:pt x="3474704" y="5040115"/>
                  <a:pt x="3298210" y="5070790"/>
                </a:cubicBezTo>
                <a:cubicBezTo>
                  <a:pt x="3121717" y="5101466"/>
                  <a:pt x="3041810" y="5115566"/>
                  <a:pt x="2947678" y="5117869"/>
                </a:cubicBezTo>
                <a:cubicBezTo>
                  <a:pt x="2853544" y="5120174"/>
                  <a:pt x="2858560" y="5135060"/>
                  <a:pt x="2822169" y="5129396"/>
                </a:cubicBezTo>
                <a:lnTo>
                  <a:pt x="2538773" y="5313397"/>
                </a:lnTo>
                <a:cubicBezTo>
                  <a:pt x="2405817" y="5334661"/>
                  <a:pt x="2144167" y="5431620"/>
                  <a:pt x="2014500" y="5519744"/>
                </a:cubicBezTo>
                <a:cubicBezTo>
                  <a:pt x="1982084" y="5541774"/>
                  <a:pt x="1956346" y="5565847"/>
                  <a:pt x="1934391" y="5591335"/>
                </a:cubicBezTo>
                <a:lnTo>
                  <a:pt x="1892550" y="5649708"/>
                </a:lnTo>
                <a:lnTo>
                  <a:pt x="1854769" y="5647691"/>
                </a:lnTo>
                <a:cubicBezTo>
                  <a:pt x="1838936" y="5647705"/>
                  <a:pt x="1823701" y="5648312"/>
                  <a:pt x="1809461" y="5648628"/>
                </a:cubicBezTo>
                <a:cubicBezTo>
                  <a:pt x="1834147" y="5698228"/>
                  <a:pt x="1737274" y="5633540"/>
                  <a:pt x="1745150" y="5693879"/>
                </a:cubicBezTo>
                <a:cubicBezTo>
                  <a:pt x="1734532" y="5692199"/>
                  <a:pt x="1724002" y="5688669"/>
                  <a:pt x="1713375" y="5684672"/>
                </a:cubicBezTo>
                <a:lnTo>
                  <a:pt x="1707808" y="5682611"/>
                </a:lnTo>
                <a:lnTo>
                  <a:pt x="1679313" y="5672360"/>
                </a:lnTo>
                <a:lnTo>
                  <a:pt x="1646933" y="5666227"/>
                </a:lnTo>
                <a:cubicBezTo>
                  <a:pt x="1635170" y="5665926"/>
                  <a:pt x="1622939" y="5667937"/>
                  <a:pt x="1610055" y="5673643"/>
                </a:cubicBezTo>
                <a:cubicBezTo>
                  <a:pt x="1571890" y="5714775"/>
                  <a:pt x="1484024" y="5669440"/>
                  <a:pt x="1437641" y="5723266"/>
                </a:cubicBezTo>
                <a:cubicBezTo>
                  <a:pt x="1418992" y="5738521"/>
                  <a:pt x="1351540" y="5757985"/>
                  <a:pt x="1332869" y="5744752"/>
                </a:cubicBezTo>
                <a:cubicBezTo>
                  <a:pt x="1317589" y="5745326"/>
                  <a:pt x="1303391" y="5756388"/>
                  <a:pt x="1290525" y="5740036"/>
                </a:cubicBezTo>
                <a:cubicBezTo>
                  <a:pt x="1272146" y="5721242"/>
                  <a:pt x="1235243" y="5770261"/>
                  <a:pt x="1233107" y="5742106"/>
                </a:cubicBezTo>
                <a:lnTo>
                  <a:pt x="1214532" y="5753325"/>
                </a:lnTo>
                <a:lnTo>
                  <a:pt x="1199955" y="5744831"/>
                </a:lnTo>
                <a:cubicBezTo>
                  <a:pt x="1185016" y="5735734"/>
                  <a:pt x="1173414" y="5729861"/>
                  <a:pt x="1162337" y="5738048"/>
                </a:cubicBezTo>
                <a:cubicBezTo>
                  <a:pt x="1137920" y="5728689"/>
                  <a:pt x="1076212" y="5699490"/>
                  <a:pt x="1053457" y="5688676"/>
                </a:cubicBezTo>
                <a:cubicBezTo>
                  <a:pt x="1049315" y="5673592"/>
                  <a:pt x="1036434" y="5677184"/>
                  <a:pt x="1025798" y="5673166"/>
                </a:cubicBezTo>
                <a:cubicBezTo>
                  <a:pt x="1016787" y="5658576"/>
                  <a:pt x="965030" y="5652626"/>
                  <a:pt x="947900" y="5657848"/>
                </a:cubicBezTo>
                <a:cubicBezTo>
                  <a:pt x="900757" y="5681878"/>
                  <a:pt x="853518" y="5624981"/>
                  <a:pt x="815627" y="5642557"/>
                </a:cubicBezTo>
                <a:cubicBezTo>
                  <a:pt x="805172" y="5642805"/>
                  <a:pt x="796221" y="5640669"/>
                  <a:pt x="788251" y="5637065"/>
                </a:cubicBezTo>
                <a:lnTo>
                  <a:pt x="767822" y="5623450"/>
                </a:lnTo>
                <a:lnTo>
                  <a:pt x="765791" y="5612539"/>
                </a:lnTo>
                <a:lnTo>
                  <a:pt x="751230" y="5608092"/>
                </a:lnTo>
                <a:lnTo>
                  <a:pt x="748008" y="5605052"/>
                </a:lnTo>
                <a:cubicBezTo>
                  <a:pt x="741868" y="5599203"/>
                  <a:pt x="735661" y="5593704"/>
                  <a:pt x="728871" y="5589469"/>
                </a:cubicBezTo>
                <a:cubicBezTo>
                  <a:pt x="717035" y="5633700"/>
                  <a:pt x="669153" y="5560747"/>
                  <a:pt x="671898" y="5602363"/>
                </a:cubicBezTo>
                <a:cubicBezTo>
                  <a:pt x="632522" y="5586794"/>
                  <a:pt x="645467" y="5630489"/>
                  <a:pt x="615065" y="5580257"/>
                </a:cubicBezTo>
                <a:cubicBezTo>
                  <a:pt x="562379" y="5565593"/>
                  <a:pt x="441250" y="5523701"/>
                  <a:pt x="355785" y="5514383"/>
                </a:cubicBezTo>
                <a:cubicBezTo>
                  <a:pt x="309622" y="5509152"/>
                  <a:pt x="172894" y="5529342"/>
                  <a:pt x="102269" y="5524347"/>
                </a:cubicBezTo>
                <a:cubicBezTo>
                  <a:pt x="72050" y="5515878"/>
                  <a:pt x="41939" y="5516649"/>
                  <a:pt x="13160" y="5514159"/>
                </a:cubicBezTo>
                <a:lnTo>
                  <a:pt x="0" y="551173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0F49834-F08C-D8C3-3F94-CF5AAB2EC3BD}"/>
              </a:ext>
            </a:extLst>
          </p:cNvPr>
          <p:cNvSpPr>
            <a:spLocks noGrp="1"/>
          </p:cNvSpPr>
          <p:nvPr>
            <p:ph type="title"/>
          </p:nvPr>
        </p:nvSpPr>
        <p:spPr>
          <a:xfrm>
            <a:off x="838199" y="1068891"/>
            <a:ext cx="4259731" cy="1985085"/>
          </a:xfrm>
        </p:spPr>
        <p:txBody>
          <a:bodyPr vert="horz" lIns="91440" tIns="45720" rIns="91440" bIns="45720" rtlCol="0" anchor="b">
            <a:normAutofit/>
          </a:bodyPr>
          <a:lstStyle/>
          <a:p>
            <a:pPr algn="ctr"/>
            <a:r>
              <a:rPr lang="en-US" kern="1200" dirty="0">
                <a:solidFill>
                  <a:schemeClr val="tx1"/>
                </a:solidFill>
                <a:latin typeface="+mj-lt"/>
                <a:ea typeface="+mj-ea"/>
                <a:cs typeface="+mj-cs"/>
              </a:rPr>
              <a:t>Case Study 2 - ERP in Manufacturing</a:t>
            </a:r>
          </a:p>
        </p:txBody>
      </p:sp>
      <p:sp>
        <p:nvSpPr>
          <p:cNvPr id="14" name="Freeform: Shape 13">
            <a:extLst>
              <a:ext uri="{FF2B5EF4-FFF2-40B4-BE49-F238E27FC236}">
                <a16:creationId xmlns:a16="http://schemas.microsoft.com/office/drawing/2014/main" id="{CF93DC6C-1BFD-4414-BF23-471C8831C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664" y="3440576"/>
            <a:ext cx="4114800" cy="2675059"/>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508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 name="Picture 4">
            <a:extLst>
              <a:ext uri="{FF2B5EF4-FFF2-40B4-BE49-F238E27FC236}">
                <a16:creationId xmlns:a16="http://schemas.microsoft.com/office/drawing/2014/main" id="{70072321-A9E7-C78B-5C31-147A3F66F440}"/>
              </a:ext>
            </a:extLst>
          </p:cNvPr>
          <p:cNvPicPr>
            <a:picLocks noChangeAspect="1"/>
          </p:cNvPicPr>
          <p:nvPr/>
        </p:nvPicPr>
        <p:blipFill>
          <a:blip r:embed="rId3"/>
          <a:stretch>
            <a:fillRect/>
          </a:stretch>
        </p:blipFill>
        <p:spPr>
          <a:xfrm>
            <a:off x="1049617" y="3665079"/>
            <a:ext cx="3836894" cy="2231662"/>
          </a:xfrm>
          <a:prstGeom prst="rect">
            <a:avLst/>
          </a:prstGeom>
        </p:spPr>
      </p:pic>
      <p:sp>
        <p:nvSpPr>
          <p:cNvPr id="16" name="Rectangle 6">
            <a:extLst>
              <a:ext uri="{FF2B5EF4-FFF2-40B4-BE49-F238E27FC236}">
                <a16:creationId xmlns:a16="http://schemas.microsoft.com/office/drawing/2014/main" id="{001928A5-13A8-4372-8A77-BCAAE5553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4188" y="5840345"/>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06BA698B-D656-E619-F4A1-C8D93B3334EE}"/>
              </a:ext>
            </a:extLst>
          </p:cNvPr>
          <p:cNvSpPr txBox="1"/>
          <p:nvPr/>
        </p:nvSpPr>
        <p:spPr>
          <a:xfrm>
            <a:off x="6586415" y="723153"/>
            <a:ext cx="4555782" cy="5392482"/>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b="0" i="0" u="none" strike="noStrike">
                <a:effectLst/>
              </a:rPr>
              <a:t>SAP ERP has a wide application in many manufacturers to combine Supply chain and production (FT 2020). </a:t>
            </a:r>
          </a:p>
          <a:p>
            <a:pPr indent="-228600">
              <a:lnSpc>
                <a:spcPct val="90000"/>
              </a:lnSpc>
              <a:spcAft>
                <a:spcPts val="600"/>
              </a:spcAft>
              <a:buFont typeface="Arial" panose="020B0604020202020204" pitchFamily="34" charset="0"/>
              <a:buChar char="•"/>
            </a:pPr>
            <a:r>
              <a:rPr lang="en-US" sz="2000" b="0" i="0" u="none" strike="noStrike">
                <a:effectLst/>
              </a:rPr>
              <a:t>Problem: disintegrated systems slowed down the workflows. Result: lowering the costs, accelerating the production process, and making fewer errors. </a:t>
            </a:r>
          </a:p>
          <a:p>
            <a:pPr indent="-228600">
              <a:lnSpc>
                <a:spcPct val="90000"/>
              </a:lnSpc>
              <a:spcAft>
                <a:spcPts val="600"/>
              </a:spcAft>
              <a:buFont typeface="Arial" panose="020B0604020202020204" pitchFamily="34" charset="0"/>
              <a:buChar char="•"/>
            </a:pPr>
            <a:r>
              <a:rPr lang="en-US" sz="2000" b="0" i="0" u="none" strike="noStrike">
                <a:effectLst/>
              </a:rPr>
              <a:t>Ethical concern: greater employee transparency. </a:t>
            </a:r>
          </a:p>
          <a:p>
            <a:pPr indent="-228600">
              <a:lnSpc>
                <a:spcPct val="90000"/>
              </a:lnSpc>
              <a:spcAft>
                <a:spcPts val="600"/>
              </a:spcAft>
              <a:buFont typeface="Arial" panose="020B0604020202020204" pitchFamily="34" charset="0"/>
              <a:buChar char="•"/>
            </a:pPr>
            <a:r>
              <a:rPr lang="en-US" sz="2000" b="0" i="0" u="none" strike="noStrike">
                <a:effectLst/>
              </a:rPr>
              <a:t>Lesson: ERP has positive performance, but requires responsible access to data.</a:t>
            </a:r>
            <a:endParaRPr lang="en-US" sz="2000"/>
          </a:p>
        </p:txBody>
      </p:sp>
    </p:spTree>
    <p:extLst>
      <p:ext uri="{BB962C8B-B14F-4D97-AF65-F5344CB8AC3E}">
        <p14:creationId xmlns:p14="http://schemas.microsoft.com/office/powerpoint/2010/main" val="14500879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4697CDA-BDB7-4883-B48B-1D4EDB2F0E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563DA9-9F65-00A8-1E24-6BD050E1BB39}"/>
              </a:ext>
            </a:extLst>
          </p:cNvPr>
          <p:cNvSpPr>
            <a:spLocks noGrp="1"/>
          </p:cNvSpPr>
          <p:nvPr>
            <p:ph type="title"/>
          </p:nvPr>
        </p:nvSpPr>
        <p:spPr>
          <a:xfrm>
            <a:off x="1629751" y="934327"/>
            <a:ext cx="8924392" cy="1058275"/>
          </a:xfrm>
        </p:spPr>
        <p:txBody>
          <a:bodyPr vert="horz" lIns="91440" tIns="45720" rIns="91440" bIns="45720" rtlCol="0" anchor="ctr">
            <a:normAutofit/>
          </a:bodyPr>
          <a:lstStyle/>
          <a:p>
            <a:pPr algn="ctr"/>
            <a:r>
              <a:rPr lang="en-US" sz="3700" kern="1200">
                <a:solidFill>
                  <a:schemeClr val="tx1"/>
                </a:solidFill>
                <a:latin typeface="+mj-lt"/>
                <a:ea typeface="+mj-ea"/>
                <a:cs typeface="+mj-cs"/>
              </a:rPr>
              <a:t>Recommendations for the Scenario Business</a:t>
            </a:r>
          </a:p>
        </p:txBody>
      </p:sp>
      <p:sp>
        <p:nvSpPr>
          <p:cNvPr id="11" name="Freeform: Shape 10">
            <a:extLst>
              <a:ext uri="{FF2B5EF4-FFF2-40B4-BE49-F238E27FC236}">
                <a16:creationId xmlns:a16="http://schemas.microsoft.com/office/drawing/2014/main" id="{6295B176-FA0E-4B6A-A190-5E2E82BEA5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93813" y="2337807"/>
            <a:ext cx="9604374" cy="3585866"/>
          </a:xfrm>
          <a:custGeom>
            <a:avLst/>
            <a:gdLst>
              <a:gd name="connsiteX0" fmla="*/ 0 w 9604374"/>
              <a:gd name="connsiteY0" fmla="*/ 0 h 3585866"/>
              <a:gd name="connsiteX1" fmla="*/ 9604374 w 9604374"/>
              <a:gd name="connsiteY1" fmla="*/ 0 h 3585866"/>
              <a:gd name="connsiteX2" fmla="*/ 9604374 w 9604374"/>
              <a:gd name="connsiteY2" fmla="*/ 3095088 h 3585866"/>
              <a:gd name="connsiteX3" fmla="*/ 9591455 w 9604374"/>
              <a:gd name="connsiteY3" fmla="*/ 3097044 h 3585866"/>
              <a:gd name="connsiteX4" fmla="*/ 9285147 w 9604374"/>
              <a:gd name="connsiteY4" fmla="*/ 3164182 h 3585866"/>
              <a:gd name="connsiteX5" fmla="*/ 9114078 w 9604374"/>
              <a:gd name="connsiteY5" fmla="*/ 3164299 h 3585866"/>
              <a:gd name="connsiteX6" fmla="*/ 8999665 w 9604374"/>
              <a:gd name="connsiteY6" fmla="*/ 3157864 h 3585866"/>
              <a:gd name="connsiteX7" fmla="*/ 8925240 w 9604374"/>
              <a:gd name="connsiteY7" fmla="*/ 3152135 h 3585866"/>
              <a:gd name="connsiteX8" fmla="*/ 8868257 w 9604374"/>
              <a:gd name="connsiteY8" fmla="*/ 3146819 h 3585866"/>
              <a:gd name="connsiteX9" fmla="*/ 8792363 w 9604374"/>
              <a:gd name="connsiteY9" fmla="*/ 3146856 h 3585866"/>
              <a:gd name="connsiteX10" fmla="*/ 8668399 w 9604374"/>
              <a:gd name="connsiteY10" fmla="*/ 3196893 h 3585866"/>
              <a:gd name="connsiteX11" fmla="*/ 8474043 w 9604374"/>
              <a:gd name="connsiteY11" fmla="*/ 3240734 h 3585866"/>
              <a:gd name="connsiteX12" fmla="*/ 8317555 w 9604374"/>
              <a:gd name="connsiteY12" fmla="*/ 3247156 h 3585866"/>
              <a:gd name="connsiteX13" fmla="*/ 8280111 w 9604374"/>
              <a:gd name="connsiteY13" fmla="*/ 3255812 h 3585866"/>
              <a:gd name="connsiteX14" fmla="*/ 8096088 w 9604374"/>
              <a:gd name="connsiteY14" fmla="*/ 3253903 h 3585866"/>
              <a:gd name="connsiteX15" fmla="*/ 7825642 w 9604374"/>
              <a:gd name="connsiteY15" fmla="*/ 3271628 h 3585866"/>
              <a:gd name="connsiteX16" fmla="*/ 7531820 w 9604374"/>
              <a:gd name="connsiteY16" fmla="*/ 3252671 h 3585866"/>
              <a:gd name="connsiteX17" fmla="*/ 7193751 w 9604374"/>
              <a:gd name="connsiteY17" fmla="*/ 3245192 h 3585866"/>
              <a:gd name="connsiteX18" fmla="*/ 6976768 w 9604374"/>
              <a:gd name="connsiteY18" fmla="*/ 3238559 h 3585866"/>
              <a:gd name="connsiteX19" fmla="*/ 6756462 w 9604374"/>
              <a:gd name="connsiteY19" fmla="*/ 3273268 h 3585866"/>
              <a:gd name="connsiteX20" fmla="*/ 6512214 w 9604374"/>
              <a:gd name="connsiteY20" fmla="*/ 3298845 h 3585866"/>
              <a:gd name="connsiteX21" fmla="*/ 6289569 w 9604374"/>
              <a:gd name="connsiteY21" fmla="*/ 3301118 h 3585866"/>
              <a:gd name="connsiteX22" fmla="*/ 6157816 w 9604374"/>
              <a:gd name="connsiteY22" fmla="*/ 3308643 h 3585866"/>
              <a:gd name="connsiteX23" fmla="*/ 6110062 w 9604374"/>
              <a:gd name="connsiteY23" fmla="*/ 3321185 h 3585866"/>
              <a:gd name="connsiteX24" fmla="*/ 6041832 w 9604374"/>
              <a:gd name="connsiteY24" fmla="*/ 3332190 h 3585866"/>
              <a:gd name="connsiteX25" fmla="*/ 5923195 w 9604374"/>
              <a:gd name="connsiteY25" fmla="*/ 3359104 h 3585866"/>
              <a:gd name="connsiteX26" fmla="*/ 5770972 w 9604374"/>
              <a:gd name="connsiteY26" fmla="*/ 3369893 h 3585866"/>
              <a:gd name="connsiteX27" fmla="*/ 5632583 w 9604374"/>
              <a:gd name="connsiteY27" fmla="*/ 3357730 h 3585866"/>
              <a:gd name="connsiteX28" fmla="*/ 5539996 w 9604374"/>
              <a:gd name="connsiteY28" fmla="*/ 3352890 h 3585866"/>
              <a:gd name="connsiteX29" fmla="*/ 5315460 w 9604374"/>
              <a:gd name="connsiteY29" fmla="*/ 3350411 h 3585866"/>
              <a:gd name="connsiteX30" fmla="*/ 5072455 w 9604374"/>
              <a:gd name="connsiteY30" fmla="*/ 3338147 h 3585866"/>
              <a:gd name="connsiteX31" fmla="*/ 5016364 w 9604374"/>
              <a:gd name="connsiteY31" fmla="*/ 3348937 h 3585866"/>
              <a:gd name="connsiteX32" fmla="*/ 4922276 w 9604374"/>
              <a:gd name="connsiteY32" fmla="*/ 3366515 h 3585866"/>
              <a:gd name="connsiteX33" fmla="*/ 4856444 w 9604374"/>
              <a:gd name="connsiteY33" fmla="*/ 3399463 h 3585866"/>
              <a:gd name="connsiteX34" fmla="*/ 4775993 w 9604374"/>
              <a:gd name="connsiteY34" fmla="*/ 3406312 h 3585866"/>
              <a:gd name="connsiteX35" fmla="*/ 4667320 w 9604374"/>
              <a:gd name="connsiteY35" fmla="*/ 3397926 h 3585866"/>
              <a:gd name="connsiteX36" fmla="*/ 4540268 w 9604374"/>
              <a:gd name="connsiteY36" fmla="*/ 3424464 h 3585866"/>
              <a:gd name="connsiteX37" fmla="*/ 4465491 w 9604374"/>
              <a:gd name="connsiteY37" fmla="*/ 3433154 h 3585866"/>
              <a:gd name="connsiteX38" fmla="*/ 4262864 w 9604374"/>
              <a:gd name="connsiteY38" fmla="*/ 3464075 h 3585866"/>
              <a:gd name="connsiteX39" fmla="*/ 4175005 w 9604374"/>
              <a:gd name="connsiteY39" fmla="*/ 3493545 h 3585866"/>
              <a:gd name="connsiteX40" fmla="*/ 4030100 w 9604374"/>
              <a:gd name="connsiteY40" fmla="*/ 3514212 h 3585866"/>
              <a:gd name="connsiteX41" fmla="*/ 3926631 w 9604374"/>
              <a:gd name="connsiteY41" fmla="*/ 3525304 h 3585866"/>
              <a:gd name="connsiteX42" fmla="*/ 3897306 w 9604374"/>
              <a:gd name="connsiteY42" fmla="*/ 3547095 h 3585866"/>
              <a:gd name="connsiteX43" fmla="*/ 3896886 w 9604374"/>
              <a:gd name="connsiteY43" fmla="*/ 3547500 h 3585866"/>
              <a:gd name="connsiteX44" fmla="*/ 3834004 w 9604374"/>
              <a:gd name="connsiteY44" fmla="*/ 3550510 h 3585866"/>
              <a:gd name="connsiteX45" fmla="*/ 3696227 w 9604374"/>
              <a:gd name="connsiteY45" fmla="*/ 3574175 h 3585866"/>
              <a:gd name="connsiteX46" fmla="*/ 3652821 w 9604374"/>
              <a:gd name="connsiteY46" fmla="*/ 3580368 h 3585866"/>
              <a:gd name="connsiteX47" fmla="*/ 3629691 w 9604374"/>
              <a:gd name="connsiteY47" fmla="*/ 3585866 h 3585866"/>
              <a:gd name="connsiteX48" fmla="*/ 3595018 w 9604374"/>
              <a:gd name="connsiteY48" fmla="*/ 3571623 h 3585866"/>
              <a:gd name="connsiteX49" fmla="*/ 3551656 w 9604374"/>
              <a:gd name="connsiteY49" fmla="*/ 3577800 h 3585866"/>
              <a:gd name="connsiteX50" fmla="*/ 3541558 w 9604374"/>
              <a:gd name="connsiteY50" fmla="*/ 3579797 h 3585866"/>
              <a:gd name="connsiteX51" fmla="*/ 3465708 w 9604374"/>
              <a:gd name="connsiteY51" fmla="*/ 3565931 h 3585866"/>
              <a:gd name="connsiteX52" fmla="*/ 3458313 w 9604374"/>
              <a:gd name="connsiteY52" fmla="*/ 3560366 h 3585866"/>
              <a:gd name="connsiteX53" fmla="*/ 3420278 w 9604374"/>
              <a:gd name="connsiteY53" fmla="*/ 3557947 h 3585866"/>
              <a:gd name="connsiteX54" fmla="*/ 3415952 w 9604374"/>
              <a:gd name="connsiteY54" fmla="*/ 3559424 h 3585866"/>
              <a:gd name="connsiteX55" fmla="*/ 3384432 w 9604374"/>
              <a:gd name="connsiteY55" fmla="*/ 3550905 h 3585866"/>
              <a:gd name="connsiteX56" fmla="*/ 3258039 w 9604374"/>
              <a:gd name="connsiteY56" fmla="*/ 3535884 h 3585866"/>
              <a:gd name="connsiteX57" fmla="*/ 3015008 w 9604374"/>
              <a:gd name="connsiteY57" fmla="*/ 3528000 h 3585866"/>
              <a:gd name="connsiteX58" fmla="*/ 2761910 w 9604374"/>
              <a:gd name="connsiteY58" fmla="*/ 3505496 h 3585866"/>
              <a:gd name="connsiteX59" fmla="*/ 2521923 w 9604374"/>
              <a:gd name="connsiteY59" fmla="*/ 3514208 h 3585866"/>
              <a:gd name="connsiteX60" fmla="*/ 2085894 w 9604374"/>
              <a:gd name="connsiteY60" fmla="*/ 3490122 h 3585866"/>
              <a:gd name="connsiteX61" fmla="*/ 1936305 w 9604374"/>
              <a:gd name="connsiteY61" fmla="*/ 3487966 h 3585866"/>
              <a:gd name="connsiteX62" fmla="*/ 1836080 w 9604374"/>
              <a:gd name="connsiteY62" fmla="*/ 3487150 h 3585866"/>
              <a:gd name="connsiteX63" fmla="*/ 1829133 w 9604374"/>
              <a:gd name="connsiteY63" fmla="*/ 3489437 h 3585866"/>
              <a:gd name="connsiteX64" fmla="*/ 1801140 w 9604374"/>
              <a:gd name="connsiteY64" fmla="*/ 3490787 h 3585866"/>
              <a:gd name="connsiteX65" fmla="*/ 1793476 w 9604374"/>
              <a:gd name="connsiteY65" fmla="*/ 3500921 h 3585866"/>
              <a:gd name="connsiteX66" fmla="*/ 1699923 w 9604374"/>
              <a:gd name="connsiteY66" fmla="*/ 3509706 h 3585866"/>
              <a:gd name="connsiteX67" fmla="*/ 1474760 w 9604374"/>
              <a:gd name="connsiteY67" fmla="*/ 3513685 h 3585866"/>
              <a:gd name="connsiteX68" fmla="*/ 1308130 w 9604374"/>
              <a:gd name="connsiteY68" fmla="*/ 3496703 h 3585866"/>
              <a:gd name="connsiteX69" fmla="*/ 1252381 w 9604374"/>
              <a:gd name="connsiteY69" fmla="*/ 3506093 h 3585866"/>
              <a:gd name="connsiteX70" fmla="*/ 1174550 w 9604374"/>
              <a:gd name="connsiteY70" fmla="*/ 3512642 h 3585866"/>
              <a:gd name="connsiteX71" fmla="*/ 924455 w 9604374"/>
              <a:gd name="connsiteY71" fmla="*/ 3507283 h 3585866"/>
              <a:gd name="connsiteX72" fmla="*/ 718373 w 9604374"/>
              <a:gd name="connsiteY72" fmla="*/ 3511753 h 3585866"/>
              <a:gd name="connsiteX73" fmla="*/ 600444 w 9604374"/>
              <a:gd name="connsiteY73" fmla="*/ 3520899 h 3585866"/>
              <a:gd name="connsiteX74" fmla="*/ 351173 w 9604374"/>
              <a:gd name="connsiteY74" fmla="*/ 3495843 h 3585866"/>
              <a:gd name="connsiteX75" fmla="*/ 108372 w 9604374"/>
              <a:gd name="connsiteY75" fmla="*/ 3484386 h 3585866"/>
              <a:gd name="connsiteX76" fmla="*/ 6467 w 9604374"/>
              <a:gd name="connsiteY76" fmla="*/ 3476532 h 3585866"/>
              <a:gd name="connsiteX77" fmla="*/ 0 w 9604374"/>
              <a:gd name="connsiteY77" fmla="*/ 3475412 h 3585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Lst>
            <a:rect l="l" t="t" r="r" b="b"/>
            <a:pathLst>
              <a:path w="9604374" h="3585866">
                <a:moveTo>
                  <a:pt x="0" y="0"/>
                </a:moveTo>
                <a:lnTo>
                  <a:pt x="9604374" y="0"/>
                </a:lnTo>
                <a:lnTo>
                  <a:pt x="9604374" y="3095088"/>
                </a:lnTo>
                <a:lnTo>
                  <a:pt x="9591455" y="3097044"/>
                </a:lnTo>
                <a:cubicBezTo>
                  <a:pt x="9496183" y="3133516"/>
                  <a:pt x="9411472" y="3121301"/>
                  <a:pt x="9285147" y="3164182"/>
                </a:cubicBezTo>
                <a:cubicBezTo>
                  <a:pt x="9222914" y="3162781"/>
                  <a:pt x="9174371" y="3173454"/>
                  <a:pt x="9114078" y="3164299"/>
                </a:cubicBezTo>
                <a:cubicBezTo>
                  <a:pt x="9087411" y="3155904"/>
                  <a:pt x="9030947" y="3180906"/>
                  <a:pt x="8999665" y="3157864"/>
                </a:cubicBezTo>
                <a:cubicBezTo>
                  <a:pt x="8997339" y="3174606"/>
                  <a:pt x="8938300" y="3159909"/>
                  <a:pt x="8925240" y="3152135"/>
                </a:cubicBezTo>
                <a:cubicBezTo>
                  <a:pt x="8910091" y="3159441"/>
                  <a:pt x="8884639" y="3146109"/>
                  <a:pt x="8868257" y="3146819"/>
                </a:cubicBezTo>
                <a:cubicBezTo>
                  <a:pt x="8835852" y="3110204"/>
                  <a:pt x="8832251" y="3167659"/>
                  <a:pt x="8792363" y="3146856"/>
                </a:cubicBezTo>
                <a:cubicBezTo>
                  <a:pt x="8774838" y="3159285"/>
                  <a:pt x="8715420" y="3185652"/>
                  <a:pt x="8668399" y="3196893"/>
                </a:cubicBezTo>
                <a:cubicBezTo>
                  <a:pt x="8575902" y="3221445"/>
                  <a:pt x="8569506" y="3250654"/>
                  <a:pt x="8474043" y="3240734"/>
                </a:cubicBezTo>
                <a:cubicBezTo>
                  <a:pt x="8460613" y="3264436"/>
                  <a:pt x="8297088" y="3204738"/>
                  <a:pt x="8317555" y="3247156"/>
                </a:cubicBezTo>
                <a:cubicBezTo>
                  <a:pt x="8285696" y="3245083"/>
                  <a:pt x="8262352" y="3228203"/>
                  <a:pt x="8280111" y="3255812"/>
                </a:cubicBezTo>
                <a:lnTo>
                  <a:pt x="8096088" y="3253903"/>
                </a:lnTo>
                <a:cubicBezTo>
                  <a:pt x="7994084" y="3261603"/>
                  <a:pt x="7930388" y="3281921"/>
                  <a:pt x="7825642" y="3271628"/>
                </a:cubicBezTo>
                <a:cubicBezTo>
                  <a:pt x="7723046" y="3270395"/>
                  <a:pt x="7671282" y="3252297"/>
                  <a:pt x="7531820" y="3252671"/>
                </a:cubicBezTo>
                <a:cubicBezTo>
                  <a:pt x="7433606" y="3250277"/>
                  <a:pt x="7293100" y="3236234"/>
                  <a:pt x="7193751" y="3245192"/>
                </a:cubicBezTo>
                <a:cubicBezTo>
                  <a:pt x="7074822" y="3223769"/>
                  <a:pt x="7104250" y="3250265"/>
                  <a:pt x="6976768" y="3238559"/>
                </a:cubicBezTo>
                <a:cubicBezTo>
                  <a:pt x="6921032" y="3284865"/>
                  <a:pt x="6823818" y="3261794"/>
                  <a:pt x="6756462" y="3273268"/>
                </a:cubicBezTo>
                <a:cubicBezTo>
                  <a:pt x="6679037" y="3283316"/>
                  <a:pt x="6590030" y="3294204"/>
                  <a:pt x="6512214" y="3298845"/>
                </a:cubicBezTo>
                <a:cubicBezTo>
                  <a:pt x="6450581" y="3277980"/>
                  <a:pt x="6366042" y="3329199"/>
                  <a:pt x="6289569" y="3301118"/>
                </a:cubicBezTo>
                <a:cubicBezTo>
                  <a:pt x="6261432" y="3294355"/>
                  <a:pt x="6174310" y="3295209"/>
                  <a:pt x="6157816" y="3308643"/>
                </a:cubicBezTo>
                <a:cubicBezTo>
                  <a:pt x="6139648" y="3311557"/>
                  <a:pt x="6118459" y="3306799"/>
                  <a:pt x="6110062" y="3321185"/>
                </a:cubicBezTo>
                <a:cubicBezTo>
                  <a:pt x="6096189" y="3338498"/>
                  <a:pt x="6032810" y="3311765"/>
                  <a:pt x="6041832" y="3332190"/>
                </a:cubicBezTo>
                <a:cubicBezTo>
                  <a:pt x="5996830" y="3313871"/>
                  <a:pt x="5961033" y="3350141"/>
                  <a:pt x="5923195" y="3359104"/>
                </a:cubicBezTo>
                <a:cubicBezTo>
                  <a:pt x="5887750" y="3340930"/>
                  <a:pt x="5853570" y="3365323"/>
                  <a:pt x="5770972" y="3369893"/>
                </a:cubicBezTo>
                <a:cubicBezTo>
                  <a:pt x="5731993" y="3348876"/>
                  <a:pt x="5705091" y="3385599"/>
                  <a:pt x="5632583" y="3357730"/>
                </a:cubicBezTo>
                <a:cubicBezTo>
                  <a:pt x="5594087" y="3357562"/>
                  <a:pt x="5606154" y="3357443"/>
                  <a:pt x="5539996" y="3352890"/>
                </a:cubicBezTo>
                <a:cubicBezTo>
                  <a:pt x="5439049" y="3348000"/>
                  <a:pt x="5408459" y="3356166"/>
                  <a:pt x="5315460" y="3350411"/>
                </a:cubicBezTo>
                <a:cubicBezTo>
                  <a:pt x="5211119" y="3348356"/>
                  <a:pt x="5208881" y="3372469"/>
                  <a:pt x="5072455" y="3338147"/>
                </a:cubicBezTo>
                <a:cubicBezTo>
                  <a:pt x="5061717" y="3354508"/>
                  <a:pt x="5045493" y="3355753"/>
                  <a:pt x="5016364" y="3348937"/>
                </a:cubicBezTo>
                <a:cubicBezTo>
                  <a:pt x="4965900" y="3349130"/>
                  <a:pt x="4977835" y="3389131"/>
                  <a:pt x="4922276" y="3366515"/>
                </a:cubicBezTo>
                <a:cubicBezTo>
                  <a:pt x="4935702" y="3387794"/>
                  <a:pt x="4828733" y="3377760"/>
                  <a:pt x="4856444" y="3399463"/>
                </a:cubicBezTo>
                <a:cubicBezTo>
                  <a:pt x="4827698" y="3420094"/>
                  <a:pt x="4805019" y="3388256"/>
                  <a:pt x="4775993" y="3406312"/>
                </a:cubicBezTo>
                <a:cubicBezTo>
                  <a:pt x="4744470" y="3406056"/>
                  <a:pt x="4706605" y="3394901"/>
                  <a:pt x="4667320" y="3397926"/>
                </a:cubicBezTo>
                <a:cubicBezTo>
                  <a:pt x="4613435" y="3387476"/>
                  <a:pt x="4608100" y="3410487"/>
                  <a:pt x="4540268" y="3424464"/>
                </a:cubicBezTo>
                <a:cubicBezTo>
                  <a:pt x="4508279" y="3412969"/>
                  <a:pt x="4485989" y="3420063"/>
                  <a:pt x="4465491" y="3433154"/>
                </a:cubicBezTo>
                <a:cubicBezTo>
                  <a:pt x="4396498" y="3432601"/>
                  <a:pt x="4338078" y="3453569"/>
                  <a:pt x="4262864" y="3464075"/>
                </a:cubicBezTo>
                <a:cubicBezTo>
                  <a:pt x="4180249" y="3483394"/>
                  <a:pt x="4225769" y="3479019"/>
                  <a:pt x="4175005" y="3493545"/>
                </a:cubicBezTo>
                <a:lnTo>
                  <a:pt x="4030100" y="3514212"/>
                </a:lnTo>
                <a:lnTo>
                  <a:pt x="3926631" y="3525304"/>
                </a:lnTo>
                <a:lnTo>
                  <a:pt x="3897306" y="3547095"/>
                </a:lnTo>
                <a:lnTo>
                  <a:pt x="3896886" y="3547500"/>
                </a:lnTo>
                <a:lnTo>
                  <a:pt x="3834004" y="3550510"/>
                </a:lnTo>
                <a:cubicBezTo>
                  <a:pt x="3800562" y="3554957"/>
                  <a:pt x="3734185" y="3568533"/>
                  <a:pt x="3696227" y="3574175"/>
                </a:cubicBezTo>
                <a:cubicBezTo>
                  <a:pt x="3661780" y="3570074"/>
                  <a:pt x="3640587" y="3551815"/>
                  <a:pt x="3652821" y="3580368"/>
                </a:cubicBezTo>
                <a:cubicBezTo>
                  <a:pt x="3641506" y="3579831"/>
                  <a:pt x="3634593" y="3582151"/>
                  <a:pt x="3629691" y="3585866"/>
                </a:cubicBezTo>
                <a:lnTo>
                  <a:pt x="3595018" y="3571623"/>
                </a:lnTo>
                <a:lnTo>
                  <a:pt x="3551656" y="3577800"/>
                </a:lnTo>
                <a:lnTo>
                  <a:pt x="3541558" y="3579797"/>
                </a:lnTo>
                <a:lnTo>
                  <a:pt x="3465708" y="3565931"/>
                </a:lnTo>
                <a:lnTo>
                  <a:pt x="3458313" y="3560366"/>
                </a:lnTo>
                <a:cubicBezTo>
                  <a:pt x="3450380" y="3556940"/>
                  <a:pt x="3439090" y="3555355"/>
                  <a:pt x="3420278" y="3557947"/>
                </a:cubicBezTo>
                <a:lnTo>
                  <a:pt x="3415952" y="3559424"/>
                </a:lnTo>
                <a:lnTo>
                  <a:pt x="3384432" y="3550905"/>
                </a:lnTo>
                <a:cubicBezTo>
                  <a:pt x="3374259" y="3547029"/>
                  <a:pt x="3265415" y="3542149"/>
                  <a:pt x="3258039" y="3535884"/>
                </a:cubicBezTo>
                <a:cubicBezTo>
                  <a:pt x="3138852" y="3551394"/>
                  <a:pt x="3130647" y="3523871"/>
                  <a:pt x="3015008" y="3528000"/>
                </a:cubicBezTo>
                <a:cubicBezTo>
                  <a:pt x="2914857" y="3486061"/>
                  <a:pt x="2851687" y="3511605"/>
                  <a:pt x="2761910" y="3505496"/>
                </a:cubicBezTo>
                <a:cubicBezTo>
                  <a:pt x="2676401" y="3501198"/>
                  <a:pt x="2636809" y="3514769"/>
                  <a:pt x="2521923" y="3514208"/>
                </a:cubicBezTo>
                <a:cubicBezTo>
                  <a:pt x="2400197" y="3505062"/>
                  <a:pt x="2222818" y="3509922"/>
                  <a:pt x="2085894" y="3490122"/>
                </a:cubicBezTo>
                <a:cubicBezTo>
                  <a:pt x="1978312" y="3483748"/>
                  <a:pt x="1977940" y="3488460"/>
                  <a:pt x="1936305" y="3487966"/>
                </a:cubicBezTo>
                <a:cubicBezTo>
                  <a:pt x="1922459" y="3490683"/>
                  <a:pt x="1849334" y="3482739"/>
                  <a:pt x="1836080" y="3487150"/>
                </a:cubicBezTo>
                <a:lnTo>
                  <a:pt x="1829133" y="3489437"/>
                </a:lnTo>
                <a:lnTo>
                  <a:pt x="1801140" y="3490787"/>
                </a:lnTo>
                <a:lnTo>
                  <a:pt x="1793476" y="3500921"/>
                </a:lnTo>
                <a:lnTo>
                  <a:pt x="1699923" y="3509706"/>
                </a:lnTo>
                <a:cubicBezTo>
                  <a:pt x="1637728" y="3485036"/>
                  <a:pt x="1584624" y="3514467"/>
                  <a:pt x="1474760" y="3513685"/>
                </a:cubicBezTo>
                <a:cubicBezTo>
                  <a:pt x="1445646" y="3505164"/>
                  <a:pt x="1329781" y="3484421"/>
                  <a:pt x="1308130" y="3496703"/>
                </a:cubicBezTo>
                <a:cubicBezTo>
                  <a:pt x="1287409" y="3498430"/>
                  <a:pt x="1265391" y="3492347"/>
                  <a:pt x="1252381" y="3506093"/>
                </a:cubicBezTo>
                <a:cubicBezTo>
                  <a:pt x="1232588" y="3522393"/>
                  <a:pt x="1170020" y="3491785"/>
                  <a:pt x="1174550" y="3512642"/>
                </a:cubicBezTo>
                <a:cubicBezTo>
                  <a:pt x="1119896" y="3512841"/>
                  <a:pt x="1000484" y="3507431"/>
                  <a:pt x="924455" y="3507283"/>
                </a:cubicBezTo>
                <a:cubicBezTo>
                  <a:pt x="887180" y="3483915"/>
                  <a:pt x="777361" y="3516071"/>
                  <a:pt x="718373" y="3511753"/>
                </a:cubicBezTo>
                <a:cubicBezTo>
                  <a:pt x="666588" y="3513355"/>
                  <a:pt x="661645" y="3525551"/>
                  <a:pt x="600444" y="3520899"/>
                </a:cubicBezTo>
                <a:cubicBezTo>
                  <a:pt x="491334" y="3516943"/>
                  <a:pt x="451794" y="3507522"/>
                  <a:pt x="351173" y="3495843"/>
                </a:cubicBezTo>
                <a:cubicBezTo>
                  <a:pt x="237121" y="3487112"/>
                  <a:pt x="235857" y="3499212"/>
                  <a:pt x="108372" y="3484386"/>
                </a:cubicBezTo>
                <a:cubicBezTo>
                  <a:pt x="86318" y="3481054"/>
                  <a:pt x="40657" y="3480329"/>
                  <a:pt x="6467" y="3476532"/>
                </a:cubicBezTo>
                <a:lnTo>
                  <a:pt x="0" y="3475412"/>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Rectangle 6">
            <a:extLst>
              <a:ext uri="{FF2B5EF4-FFF2-40B4-BE49-F238E27FC236}">
                <a16:creationId xmlns:a16="http://schemas.microsoft.com/office/drawing/2014/main" id="{48F779DE-4744-42D6-9C74-33EC94460C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21727" y="2190741"/>
            <a:ext cx="1348547" cy="40780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 name="connsiteX0" fmla="*/ 13413 w 2201784"/>
              <a:gd name="connsiteY0" fmla="*/ 26000 h 594531"/>
              <a:gd name="connsiteX1" fmla="*/ 90315 w 2201784"/>
              <a:gd name="connsiteY1" fmla="*/ 0 h 594531"/>
              <a:gd name="connsiteX2" fmla="*/ 2170127 w 2201784"/>
              <a:gd name="connsiteY2" fmla="*/ 33245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 name="connsiteX0" fmla="*/ 13413 w 2201784"/>
              <a:gd name="connsiteY0" fmla="*/ 26000 h 594531"/>
              <a:gd name="connsiteX1" fmla="*/ 90315 w 2201784"/>
              <a:gd name="connsiteY1" fmla="*/ 0 h 594531"/>
              <a:gd name="connsiteX2" fmla="*/ 2170127 w 2201784"/>
              <a:gd name="connsiteY2" fmla="*/ 33245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cubicBezTo>
                  <a:pt x="781874" y="4129"/>
                  <a:pt x="1607589" y="24681"/>
                  <a:pt x="2170127" y="33245"/>
                </a:cubicBezTo>
                <a:cubicBezTo>
                  <a:pt x="2169852" y="63908"/>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35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F97FDEDB-31CF-5C04-19AD-D58E216EAA67}"/>
              </a:ext>
            </a:extLst>
          </p:cNvPr>
          <p:cNvSpPr txBox="1"/>
          <p:nvPr/>
        </p:nvSpPr>
        <p:spPr>
          <a:xfrm>
            <a:off x="1941207" y="2752316"/>
            <a:ext cx="8309586" cy="275684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b="0" i="0" u="none" strike="noStrike">
                <a:effectLst/>
              </a:rPr>
              <a:t>ERP is the most appropriate system in case the business wants to scale and simplify the operations. </a:t>
            </a:r>
          </a:p>
          <a:p>
            <a:pPr indent="-228600">
              <a:lnSpc>
                <a:spcPct val="90000"/>
              </a:lnSpc>
              <a:spcAft>
                <a:spcPts val="600"/>
              </a:spcAft>
              <a:buFont typeface="Arial" panose="020B0604020202020204" pitchFamily="34" charset="0"/>
              <a:buChar char="•"/>
            </a:pPr>
            <a:r>
              <a:rPr lang="en-US" sz="2000" b="0" i="0" u="none" strike="noStrike">
                <a:effectLst/>
              </a:rPr>
              <a:t>CRM can be included in case the customer engagement is prioritized. </a:t>
            </a:r>
          </a:p>
          <a:p>
            <a:pPr indent="-228600">
              <a:lnSpc>
                <a:spcPct val="90000"/>
              </a:lnSpc>
              <a:spcAft>
                <a:spcPts val="600"/>
              </a:spcAft>
              <a:buFont typeface="Arial" panose="020B0604020202020204" pitchFamily="34" charset="0"/>
              <a:buChar char="•"/>
            </a:pPr>
            <a:r>
              <a:rPr lang="en-US" sz="2000" b="0" i="0" u="none" strike="noStrike">
                <a:effectLst/>
              </a:rPr>
              <a:t>Steps to implementation: gradual implementation, employee training and proper data regulation (Deloitte 2021).</a:t>
            </a:r>
          </a:p>
          <a:p>
            <a:pPr indent="-228600">
              <a:lnSpc>
                <a:spcPct val="90000"/>
              </a:lnSpc>
              <a:spcAft>
                <a:spcPts val="600"/>
              </a:spcAft>
              <a:buFont typeface="Arial" panose="020B0604020202020204" pitchFamily="34" charset="0"/>
              <a:buChar char="•"/>
            </a:pPr>
            <a:r>
              <a:rPr lang="en-US" sz="2000" b="0" i="0" u="none" strike="noStrike">
                <a:effectLst/>
              </a:rPr>
              <a:t> Anticipated gains: enhanced co-ordination, real time insight and enhanced customer value. </a:t>
            </a:r>
          </a:p>
          <a:p>
            <a:pPr indent="-228600">
              <a:lnSpc>
                <a:spcPct val="90000"/>
              </a:lnSpc>
              <a:spcAft>
                <a:spcPts val="600"/>
              </a:spcAft>
              <a:buFont typeface="Arial" panose="020B0604020202020204" pitchFamily="34" charset="0"/>
              <a:buChar char="•"/>
            </a:pPr>
            <a:r>
              <a:rPr lang="en-US" sz="2000" b="0" i="0" u="none" strike="noStrike">
                <a:effectLst/>
              </a:rPr>
              <a:t>The ethical controls should be incorporated into the system initially.</a:t>
            </a:r>
            <a:endParaRPr lang="en-US" sz="2000"/>
          </a:p>
        </p:txBody>
      </p:sp>
    </p:spTree>
    <p:extLst>
      <p:ext uri="{BB962C8B-B14F-4D97-AF65-F5344CB8AC3E}">
        <p14:creationId xmlns:p14="http://schemas.microsoft.com/office/powerpoint/2010/main" val="29667313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4697CDA-BDB7-4883-B48B-1D4EDB2F0E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11026190-6B62-46DB-B5FF-9E0FF9BDCD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66DA0389-D66E-4727-8EFB-E60E6C412F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4693" y="870265"/>
            <a:ext cx="9662615" cy="1603018"/>
          </a:xfrm>
          <a:custGeom>
            <a:avLst/>
            <a:gdLst>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5995105 w 9662615"/>
              <a:gd name="connsiteY36" fmla="*/ 1435236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155638 w 9662615"/>
              <a:gd name="connsiteY47" fmla="*/ 1521938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652930 w 9662615"/>
              <a:gd name="connsiteY68" fmla="*/ 1539961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4055448 w 9662615"/>
              <a:gd name="connsiteY72" fmla="*/ 1528913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5995105 w 9662615"/>
              <a:gd name="connsiteY36" fmla="*/ 1435236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155638 w 9662615"/>
              <a:gd name="connsiteY47" fmla="*/ 1521938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652930 w 9662615"/>
              <a:gd name="connsiteY68" fmla="*/ 1539961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86537 w 9662615"/>
              <a:gd name="connsiteY72" fmla="*/ 1523612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5995105 w 9662615"/>
              <a:gd name="connsiteY36" fmla="*/ 1435236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155638 w 9662615"/>
              <a:gd name="connsiteY47" fmla="*/ 1521938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652930 w 9662615"/>
              <a:gd name="connsiteY68" fmla="*/ 1539961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5995105 w 9662615"/>
              <a:gd name="connsiteY36" fmla="*/ 1435236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155638 w 9662615"/>
              <a:gd name="connsiteY47" fmla="*/ 1521938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652930 w 9662615"/>
              <a:gd name="connsiteY68" fmla="*/ 1539961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5995105 w 9662615"/>
              <a:gd name="connsiteY36" fmla="*/ 1435236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155638 w 9662615"/>
              <a:gd name="connsiteY47" fmla="*/ 1521938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652930 w 9662615"/>
              <a:gd name="connsiteY68" fmla="*/ 1539961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5995105 w 9662615"/>
              <a:gd name="connsiteY36" fmla="*/ 1435236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155638 w 9662615"/>
              <a:gd name="connsiteY47" fmla="*/ 1521938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5995105 w 9662615"/>
              <a:gd name="connsiteY36" fmla="*/ 1435236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833906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833906 w 9662615"/>
              <a:gd name="connsiteY73" fmla="*/ 1516637 h 1583140"/>
              <a:gd name="connsiteX74" fmla="*/ 3696258 w 9662615"/>
              <a:gd name="connsiteY74" fmla="*/ 1537563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833906 w 9662615"/>
              <a:gd name="connsiteY73" fmla="*/ 1516637 h 1583140"/>
              <a:gd name="connsiteX74" fmla="*/ 3696258 w 9662615"/>
              <a:gd name="connsiteY74" fmla="*/ 1537563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30805 w 9662615"/>
              <a:gd name="connsiteY81" fmla="*/ 1542521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833906 w 9662615"/>
              <a:gd name="connsiteY73" fmla="*/ 1516637 h 1583140"/>
              <a:gd name="connsiteX74" fmla="*/ 3696258 w 9662615"/>
              <a:gd name="connsiteY74" fmla="*/ 1537563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30805 w 9662615"/>
              <a:gd name="connsiteY81" fmla="*/ 1542521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91676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833906 w 9662615"/>
              <a:gd name="connsiteY73" fmla="*/ 1516637 h 1583140"/>
              <a:gd name="connsiteX74" fmla="*/ 3696258 w 9662615"/>
              <a:gd name="connsiteY74" fmla="*/ 1537563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30805 w 9662615"/>
              <a:gd name="connsiteY81" fmla="*/ 1542521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91676 w 9662615"/>
              <a:gd name="connsiteY91" fmla="*/ 1500859 h 1583140"/>
              <a:gd name="connsiteX92" fmla="*/ 2378036 w 9662615"/>
              <a:gd name="connsiteY92" fmla="*/ 1520645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7534"/>
              <a:gd name="connsiteX1" fmla="*/ 9662615 w 9662615"/>
              <a:gd name="connsiteY1" fmla="*/ 0 h 1587534"/>
              <a:gd name="connsiteX2" fmla="*/ 9662615 w 9662615"/>
              <a:gd name="connsiteY2" fmla="*/ 1280346 h 1587534"/>
              <a:gd name="connsiteX3" fmla="*/ 9658420 w 9662615"/>
              <a:gd name="connsiteY3" fmla="*/ 1280106 h 1587534"/>
              <a:gd name="connsiteX4" fmla="*/ 9469546 w 9662615"/>
              <a:gd name="connsiteY4" fmla="*/ 1289837 h 1587534"/>
              <a:gd name="connsiteX5" fmla="*/ 9385895 w 9662615"/>
              <a:gd name="connsiteY5" fmla="*/ 1269203 h 1587534"/>
              <a:gd name="connsiteX6" fmla="*/ 9144767 w 9662615"/>
              <a:gd name="connsiteY6" fmla="*/ 1264120 h 1587534"/>
              <a:gd name="connsiteX7" fmla="*/ 8837252 w 9662615"/>
              <a:gd name="connsiteY7" fmla="*/ 1350515 h 1587534"/>
              <a:gd name="connsiteX8" fmla="*/ 8705466 w 9662615"/>
              <a:gd name="connsiteY8" fmla="*/ 1342419 h 1587534"/>
              <a:gd name="connsiteX9" fmla="*/ 8652221 w 9662615"/>
              <a:gd name="connsiteY9" fmla="*/ 1326906 h 1587534"/>
              <a:gd name="connsiteX10" fmla="*/ 8632312 w 9662615"/>
              <a:gd name="connsiteY10" fmla="*/ 1326025 h 1587534"/>
              <a:gd name="connsiteX11" fmla="*/ 8591582 w 9662615"/>
              <a:gd name="connsiteY11" fmla="*/ 1341666 h 1587534"/>
              <a:gd name="connsiteX12" fmla="*/ 8537336 w 9662615"/>
              <a:gd name="connsiteY12" fmla="*/ 1341684 h 1587534"/>
              <a:gd name="connsiteX13" fmla="*/ 8472508 w 9662615"/>
              <a:gd name="connsiteY13" fmla="*/ 1363109 h 1587534"/>
              <a:gd name="connsiteX14" fmla="*/ 8258477 w 9662615"/>
              <a:gd name="connsiteY14" fmla="*/ 1370666 h 1587534"/>
              <a:gd name="connsiteX15" fmla="*/ 8197961 w 9662615"/>
              <a:gd name="connsiteY15" fmla="*/ 1392804 h 1587534"/>
              <a:gd name="connsiteX16" fmla="*/ 8171196 w 9662615"/>
              <a:gd name="connsiteY16" fmla="*/ 1397216 h 1587534"/>
              <a:gd name="connsiteX17" fmla="*/ 8127667 w 9662615"/>
              <a:gd name="connsiteY17" fmla="*/ 1418254 h 1587534"/>
              <a:gd name="connsiteX18" fmla="*/ 7974579 w 9662615"/>
              <a:gd name="connsiteY18" fmla="*/ 1383439 h 1587534"/>
              <a:gd name="connsiteX19" fmla="*/ 7768351 w 9662615"/>
              <a:gd name="connsiteY19" fmla="*/ 1395051 h 1587534"/>
              <a:gd name="connsiteX20" fmla="*/ 7635985 w 9662615"/>
              <a:gd name="connsiteY20" fmla="*/ 1386363 h 1587534"/>
              <a:gd name="connsiteX21" fmla="*/ 7466069 w 9662615"/>
              <a:gd name="connsiteY21" fmla="*/ 1377654 h 1587534"/>
              <a:gd name="connsiteX22" fmla="*/ 7355642 w 9662615"/>
              <a:gd name="connsiteY22" fmla="*/ 1407761 h 1587534"/>
              <a:gd name="connsiteX23" fmla="*/ 7151610 w 9662615"/>
              <a:gd name="connsiteY23" fmla="*/ 1397856 h 1587534"/>
              <a:gd name="connsiteX24" fmla="*/ 7082147 w 9662615"/>
              <a:gd name="connsiteY24" fmla="*/ 1406113 h 1587534"/>
              <a:gd name="connsiteX25" fmla="*/ 7014958 w 9662615"/>
              <a:gd name="connsiteY25" fmla="*/ 1396883 h 1587534"/>
              <a:gd name="connsiteX26" fmla="*/ 6907567 w 9662615"/>
              <a:gd name="connsiteY26" fmla="*/ 1419149 h 1587534"/>
              <a:gd name="connsiteX27" fmla="*/ 6748428 w 9662615"/>
              <a:gd name="connsiteY27" fmla="*/ 1420308 h 1587534"/>
              <a:gd name="connsiteX28" fmla="*/ 6654257 w 9662615"/>
              <a:gd name="connsiteY28" fmla="*/ 1424143 h 1587534"/>
              <a:gd name="connsiteX29" fmla="*/ 6620123 w 9662615"/>
              <a:gd name="connsiteY29" fmla="*/ 1430535 h 1587534"/>
              <a:gd name="connsiteX30" fmla="*/ 6571355 w 9662615"/>
              <a:gd name="connsiteY30" fmla="*/ 1436144 h 1587534"/>
              <a:gd name="connsiteX31" fmla="*/ 6486557 w 9662615"/>
              <a:gd name="connsiteY31" fmla="*/ 1449861 h 1587534"/>
              <a:gd name="connsiteX32" fmla="*/ 6370419 w 9662615"/>
              <a:gd name="connsiteY32" fmla="*/ 1461649 h 1587534"/>
              <a:gd name="connsiteX33" fmla="*/ 6278839 w 9662615"/>
              <a:gd name="connsiteY33" fmla="*/ 1449160 h 1587534"/>
              <a:gd name="connsiteX34" fmla="*/ 6272455 w 9662615"/>
              <a:gd name="connsiteY34" fmla="*/ 1453191 h 1587534"/>
              <a:gd name="connsiteX35" fmla="*/ 6212659 w 9662615"/>
              <a:gd name="connsiteY35" fmla="*/ 1454850 h 1587534"/>
              <a:gd name="connsiteX36" fmla="*/ 6069317 w 9662615"/>
              <a:gd name="connsiteY36" fmla="*/ 1445838 h 1587534"/>
              <a:gd name="connsiteX37" fmla="*/ 5878477 w 9662615"/>
              <a:gd name="connsiteY37" fmla="*/ 1439180 h 1587534"/>
              <a:gd name="connsiteX38" fmla="*/ 5838387 w 9662615"/>
              <a:gd name="connsiteY38" fmla="*/ 1444679 h 1587534"/>
              <a:gd name="connsiteX39" fmla="*/ 5771136 w 9662615"/>
              <a:gd name="connsiteY39" fmla="*/ 1453639 h 1587534"/>
              <a:gd name="connsiteX40" fmla="*/ 5724081 w 9662615"/>
              <a:gd name="connsiteY40" fmla="*/ 1470431 h 1587534"/>
              <a:gd name="connsiteX41" fmla="*/ 5666577 w 9662615"/>
              <a:gd name="connsiteY41" fmla="*/ 1473921 h 1587534"/>
              <a:gd name="connsiteX42" fmla="*/ 5649068 w 9662615"/>
              <a:gd name="connsiteY42" fmla="*/ 1461676 h 1587534"/>
              <a:gd name="connsiteX43" fmla="*/ 5588902 w 9662615"/>
              <a:gd name="connsiteY43" fmla="*/ 1469647 h 1587534"/>
              <a:gd name="connsiteX44" fmla="*/ 5498090 w 9662615"/>
              <a:gd name="connsiteY44" fmla="*/ 1483173 h 1587534"/>
              <a:gd name="connsiteX45" fmla="*/ 5444641 w 9662615"/>
              <a:gd name="connsiteY45" fmla="*/ 1487602 h 1587534"/>
              <a:gd name="connsiteX46" fmla="*/ 5299812 w 9662615"/>
              <a:gd name="connsiteY46" fmla="*/ 1503362 h 1587534"/>
              <a:gd name="connsiteX47" fmla="*/ 5213947 w 9662615"/>
              <a:gd name="connsiteY47" fmla="*/ 1516637 h 1587534"/>
              <a:gd name="connsiteX48" fmla="*/ 5090342 w 9662615"/>
              <a:gd name="connsiteY48" fmla="*/ 1546680 h 1587534"/>
              <a:gd name="connsiteX49" fmla="*/ 5082104 w 9662615"/>
              <a:gd name="connsiteY49" fmla="*/ 1547781 h 1587534"/>
              <a:gd name="connsiteX50" fmla="*/ 5059484 w 9662615"/>
              <a:gd name="connsiteY50" fmla="*/ 1546802 h 1587534"/>
              <a:gd name="connsiteX51" fmla="*/ 5050958 w 9662615"/>
              <a:gd name="connsiteY51" fmla="*/ 1545776 h 1587534"/>
              <a:gd name="connsiteX52" fmla="*/ 5038524 w 9662615"/>
              <a:gd name="connsiteY52" fmla="*/ 1545675 h 1587534"/>
              <a:gd name="connsiteX53" fmla="*/ 5038223 w 9662615"/>
              <a:gd name="connsiteY53" fmla="*/ 1545881 h 1587534"/>
              <a:gd name="connsiteX54" fmla="*/ 5026564 w 9662615"/>
              <a:gd name="connsiteY54" fmla="*/ 1545376 h 1587534"/>
              <a:gd name="connsiteX55" fmla="*/ 4969433 w 9662615"/>
              <a:gd name="connsiteY55" fmla="*/ 1540263 h 1587534"/>
              <a:gd name="connsiteX56" fmla="*/ 4894799 w 9662615"/>
              <a:gd name="connsiteY56" fmla="*/ 1559476 h 1587534"/>
              <a:gd name="connsiteX57" fmla="*/ 4863775 w 9662615"/>
              <a:gd name="connsiteY57" fmla="*/ 1562633 h 1587534"/>
              <a:gd name="connsiteX58" fmla="*/ 4847242 w 9662615"/>
              <a:gd name="connsiteY58" fmla="*/ 1565435 h 1587534"/>
              <a:gd name="connsiteX59" fmla="*/ 4830335 w 9662615"/>
              <a:gd name="connsiteY59" fmla="*/ 1587534 h 1587534"/>
              <a:gd name="connsiteX60" fmla="*/ 4791466 w 9662615"/>
              <a:gd name="connsiteY60" fmla="*/ 1561324 h 1587534"/>
              <a:gd name="connsiteX61" fmla="*/ 4784247 w 9662615"/>
              <a:gd name="connsiteY61" fmla="*/ 1562342 h 1587534"/>
              <a:gd name="connsiteX62" fmla="*/ 4748477 w 9662615"/>
              <a:gd name="connsiteY62" fmla="*/ 1556925 h 1587534"/>
              <a:gd name="connsiteX63" fmla="*/ 4730033 w 9662615"/>
              <a:gd name="connsiteY63" fmla="*/ 1555274 h 1587534"/>
              <a:gd name="connsiteX64" fmla="*/ 4724747 w 9662615"/>
              <a:gd name="connsiteY64" fmla="*/ 1552439 h 1587534"/>
              <a:gd name="connsiteX65" fmla="*/ 4697562 w 9662615"/>
              <a:gd name="connsiteY65" fmla="*/ 1551206 h 1587534"/>
              <a:gd name="connsiteX66" fmla="*/ 4694469 w 9662615"/>
              <a:gd name="connsiteY66" fmla="*/ 1551958 h 1587534"/>
              <a:gd name="connsiteX67" fmla="*/ 4671940 w 9662615"/>
              <a:gd name="connsiteY67" fmla="*/ 1547617 h 1587534"/>
              <a:gd name="connsiteX68" fmla="*/ 4589320 w 9662615"/>
              <a:gd name="connsiteY68" fmla="*/ 1534660 h 1587534"/>
              <a:gd name="connsiteX69" fmla="*/ 4422155 w 9662615"/>
              <a:gd name="connsiteY69" fmla="*/ 1542059 h 1587534"/>
              <a:gd name="connsiteX70" fmla="*/ 4221826 w 9662615"/>
              <a:gd name="connsiteY70" fmla="*/ 1508923 h 1587534"/>
              <a:gd name="connsiteX71" fmla="*/ 4096601 w 9662615"/>
              <a:gd name="connsiteY71" fmla="*/ 1521563 h 1587534"/>
              <a:gd name="connsiteX72" fmla="*/ 3970635 w 9662615"/>
              <a:gd name="connsiteY72" fmla="*/ 1544815 h 1587534"/>
              <a:gd name="connsiteX73" fmla="*/ 3833906 w 9662615"/>
              <a:gd name="connsiteY73" fmla="*/ 1516637 h 1587534"/>
              <a:gd name="connsiteX74" fmla="*/ 3696258 w 9662615"/>
              <a:gd name="connsiteY74" fmla="*/ 1537563 h 1587534"/>
              <a:gd name="connsiteX75" fmla="*/ 3594070 w 9662615"/>
              <a:gd name="connsiteY75" fmla="*/ 1509422 h 1587534"/>
              <a:gd name="connsiteX76" fmla="*/ 3565233 w 9662615"/>
              <a:gd name="connsiteY76" fmla="*/ 1515122 h 1587534"/>
              <a:gd name="connsiteX77" fmla="*/ 3560267 w 9662615"/>
              <a:gd name="connsiteY77" fmla="*/ 1516288 h 1587534"/>
              <a:gd name="connsiteX78" fmla="*/ 3540258 w 9662615"/>
              <a:gd name="connsiteY78" fmla="*/ 1516976 h 1587534"/>
              <a:gd name="connsiteX79" fmla="*/ 3534780 w 9662615"/>
              <a:gd name="connsiteY79" fmla="*/ 1522141 h 1587534"/>
              <a:gd name="connsiteX80" fmla="*/ 3504783 w 9662615"/>
              <a:gd name="connsiteY80" fmla="*/ 1526739 h 1587534"/>
              <a:gd name="connsiteX81" fmla="*/ 3430805 w 9662615"/>
              <a:gd name="connsiteY81" fmla="*/ 1542521 h 1587534"/>
              <a:gd name="connsiteX82" fmla="*/ 3292707 w 9662615"/>
              <a:gd name="connsiteY82" fmla="*/ 1520490 h 1587534"/>
              <a:gd name="connsiteX83" fmla="*/ 3187872 w 9662615"/>
              <a:gd name="connsiteY83" fmla="*/ 1519991 h 1587534"/>
              <a:gd name="connsiteX84" fmla="*/ 3148026 w 9662615"/>
              <a:gd name="connsiteY84" fmla="*/ 1524777 h 1587534"/>
              <a:gd name="connsiteX85" fmla="*/ 3092394 w 9662615"/>
              <a:gd name="connsiteY85" fmla="*/ 1528115 h 1587534"/>
              <a:gd name="connsiteX86" fmla="*/ 2994200 w 9662615"/>
              <a:gd name="connsiteY86" fmla="*/ 1537857 h 1587534"/>
              <a:gd name="connsiteX87" fmla="*/ 2862301 w 9662615"/>
              <a:gd name="connsiteY87" fmla="*/ 1544250 h 1587534"/>
              <a:gd name="connsiteX88" fmla="*/ 2766335 w 9662615"/>
              <a:gd name="connsiteY88" fmla="*/ 1527662 h 1587534"/>
              <a:gd name="connsiteX89" fmla="*/ 2757836 w 9662615"/>
              <a:gd name="connsiteY89" fmla="*/ 1531371 h 1587534"/>
              <a:gd name="connsiteX90" fmla="*/ 2691555 w 9662615"/>
              <a:gd name="connsiteY90" fmla="*/ 1530283 h 1587534"/>
              <a:gd name="connsiteX91" fmla="*/ 2491676 w 9662615"/>
              <a:gd name="connsiteY91" fmla="*/ 1500859 h 1587534"/>
              <a:gd name="connsiteX92" fmla="*/ 2378036 w 9662615"/>
              <a:gd name="connsiteY92" fmla="*/ 1520645 h 1587534"/>
              <a:gd name="connsiteX93" fmla="*/ 2284269 w 9662615"/>
              <a:gd name="connsiteY93" fmla="*/ 1503068 h 1587534"/>
              <a:gd name="connsiteX94" fmla="*/ 2207104 w 9662615"/>
              <a:gd name="connsiteY94" fmla="*/ 1508888 h 1587534"/>
              <a:gd name="connsiteX95" fmla="*/ 2149226 w 9662615"/>
              <a:gd name="connsiteY95" fmla="*/ 1523409 h 1587534"/>
              <a:gd name="connsiteX96" fmla="*/ 2084783 w 9662615"/>
              <a:gd name="connsiteY96" fmla="*/ 1524245 h 1587534"/>
              <a:gd name="connsiteX97" fmla="*/ 2070075 w 9662615"/>
              <a:gd name="connsiteY97" fmla="*/ 1511285 h 1587534"/>
              <a:gd name="connsiteX98" fmla="*/ 2001057 w 9662615"/>
              <a:gd name="connsiteY98" fmla="*/ 1516449 h 1587534"/>
              <a:gd name="connsiteX99" fmla="*/ 1896330 w 9662615"/>
              <a:gd name="connsiteY99" fmla="*/ 1525725 h 1587534"/>
              <a:gd name="connsiteX100" fmla="*/ 1835994 w 9662615"/>
              <a:gd name="connsiteY100" fmla="*/ 1527678 h 1587534"/>
              <a:gd name="connsiteX101" fmla="*/ 1671119 w 9662615"/>
              <a:gd name="connsiteY101" fmla="*/ 1536701 h 1587534"/>
              <a:gd name="connsiteX102" fmla="*/ 1601337 w 9662615"/>
              <a:gd name="connsiteY102" fmla="*/ 1548552 h 1587534"/>
              <a:gd name="connsiteX103" fmla="*/ 1407755 w 9662615"/>
              <a:gd name="connsiteY103" fmla="*/ 1571444 h 1587534"/>
              <a:gd name="connsiteX104" fmla="*/ 1271994 w 9662615"/>
              <a:gd name="connsiteY104" fmla="*/ 1579471 h 1587534"/>
              <a:gd name="connsiteX105" fmla="*/ 1249226 w 9662615"/>
              <a:gd name="connsiteY105" fmla="*/ 1583140 h 1587534"/>
              <a:gd name="connsiteX106" fmla="*/ 1217719 w 9662615"/>
              <a:gd name="connsiteY106" fmla="*/ 1580863 h 1587534"/>
              <a:gd name="connsiteX107" fmla="*/ 1091432 w 9662615"/>
              <a:gd name="connsiteY107" fmla="*/ 1571003 h 1587534"/>
              <a:gd name="connsiteX108" fmla="*/ 992039 w 9662615"/>
              <a:gd name="connsiteY108" fmla="*/ 1556662 h 1587534"/>
              <a:gd name="connsiteX109" fmla="*/ 868264 w 9662615"/>
              <a:gd name="connsiteY109" fmla="*/ 1566392 h 1587534"/>
              <a:gd name="connsiteX110" fmla="*/ 792765 w 9662615"/>
              <a:gd name="connsiteY110" fmla="*/ 1563102 h 1587534"/>
              <a:gd name="connsiteX111" fmla="*/ 669055 w 9662615"/>
              <a:gd name="connsiteY111" fmla="*/ 1543638 h 1587534"/>
              <a:gd name="connsiteX112" fmla="*/ 506152 w 9662615"/>
              <a:gd name="connsiteY112" fmla="*/ 1549124 h 1587534"/>
              <a:gd name="connsiteX113" fmla="*/ 472797 w 9662615"/>
              <a:gd name="connsiteY113" fmla="*/ 1568904 h 1587534"/>
              <a:gd name="connsiteX114" fmla="*/ 427864 w 9662615"/>
              <a:gd name="connsiteY114" fmla="*/ 1580848 h 1587534"/>
              <a:gd name="connsiteX115" fmla="*/ 408381 w 9662615"/>
              <a:gd name="connsiteY115" fmla="*/ 1552940 h 1587534"/>
              <a:gd name="connsiteX116" fmla="*/ 267163 w 9662615"/>
              <a:gd name="connsiteY116" fmla="*/ 1531913 h 1587534"/>
              <a:gd name="connsiteX117" fmla="*/ 196644 w 9662615"/>
              <a:gd name="connsiteY117" fmla="*/ 1524565 h 1587534"/>
              <a:gd name="connsiteX118" fmla="*/ 86819 w 9662615"/>
              <a:gd name="connsiteY118" fmla="*/ 1519517 h 1587534"/>
              <a:gd name="connsiteX119" fmla="*/ 53369 w 9662615"/>
              <a:gd name="connsiteY119" fmla="*/ 1516853 h 1587534"/>
              <a:gd name="connsiteX120" fmla="*/ 2359 w 9662615"/>
              <a:gd name="connsiteY120" fmla="*/ 1515247 h 1587534"/>
              <a:gd name="connsiteX121" fmla="*/ 0 w 9662615"/>
              <a:gd name="connsiteY121" fmla="*/ 1514932 h 1587534"/>
              <a:gd name="connsiteX122" fmla="*/ 0 w 9662615"/>
              <a:gd name="connsiteY122" fmla="*/ 0 h 1587534"/>
              <a:gd name="connsiteX0" fmla="*/ 0 w 9662615"/>
              <a:gd name="connsiteY0" fmla="*/ 0 h 1587534"/>
              <a:gd name="connsiteX1" fmla="*/ 9662615 w 9662615"/>
              <a:gd name="connsiteY1" fmla="*/ 0 h 1587534"/>
              <a:gd name="connsiteX2" fmla="*/ 9662615 w 9662615"/>
              <a:gd name="connsiteY2" fmla="*/ 1280346 h 1587534"/>
              <a:gd name="connsiteX3" fmla="*/ 9658420 w 9662615"/>
              <a:gd name="connsiteY3" fmla="*/ 1280106 h 1587534"/>
              <a:gd name="connsiteX4" fmla="*/ 9469546 w 9662615"/>
              <a:gd name="connsiteY4" fmla="*/ 1289837 h 1587534"/>
              <a:gd name="connsiteX5" fmla="*/ 9385895 w 9662615"/>
              <a:gd name="connsiteY5" fmla="*/ 1269203 h 1587534"/>
              <a:gd name="connsiteX6" fmla="*/ 9144767 w 9662615"/>
              <a:gd name="connsiteY6" fmla="*/ 1264120 h 1587534"/>
              <a:gd name="connsiteX7" fmla="*/ 8837252 w 9662615"/>
              <a:gd name="connsiteY7" fmla="*/ 1350515 h 1587534"/>
              <a:gd name="connsiteX8" fmla="*/ 8705466 w 9662615"/>
              <a:gd name="connsiteY8" fmla="*/ 1342419 h 1587534"/>
              <a:gd name="connsiteX9" fmla="*/ 8652221 w 9662615"/>
              <a:gd name="connsiteY9" fmla="*/ 1326906 h 1587534"/>
              <a:gd name="connsiteX10" fmla="*/ 8632312 w 9662615"/>
              <a:gd name="connsiteY10" fmla="*/ 1326025 h 1587534"/>
              <a:gd name="connsiteX11" fmla="*/ 8591582 w 9662615"/>
              <a:gd name="connsiteY11" fmla="*/ 1341666 h 1587534"/>
              <a:gd name="connsiteX12" fmla="*/ 8537336 w 9662615"/>
              <a:gd name="connsiteY12" fmla="*/ 1341684 h 1587534"/>
              <a:gd name="connsiteX13" fmla="*/ 8472508 w 9662615"/>
              <a:gd name="connsiteY13" fmla="*/ 1363109 h 1587534"/>
              <a:gd name="connsiteX14" fmla="*/ 8258477 w 9662615"/>
              <a:gd name="connsiteY14" fmla="*/ 1370666 h 1587534"/>
              <a:gd name="connsiteX15" fmla="*/ 8197961 w 9662615"/>
              <a:gd name="connsiteY15" fmla="*/ 1392804 h 1587534"/>
              <a:gd name="connsiteX16" fmla="*/ 8171196 w 9662615"/>
              <a:gd name="connsiteY16" fmla="*/ 1397216 h 1587534"/>
              <a:gd name="connsiteX17" fmla="*/ 8127667 w 9662615"/>
              <a:gd name="connsiteY17" fmla="*/ 1418254 h 1587534"/>
              <a:gd name="connsiteX18" fmla="*/ 7974579 w 9662615"/>
              <a:gd name="connsiteY18" fmla="*/ 1383439 h 1587534"/>
              <a:gd name="connsiteX19" fmla="*/ 7768351 w 9662615"/>
              <a:gd name="connsiteY19" fmla="*/ 1395051 h 1587534"/>
              <a:gd name="connsiteX20" fmla="*/ 7635985 w 9662615"/>
              <a:gd name="connsiteY20" fmla="*/ 1386363 h 1587534"/>
              <a:gd name="connsiteX21" fmla="*/ 7466069 w 9662615"/>
              <a:gd name="connsiteY21" fmla="*/ 1377654 h 1587534"/>
              <a:gd name="connsiteX22" fmla="*/ 7355642 w 9662615"/>
              <a:gd name="connsiteY22" fmla="*/ 1407761 h 1587534"/>
              <a:gd name="connsiteX23" fmla="*/ 7151610 w 9662615"/>
              <a:gd name="connsiteY23" fmla="*/ 1397856 h 1587534"/>
              <a:gd name="connsiteX24" fmla="*/ 7082147 w 9662615"/>
              <a:gd name="connsiteY24" fmla="*/ 1406113 h 1587534"/>
              <a:gd name="connsiteX25" fmla="*/ 7014958 w 9662615"/>
              <a:gd name="connsiteY25" fmla="*/ 1396883 h 1587534"/>
              <a:gd name="connsiteX26" fmla="*/ 6907567 w 9662615"/>
              <a:gd name="connsiteY26" fmla="*/ 1419149 h 1587534"/>
              <a:gd name="connsiteX27" fmla="*/ 6748428 w 9662615"/>
              <a:gd name="connsiteY27" fmla="*/ 1420308 h 1587534"/>
              <a:gd name="connsiteX28" fmla="*/ 6654257 w 9662615"/>
              <a:gd name="connsiteY28" fmla="*/ 1424143 h 1587534"/>
              <a:gd name="connsiteX29" fmla="*/ 6620123 w 9662615"/>
              <a:gd name="connsiteY29" fmla="*/ 1430535 h 1587534"/>
              <a:gd name="connsiteX30" fmla="*/ 6571355 w 9662615"/>
              <a:gd name="connsiteY30" fmla="*/ 1436144 h 1587534"/>
              <a:gd name="connsiteX31" fmla="*/ 6486557 w 9662615"/>
              <a:gd name="connsiteY31" fmla="*/ 1449861 h 1587534"/>
              <a:gd name="connsiteX32" fmla="*/ 6370419 w 9662615"/>
              <a:gd name="connsiteY32" fmla="*/ 1461649 h 1587534"/>
              <a:gd name="connsiteX33" fmla="*/ 6278839 w 9662615"/>
              <a:gd name="connsiteY33" fmla="*/ 1449160 h 1587534"/>
              <a:gd name="connsiteX34" fmla="*/ 6272455 w 9662615"/>
              <a:gd name="connsiteY34" fmla="*/ 1453191 h 1587534"/>
              <a:gd name="connsiteX35" fmla="*/ 6212659 w 9662615"/>
              <a:gd name="connsiteY35" fmla="*/ 1454850 h 1587534"/>
              <a:gd name="connsiteX36" fmla="*/ 6069317 w 9662615"/>
              <a:gd name="connsiteY36" fmla="*/ 1445838 h 1587534"/>
              <a:gd name="connsiteX37" fmla="*/ 5878477 w 9662615"/>
              <a:gd name="connsiteY37" fmla="*/ 1439180 h 1587534"/>
              <a:gd name="connsiteX38" fmla="*/ 5838387 w 9662615"/>
              <a:gd name="connsiteY38" fmla="*/ 1444679 h 1587534"/>
              <a:gd name="connsiteX39" fmla="*/ 5771136 w 9662615"/>
              <a:gd name="connsiteY39" fmla="*/ 1453639 h 1587534"/>
              <a:gd name="connsiteX40" fmla="*/ 5724081 w 9662615"/>
              <a:gd name="connsiteY40" fmla="*/ 1470431 h 1587534"/>
              <a:gd name="connsiteX41" fmla="*/ 5666577 w 9662615"/>
              <a:gd name="connsiteY41" fmla="*/ 1473921 h 1587534"/>
              <a:gd name="connsiteX42" fmla="*/ 5649068 w 9662615"/>
              <a:gd name="connsiteY42" fmla="*/ 1461676 h 1587534"/>
              <a:gd name="connsiteX43" fmla="*/ 5588902 w 9662615"/>
              <a:gd name="connsiteY43" fmla="*/ 1469647 h 1587534"/>
              <a:gd name="connsiteX44" fmla="*/ 5498090 w 9662615"/>
              <a:gd name="connsiteY44" fmla="*/ 1483173 h 1587534"/>
              <a:gd name="connsiteX45" fmla="*/ 5444641 w 9662615"/>
              <a:gd name="connsiteY45" fmla="*/ 1487602 h 1587534"/>
              <a:gd name="connsiteX46" fmla="*/ 5299812 w 9662615"/>
              <a:gd name="connsiteY46" fmla="*/ 1503362 h 1587534"/>
              <a:gd name="connsiteX47" fmla="*/ 5213947 w 9662615"/>
              <a:gd name="connsiteY47" fmla="*/ 1516637 h 1587534"/>
              <a:gd name="connsiteX48" fmla="*/ 5090342 w 9662615"/>
              <a:gd name="connsiteY48" fmla="*/ 1546680 h 1587534"/>
              <a:gd name="connsiteX49" fmla="*/ 5082104 w 9662615"/>
              <a:gd name="connsiteY49" fmla="*/ 1547781 h 1587534"/>
              <a:gd name="connsiteX50" fmla="*/ 5059484 w 9662615"/>
              <a:gd name="connsiteY50" fmla="*/ 1546802 h 1587534"/>
              <a:gd name="connsiteX51" fmla="*/ 5050958 w 9662615"/>
              <a:gd name="connsiteY51" fmla="*/ 1545776 h 1587534"/>
              <a:gd name="connsiteX52" fmla="*/ 5038524 w 9662615"/>
              <a:gd name="connsiteY52" fmla="*/ 1545675 h 1587534"/>
              <a:gd name="connsiteX53" fmla="*/ 5038223 w 9662615"/>
              <a:gd name="connsiteY53" fmla="*/ 1545881 h 1587534"/>
              <a:gd name="connsiteX54" fmla="*/ 5026564 w 9662615"/>
              <a:gd name="connsiteY54" fmla="*/ 1545376 h 1587534"/>
              <a:gd name="connsiteX55" fmla="*/ 4969433 w 9662615"/>
              <a:gd name="connsiteY55" fmla="*/ 1540263 h 1587534"/>
              <a:gd name="connsiteX56" fmla="*/ 4894799 w 9662615"/>
              <a:gd name="connsiteY56" fmla="*/ 1559476 h 1587534"/>
              <a:gd name="connsiteX57" fmla="*/ 4863775 w 9662615"/>
              <a:gd name="connsiteY57" fmla="*/ 1562633 h 1587534"/>
              <a:gd name="connsiteX58" fmla="*/ 4847242 w 9662615"/>
              <a:gd name="connsiteY58" fmla="*/ 1565435 h 1587534"/>
              <a:gd name="connsiteX59" fmla="*/ 4830335 w 9662615"/>
              <a:gd name="connsiteY59" fmla="*/ 1587534 h 1587534"/>
              <a:gd name="connsiteX60" fmla="*/ 4791466 w 9662615"/>
              <a:gd name="connsiteY60" fmla="*/ 1561324 h 1587534"/>
              <a:gd name="connsiteX61" fmla="*/ 4784247 w 9662615"/>
              <a:gd name="connsiteY61" fmla="*/ 1562342 h 1587534"/>
              <a:gd name="connsiteX62" fmla="*/ 4748477 w 9662615"/>
              <a:gd name="connsiteY62" fmla="*/ 1556925 h 1587534"/>
              <a:gd name="connsiteX63" fmla="*/ 4730033 w 9662615"/>
              <a:gd name="connsiteY63" fmla="*/ 1555274 h 1587534"/>
              <a:gd name="connsiteX64" fmla="*/ 4724747 w 9662615"/>
              <a:gd name="connsiteY64" fmla="*/ 1552439 h 1587534"/>
              <a:gd name="connsiteX65" fmla="*/ 4697562 w 9662615"/>
              <a:gd name="connsiteY65" fmla="*/ 1551206 h 1587534"/>
              <a:gd name="connsiteX66" fmla="*/ 4694469 w 9662615"/>
              <a:gd name="connsiteY66" fmla="*/ 1551958 h 1587534"/>
              <a:gd name="connsiteX67" fmla="*/ 4671940 w 9662615"/>
              <a:gd name="connsiteY67" fmla="*/ 1547617 h 1587534"/>
              <a:gd name="connsiteX68" fmla="*/ 4541612 w 9662615"/>
              <a:gd name="connsiteY68" fmla="*/ 1545262 h 1587534"/>
              <a:gd name="connsiteX69" fmla="*/ 4422155 w 9662615"/>
              <a:gd name="connsiteY69" fmla="*/ 1542059 h 1587534"/>
              <a:gd name="connsiteX70" fmla="*/ 4221826 w 9662615"/>
              <a:gd name="connsiteY70" fmla="*/ 1508923 h 1587534"/>
              <a:gd name="connsiteX71" fmla="*/ 4096601 w 9662615"/>
              <a:gd name="connsiteY71" fmla="*/ 1521563 h 1587534"/>
              <a:gd name="connsiteX72" fmla="*/ 3970635 w 9662615"/>
              <a:gd name="connsiteY72" fmla="*/ 1544815 h 1587534"/>
              <a:gd name="connsiteX73" fmla="*/ 3833906 w 9662615"/>
              <a:gd name="connsiteY73" fmla="*/ 1516637 h 1587534"/>
              <a:gd name="connsiteX74" fmla="*/ 3696258 w 9662615"/>
              <a:gd name="connsiteY74" fmla="*/ 1537563 h 1587534"/>
              <a:gd name="connsiteX75" fmla="*/ 3594070 w 9662615"/>
              <a:gd name="connsiteY75" fmla="*/ 1509422 h 1587534"/>
              <a:gd name="connsiteX76" fmla="*/ 3565233 w 9662615"/>
              <a:gd name="connsiteY76" fmla="*/ 1515122 h 1587534"/>
              <a:gd name="connsiteX77" fmla="*/ 3560267 w 9662615"/>
              <a:gd name="connsiteY77" fmla="*/ 1516288 h 1587534"/>
              <a:gd name="connsiteX78" fmla="*/ 3540258 w 9662615"/>
              <a:gd name="connsiteY78" fmla="*/ 1516976 h 1587534"/>
              <a:gd name="connsiteX79" fmla="*/ 3534780 w 9662615"/>
              <a:gd name="connsiteY79" fmla="*/ 1522141 h 1587534"/>
              <a:gd name="connsiteX80" fmla="*/ 3504783 w 9662615"/>
              <a:gd name="connsiteY80" fmla="*/ 1526739 h 1587534"/>
              <a:gd name="connsiteX81" fmla="*/ 3430805 w 9662615"/>
              <a:gd name="connsiteY81" fmla="*/ 1542521 h 1587534"/>
              <a:gd name="connsiteX82" fmla="*/ 3292707 w 9662615"/>
              <a:gd name="connsiteY82" fmla="*/ 1520490 h 1587534"/>
              <a:gd name="connsiteX83" fmla="*/ 3187872 w 9662615"/>
              <a:gd name="connsiteY83" fmla="*/ 1519991 h 1587534"/>
              <a:gd name="connsiteX84" fmla="*/ 3148026 w 9662615"/>
              <a:gd name="connsiteY84" fmla="*/ 1524777 h 1587534"/>
              <a:gd name="connsiteX85" fmla="*/ 3092394 w 9662615"/>
              <a:gd name="connsiteY85" fmla="*/ 1528115 h 1587534"/>
              <a:gd name="connsiteX86" fmla="*/ 2994200 w 9662615"/>
              <a:gd name="connsiteY86" fmla="*/ 1537857 h 1587534"/>
              <a:gd name="connsiteX87" fmla="*/ 2862301 w 9662615"/>
              <a:gd name="connsiteY87" fmla="*/ 1544250 h 1587534"/>
              <a:gd name="connsiteX88" fmla="*/ 2766335 w 9662615"/>
              <a:gd name="connsiteY88" fmla="*/ 1527662 h 1587534"/>
              <a:gd name="connsiteX89" fmla="*/ 2757836 w 9662615"/>
              <a:gd name="connsiteY89" fmla="*/ 1531371 h 1587534"/>
              <a:gd name="connsiteX90" fmla="*/ 2691555 w 9662615"/>
              <a:gd name="connsiteY90" fmla="*/ 1530283 h 1587534"/>
              <a:gd name="connsiteX91" fmla="*/ 2491676 w 9662615"/>
              <a:gd name="connsiteY91" fmla="*/ 1500859 h 1587534"/>
              <a:gd name="connsiteX92" fmla="*/ 2378036 w 9662615"/>
              <a:gd name="connsiteY92" fmla="*/ 1520645 h 1587534"/>
              <a:gd name="connsiteX93" fmla="*/ 2284269 w 9662615"/>
              <a:gd name="connsiteY93" fmla="*/ 1503068 h 1587534"/>
              <a:gd name="connsiteX94" fmla="*/ 2207104 w 9662615"/>
              <a:gd name="connsiteY94" fmla="*/ 1508888 h 1587534"/>
              <a:gd name="connsiteX95" fmla="*/ 2149226 w 9662615"/>
              <a:gd name="connsiteY95" fmla="*/ 1523409 h 1587534"/>
              <a:gd name="connsiteX96" fmla="*/ 2084783 w 9662615"/>
              <a:gd name="connsiteY96" fmla="*/ 1524245 h 1587534"/>
              <a:gd name="connsiteX97" fmla="*/ 2070075 w 9662615"/>
              <a:gd name="connsiteY97" fmla="*/ 1511285 h 1587534"/>
              <a:gd name="connsiteX98" fmla="*/ 2001057 w 9662615"/>
              <a:gd name="connsiteY98" fmla="*/ 1516449 h 1587534"/>
              <a:gd name="connsiteX99" fmla="*/ 1896330 w 9662615"/>
              <a:gd name="connsiteY99" fmla="*/ 1525725 h 1587534"/>
              <a:gd name="connsiteX100" fmla="*/ 1835994 w 9662615"/>
              <a:gd name="connsiteY100" fmla="*/ 1527678 h 1587534"/>
              <a:gd name="connsiteX101" fmla="*/ 1671119 w 9662615"/>
              <a:gd name="connsiteY101" fmla="*/ 1536701 h 1587534"/>
              <a:gd name="connsiteX102" fmla="*/ 1601337 w 9662615"/>
              <a:gd name="connsiteY102" fmla="*/ 1548552 h 1587534"/>
              <a:gd name="connsiteX103" fmla="*/ 1407755 w 9662615"/>
              <a:gd name="connsiteY103" fmla="*/ 1571444 h 1587534"/>
              <a:gd name="connsiteX104" fmla="*/ 1271994 w 9662615"/>
              <a:gd name="connsiteY104" fmla="*/ 1579471 h 1587534"/>
              <a:gd name="connsiteX105" fmla="*/ 1249226 w 9662615"/>
              <a:gd name="connsiteY105" fmla="*/ 1583140 h 1587534"/>
              <a:gd name="connsiteX106" fmla="*/ 1217719 w 9662615"/>
              <a:gd name="connsiteY106" fmla="*/ 1580863 h 1587534"/>
              <a:gd name="connsiteX107" fmla="*/ 1091432 w 9662615"/>
              <a:gd name="connsiteY107" fmla="*/ 1571003 h 1587534"/>
              <a:gd name="connsiteX108" fmla="*/ 992039 w 9662615"/>
              <a:gd name="connsiteY108" fmla="*/ 1556662 h 1587534"/>
              <a:gd name="connsiteX109" fmla="*/ 868264 w 9662615"/>
              <a:gd name="connsiteY109" fmla="*/ 1566392 h 1587534"/>
              <a:gd name="connsiteX110" fmla="*/ 792765 w 9662615"/>
              <a:gd name="connsiteY110" fmla="*/ 1563102 h 1587534"/>
              <a:gd name="connsiteX111" fmla="*/ 669055 w 9662615"/>
              <a:gd name="connsiteY111" fmla="*/ 1543638 h 1587534"/>
              <a:gd name="connsiteX112" fmla="*/ 506152 w 9662615"/>
              <a:gd name="connsiteY112" fmla="*/ 1549124 h 1587534"/>
              <a:gd name="connsiteX113" fmla="*/ 472797 w 9662615"/>
              <a:gd name="connsiteY113" fmla="*/ 1568904 h 1587534"/>
              <a:gd name="connsiteX114" fmla="*/ 427864 w 9662615"/>
              <a:gd name="connsiteY114" fmla="*/ 1580848 h 1587534"/>
              <a:gd name="connsiteX115" fmla="*/ 408381 w 9662615"/>
              <a:gd name="connsiteY115" fmla="*/ 1552940 h 1587534"/>
              <a:gd name="connsiteX116" fmla="*/ 267163 w 9662615"/>
              <a:gd name="connsiteY116" fmla="*/ 1531913 h 1587534"/>
              <a:gd name="connsiteX117" fmla="*/ 196644 w 9662615"/>
              <a:gd name="connsiteY117" fmla="*/ 1524565 h 1587534"/>
              <a:gd name="connsiteX118" fmla="*/ 86819 w 9662615"/>
              <a:gd name="connsiteY118" fmla="*/ 1519517 h 1587534"/>
              <a:gd name="connsiteX119" fmla="*/ 53369 w 9662615"/>
              <a:gd name="connsiteY119" fmla="*/ 1516853 h 1587534"/>
              <a:gd name="connsiteX120" fmla="*/ 2359 w 9662615"/>
              <a:gd name="connsiteY120" fmla="*/ 1515247 h 1587534"/>
              <a:gd name="connsiteX121" fmla="*/ 0 w 9662615"/>
              <a:gd name="connsiteY121" fmla="*/ 1514932 h 1587534"/>
              <a:gd name="connsiteX122" fmla="*/ 0 w 9662615"/>
              <a:gd name="connsiteY122" fmla="*/ 0 h 1587534"/>
              <a:gd name="connsiteX0" fmla="*/ 0 w 9662615"/>
              <a:gd name="connsiteY0" fmla="*/ 0 h 1587534"/>
              <a:gd name="connsiteX1" fmla="*/ 9662615 w 9662615"/>
              <a:gd name="connsiteY1" fmla="*/ 0 h 1587534"/>
              <a:gd name="connsiteX2" fmla="*/ 9662615 w 9662615"/>
              <a:gd name="connsiteY2" fmla="*/ 1280346 h 1587534"/>
              <a:gd name="connsiteX3" fmla="*/ 9658420 w 9662615"/>
              <a:gd name="connsiteY3" fmla="*/ 1280106 h 1587534"/>
              <a:gd name="connsiteX4" fmla="*/ 9469546 w 9662615"/>
              <a:gd name="connsiteY4" fmla="*/ 1289837 h 1587534"/>
              <a:gd name="connsiteX5" fmla="*/ 9385895 w 9662615"/>
              <a:gd name="connsiteY5" fmla="*/ 1269203 h 1587534"/>
              <a:gd name="connsiteX6" fmla="*/ 9144767 w 9662615"/>
              <a:gd name="connsiteY6" fmla="*/ 1264120 h 1587534"/>
              <a:gd name="connsiteX7" fmla="*/ 8837252 w 9662615"/>
              <a:gd name="connsiteY7" fmla="*/ 1350515 h 1587534"/>
              <a:gd name="connsiteX8" fmla="*/ 8705466 w 9662615"/>
              <a:gd name="connsiteY8" fmla="*/ 1342419 h 1587534"/>
              <a:gd name="connsiteX9" fmla="*/ 8652221 w 9662615"/>
              <a:gd name="connsiteY9" fmla="*/ 1326906 h 1587534"/>
              <a:gd name="connsiteX10" fmla="*/ 8632312 w 9662615"/>
              <a:gd name="connsiteY10" fmla="*/ 1326025 h 1587534"/>
              <a:gd name="connsiteX11" fmla="*/ 8591582 w 9662615"/>
              <a:gd name="connsiteY11" fmla="*/ 1341666 h 1587534"/>
              <a:gd name="connsiteX12" fmla="*/ 8537336 w 9662615"/>
              <a:gd name="connsiteY12" fmla="*/ 1341684 h 1587534"/>
              <a:gd name="connsiteX13" fmla="*/ 8472508 w 9662615"/>
              <a:gd name="connsiteY13" fmla="*/ 1363109 h 1587534"/>
              <a:gd name="connsiteX14" fmla="*/ 8258477 w 9662615"/>
              <a:gd name="connsiteY14" fmla="*/ 1370666 h 1587534"/>
              <a:gd name="connsiteX15" fmla="*/ 8197961 w 9662615"/>
              <a:gd name="connsiteY15" fmla="*/ 1392804 h 1587534"/>
              <a:gd name="connsiteX16" fmla="*/ 8171196 w 9662615"/>
              <a:gd name="connsiteY16" fmla="*/ 1397216 h 1587534"/>
              <a:gd name="connsiteX17" fmla="*/ 8127667 w 9662615"/>
              <a:gd name="connsiteY17" fmla="*/ 1418254 h 1587534"/>
              <a:gd name="connsiteX18" fmla="*/ 7974579 w 9662615"/>
              <a:gd name="connsiteY18" fmla="*/ 1383439 h 1587534"/>
              <a:gd name="connsiteX19" fmla="*/ 7768351 w 9662615"/>
              <a:gd name="connsiteY19" fmla="*/ 1395051 h 1587534"/>
              <a:gd name="connsiteX20" fmla="*/ 7635985 w 9662615"/>
              <a:gd name="connsiteY20" fmla="*/ 1386363 h 1587534"/>
              <a:gd name="connsiteX21" fmla="*/ 7466069 w 9662615"/>
              <a:gd name="connsiteY21" fmla="*/ 1377654 h 1587534"/>
              <a:gd name="connsiteX22" fmla="*/ 7355642 w 9662615"/>
              <a:gd name="connsiteY22" fmla="*/ 1407761 h 1587534"/>
              <a:gd name="connsiteX23" fmla="*/ 7151610 w 9662615"/>
              <a:gd name="connsiteY23" fmla="*/ 1397856 h 1587534"/>
              <a:gd name="connsiteX24" fmla="*/ 7082147 w 9662615"/>
              <a:gd name="connsiteY24" fmla="*/ 1406113 h 1587534"/>
              <a:gd name="connsiteX25" fmla="*/ 7014958 w 9662615"/>
              <a:gd name="connsiteY25" fmla="*/ 1396883 h 1587534"/>
              <a:gd name="connsiteX26" fmla="*/ 6907567 w 9662615"/>
              <a:gd name="connsiteY26" fmla="*/ 1419149 h 1587534"/>
              <a:gd name="connsiteX27" fmla="*/ 6748428 w 9662615"/>
              <a:gd name="connsiteY27" fmla="*/ 1420308 h 1587534"/>
              <a:gd name="connsiteX28" fmla="*/ 6654257 w 9662615"/>
              <a:gd name="connsiteY28" fmla="*/ 1424143 h 1587534"/>
              <a:gd name="connsiteX29" fmla="*/ 6620123 w 9662615"/>
              <a:gd name="connsiteY29" fmla="*/ 1430535 h 1587534"/>
              <a:gd name="connsiteX30" fmla="*/ 6571355 w 9662615"/>
              <a:gd name="connsiteY30" fmla="*/ 1436144 h 1587534"/>
              <a:gd name="connsiteX31" fmla="*/ 6486557 w 9662615"/>
              <a:gd name="connsiteY31" fmla="*/ 1449861 h 1587534"/>
              <a:gd name="connsiteX32" fmla="*/ 6370419 w 9662615"/>
              <a:gd name="connsiteY32" fmla="*/ 1461649 h 1587534"/>
              <a:gd name="connsiteX33" fmla="*/ 6278839 w 9662615"/>
              <a:gd name="connsiteY33" fmla="*/ 1449160 h 1587534"/>
              <a:gd name="connsiteX34" fmla="*/ 6272455 w 9662615"/>
              <a:gd name="connsiteY34" fmla="*/ 1453191 h 1587534"/>
              <a:gd name="connsiteX35" fmla="*/ 6212659 w 9662615"/>
              <a:gd name="connsiteY35" fmla="*/ 1454850 h 1587534"/>
              <a:gd name="connsiteX36" fmla="*/ 6069317 w 9662615"/>
              <a:gd name="connsiteY36" fmla="*/ 1445838 h 1587534"/>
              <a:gd name="connsiteX37" fmla="*/ 5878477 w 9662615"/>
              <a:gd name="connsiteY37" fmla="*/ 1439180 h 1587534"/>
              <a:gd name="connsiteX38" fmla="*/ 5838387 w 9662615"/>
              <a:gd name="connsiteY38" fmla="*/ 1444679 h 1587534"/>
              <a:gd name="connsiteX39" fmla="*/ 5771136 w 9662615"/>
              <a:gd name="connsiteY39" fmla="*/ 1453639 h 1587534"/>
              <a:gd name="connsiteX40" fmla="*/ 5724081 w 9662615"/>
              <a:gd name="connsiteY40" fmla="*/ 1470431 h 1587534"/>
              <a:gd name="connsiteX41" fmla="*/ 5666577 w 9662615"/>
              <a:gd name="connsiteY41" fmla="*/ 1473921 h 1587534"/>
              <a:gd name="connsiteX42" fmla="*/ 5649068 w 9662615"/>
              <a:gd name="connsiteY42" fmla="*/ 1461676 h 1587534"/>
              <a:gd name="connsiteX43" fmla="*/ 5588902 w 9662615"/>
              <a:gd name="connsiteY43" fmla="*/ 1469647 h 1587534"/>
              <a:gd name="connsiteX44" fmla="*/ 5498090 w 9662615"/>
              <a:gd name="connsiteY44" fmla="*/ 1483173 h 1587534"/>
              <a:gd name="connsiteX45" fmla="*/ 5444641 w 9662615"/>
              <a:gd name="connsiteY45" fmla="*/ 1487602 h 1587534"/>
              <a:gd name="connsiteX46" fmla="*/ 5299812 w 9662615"/>
              <a:gd name="connsiteY46" fmla="*/ 1503362 h 1587534"/>
              <a:gd name="connsiteX47" fmla="*/ 5213947 w 9662615"/>
              <a:gd name="connsiteY47" fmla="*/ 1516637 h 1587534"/>
              <a:gd name="connsiteX48" fmla="*/ 5090342 w 9662615"/>
              <a:gd name="connsiteY48" fmla="*/ 1546680 h 1587534"/>
              <a:gd name="connsiteX49" fmla="*/ 5082104 w 9662615"/>
              <a:gd name="connsiteY49" fmla="*/ 1547781 h 1587534"/>
              <a:gd name="connsiteX50" fmla="*/ 5059484 w 9662615"/>
              <a:gd name="connsiteY50" fmla="*/ 1546802 h 1587534"/>
              <a:gd name="connsiteX51" fmla="*/ 5050958 w 9662615"/>
              <a:gd name="connsiteY51" fmla="*/ 1545776 h 1587534"/>
              <a:gd name="connsiteX52" fmla="*/ 5038524 w 9662615"/>
              <a:gd name="connsiteY52" fmla="*/ 1545675 h 1587534"/>
              <a:gd name="connsiteX53" fmla="*/ 5038223 w 9662615"/>
              <a:gd name="connsiteY53" fmla="*/ 1545881 h 1587534"/>
              <a:gd name="connsiteX54" fmla="*/ 5026564 w 9662615"/>
              <a:gd name="connsiteY54" fmla="*/ 1545376 h 1587534"/>
              <a:gd name="connsiteX55" fmla="*/ 4969433 w 9662615"/>
              <a:gd name="connsiteY55" fmla="*/ 1540263 h 1587534"/>
              <a:gd name="connsiteX56" fmla="*/ 4894799 w 9662615"/>
              <a:gd name="connsiteY56" fmla="*/ 1559476 h 1587534"/>
              <a:gd name="connsiteX57" fmla="*/ 4863775 w 9662615"/>
              <a:gd name="connsiteY57" fmla="*/ 1562633 h 1587534"/>
              <a:gd name="connsiteX58" fmla="*/ 4847242 w 9662615"/>
              <a:gd name="connsiteY58" fmla="*/ 1565435 h 1587534"/>
              <a:gd name="connsiteX59" fmla="*/ 4830335 w 9662615"/>
              <a:gd name="connsiteY59" fmla="*/ 1587534 h 1587534"/>
              <a:gd name="connsiteX60" fmla="*/ 4791466 w 9662615"/>
              <a:gd name="connsiteY60" fmla="*/ 1561324 h 1587534"/>
              <a:gd name="connsiteX61" fmla="*/ 4784247 w 9662615"/>
              <a:gd name="connsiteY61" fmla="*/ 1562342 h 1587534"/>
              <a:gd name="connsiteX62" fmla="*/ 4748477 w 9662615"/>
              <a:gd name="connsiteY62" fmla="*/ 1556925 h 1587534"/>
              <a:gd name="connsiteX63" fmla="*/ 4730033 w 9662615"/>
              <a:gd name="connsiteY63" fmla="*/ 1555274 h 1587534"/>
              <a:gd name="connsiteX64" fmla="*/ 4724747 w 9662615"/>
              <a:gd name="connsiteY64" fmla="*/ 1552439 h 1587534"/>
              <a:gd name="connsiteX65" fmla="*/ 4697562 w 9662615"/>
              <a:gd name="connsiteY65" fmla="*/ 1551206 h 1587534"/>
              <a:gd name="connsiteX66" fmla="*/ 4694469 w 9662615"/>
              <a:gd name="connsiteY66" fmla="*/ 1551958 h 1587534"/>
              <a:gd name="connsiteX67" fmla="*/ 4603028 w 9662615"/>
              <a:gd name="connsiteY67" fmla="*/ 1568821 h 1587534"/>
              <a:gd name="connsiteX68" fmla="*/ 4541612 w 9662615"/>
              <a:gd name="connsiteY68" fmla="*/ 1545262 h 1587534"/>
              <a:gd name="connsiteX69" fmla="*/ 4422155 w 9662615"/>
              <a:gd name="connsiteY69" fmla="*/ 1542059 h 1587534"/>
              <a:gd name="connsiteX70" fmla="*/ 4221826 w 9662615"/>
              <a:gd name="connsiteY70" fmla="*/ 1508923 h 1587534"/>
              <a:gd name="connsiteX71" fmla="*/ 4096601 w 9662615"/>
              <a:gd name="connsiteY71" fmla="*/ 1521563 h 1587534"/>
              <a:gd name="connsiteX72" fmla="*/ 3970635 w 9662615"/>
              <a:gd name="connsiteY72" fmla="*/ 1544815 h 1587534"/>
              <a:gd name="connsiteX73" fmla="*/ 3833906 w 9662615"/>
              <a:gd name="connsiteY73" fmla="*/ 1516637 h 1587534"/>
              <a:gd name="connsiteX74" fmla="*/ 3696258 w 9662615"/>
              <a:gd name="connsiteY74" fmla="*/ 1537563 h 1587534"/>
              <a:gd name="connsiteX75" fmla="*/ 3594070 w 9662615"/>
              <a:gd name="connsiteY75" fmla="*/ 1509422 h 1587534"/>
              <a:gd name="connsiteX76" fmla="*/ 3565233 w 9662615"/>
              <a:gd name="connsiteY76" fmla="*/ 1515122 h 1587534"/>
              <a:gd name="connsiteX77" fmla="*/ 3560267 w 9662615"/>
              <a:gd name="connsiteY77" fmla="*/ 1516288 h 1587534"/>
              <a:gd name="connsiteX78" fmla="*/ 3540258 w 9662615"/>
              <a:gd name="connsiteY78" fmla="*/ 1516976 h 1587534"/>
              <a:gd name="connsiteX79" fmla="*/ 3534780 w 9662615"/>
              <a:gd name="connsiteY79" fmla="*/ 1522141 h 1587534"/>
              <a:gd name="connsiteX80" fmla="*/ 3504783 w 9662615"/>
              <a:gd name="connsiteY80" fmla="*/ 1526739 h 1587534"/>
              <a:gd name="connsiteX81" fmla="*/ 3430805 w 9662615"/>
              <a:gd name="connsiteY81" fmla="*/ 1542521 h 1587534"/>
              <a:gd name="connsiteX82" fmla="*/ 3292707 w 9662615"/>
              <a:gd name="connsiteY82" fmla="*/ 1520490 h 1587534"/>
              <a:gd name="connsiteX83" fmla="*/ 3187872 w 9662615"/>
              <a:gd name="connsiteY83" fmla="*/ 1519991 h 1587534"/>
              <a:gd name="connsiteX84" fmla="*/ 3148026 w 9662615"/>
              <a:gd name="connsiteY84" fmla="*/ 1524777 h 1587534"/>
              <a:gd name="connsiteX85" fmla="*/ 3092394 w 9662615"/>
              <a:gd name="connsiteY85" fmla="*/ 1528115 h 1587534"/>
              <a:gd name="connsiteX86" fmla="*/ 2994200 w 9662615"/>
              <a:gd name="connsiteY86" fmla="*/ 1537857 h 1587534"/>
              <a:gd name="connsiteX87" fmla="*/ 2862301 w 9662615"/>
              <a:gd name="connsiteY87" fmla="*/ 1544250 h 1587534"/>
              <a:gd name="connsiteX88" fmla="*/ 2766335 w 9662615"/>
              <a:gd name="connsiteY88" fmla="*/ 1527662 h 1587534"/>
              <a:gd name="connsiteX89" fmla="*/ 2757836 w 9662615"/>
              <a:gd name="connsiteY89" fmla="*/ 1531371 h 1587534"/>
              <a:gd name="connsiteX90" fmla="*/ 2691555 w 9662615"/>
              <a:gd name="connsiteY90" fmla="*/ 1530283 h 1587534"/>
              <a:gd name="connsiteX91" fmla="*/ 2491676 w 9662615"/>
              <a:gd name="connsiteY91" fmla="*/ 1500859 h 1587534"/>
              <a:gd name="connsiteX92" fmla="*/ 2378036 w 9662615"/>
              <a:gd name="connsiteY92" fmla="*/ 1520645 h 1587534"/>
              <a:gd name="connsiteX93" fmla="*/ 2284269 w 9662615"/>
              <a:gd name="connsiteY93" fmla="*/ 1503068 h 1587534"/>
              <a:gd name="connsiteX94" fmla="*/ 2207104 w 9662615"/>
              <a:gd name="connsiteY94" fmla="*/ 1508888 h 1587534"/>
              <a:gd name="connsiteX95" fmla="*/ 2149226 w 9662615"/>
              <a:gd name="connsiteY95" fmla="*/ 1523409 h 1587534"/>
              <a:gd name="connsiteX96" fmla="*/ 2084783 w 9662615"/>
              <a:gd name="connsiteY96" fmla="*/ 1524245 h 1587534"/>
              <a:gd name="connsiteX97" fmla="*/ 2070075 w 9662615"/>
              <a:gd name="connsiteY97" fmla="*/ 1511285 h 1587534"/>
              <a:gd name="connsiteX98" fmla="*/ 2001057 w 9662615"/>
              <a:gd name="connsiteY98" fmla="*/ 1516449 h 1587534"/>
              <a:gd name="connsiteX99" fmla="*/ 1896330 w 9662615"/>
              <a:gd name="connsiteY99" fmla="*/ 1525725 h 1587534"/>
              <a:gd name="connsiteX100" fmla="*/ 1835994 w 9662615"/>
              <a:gd name="connsiteY100" fmla="*/ 1527678 h 1587534"/>
              <a:gd name="connsiteX101" fmla="*/ 1671119 w 9662615"/>
              <a:gd name="connsiteY101" fmla="*/ 1536701 h 1587534"/>
              <a:gd name="connsiteX102" fmla="*/ 1601337 w 9662615"/>
              <a:gd name="connsiteY102" fmla="*/ 1548552 h 1587534"/>
              <a:gd name="connsiteX103" fmla="*/ 1407755 w 9662615"/>
              <a:gd name="connsiteY103" fmla="*/ 1571444 h 1587534"/>
              <a:gd name="connsiteX104" fmla="*/ 1271994 w 9662615"/>
              <a:gd name="connsiteY104" fmla="*/ 1579471 h 1587534"/>
              <a:gd name="connsiteX105" fmla="*/ 1249226 w 9662615"/>
              <a:gd name="connsiteY105" fmla="*/ 1583140 h 1587534"/>
              <a:gd name="connsiteX106" fmla="*/ 1217719 w 9662615"/>
              <a:gd name="connsiteY106" fmla="*/ 1580863 h 1587534"/>
              <a:gd name="connsiteX107" fmla="*/ 1091432 w 9662615"/>
              <a:gd name="connsiteY107" fmla="*/ 1571003 h 1587534"/>
              <a:gd name="connsiteX108" fmla="*/ 992039 w 9662615"/>
              <a:gd name="connsiteY108" fmla="*/ 1556662 h 1587534"/>
              <a:gd name="connsiteX109" fmla="*/ 868264 w 9662615"/>
              <a:gd name="connsiteY109" fmla="*/ 1566392 h 1587534"/>
              <a:gd name="connsiteX110" fmla="*/ 792765 w 9662615"/>
              <a:gd name="connsiteY110" fmla="*/ 1563102 h 1587534"/>
              <a:gd name="connsiteX111" fmla="*/ 669055 w 9662615"/>
              <a:gd name="connsiteY111" fmla="*/ 1543638 h 1587534"/>
              <a:gd name="connsiteX112" fmla="*/ 506152 w 9662615"/>
              <a:gd name="connsiteY112" fmla="*/ 1549124 h 1587534"/>
              <a:gd name="connsiteX113" fmla="*/ 472797 w 9662615"/>
              <a:gd name="connsiteY113" fmla="*/ 1568904 h 1587534"/>
              <a:gd name="connsiteX114" fmla="*/ 427864 w 9662615"/>
              <a:gd name="connsiteY114" fmla="*/ 1580848 h 1587534"/>
              <a:gd name="connsiteX115" fmla="*/ 408381 w 9662615"/>
              <a:gd name="connsiteY115" fmla="*/ 1552940 h 1587534"/>
              <a:gd name="connsiteX116" fmla="*/ 267163 w 9662615"/>
              <a:gd name="connsiteY116" fmla="*/ 1531913 h 1587534"/>
              <a:gd name="connsiteX117" fmla="*/ 196644 w 9662615"/>
              <a:gd name="connsiteY117" fmla="*/ 1524565 h 1587534"/>
              <a:gd name="connsiteX118" fmla="*/ 86819 w 9662615"/>
              <a:gd name="connsiteY118" fmla="*/ 1519517 h 1587534"/>
              <a:gd name="connsiteX119" fmla="*/ 53369 w 9662615"/>
              <a:gd name="connsiteY119" fmla="*/ 1516853 h 1587534"/>
              <a:gd name="connsiteX120" fmla="*/ 2359 w 9662615"/>
              <a:gd name="connsiteY120" fmla="*/ 1515247 h 1587534"/>
              <a:gd name="connsiteX121" fmla="*/ 0 w 9662615"/>
              <a:gd name="connsiteY121" fmla="*/ 1514932 h 1587534"/>
              <a:gd name="connsiteX122" fmla="*/ 0 w 9662615"/>
              <a:gd name="connsiteY122" fmla="*/ 0 h 1587534"/>
              <a:gd name="connsiteX0" fmla="*/ 0 w 9662615"/>
              <a:gd name="connsiteY0" fmla="*/ 0 h 1587534"/>
              <a:gd name="connsiteX1" fmla="*/ 9662615 w 9662615"/>
              <a:gd name="connsiteY1" fmla="*/ 0 h 1587534"/>
              <a:gd name="connsiteX2" fmla="*/ 9662615 w 9662615"/>
              <a:gd name="connsiteY2" fmla="*/ 1280346 h 1587534"/>
              <a:gd name="connsiteX3" fmla="*/ 9658420 w 9662615"/>
              <a:gd name="connsiteY3" fmla="*/ 1280106 h 1587534"/>
              <a:gd name="connsiteX4" fmla="*/ 9469546 w 9662615"/>
              <a:gd name="connsiteY4" fmla="*/ 1289837 h 1587534"/>
              <a:gd name="connsiteX5" fmla="*/ 9385895 w 9662615"/>
              <a:gd name="connsiteY5" fmla="*/ 1269203 h 1587534"/>
              <a:gd name="connsiteX6" fmla="*/ 9144767 w 9662615"/>
              <a:gd name="connsiteY6" fmla="*/ 1264120 h 1587534"/>
              <a:gd name="connsiteX7" fmla="*/ 8837252 w 9662615"/>
              <a:gd name="connsiteY7" fmla="*/ 1350515 h 1587534"/>
              <a:gd name="connsiteX8" fmla="*/ 8705466 w 9662615"/>
              <a:gd name="connsiteY8" fmla="*/ 1342419 h 1587534"/>
              <a:gd name="connsiteX9" fmla="*/ 8652221 w 9662615"/>
              <a:gd name="connsiteY9" fmla="*/ 1326906 h 1587534"/>
              <a:gd name="connsiteX10" fmla="*/ 8632312 w 9662615"/>
              <a:gd name="connsiteY10" fmla="*/ 1326025 h 1587534"/>
              <a:gd name="connsiteX11" fmla="*/ 8591582 w 9662615"/>
              <a:gd name="connsiteY11" fmla="*/ 1341666 h 1587534"/>
              <a:gd name="connsiteX12" fmla="*/ 8537336 w 9662615"/>
              <a:gd name="connsiteY12" fmla="*/ 1341684 h 1587534"/>
              <a:gd name="connsiteX13" fmla="*/ 8472508 w 9662615"/>
              <a:gd name="connsiteY13" fmla="*/ 1363109 h 1587534"/>
              <a:gd name="connsiteX14" fmla="*/ 8258477 w 9662615"/>
              <a:gd name="connsiteY14" fmla="*/ 1370666 h 1587534"/>
              <a:gd name="connsiteX15" fmla="*/ 8197961 w 9662615"/>
              <a:gd name="connsiteY15" fmla="*/ 1392804 h 1587534"/>
              <a:gd name="connsiteX16" fmla="*/ 8171196 w 9662615"/>
              <a:gd name="connsiteY16" fmla="*/ 1397216 h 1587534"/>
              <a:gd name="connsiteX17" fmla="*/ 8127667 w 9662615"/>
              <a:gd name="connsiteY17" fmla="*/ 1418254 h 1587534"/>
              <a:gd name="connsiteX18" fmla="*/ 7974579 w 9662615"/>
              <a:gd name="connsiteY18" fmla="*/ 1383439 h 1587534"/>
              <a:gd name="connsiteX19" fmla="*/ 7768351 w 9662615"/>
              <a:gd name="connsiteY19" fmla="*/ 1395051 h 1587534"/>
              <a:gd name="connsiteX20" fmla="*/ 7635985 w 9662615"/>
              <a:gd name="connsiteY20" fmla="*/ 1386363 h 1587534"/>
              <a:gd name="connsiteX21" fmla="*/ 7466069 w 9662615"/>
              <a:gd name="connsiteY21" fmla="*/ 1377654 h 1587534"/>
              <a:gd name="connsiteX22" fmla="*/ 7355642 w 9662615"/>
              <a:gd name="connsiteY22" fmla="*/ 1407761 h 1587534"/>
              <a:gd name="connsiteX23" fmla="*/ 7151610 w 9662615"/>
              <a:gd name="connsiteY23" fmla="*/ 1397856 h 1587534"/>
              <a:gd name="connsiteX24" fmla="*/ 7082147 w 9662615"/>
              <a:gd name="connsiteY24" fmla="*/ 1406113 h 1587534"/>
              <a:gd name="connsiteX25" fmla="*/ 7014958 w 9662615"/>
              <a:gd name="connsiteY25" fmla="*/ 1396883 h 1587534"/>
              <a:gd name="connsiteX26" fmla="*/ 6907567 w 9662615"/>
              <a:gd name="connsiteY26" fmla="*/ 1419149 h 1587534"/>
              <a:gd name="connsiteX27" fmla="*/ 6748428 w 9662615"/>
              <a:gd name="connsiteY27" fmla="*/ 1420308 h 1587534"/>
              <a:gd name="connsiteX28" fmla="*/ 6654257 w 9662615"/>
              <a:gd name="connsiteY28" fmla="*/ 1424143 h 1587534"/>
              <a:gd name="connsiteX29" fmla="*/ 6620123 w 9662615"/>
              <a:gd name="connsiteY29" fmla="*/ 1430535 h 1587534"/>
              <a:gd name="connsiteX30" fmla="*/ 6571355 w 9662615"/>
              <a:gd name="connsiteY30" fmla="*/ 1436144 h 1587534"/>
              <a:gd name="connsiteX31" fmla="*/ 6486557 w 9662615"/>
              <a:gd name="connsiteY31" fmla="*/ 1449861 h 1587534"/>
              <a:gd name="connsiteX32" fmla="*/ 6370419 w 9662615"/>
              <a:gd name="connsiteY32" fmla="*/ 1461649 h 1587534"/>
              <a:gd name="connsiteX33" fmla="*/ 6278839 w 9662615"/>
              <a:gd name="connsiteY33" fmla="*/ 1449160 h 1587534"/>
              <a:gd name="connsiteX34" fmla="*/ 6272455 w 9662615"/>
              <a:gd name="connsiteY34" fmla="*/ 1453191 h 1587534"/>
              <a:gd name="connsiteX35" fmla="*/ 6212659 w 9662615"/>
              <a:gd name="connsiteY35" fmla="*/ 1454850 h 1587534"/>
              <a:gd name="connsiteX36" fmla="*/ 6069317 w 9662615"/>
              <a:gd name="connsiteY36" fmla="*/ 1445838 h 1587534"/>
              <a:gd name="connsiteX37" fmla="*/ 5878477 w 9662615"/>
              <a:gd name="connsiteY37" fmla="*/ 1439180 h 1587534"/>
              <a:gd name="connsiteX38" fmla="*/ 5838387 w 9662615"/>
              <a:gd name="connsiteY38" fmla="*/ 1444679 h 1587534"/>
              <a:gd name="connsiteX39" fmla="*/ 5771136 w 9662615"/>
              <a:gd name="connsiteY39" fmla="*/ 1453639 h 1587534"/>
              <a:gd name="connsiteX40" fmla="*/ 5724081 w 9662615"/>
              <a:gd name="connsiteY40" fmla="*/ 1470431 h 1587534"/>
              <a:gd name="connsiteX41" fmla="*/ 5666577 w 9662615"/>
              <a:gd name="connsiteY41" fmla="*/ 1473921 h 1587534"/>
              <a:gd name="connsiteX42" fmla="*/ 5649068 w 9662615"/>
              <a:gd name="connsiteY42" fmla="*/ 1461676 h 1587534"/>
              <a:gd name="connsiteX43" fmla="*/ 5588902 w 9662615"/>
              <a:gd name="connsiteY43" fmla="*/ 1469647 h 1587534"/>
              <a:gd name="connsiteX44" fmla="*/ 5498090 w 9662615"/>
              <a:gd name="connsiteY44" fmla="*/ 1483173 h 1587534"/>
              <a:gd name="connsiteX45" fmla="*/ 5444641 w 9662615"/>
              <a:gd name="connsiteY45" fmla="*/ 1487602 h 1587534"/>
              <a:gd name="connsiteX46" fmla="*/ 5299812 w 9662615"/>
              <a:gd name="connsiteY46" fmla="*/ 1503362 h 1587534"/>
              <a:gd name="connsiteX47" fmla="*/ 5213947 w 9662615"/>
              <a:gd name="connsiteY47" fmla="*/ 1516637 h 1587534"/>
              <a:gd name="connsiteX48" fmla="*/ 5090342 w 9662615"/>
              <a:gd name="connsiteY48" fmla="*/ 1546680 h 1587534"/>
              <a:gd name="connsiteX49" fmla="*/ 5082104 w 9662615"/>
              <a:gd name="connsiteY49" fmla="*/ 1547781 h 1587534"/>
              <a:gd name="connsiteX50" fmla="*/ 5059484 w 9662615"/>
              <a:gd name="connsiteY50" fmla="*/ 1546802 h 1587534"/>
              <a:gd name="connsiteX51" fmla="*/ 5050958 w 9662615"/>
              <a:gd name="connsiteY51" fmla="*/ 1545776 h 1587534"/>
              <a:gd name="connsiteX52" fmla="*/ 5038524 w 9662615"/>
              <a:gd name="connsiteY52" fmla="*/ 1545675 h 1587534"/>
              <a:gd name="connsiteX53" fmla="*/ 5038223 w 9662615"/>
              <a:gd name="connsiteY53" fmla="*/ 1545881 h 1587534"/>
              <a:gd name="connsiteX54" fmla="*/ 5026564 w 9662615"/>
              <a:gd name="connsiteY54" fmla="*/ 1545376 h 1587534"/>
              <a:gd name="connsiteX55" fmla="*/ 4969433 w 9662615"/>
              <a:gd name="connsiteY55" fmla="*/ 1540263 h 1587534"/>
              <a:gd name="connsiteX56" fmla="*/ 4894799 w 9662615"/>
              <a:gd name="connsiteY56" fmla="*/ 1559476 h 1587534"/>
              <a:gd name="connsiteX57" fmla="*/ 4863775 w 9662615"/>
              <a:gd name="connsiteY57" fmla="*/ 1562633 h 1587534"/>
              <a:gd name="connsiteX58" fmla="*/ 4847242 w 9662615"/>
              <a:gd name="connsiteY58" fmla="*/ 1565435 h 1587534"/>
              <a:gd name="connsiteX59" fmla="*/ 4830335 w 9662615"/>
              <a:gd name="connsiteY59" fmla="*/ 1587534 h 1587534"/>
              <a:gd name="connsiteX60" fmla="*/ 4791466 w 9662615"/>
              <a:gd name="connsiteY60" fmla="*/ 1561324 h 1587534"/>
              <a:gd name="connsiteX61" fmla="*/ 4784247 w 9662615"/>
              <a:gd name="connsiteY61" fmla="*/ 1562342 h 1587534"/>
              <a:gd name="connsiteX62" fmla="*/ 4748477 w 9662615"/>
              <a:gd name="connsiteY62" fmla="*/ 1556925 h 1587534"/>
              <a:gd name="connsiteX63" fmla="*/ 4730033 w 9662615"/>
              <a:gd name="connsiteY63" fmla="*/ 1555274 h 1587534"/>
              <a:gd name="connsiteX64" fmla="*/ 4724747 w 9662615"/>
              <a:gd name="connsiteY64" fmla="*/ 1552439 h 1587534"/>
              <a:gd name="connsiteX65" fmla="*/ 4697562 w 9662615"/>
              <a:gd name="connsiteY65" fmla="*/ 1551206 h 1587534"/>
              <a:gd name="connsiteX66" fmla="*/ 4662664 w 9662615"/>
              <a:gd name="connsiteY66" fmla="*/ 1573162 h 1587534"/>
              <a:gd name="connsiteX67" fmla="*/ 4603028 w 9662615"/>
              <a:gd name="connsiteY67" fmla="*/ 1568821 h 1587534"/>
              <a:gd name="connsiteX68" fmla="*/ 4541612 w 9662615"/>
              <a:gd name="connsiteY68" fmla="*/ 1545262 h 1587534"/>
              <a:gd name="connsiteX69" fmla="*/ 4422155 w 9662615"/>
              <a:gd name="connsiteY69" fmla="*/ 1542059 h 1587534"/>
              <a:gd name="connsiteX70" fmla="*/ 4221826 w 9662615"/>
              <a:gd name="connsiteY70" fmla="*/ 1508923 h 1587534"/>
              <a:gd name="connsiteX71" fmla="*/ 4096601 w 9662615"/>
              <a:gd name="connsiteY71" fmla="*/ 1521563 h 1587534"/>
              <a:gd name="connsiteX72" fmla="*/ 3970635 w 9662615"/>
              <a:gd name="connsiteY72" fmla="*/ 1544815 h 1587534"/>
              <a:gd name="connsiteX73" fmla="*/ 3833906 w 9662615"/>
              <a:gd name="connsiteY73" fmla="*/ 1516637 h 1587534"/>
              <a:gd name="connsiteX74" fmla="*/ 3696258 w 9662615"/>
              <a:gd name="connsiteY74" fmla="*/ 1537563 h 1587534"/>
              <a:gd name="connsiteX75" fmla="*/ 3594070 w 9662615"/>
              <a:gd name="connsiteY75" fmla="*/ 1509422 h 1587534"/>
              <a:gd name="connsiteX76" fmla="*/ 3565233 w 9662615"/>
              <a:gd name="connsiteY76" fmla="*/ 1515122 h 1587534"/>
              <a:gd name="connsiteX77" fmla="*/ 3560267 w 9662615"/>
              <a:gd name="connsiteY77" fmla="*/ 1516288 h 1587534"/>
              <a:gd name="connsiteX78" fmla="*/ 3540258 w 9662615"/>
              <a:gd name="connsiteY78" fmla="*/ 1516976 h 1587534"/>
              <a:gd name="connsiteX79" fmla="*/ 3534780 w 9662615"/>
              <a:gd name="connsiteY79" fmla="*/ 1522141 h 1587534"/>
              <a:gd name="connsiteX80" fmla="*/ 3504783 w 9662615"/>
              <a:gd name="connsiteY80" fmla="*/ 1526739 h 1587534"/>
              <a:gd name="connsiteX81" fmla="*/ 3430805 w 9662615"/>
              <a:gd name="connsiteY81" fmla="*/ 1542521 h 1587534"/>
              <a:gd name="connsiteX82" fmla="*/ 3292707 w 9662615"/>
              <a:gd name="connsiteY82" fmla="*/ 1520490 h 1587534"/>
              <a:gd name="connsiteX83" fmla="*/ 3187872 w 9662615"/>
              <a:gd name="connsiteY83" fmla="*/ 1519991 h 1587534"/>
              <a:gd name="connsiteX84" fmla="*/ 3148026 w 9662615"/>
              <a:gd name="connsiteY84" fmla="*/ 1524777 h 1587534"/>
              <a:gd name="connsiteX85" fmla="*/ 3092394 w 9662615"/>
              <a:gd name="connsiteY85" fmla="*/ 1528115 h 1587534"/>
              <a:gd name="connsiteX86" fmla="*/ 2994200 w 9662615"/>
              <a:gd name="connsiteY86" fmla="*/ 1537857 h 1587534"/>
              <a:gd name="connsiteX87" fmla="*/ 2862301 w 9662615"/>
              <a:gd name="connsiteY87" fmla="*/ 1544250 h 1587534"/>
              <a:gd name="connsiteX88" fmla="*/ 2766335 w 9662615"/>
              <a:gd name="connsiteY88" fmla="*/ 1527662 h 1587534"/>
              <a:gd name="connsiteX89" fmla="*/ 2757836 w 9662615"/>
              <a:gd name="connsiteY89" fmla="*/ 1531371 h 1587534"/>
              <a:gd name="connsiteX90" fmla="*/ 2691555 w 9662615"/>
              <a:gd name="connsiteY90" fmla="*/ 1530283 h 1587534"/>
              <a:gd name="connsiteX91" fmla="*/ 2491676 w 9662615"/>
              <a:gd name="connsiteY91" fmla="*/ 1500859 h 1587534"/>
              <a:gd name="connsiteX92" fmla="*/ 2378036 w 9662615"/>
              <a:gd name="connsiteY92" fmla="*/ 1520645 h 1587534"/>
              <a:gd name="connsiteX93" fmla="*/ 2284269 w 9662615"/>
              <a:gd name="connsiteY93" fmla="*/ 1503068 h 1587534"/>
              <a:gd name="connsiteX94" fmla="*/ 2207104 w 9662615"/>
              <a:gd name="connsiteY94" fmla="*/ 1508888 h 1587534"/>
              <a:gd name="connsiteX95" fmla="*/ 2149226 w 9662615"/>
              <a:gd name="connsiteY95" fmla="*/ 1523409 h 1587534"/>
              <a:gd name="connsiteX96" fmla="*/ 2084783 w 9662615"/>
              <a:gd name="connsiteY96" fmla="*/ 1524245 h 1587534"/>
              <a:gd name="connsiteX97" fmla="*/ 2070075 w 9662615"/>
              <a:gd name="connsiteY97" fmla="*/ 1511285 h 1587534"/>
              <a:gd name="connsiteX98" fmla="*/ 2001057 w 9662615"/>
              <a:gd name="connsiteY98" fmla="*/ 1516449 h 1587534"/>
              <a:gd name="connsiteX99" fmla="*/ 1896330 w 9662615"/>
              <a:gd name="connsiteY99" fmla="*/ 1525725 h 1587534"/>
              <a:gd name="connsiteX100" fmla="*/ 1835994 w 9662615"/>
              <a:gd name="connsiteY100" fmla="*/ 1527678 h 1587534"/>
              <a:gd name="connsiteX101" fmla="*/ 1671119 w 9662615"/>
              <a:gd name="connsiteY101" fmla="*/ 1536701 h 1587534"/>
              <a:gd name="connsiteX102" fmla="*/ 1601337 w 9662615"/>
              <a:gd name="connsiteY102" fmla="*/ 1548552 h 1587534"/>
              <a:gd name="connsiteX103" fmla="*/ 1407755 w 9662615"/>
              <a:gd name="connsiteY103" fmla="*/ 1571444 h 1587534"/>
              <a:gd name="connsiteX104" fmla="*/ 1271994 w 9662615"/>
              <a:gd name="connsiteY104" fmla="*/ 1579471 h 1587534"/>
              <a:gd name="connsiteX105" fmla="*/ 1249226 w 9662615"/>
              <a:gd name="connsiteY105" fmla="*/ 1583140 h 1587534"/>
              <a:gd name="connsiteX106" fmla="*/ 1217719 w 9662615"/>
              <a:gd name="connsiteY106" fmla="*/ 1580863 h 1587534"/>
              <a:gd name="connsiteX107" fmla="*/ 1091432 w 9662615"/>
              <a:gd name="connsiteY107" fmla="*/ 1571003 h 1587534"/>
              <a:gd name="connsiteX108" fmla="*/ 992039 w 9662615"/>
              <a:gd name="connsiteY108" fmla="*/ 1556662 h 1587534"/>
              <a:gd name="connsiteX109" fmla="*/ 868264 w 9662615"/>
              <a:gd name="connsiteY109" fmla="*/ 1566392 h 1587534"/>
              <a:gd name="connsiteX110" fmla="*/ 792765 w 9662615"/>
              <a:gd name="connsiteY110" fmla="*/ 1563102 h 1587534"/>
              <a:gd name="connsiteX111" fmla="*/ 669055 w 9662615"/>
              <a:gd name="connsiteY111" fmla="*/ 1543638 h 1587534"/>
              <a:gd name="connsiteX112" fmla="*/ 506152 w 9662615"/>
              <a:gd name="connsiteY112" fmla="*/ 1549124 h 1587534"/>
              <a:gd name="connsiteX113" fmla="*/ 472797 w 9662615"/>
              <a:gd name="connsiteY113" fmla="*/ 1568904 h 1587534"/>
              <a:gd name="connsiteX114" fmla="*/ 427864 w 9662615"/>
              <a:gd name="connsiteY114" fmla="*/ 1580848 h 1587534"/>
              <a:gd name="connsiteX115" fmla="*/ 408381 w 9662615"/>
              <a:gd name="connsiteY115" fmla="*/ 1552940 h 1587534"/>
              <a:gd name="connsiteX116" fmla="*/ 267163 w 9662615"/>
              <a:gd name="connsiteY116" fmla="*/ 1531913 h 1587534"/>
              <a:gd name="connsiteX117" fmla="*/ 196644 w 9662615"/>
              <a:gd name="connsiteY117" fmla="*/ 1524565 h 1587534"/>
              <a:gd name="connsiteX118" fmla="*/ 86819 w 9662615"/>
              <a:gd name="connsiteY118" fmla="*/ 1519517 h 1587534"/>
              <a:gd name="connsiteX119" fmla="*/ 53369 w 9662615"/>
              <a:gd name="connsiteY119" fmla="*/ 1516853 h 1587534"/>
              <a:gd name="connsiteX120" fmla="*/ 2359 w 9662615"/>
              <a:gd name="connsiteY120" fmla="*/ 1515247 h 1587534"/>
              <a:gd name="connsiteX121" fmla="*/ 0 w 9662615"/>
              <a:gd name="connsiteY121" fmla="*/ 1514932 h 1587534"/>
              <a:gd name="connsiteX122" fmla="*/ 0 w 9662615"/>
              <a:gd name="connsiteY122" fmla="*/ 0 h 1587534"/>
              <a:gd name="connsiteX0" fmla="*/ 0 w 9662615"/>
              <a:gd name="connsiteY0" fmla="*/ 0 h 1587534"/>
              <a:gd name="connsiteX1" fmla="*/ 9662615 w 9662615"/>
              <a:gd name="connsiteY1" fmla="*/ 0 h 1587534"/>
              <a:gd name="connsiteX2" fmla="*/ 9662615 w 9662615"/>
              <a:gd name="connsiteY2" fmla="*/ 1280346 h 1587534"/>
              <a:gd name="connsiteX3" fmla="*/ 9658420 w 9662615"/>
              <a:gd name="connsiteY3" fmla="*/ 1280106 h 1587534"/>
              <a:gd name="connsiteX4" fmla="*/ 9469546 w 9662615"/>
              <a:gd name="connsiteY4" fmla="*/ 1289837 h 1587534"/>
              <a:gd name="connsiteX5" fmla="*/ 9385895 w 9662615"/>
              <a:gd name="connsiteY5" fmla="*/ 1269203 h 1587534"/>
              <a:gd name="connsiteX6" fmla="*/ 9144767 w 9662615"/>
              <a:gd name="connsiteY6" fmla="*/ 1264120 h 1587534"/>
              <a:gd name="connsiteX7" fmla="*/ 8837252 w 9662615"/>
              <a:gd name="connsiteY7" fmla="*/ 1350515 h 1587534"/>
              <a:gd name="connsiteX8" fmla="*/ 8705466 w 9662615"/>
              <a:gd name="connsiteY8" fmla="*/ 1342419 h 1587534"/>
              <a:gd name="connsiteX9" fmla="*/ 8652221 w 9662615"/>
              <a:gd name="connsiteY9" fmla="*/ 1326906 h 1587534"/>
              <a:gd name="connsiteX10" fmla="*/ 8632312 w 9662615"/>
              <a:gd name="connsiteY10" fmla="*/ 1326025 h 1587534"/>
              <a:gd name="connsiteX11" fmla="*/ 8591582 w 9662615"/>
              <a:gd name="connsiteY11" fmla="*/ 1341666 h 1587534"/>
              <a:gd name="connsiteX12" fmla="*/ 8537336 w 9662615"/>
              <a:gd name="connsiteY12" fmla="*/ 1341684 h 1587534"/>
              <a:gd name="connsiteX13" fmla="*/ 8472508 w 9662615"/>
              <a:gd name="connsiteY13" fmla="*/ 1363109 h 1587534"/>
              <a:gd name="connsiteX14" fmla="*/ 8258477 w 9662615"/>
              <a:gd name="connsiteY14" fmla="*/ 1370666 h 1587534"/>
              <a:gd name="connsiteX15" fmla="*/ 8197961 w 9662615"/>
              <a:gd name="connsiteY15" fmla="*/ 1392804 h 1587534"/>
              <a:gd name="connsiteX16" fmla="*/ 8171196 w 9662615"/>
              <a:gd name="connsiteY16" fmla="*/ 1397216 h 1587534"/>
              <a:gd name="connsiteX17" fmla="*/ 8127667 w 9662615"/>
              <a:gd name="connsiteY17" fmla="*/ 1418254 h 1587534"/>
              <a:gd name="connsiteX18" fmla="*/ 7974579 w 9662615"/>
              <a:gd name="connsiteY18" fmla="*/ 1383439 h 1587534"/>
              <a:gd name="connsiteX19" fmla="*/ 7768351 w 9662615"/>
              <a:gd name="connsiteY19" fmla="*/ 1395051 h 1587534"/>
              <a:gd name="connsiteX20" fmla="*/ 7635985 w 9662615"/>
              <a:gd name="connsiteY20" fmla="*/ 1386363 h 1587534"/>
              <a:gd name="connsiteX21" fmla="*/ 7466069 w 9662615"/>
              <a:gd name="connsiteY21" fmla="*/ 1377654 h 1587534"/>
              <a:gd name="connsiteX22" fmla="*/ 7355642 w 9662615"/>
              <a:gd name="connsiteY22" fmla="*/ 1407761 h 1587534"/>
              <a:gd name="connsiteX23" fmla="*/ 7151610 w 9662615"/>
              <a:gd name="connsiteY23" fmla="*/ 1397856 h 1587534"/>
              <a:gd name="connsiteX24" fmla="*/ 7082147 w 9662615"/>
              <a:gd name="connsiteY24" fmla="*/ 1406113 h 1587534"/>
              <a:gd name="connsiteX25" fmla="*/ 7014958 w 9662615"/>
              <a:gd name="connsiteY25" fmla="*/ 1396883 h 1587534"/>
              <a:gd name="connsiteX26" fmla="*/ 6907567 w 9662615"/>
              <a:gd name="connsiteY26" fmla="*/ 1419149 h 1587534"/>
              <a:gd name="connsiteX27" fmla="*/ 6748428 w 9662615"/>
              <a:gd name="connsiteY27" fmla="*/ 1420308 h 1587534"/>
              <a:gd name="connsiteX28" fmla="*/ 6654257 w 9662615"/>
              <a:gd name="connsiteY28" fmla="*/ 1424143 h 1587534"/>
              <a:gd name="connsiteX29" fmla="*/ 6620123 w 9662615"/>
              <a:gd name="connsiteY29" fmla="*/ 1430535 h 1587534"/>
              <a:gd name="connsiteX30" fmla="*/ 6571355 w 9662615"/>
              <a:gd name="connsiteY30" fmla="*/ 1436144 h 1587534"/>
              <a:gd name="connsiteX31" fmla="*/ 6486557 w 9662615"/>
              <a:gd name="connsiteY31" fmla="*/ 1449861 h 1587534"/>
              <a:gd name="connsiteX32" fmla="*/ 6370419 w 9662615"/>
              <a:gd name="connsiteY32" fmla="*/ 1461649 h 1587534"/>
              <a:gd name="connsiteX33" fmla="*/ 6278839 w 9662615"/>
              <a:gd name="connsiteY33" fmla="*/ 1449160 h 1587534"/>
              <a:gd name="connsiteX34" fmla="*/ 6272455 w 9662615"/>
              <a:gd name="connsiteY34" fmla="*/ 1453191 h 1587534"/>
              <a:gd name="connsiteX35" fmla="*/ 6212659 w 9662615"/>
              <a:gd name="connsiteY35" fmla="*/ 1454850 h 1587534"/>
              <a:gd name="connsiteX36" fmla="*/ 6069317 w 9662615"/>
              <a:gd name="connsiteY36" fmla="*/ 1445838 h 1587534"/>
              <a:gd name="connsiteX37" fmla="*/ 5878477 w 9662615"/>
              <a:gd name="connsiteY37" fmla="*/ 1439180 h 1587534"/>
              <a:gd name="connsiteX38" fmla="*/ 5838387 w 9662615"/>
              <a:gd name="connsiteY38" fmla="*/ 1444679 h 1587534"/>
              <a:gd name="connsiteX39" fmla="*/ 5771136 w 9662615"/>
              <a:gd name="connsiteY39" fmla="*/ 1453639 h 1587534"/>
              <a:gd name="connsiteX40" fmla="*/ 5724081 w 9662615"/>
              <a:gd name="connsiteY40" fmla="*/ 1470431 h 1587534"/>
              <a:gd name="connsiteX41" fmla="*/ 5666577 w 9662615"/>
              <a:gd name="connsiteY41" fmla="*/ 1473921 h 1587534"/>
              <a:gd name="connsiteX42" fmla="*/ 5649068 w 9662615"/>
              <a:gd name="connsiteY42" fmla="*/ 1461676 h 1587534"/>
              <a:gd name="connsiteX43" fmla="*/ 5588902 w 9662615"/>
              <a:gd name="connsiteY43" fmla="*/ 1469647 h 1587534"/>
              <a:gd name="connsiteX44" fmla="*/ 5498090 w 9662615"/>
              <a:gd name="connsiteY44" fmla="*/ 1483173 h 1587534"/>
              <a:gd name="connsiteX45" fmla="*/ 5444641 w 9662615"/>
              <a:gd name="connsiteY45" fmla="*/ 1487602 h 1587534"/>
              <a:gd name="connsiteX46" fmla="*/ 5299812 w 9662615"/>
              <a:gd name="connsiteY46" fmla="*/ 1503362 h 1587534"/>
              <a:gd name="connsiteX47" fmla="*/ 5213947 w 9662615"/>
              <a:gd name="connsiteY47" fmla="*/ 1516637 h 1587534"/>
              <a:gd name="connsiteX48" fmla="*/ 5090342 w 9662615"/>
              <a:gd name="connsiteY48" fmla="*/ 1546680 h 1587534"/>
              <a:gd name="connsiteX49" fmla="*/ 5082104 w 9662615"/>
              <a:gd name="connsiteY49" fmla="*/ 1547781 h 1587534"/>
              <a:gd name="connsiteX50" fmla="*/ 5059484 w 9662615"/>
              <a:gd name="connsiteY50" fmla="*/ 1546802 h 1587534"/>
              <a:gd name="connsiteX51" fmla="*/ 5050958 w 9662615"/>
              <a:gd name="connsiteY51" fmla="*/ 1545776 h 1587534"/>
              <a:gd name="connsiteX52" fmla="*/ 5038524 w 9662615"/>
              <a:gd name="connsiteY52" fmla="*/ 1545675 h 1587534"/>
              <a:gd name="connsiteX53" fmla="*/ 5038223 w 9662615"/>
              <a:gd name="connsiteY53" fmla="*/ 1545881 h 1587534"/>
              <a:gd name="connsiteX54" fmla="*/ 5026564 w 9662615"/>
              <a:gd name="connsiteY54" fmla="*/ 1545376 h 1587534"/>
              <a:gd name="connsiteX55" fmla="*/ 4969433 w 9662615"/>
              <a:gd name="connsiteY55" fmla="*/ 1540263 h 1587534"/>
              <a:gd name="connsiteX56" fmla="*/ 4921303 w 9662615"/>
              <a:gd name="connsiteY56" fmla="*/ 1575379 h 1587534"/>
              <a:gd name="connsiteX57" fmla="*/ 4863775 w 9662615"/>
              <a:gd name="connsiteY57" fmla="*/ 1562633 h 1587534"/>
              <a:gd name="connsiteX58" fmla="*/ 4847242 w 9662615"/>
              <a:gd name="connsiteY58" fmla="*/ 1565435 h 1587534"/>
              <a:gd name="connsiteX59" fmla="*/ 4830335 w 9662615"/>
              <a:gd name="connsiteY59" fmla="*/ 1587534 h 1587534"/>
              <a:gd name="connsiteX60" fmla="*/ 4791466 w 9662615"/>
              <a:gd name="connsiteY60" fmla="*/ 1561324 h 1587534"/>
              <a:gd name="connsiteX61" fmla="*/ 4784247 w 9662615"/>
              <a:gd name="connsiteY61" fmla="*/ 1562342 h 1587534"/>
              <a:gd name="connsiteX62" fmla="*/ 4748477 w 9662615"/>
              <a:gd name="connsiteY62" fmla="*/ 1556925 h 1587534"/>
              <a:gd name="connsiteX63" fmla="*/ 4730033 w 9662615"/>
              <a:gd name="connsiteY63" fmla="*/ 1555274 h 1587534"/>
              <a:gd name="connsiteX64" fmla="*/ 4724747 w 9662615"/>
              <a:gd name="connsiteY64" fmla="*/ 1552439 h 1587534"/>
              <a:gd name="connsiteX65" fmla="*/ 4697562 w 9662615"/>
              <a:gd name="connsiteY65" fmla="*/ 1551206 h 1587534"/>
              <a:gd name="connsiteX66" fmla="*/ 4662664 w 9662615"/>
              <a:gd name="connsiteY66" fmla="*/ 1573162 h 1587534"/>
              <a:gd name="connsiteX67" fmla="*/ 4603028 w 9662615"/>
              <a:gd name="connsiteY67" fmla="*/ 1568821 h 1587534"/>
              <a:gd name="connsiteX68" fmla="*/ 4541612 w 9662615"/>
              <a:gd name="connsiteY68" fmla="*/ 1545262 h 1587534"/>
              <a:gd name="connsiteX69" fmla="*/ 4422155 w 9662615"/>
              <a:gd name="connsiteY69" fmla="*/ 1542059 h 1587534"/>
              <a:gd name="connsiteX70" fmla="*/ 4221826 w 9662615"/>
              <a:gd name="connsiteY70" fmla="*/ 1508923 h 1587534"/>
              <a:gd name="connsiteX71" fmla="*/ 4096601 w 9662615"/>
              <a:gd name="connsiteY71" fmla="*/ 1521563 h 1587534"/>
              <a:gd name="connsiteX72" fmla="*/ 3970635 w 9662615"/>
              <a:gd name="connsiteY72" fmla="*/ 1544815 h 1587534"/>
              <a:gd name="connsiteX73" fmla="*/ 3833906 w 9662615"/>
              <a:gd name="connsiteY73" fmla="*/ 1516637 h 1587534"/>
              <a:gd name="connsiteX74" fmla="*/ 3696258 w 9662615"/>
              <a:gd name="connsiteY74" fmla="*/ 1537563 h 1587534"/>
              <a:gd name="connsiteX75" fmla="*/ 3594070 w 9662615"/>
              <a:gd name="connsiteY75" fmla="*/ 1509422 h 1587534"/>
              <a:gd name="connsiteX76" fmla="*/ 3565233 w 9662615"/>
              <a:gd name="connsiteY76" fmla="*/ 1515122 h 1587534"/>
              <a:gd name="connsiteX77" fmla="*/ 3560267 w 9662615"/>
              <a:gd name="connsiteY77" fmla="*/ 1516288 h 1587534"/>
              <a:gd name="connsiteX78" fmla="*/ 3540258 w 9662615"/>
              <a:gd name="connsiteY78" fmla="*/ 1516976 h 1587534"/>
              <a:gd name="connsiteX79" fmla="*/ 3534780 w 9662615"/>
              <a:gd name="connsiteY79" fmla="*/ 1522141 h 1587534"/>
              <a:gd name="connsiteX80" fmla="*/ 3504783 w 9662615"/>
              <a:gd name="connsiteY80" fmla="*/ 1526739 h 1587534"/>
              <a:gd name="connsiteX81" fmla="*/ 3430805 w 9662615"/>
              <a:gd name="connsiteY81" fmla="*/ 1542521 h 1587534"/>
              <a:gd name="connsiteX82" fmla="*/ 3292707 w 9662615"/>
              <a:gd name="connsiteY82" fmla="*/ 1520490 h 1587534"/>
              <a:gd name="connsiteX83" fmla="*/ 3187872 w 9662615"/>
              <a:gd name="connsiteY83" fmla="*/ 1519991 h 1587534"/>
              <a:gd name="connsiteX84" fmla="*/ 3148026 w 9662615"/>
              <a:gd name="connsiteY84" fmla="*/ 1524777 h 1587534"/>
              <a:gd name="connsiteX85" fmla="*/ 3092394 w 9662615"/>
              <a:gd name="connsiteY85" fmla="*/ 1528115 h 1587534"/>
              <a:gd name="connsiteX86" fmla="*/ 2994200 w 9662615"/>
              <a:gd name="connsiteY86" fmla="*/ 1537857 h 1587534"/>
              <a:gd name="connsiteX87" fmla="*/ 2862301 w 9662615"/>
              <a:gd name="connsiteY87" fmla="*/ 1544250 h 1587534"/>
              <a:gd name="connsiteX88" fmla="*/ 2766335 w 9662615"/>
              <a:gd name="connsiteY88" fmla="*/ 1527662 h 1587534"/>
              <a:gd name="connsiteX89" fmla="*/ 2757836 w 9662615"/>
              <a:gd name="connsiteY89" fmla="*/ 1531371 h 1587534"/>
              <a:gd name="connsiteX90" fmla="*/ 2691555 w 9662615"/>
              <a:gd name="connsiteY90" fmla="*/ 1530283 h 1587534"/>
              <a:gd name="connsiteX91" fmla="*/ 2491676 w 9662615"/>
              <a:gd name="connsiteY91" fmla="*/ 1500859 h 1587534"/>
              <a:gd name="connsiteX92" fmla="*/ 2378036 w 9662615"/>
              <a:gd name="connsiteY92" fmla="*/ 1520645 h 1587534"/>
              <a:gd name="connsiteX93" fmla="*/ 2284269 w 9662615"/>
              <a:gd name="connsiteY93" fmla="*/ 1503068 h 1587534"/>
              <a:gd name="connsiteX94" fmla="*/ 2207104 w 9662615"/>
              <a:gd name="connsiteY94" fmla="*/ 1508888 h 1587534"/>
              <a:gd name="connsiteX95" fmla="*/ 2149226 w 9662615"/>
              <a:gd name="connsiteY95" fmla="*/ 1523409 h 1587534"/>
              <a:gd name="connsiteX96" fmla="*/ 2084783 w 9662615"/>
              <a:gd name="connsiteY96" fmla="*/ 1524245 h 1587534"/>
              <a:gd name="connsiteX97" fmla="*/ 2070075 w 9662615"/>
              <a:gd name="connsiteY97" fmla="*/ 1511285 h 1587534"/>
              <a:gd name="connsiteX98" fmla="*/ 2001057 w 9662615"/>
              <a:gd name="connsiteY98" fmla="*/ 1516449 h 1587534"/>
              <a:gd name="connsiteX99" fmla="*/ 1896330 w 9662615"/>
              <a:gd name="connsiteY99" fmla="*/ 1525725 h 1587534"/>
              <a:gd name="connsiteX100" fmla="*/ 1835994 w 9662615"/>
              <a:gd name="connsiteY100" fmla="*/ 1527678 h 1587534"/>
              <a:gd name="connsiteX101" fmla="*/ 1671119 w 9662615"/>
              <a:gd name="connsiteY101" fmla="*/ 1536701 h 1587534"/>
              <a:gd name="connsiteX102" fmla="*/ 1601337 w 9662615"/>
              <a:gd name="connsiteY102" fmla="*/ 1548552 h 1587534"/>
              <a:gd name="connsiteX103" fmla="*/ 1407755 w 9662615"/>
              <a:gd name="connsiteY103" fmla="*/ 1571444 h 1587534"/>
              <a:gd name="connsiteX104" fmla="*/ 1271994 w 9662615"/>
              <a:gd name="connsiteY104" fmla="*/ 1579471 h 1587534"/>
              <a:gd name="connsiteX105" fmla="*/ 1249226 w 9662615"/>
              <a:gd name="connsiteY105" fmla="*/ 1583140 h 1587534"/>
              <a:gd name="connsiteX106" fmla="*/ 1217719 w 9662615"/>
              <a:gd name="connsiteY106" fmla="*/ 1580863 h 1587534"/>
              <a:gd name="connsiteX107" fmla="*/ 1091432 w 9662615"/>
              <a:gd name="connsiteY107" fmla="*/ 1571003 h 1587534"/>
              <a:gd name="connsiteX108" fmla="*/ 992039 w 9662615"/>
              <a:gd name="connsiteY108" fmla="*/ 1556662 h 1587534"/>
              <a:gd name="connsiteX109" fmla="*/ 868264 w 9662615"/>
              <a:gd name="connsiteY109" fmla="*/ 1566392 h 1587534"/>
              <a:gd name="connsiteX110" fmla="*/ 792765 w 9662615"/>
              <a:gd name="connsiteY110" fmla="*/ 1563102 h 1587534"/>
              <a:gd name="connsiteX111" fmla="*/ 669055 w 9662615"/>
              <a:gd name="connsiteY111" fmla="*/ 1543638 h 1587534"/>
              <a:gd name="connsiteX112" fmla="*/ 506152 w 9662615"/>
              <a:gd name="connsiteY112" fmla="*/ 1549124 h 1587534"/>
              <a:gd name="connsiteX113" fmla="*/ 472797 w 9662615"/>
              <a:gd name="connsiteY113" fmla="*/ 1568904 h 1587534"/>
              <a:gd name="connsiteX114" fmla="*/ 427864 w 9662615"/>
              <a:gd name="connsiteY114" fmla="*/ 1580848 h 1587534"/>
              <a:gd name="connsiteX115" fmla="*/ 408381 w 9662615"/>
              <a:gd name="connsiteY115" fmla="*/ 1552940 h 1587534"/>
              <a:gd name="connsiteX116" fmla="*/ 267163 w 9662615"/>
              <a:gd name="connsiteY116" fmla="*/ 1531913 h 1587534"/>
              <a:gd name="connsiteX117" fmla="*/ 196644 w 9662615"/>
              <a:gd name="connsiteY117" fmla="*/ 1524565 h 1587534"/>
              <a:gd name="connsiteX118" fmla="*/ 86819 w 9662615"/>
              <a:gd name="connsiteY118" fmla="*/ 1519517 h 1587534"/>
              <a:gd name="connsiteX119" fmla="*/ 53369 w 9662615"/>
              <a:gd name="connsiteY119" fmla="*/ 1516853 h 1587534"/>
              <a:gd name="connsiteX120" fmla="*/ 2359 w 9662615"/>
              <a:gd name="connsiteY120" fmla="*/ 1515247 h 1587534"/>
              <a:gd name="connsiteX121" fmla="*/ 0 w 9662615"/>
              <a:gd name="connsiteY121" fmla="*/ 1514932 h 1587534"/>
              <a:gd name="connsiteX122" fmla="*/ 0 w 9662615"/>
              <a:gd name="connsiteY122" fmla="*/ 0 h 1587534"/>
              <a:gd name="connsiteX0" fmla="*/ 0 w 9662615"/>
              <a:gd name="connsiteY0" fmla="*/ 0 h 1598136"/>
              <a:gd name="connsiteX1" fmla="*/ 9662615 w 9662615"/>
              <a:gd name="connsiteY1" fmla="*/ 0 h 1598136"/>
              <a:gd name="connsiteX2" fmla="*/ 9662615 w 9662615"/>
              <a:gd name="connsiteY2" fmla="*/ 1280346 h 1598136"/>
              <a:gd name="connsiteX3" fmla="*/ 9658420 w 9662615"/>
              <a:gd name="connsiteY3" fmla="*/ 1280106 h 1598136"/>
              <a:gd name="connsiteX4" fmla="*/ 9469546 w 9662615"/>
              <a:gd name="connsiteY4" fmla="*/ 1289837 h 1598136"/>
              <a:gd name="connsiteX5" fmla="*/ 9385895 w 9662615"/>
              <a:gd name="connsiteY5" fmla="*/ 1269203 h 1598136"/>
              <a:gd name="connsiteX6" fmla="*/ 9144767 w 9662615"/>
              <a:gd name="connsiteY6" fmla="*/ 1264120 h 1598136"/>
              <a:gd name="connsiteX7" fmla="*/ 8837252 w 9662615"/>
              <a:gd name="connsiteY7" fmla="*/ 1350515 h 1598136"/>
              <a:gd name="connsiteX8" fmla="*/ 8705466 w 9662615"/>
              <a:gd name="connsiteY8" fmla="*/ 1342419 h 1598136"/>
              <a:gd name="connsiteX9" fmla="*/ 8652221 w 9662615"/>
              <a:gd name="connsiteY9" fmla="*/ 1326906 h 1598136"/>
              <a:gd name="connsiteX10" fmla="*/ 8632312 w 9662615"/>
              <a:gd name="connsiteY10" fmla="*/ 1326025 h 1598136"/>
              <a:gd name="connsiteX11" fmla="*/ 8591582 w 9662615"/>
              <a:gd name="connsiteY11" fmla="*/ 1341666 h 1598136"/>
              <a:gd name="connsiteX12" fmla="*/ 8537336 w 9662615"/>
              <a:gd name="connsiteY12" fmla="*/ 1341684 h 1598136"/>
              <a:gd name="connsiteX13" fmla="*/ 8472508 w 9662615"/>
              <a:gd name="connsiteY13" fmla="*/ 1363109 h 1598136"/>
              <a:gd name="connsiteX14" fmla="*/ 8258477 w 9662615"/>
              <a:gd name="connsiteY14" fmla="*/ 1370666 h 1598136"/>
              <a:gd name="connsiteX15" fmla="*/ 8197961 w 9662615"/>
              <a:gd name="connsiteY15" fmla="*/ 1392804 h 1598136"/>
              <a:gd name="connsiteX16" fmla="*/ 8171196 w 9662615"/>
              <a:gd name="connsiteY16" fmla="*/ 1397216 h 1598136"/>
              <a:gd name="connsiteX17" fmla="*/ 8127667 w 9662615"/>
              <a:gd name="connsiteY17" fmla="*/ 1418254 h 1598136"/>
              <a:gd name="connsiteX18" fmla="*/ 7974579 w 9662615"/>
              <a:gd name="connsiteY18" fmla="*/ 1383439 h 1598136"/>
              <a:gd name="connsiteX19" fmla="*/ 7768351 w 9662615"/>
              <a:gd name="connsiteY19" fmla="*/ 1395051 h 1598136"/>
              <a:gd name="connsiteX20" fmla="*/ 7635985 w 9662615"/>
              <a:gd name="connsiteY20" fmla="*/ 1386363 h 1598136"/>
              <a:gd name="connsiteX21" fmla="*/ 7466069 w 9662615"/>
              <a:gd name="connsiteY21" fmla="*/ 1377654 h 1598136"/>
              <a:gd name="connsiteX22" fmla="*/ 7355642 w 9662615"/>
              <a:gd name="connsiteY22" fmla="*/ 1407761 h 1598136"/>
              <a:gd name="connsiteX23" fmla="*/ 7151610 w 9662615"/>
              <a:gd name="connsiteY23" fmla="*/ 1397856 h 1598136"/>
              <a:gd name="connsiteX24" fmla="*/ 7082147 w 9662615"/>
              <a:gd name="connsiteY24" fmla="*/ 1406113 h 1598136"/>
              <a:gd name="connsiteX25" fmla="*/ 7014958 w 9662615"/>
              <a:gd name="connsiteY25" fmla="*/ 1396883 h 1598136"/>
              <a:gd name="connsiteX26" fmla="*/ 6907567 w 9662615"/>
              <a:gd name="connsiteY26" fmla="*/ 1419149 h 1598136"/>
              <a:gd name="connsiteX27" fmla="*/ 6748428 w 9662615"/>
              <a:gd name="connsiteY27" fmla="*/ 1420308 h 1598136"/>
              <a:gd name="connsiteX28" fmla="*/ 6654257 w 9662615"/>
              <a:gd name="connsiteY28" fmla="*/ 1424143 h 1598136"/>
              <a:gd name="connsiteX29" fmla="*/ 6620123 w 9662615"/>
              <a:gd name="connsiteY29" fmla="*/ 1430535 h 1598136"/>
              <a:gd name="connsiteX30" fmla="*/ 6571355 w 9662615"/>
              <a:gd name="connsiteY30" fmla="*/ 1436144 h 1598136"/>
              <a:gd name="connsiteX31" fmla="*/ 6486557 w 9662615"/>
              <a:gd name="connsiteY31" fmla="*/ 1449861 h 1598136"/>
              <a:gd name="connsiteX32" fmla="*/ 6370419 w 9662615"/>
              <a:gd name="connsiteY32" fmla="*/ 1461649 h 1598136"/>
              <a:gd name="connsiteX33" fmla="*/ 6278839 w 9662615"/>
              <a:gd name="connsiteY33" fmla="*/ 1449160 h 1598136"/>
              <a:gd name="connsiteX34" fmla="*/ 6272455 w 9662615"/>
              <a:gd name="connsiteY34" fmla="*/ 1453191 h 1598136"/>
              <a:gd name="connsiteX35" fmla="*/ 6212659 w 9662615"/>
              <a:gd name="connsiteY35" fmla="*/ 1454850 h 1598136"/>
              <a:gd name="connsiteX36" fmla="*/ 6069317 w 9662615"/>
              <a:gd name="connsiteY36" fmla="*/ 1445838 h 1598136"/>
              <a:gd name="connsiteX37" fmla="*/ 5878477 w 9662615"/>
              <a:gd name="connsiteY37" fmla="*/ 1439180 h 1598136"/>
              <a:gd name="connsiteX38" fmla="*/ 5838387 w 9662615"/>
              <a:gd name="connsiteY38" fmla="*/ 1444679 h 1598136"/>
              <a:gd name="connsiteX39" fmla="*/ 5771136 w 9662615"/>
              <a:gd name="connsiteY39" fmla="*/ 1453639 h 1598136"/>
              <a:gd name="connsiteX40" fmla="*/ 5724081 w 9662615"/>
              <a:gd name="connsiteY40" fmla="*/ 1470431 h 1598136"/>
              <a:gd name="connsiteX41" fmla="*/ 5666577 w 9662615"/>
              <a:gd name="connsiteY41" fmla="*/ 1473921 h 1598136"/>
              <a:gd name="connsiteX42" fmla="*/ 5649068 w 9662615"/>
              <a:gd name="connsiteY42" fmla="*/ 1461676 h 1598136"/>
              <a:gd name="connsiteX43" fmla="*/ 5588902 w 9662615"/>
              <a:gd name="connsiteY43" fmla="*/ 1469647 h 1598136"/>
              <a:gd name="connsiteX44" fmla="*/ 5498090 w 9662615"/>
              <a:gd name="connsiteY44" fmla="*/ 1483173 h 1598136"/>
              <a:gd name="connsiteX45" fmla="*/ 5444641 w 9662615"/>
              <a:gd name="connsiteY45" fmla="*/ 1487602 h 1598136"/>
              <a:gd name="connsiteX46" fmla="*/ 5299812 w 9662615"/>
              <a:gd name="connsiteY46" fmla="*/ 1503362 h 1598136"/>
              <a:gd name="connsiteX47" fmla="*/ 5213947 w 9662615"/>
              <a:gd name="connsiteY47" fmla="*/ 1516637 h 1598136"/>
              <a:gd name="connsiteX48" fmla="*/ 5090342 w 9662615"/>
              <a:gd name="connsiteY48" fmla="*/ 1546680 h 1598136"/>
              <a:gd name="connsiteX49" fmla="*/ 5082104 w 9662615"/>
              <a:gd name="connsiteY49" fmla="*/ 1547781 h 1598136"/>
              <a:gd name="connsiteX50" fmla="*/ 5059484 w 9662615"/>
              <a:gd name="connsiteY50" fmla="*/ 1546802 h 1598136"/>
              <a:gd name="connsiteX51" fmla="*/ 5050958 w 9662615"/>
              <a:gd name="connsiteY51" fmla="*/ 1545776 h 1598136"/>
              <a:gd name="connsiteX52" fmla="*/ 5038524 w 9662615"/>
              <a:gd name="connsiteY52" fmla="*/ 1545675 h 1598136"/>
              <a:gd name="connsiteX53" fmla="*/ 5038223 w 9662615"/>
              <a:gd name="connsiteY53" fmla="*/ 1545881 h 1598136"/>
              <a:gd name="connsiteX54" fmla="*/ 5026564 w 9662615"/>
              <a:gd name="connsiteY54" fmla="*/ 1545376 h 1598136"/>
              <a:gd name="connsiteX55" fmla="*/ 4969433 w 9662615"/>
              <a:gd name="connsiteY55" fmla="*/ 1540263 h 1598136"/>
              <a:gd name="connsiteX56" fmla="*/ 4921303 w 9662615"/>
              <a:gd name="connsiteY56" fmla="*/ 1575379 h 1598136"/>
              <a:gd name="connsiteX57" fmla="*/ 4863775 w 9662615"/>
              <a:gd name="connsiteY57" fmla="*/ 1562633 h 1598136"/>
              <a:gd name="connsiteX58" fmla="*/ 4847242 w 9662615"/>
              <a:gd name="connsiteY58" fmla="*/ 1565435 h 1598136"/>
              <a:gd name="connsiteX59" fmla="*/ 4856839 w 9662615"/>
              <a:gd name="connsiteY59" fmla="*/ 1598136 h 1598136"/>
              <a:gd name="connsiteX60" fmla="*/ 4791466 w 9662615"/>
              <a:gd name="connsiteY60" fmla="*/ 1561324 h 1598136"/>
              <a:gd name="connsiteX61" fmla="*/ 4784247 w 9662615"/>
              <a:gd name="connsiteY61" fmla="*/ 1562342 h 1598136"/>
              <a:gd name="connsiteX62" fmla="*/ 4748477 w 9662615"/>
              <a:gd name="connsiteY62" fmla="*/ 1556925 h 1598136"/>
              <a:gd name="connsiteX63" fmla="*/ 4730033 w 9662615"/>
              <a:gd name="connsiteY63" fmla="*/ 1555274 h 1598136"/>
              <a:gd name="connsiteX64" fmla="*/ 4724747 w 9662615"/>
              <a:gd name="connsiteY64" fmla="*/ 1552439 h 1598136"/>
              <a:gd name="connsiteX65" fmla="*/ 4697562 w 9662615"/>
              <a:gd name="connsiteY65" fmla="*/ 1551206 h 1598136"/>
              <a:gd name="connsiteX66" fmla="*/ 4662664 w 9662615"/>
              <a:gd name="connsiteY66" fmla="*/ 1573162 h 1598136"/>
              <a:gd name="connsiteX67" fmla="*/ 4603028 w 9662615"/>
              <a:gd name="connsiteY67" fmla="*/ 1568821 h 1598136"/>
              <a:gd name="connsiteX68" fmla="*/ 4541612 w 9662615"/>
              <a:gd name="connsiteY68" fmla="*/ 1545262 h 1598136"/>
              <a:gd name="connsiteX69" fmla="*/ 4422155 w 9662615"/>
              <a:gd name="connsiteY69" fmla="*/ 1542059 h 1598136"/>
              <a:gd name="connsiteX70" fmla="*/ 4221826 w 9662615"/>
              <a:gd name="connsiteY70" fmla="*/ 1508923 h 1598136"/>
              <a:gd name="connsiteX71" fmla="*/ 4096601 w 9662615"/>
              <a:gd name="connsiteY71" fmla="*/ 1521563 h 1598136"/>
              <a:gd name="connsiteX72" fmla="*/ 3970635 w 9662615"/>
              <a:gd name="connsiteY72" fmla="*/ 1544815 h 1598136"/>
              <a:gd name="connsiteX73" fmla="*/ 3833906 w 9662615"/>
              <a:gd name="connsiteY73" fmla="*/ 1516637 h 1598136"/>
              <a:gd name="connsiteX74" fmla="*/ 3696258 w 9662615"/>
              <a:gd name="connsiteY74" fmla="*/ 1537563 h 1598136"/>
              <a:gd name="connsiteX75" fmla="*/ 3594070 w 9662615"/>
              <a:gd name="connsiteY75" fmla="*/ 1509422 h 1598136"/>
              <a:gd name="connsiteX76" fmla="*/ 3565233 w 9662615"/>
              <a:gd name="connsiteY76" fmla="*/ 1515122 h 1598136"/>
              <a:gd name="connsiteX77" fmla="*/ 3560267 w 9662615"/>
              <a:gd name="connsiteY77" fmla="*/ 1516288 h 1598136"/>
              <a:gd name="connsiteX78" fmla="*/ 3540258 w 9662615"/>
              <a:gd name="connsiteY78" fmla="*/ 1516976 h 1598136"/>
              <a:gd name="connsiteX79" fmla="*/ 3534780 w 9662615"/>
              <a:gd name="connsiteY79" fmla="*/ 1522141 h 1598136"/>
              <a:gd name="connsiteX80" fmla="*/ 3504783 w 9662615"/>
              <a:gd name="connsiteY80" fmla="*/ 1526739 h 1598136"/>
              <a:gd name="connsiteX81" fmla="*/ 3430805 w 9662615"/>
              <a:gd name="connsiteY81" fmla="*/ 1542521 h 1598136"/>
              <a:gd name="connsiteX82" fmla="*/ 3292707 w 9662615"/>
              <a:gd name="connsiteY82" fmla="*/ 1520490 h 1598136"/>
              <a:gd name="connsiteX83" fmla="*/ 3187872 w 9662615"/>
              <a:gd name="connsiteY83" fmla="*/ 1519991 h 1598136"/>
              <a:gd name="connsiteX84" fmla="*/ 3148026 w 9662615"/>
              <a:gd name="connsiteY84" fmla="*/ 1524777 h 1598136"/>
              <a:gd name="connsiteX85" fmla="*/ 3092394 w 9662615"/>
              <a:gd name="connsiteY85" fmla="*/ 1528115 h 1598136"/>
              <a:gd name="connsiteX86" fmla="*/ 2994200 w 9662615"/>
              <a:gd name="connsiteY86" fmla="*/ 1537857 h 1598136"/>
              <a:gd name="connsiteX87" fmla="*/ 2862301 w 9662615"/>
              <a:gd name="connsiteY87" fmla="*/ 1544250 h 1598136"/>
              <a:gd name="connsiteX88" fmla="*/ 2766335 w 9662615"/>
              <a:gd name="connsiteY88" fmla="*/ 1527662 h 1598136"/>
              <a:gd name="connsiteX89" fmla="*/ 2757836 w 9662615"/>
              <a:gd name="connsiteY89" fmla="*/ 1531371 h 1598136"/>
              <a:gd name="connsiteX90" fmla="*/ 2691555 w 9662615"/>
              <a:gd name="connsiteY90" fmla="*/ 1530283 h 1598136"/>
              <a:gd name="connsiteX91" fmla="*/ 2491676 w 9662615"/>
              <a:gd name="connsiteY91" fmla="*/ 1500859 h 1598136"/>
              <a:gd name="connsiteX92" fmla="*/ 2378036 w 9662615"/>
              <a:gd name="connsiteY92" fmla="*/ 1520645 h 1598136"/>
              <a:gd name="connsiteX93" fmla="*/ 2284269 w 9662615"/>
              <a:gd name="connsiteY93" fmla="*/ 1503068 h 1598136"/>
              <a:gd name="connsiteX94" fmla="*/ 2207104 w 9662615"/>
              <a:gd name="connsiteY94" fmla="*/ 1508888 h 1598136"/>
              <a:gd name="connsiteX95" fmla="*/ 2149226 w 9662615"/>
              <a:gd name="connsiteY95" fmla="*/ 1523409 h 1598136"/>
              <a:gd name="connsiteX96" fmla="*/ 2084783 w 9662615"/>
              <a:gd name="connsiteY96" fmla="*/ 1524245 h 1598136"/>
              <a:gd name="connsiteX97" fmla="*/ 2070075 w 9662615"/>
              <a:gd name="connsiteY97" fmla="*/ 1511285 h 1598136"/>
              <a:gd name="connsiteX98" fmla="*/ 2001057 w 9662615"/>
              <a:gd name="connsiteY98" fmla="*/ 1516449 h 1598136"/>
              <a:gd name="connsiteX99" fmla="*/ 1896330 w 9662615"/>
              <a:gd name="connsiteY99" fmla="*/ 1525725 h 1598136"/>
              <a:gd name="connsiteX100" fmla="*/ 1835994 w 9662615"/>
              <a:gd name="connsiteY100" fmla="*/ 1527678 h 1598136"/>
              <a:gd name="connsiteX101" fmla="*/ 1671119 w 9662615"/>
              <a:gd name="connsiteY101" fmla="*/ 1536701 h 1598136"/>
              <a:gd name="connsiteX102" fmla="*/ 1601337 w 9662615"/>
              <a:gd name="connsiteY102" fmla="*/ 1548552 h 1598136"/>
              <a:gd name="connsiteX103" fmla="*/ 1407755 w 9662615"/>
              <a:gd name="connsiteY103" fmla="*/ 1571444 h 1598136"/>
              <a:gd name="connsiteX104" fmla="*/ 1271994 w 9662615"/>
              <a:gd name="connsiteY104" fmla="*/ 1579471 h 1598136"/>
              <a:gd name="connsiteX105" fmla="*/ 1249226 w 9662615"/>
              <a:gd name="connsiteY105" fmla="*/ 1583140 h 1598136"/>
              <a:gd name="connsiteX106" fmla="*/ 1217719 w 9662615"/>
              <a:gd name="connsiteY106" fmla="*/ 1580863 h 1598136"/>
              <a:gd name="connsiteX107" fmla="*/ 1091432 w 9662615"/>
              <a:gd name="connsiteY107" fmla="*/ 1571003 h 1598136"/>
              <a:gd name="connsiteX108" fmla="*/ 992039 w 9662615"/>
              <a:gd name="connsiteY108" fmla="*/ 1556662 h 1598136"/>
              <a:gd name="connsiteX109" fmla="*/ 868264 w 9662615"/>
              <a:gd name="connsiteY109" fmla="*/ 1566392 h 1598136"/>
              <a:gd name="connsiteX110" fmla="*/ 792765 w 9662615"/>
              <a:gd name="connsiteY110" fmla="*/ 1563102 h 1598136"/>
              <a:gd name="connsiteX111" fmla="*/ 669055 w 9662615"/>
              <a:gd name="connsiteY111" fmla="*/ 1543638 h 1598136"/>
              <a:gd name="connsiteX112" fmla="*/ 506152 w 9662615"/>
              <a:gd name="connsiteY112" fmla="*/ 1549124 h 1598136"/>
              <a:gd name="connsiteX113" fmla="*/ 472797 w 9662615"/>
              <a:gd name="connsiteY113" fmla="*/ 1568904 h 1598136"/>
              <a:gd name="connsiteX114" fmla="*/ 427864 w 9662615"/>
              <a:gd name="connsiteY114" fmla="*/ 1580848 h 1598136"/>
              <a:gd name="connsiteX115" fmla="*/ 408381 w 9662615"/>
              <a:gd name="connsiteY115" fmla="*/ 1552940 h 1598136"/>
              <a:gd name="connsiteX116" fmla="*/ 267163 w 9662615"/>
              <a:gd name="connsiteY116" fmla="*/ 1531913 h 1598136"/>
              <a:gd name="connsiteX117" fmla="*/ 196644 w 9662615"/>
              <a:gd name="connsiteY117" fmla="*/ 1524565 h 1598136"/>
              <a:gd name="connsiteX118" fmla="*/ 86819 w 9662615"/>
              <a:gd name="connsiteY118" fmla="*/ 1519517 h 1598136"/>
              <a:gd name="connsiteX119" fmla="*/ 53369 w 9662615"/>
              <a:gd name="connsiteY119" fmla="*/ 1516853 h 1598136"/>
              <a:gd name="connsiteX120" fmla="*/ 2359 w 9662615"/>
              <a:gd name="connsiteY120" fmla="*/ 1515247 h 1598136"/>
              <a:gd name="connsiteX121" fmla="*/ 0 w 9662615"/>
              <a:gd name="connsiteY121" fmla="*/ 1514932 h 1598136"/>
              <a:gd name="connsiteX122" fmla="*/ 0 w 9662615"/>
              <a:gd name="connsiteY122" fmla="*/ 0 h 1598136"/>
              <a:gd name="connsiteX0" fmla="*/ 0 w 9662615"/>
              <a:gd name="connsiteY0" fmla="*/ 0 h 1598136"/>
              <a:gd name="connsiteX1" fmla="*/ 9662615 w 9662615"/>
              <a:gd name="connsiteY1" fmla="*/ 0 h 1598136"/>
              <a:gd name="connsiteX2" fmla="*/ 9662615 w 9662615"/>
              <a:gd name="connsiteY2" fmla="*/ 1280346 h 1598136"/>
              <a:gd name="connsiteX3" fmla="*/ 9658420 w 9662615"/>
              <a:gd name="connsiteY3" fmla="*/ 1280106 h 1598136"/>
              <a:gd name="connsiteX4" fmla="*/ 9469546 w 9662615"/>
              <a:gd name="connsiteY4" fmla="*/ 1289837 h 1598136"/>
              <a:gd name="connsiteX5" fmla="*/ 9385895 w 9662615"/>
              <a:gd name="connsiteY5" fmla="*/ 1269203 h 1598136"/>
              <a:gd name="connsiteX6" fmla="*/ 9144767 w 9662615"/>
              <a:gd name="connsiteY6" fmla="*/ 1264120 h 1598136"/>
              <a:gd name="connsiteX7" fmla="*/ 8837252 w 9662615"/>
              <a:gd name="connsiteY7" fmla="*/ 1350515 h 1598136"/>
              <a:gd name="connsiteX8" fmla="*/ 8705466 w 9662615"/>
              <a:gd name="connsiteY8" fmla="*/ 1342419 h 1598136"/>
              <a:gd name="connsiteX9" fmla="*/ 8652221 w 9662615"/>
              <a:gd name="connsiteY9" fmla="*/ 1326906 h 1598136"/>
              <a:gd name="connsiteX10" fmla="*/ 8632312 w 9662615"/>
              <a:gd name="connsiteY10" fmla="*/ 1326025 h 1598136"/>
              <a:gd name="connsiteX11" fmla="*/ 8591582 w 9662615"/>
              <a:gd name="connsiteY11" fmla="*/ 1341666 h 1598136"/>
              <a:gd name="connsiteX12" fmla="*/ 8537336 w 9662615"/>
              <a:gd name="connsiteY12" fmla="*/ 1341684 h 1598136"/>
              <a:gd name="connsiteX13" fmla="*/ 8472508 w 9662615"/>
              <a:gd name="connsiteY13" fmla="*/ 1363109 h 1598136"/>
              <a:gd name="connsiteX14" fmla="*/ 8258477 w 9662615"/>
              <a:gd name="connsiteY14" fmla="*/ 1370666 h 1598136"/>
              <a:gd name="connsiteX15" fmla="*/ 8197961 w 9662615"/>
              <a:gd name="connsiteY15" fmla="*/ 1392804 h 1598136"/>
              <a:gd name="connsiteX16" fmla="*/ 8171196 w 9662615"/>
              <a:gd name="connsiteY16" fmla="*/ 1397216 h 1598136"/>
              <a:gd name="connsiteX17" fmla="*/ 8127667 w 9662615"/>
              <a:gd name="connsiteY17" fmla="*/ 1418254 h 1598136"/>
              <a:gd name="connsiteX18" fmla="*/ 7974579 w 9662615"/>
              <a:gd name="connsiteY18" fmla="*/ 1383439 h 1598136"/>
              <a:gd name="connsiteX19" fmla="*/ 7768351 w 9662615"/>
              <a:gd name="connsiteY19" fmla="*/ 1395051 h 1598136"/>
              <a:gd name="connsiteX20" fmla="*/ 7635985 w 9662615"/>
              <a:gd name="connsiteY20" fmla="*/ 1386363 h 1598136"/>
              <a:gd name="connsiteX21" fmla="*/ 7466069 w 9662615"/>
              <a:gd name="connsiteY21" fmla="*/ 1377654 h 1598136"/>
              <a:gd name="connsiteX22" fmla="*/ 7355642 w 9662615"/>
              <a:gd name="connsiteY22" fmla="*/ 1407761 h 1598136"/>
              <a:gd name="connsiteX23" fmla="*/ 7151610 w 9662615"/>
              <a:gd name="connsiteY23" fmla="*/ 1397856 h 1598136"/>
              <a:gd name="connsiteX24" fmla="*/ 7082147 w 9662615"/>
              <a:gd name="connsiteY24" fmla="*/ 1406113 h 1598136"/>
              <a:gd name="connsiteX25" fmla="*/ 7014958 w 9662615"/>
              <a:gd name="connsiteY25" fmla="*/ 1396883 h 1598136"/>
              <a:gd name="connsiteX26" fmla="*/ 6907567 w 9662615"/>
              <a:gd name="connsiteY26" fmla="*/ 1419149 h 1598136"/>
              <a:gd name="connsiteX27" fmla="*/ 6748428 w 9662615"/>
              <a:gd name="connsiteY27" fmla="*/ 1420308 h 1598136"/>
              <a:gd name="connsiteX28" fmla="*/ 6654257 w 9662615"/>
              <a:gd name="connsiteY28" fmla="*/ 1424143 h 1598136"/>
              <a:gd name="connsiteX29" fmla="*/ 6620123 w 9662615"/>
              <a:gd name="connsiteY29" fmla="*/ 1430535 h 1598136"/>
              <a:gd name="connsiteX30" fmla="*/ 6571355 w 9662615"/>
              <a:gd name="connsiteY30" fmla="*/ 1436144 h 1598136"/>
              <a:gd name="connsiteX31" fmla="*/ 6486557 w 9662615"/>
              <a:gd name="connsiteY31" fmla="*/ 1449861 h 1598136"/>
              <a:gd name="connsiteX32" fmla="*/ 6370419 w 9662615"/>
              <a:gd name="connsiteY32" fmla="*/ 1461649 h 1598136"/>
              <a:gd name="connsiteX33" fmla="*/ 6278839 w 9662615"/>
              <a:gd name="connsiteY33" fmla="*/ 1449160 h 1598136"/>
              <a:gd name="connsiteX34" fmla="*/ 6272455 w 9662615"/>
              <a:gd name="connsiteY34" fmla="*/ 1453191 h 1598136"/>
              <a:gd name="connsiteX35" fmla="*/ 6212659 w 9662615"/>
              <a:gd name="connsiteY35" fmla="*/ 1454850 h 1598136"/>
              <a:gd name="connsiteX36" fmla="*/ 6069317 w 9662615"/>
              <a:gd name="connsiteY36" fmla="*/ 1445838 h 1598136"/>
              <a:gd name="connsiteX37" fmla="*/ 5878477 w 9662615"/>
              <a:gd name="connsiteY37" fmla="*/ 1439180 h 1598136"/>
              <a:gd name="connsiteX38" fmla="*/ 5838387 w 9662615"/>
              <a:gd name="connsiteY38" fmla="*/ 1444679 h 1598136"/>
              <a:gd name="connsiteX39" fmla="*/ 5771136 w 9662615"/>
              <a:gd name="connsiteY39" fmla="*/ 1453639 h 1598136"/>
              <a:gd name="connsiteX40" fmla="*/ 5724081 w 9662615"/>
              <a:gd name="connsiteY40" fmla="*/ 1470431 h 1598136"/>
              <a:gd name="connsiteX41" fmla="*/ 5666577 w 9662615"/>
              <a:gd name="connsiteY41" fmla="*/ 1473921 h 1598136"/>
              <a:gd name="connsiteX42" fmla="*/ 5649068 w 9662615"/>
              <a:gd name="connsiteY42" fmla="*/ 1461676 h 1598136"/>
              <a:gd name="connsiteX43" fmla="*/ 5588902 w 9662615"/>
              <a:gd name="connsiteY43" fmla="*/ 1469647 h 1598136"/>
              <a:gd name="connsiteX44" fmla="*/ 5498090 w 9662615"/>
              <a:gd name="connsiteY44" fmla="*/ 1483173 h 1598136"/>
              <a:gd name="connsiteX45" fmla="*/ 5444641 w 9662615"/>
              <a:gd name="connsiteY45" fmla="*/ 1487602 h 1598136"/>
              <a:gd name="connsiteX46" fmla="*/ 5299812 w 9662615"/>
              <a:gd name="connsiteY46" fmla="*/ 1503362 h 1598136"/>
              <a:gd name="connsiteX47" fmla="*/ 5213947 w 9662615"/>
              <a:gd name="connsiteY47" fmla="*/ 1516637 h 1598136"/>
              <a:gd name="connsiteX48" fmla="*/ 5090342 w 9662615"/>
              <a:gd name="connsiteY48" fmla="*/ 1546680 h 1598136"/>
              <a:gd name="connsiteX49" fmla="*/ 5129812 w 9662615"/>
              <a:gd name="connsiteY49" fmla="*/ 1521277 h 1598136"/>
              <a:gd name="connsiteX50" fmla="*/ 5059484 w 9662615"/>
              <a:gd name="connsiteY50" fmla="*/ 1546802 h 1598136"/>
              <a:gd name="connsiteX51" fmla="*/ 5050958 w 9662615"/>
              <a:gd name="connsiteY51" fmla="*/ 1545776 h 1598136"/>
              <a:gd name="connsiteX52" fmla="*/ 5038524 w 9662615"/>
              <a:gd name="connsiteY52" fmla="*/ 1545675 h 1598136"/>
              <a:gd name="connsiteX53" fmla="*/ 5038223 w 9662615"/>
              <a:gd name="connsiteY53" fmla="*/ 1545881 h 1598136"/>
              <a:gd name="connsiteX54" fmla="*/ 5026564 w 9662615"/>
              <a:gd name="connsiteY54" fmla="*/ 1545376 h 1598136"/>
              <a:gd name="connsiteX55" fmla="*/ 4969433 w 9662615"/>
              <a:gd name="connsiteY55" fmla="*/ 1540263 h 1598136"/>
              <a:gd name="connsiteX56" fmla="*/ 4921303 w 9662615"/>
              <a:gd name="connsiteY56" fmla="*/ 1575379 h 1598136"/>
              <a:gd name="connsiteX57" fmla="*/ 4863775 w 9662615"/>
              <a:gd name="connsiteY57" fmla="*/ 1562633 h 1598136"/>
              <a:gd name="connsiteX58" fmla="*/ 4847242 w 9662615"/>
              <a:gd name="connsiteY58" fmla="*/ 1565435 h 1598136"/>
              <a:gd name="connsiteX59" fmla="*/ 4856839 w 9662615"/>
              <a:gd name="connsiteY59" fmla="*/ 1598136 h 1598136"/>
              <a:gd name="connsiteX60" fmla="*/ 4791466 w 9662615"/>
              <a:gd name="connsiteY60" fmla="*/ 1561324 h 1598136"/>
              <a:gd name="connsiteX61" fmla="*/ 4784247 w 9662615"/>
              <a:gd name="connsiteY61" fmla="*/ 1562342 h 1598136"/>
              <a:gd name="connsiteX62" fmla="*/ 4748477 w 9662615"/>
              <a:gd name="connsiteY62" fmla="*/ 1556925 h 1598136"/>
              <a:gd name="connsiteX63" fmla="*/ 4730033 w 9662615"/>
              <a:gd name="connsiteY63" fmla="*/ 1555274 h 1598136"/>
              <a:gd name="connsiteX64" fmla="*/ 4724747 w 9662615"/>
              <a:gd name="connsiteY64" fmla="*/ 1552439 h 1598136"/>
              <a:gd name="connsiteX65" fmla="*/ 4697562 w 9662615"/>
              <a:gd name="connsiteY65" fmla="*/ 1551206 h 1598136"/>
              <a:gd name="connsiteX66" fmla="*/ 4662664 w 9662615"/>
              <a:gd name="connsiteY66" fmla="*/ 1573162 h 1598136"/>
              <a:gd name="connsiteX67" fmla="*/ 4603028 w 9662615"/>
              <a:gd name="connsiteY67" fmla="*/ 1568821 h 1598136"/>
              <a:gd name="connsiteX68" fmla="*/ 4541612 w 9662615"/>
              <a:gd name="connsiteY68" fmla="*/ 1545262 h 1598136"/>
              <a:gd name="connsiteX69" fmla="*/ 4422155 w 9662615"/>
              <a:gd name="connsiteY69" fmla="*/ 1542059 h 1598136"/>
              <a:gd name="connsiteX70" fmla="*/ 4221826 w 9662615"/>
              <a:gd name="connsiteY70" fmla="*/ 1508923 h 1598136"/>
              <a:gd name="connsiteX71" fmla="*/ 4096601 w 9662615"/>
              <a:gd name="connsiteY71" fmla="*/ 1521563 h 1598136"/>
              <a:gd name="connsiteX72" fmla="*/ 3970635 w 9662615"/>
              <a:gd name="connsiteY72" fmla="*/ 1544815 h 1598136"/>
              <a:gd name="connsiteX73" fmla="*/ 3833906 w 9662615"/>
              <a:gd name="connsiteY73" fmla="*/ 1516637 h 1598136"/>
              <a:gd name="connsiteX74" fmla="*/ 3696258 w 9662615"/>
              <a:gd name="connsiteY74" fmla="*/ 1537563 h 1598136"/>
              <a:gd name="connsiteX75" fmla="*/ 3594070 w 9662615"/>
              <a:gd name="connsiteY75" fmla="*/ 1509422 h 1598136"/>
              <a:gd name="connsiteX76" fmla="*/ 3565233 w 9662615"/>
              <a:gd name="connsiteY76" fmla="*/ 1515122 h 1598136"/>
              <a:gd name="connsiteX77" fmla="*/ 3560267 w 9662615"/>
              <a:gd name="connsiteY77" fmla="*/ 1516288 h 1598136"/>
              <a:gd name="connsiteX78" fmla="*/ 3540258 w 9662615"/>
              <a:gd name="connsiteY78" fmla="*/ 1516976 h 1598136"/>
              <a:gd name="connsiteX79" fmla="*/ 3534780 w 9662615"/>
              <a:gd name="connsiteY79" fmla="*/ 1522141 h 1598136"/>
              <a:gd name="connsiteX80" fmla="*/ 3504783 w 9662615"/>
              <a:gd name="connsiteY80" fmla="*/ 1526739 h 1598136"/>
              <a:gd name="connsiteX81" fmla="*/ 3430805 w 9662615"/>
              <a:gd name="connsiteY81" fmla="*/ 1542521 h 1598136"/>
              <a:gd name="connsiteX82" fmla="*/ 3292707 w 9662615"/>
              <a:gd name="connsiteY82" fmla="*/ 1520490 h 1598136"/>
              <a:gd name="connsiteX83" fmla="*/ 3187872 w 9662615"/>
              <a:gd name="connsiteY83" fmla="*/ 1519991 h 1598136"/>
              <a:gd name="connsiteX84" fmla="*/ 3148026 w 9662615"/>
              <a:gd name="connsiteY84" fmla="*/ 1524777 h 1598136"/>
              <a:gd name="connsiteX85" fmla="*/ 3092394 w 9662615"/>
              <a:gd name="connsiteY85" fmla="*/ 1528115 h 1598136"/>
              <a:gd name="connsiteX86" fmla="*/ 2994200 w 9662615"/>
              <a:gd name="connsiteY86" fmla="*/ 1537857 h 1598136"/>
              <a:gd name="connsiteX87" fmla="*/ 2862301 w 9662615"/>
              <a:gd name="connsiteY87" fmla="*/ 1544250 h 1598136"/>
              <a:gd name="connsiteX88" fmla="*/ 2766335 w 9662615"/>
              <a:gd name="connsiteY88" fmla="*/ 1527662 h 1598136"/>
              <a:gd name="connsiteX89" fmla="*/ 2757836 w 9662615"/>
              <a:gd name="connsiteY89" fmla="*/ 1531371 h 1598136"/>
              <a:gd name="connsiteX90" fmla="*/ 2691555 w 9662615"/>
              <a:gd name="connsiteY90" fmla="*/ 1530283 h 1598136"/>
              <a:gd name="connsiteX91" fmla="*/ 2491676 w 9662615"/>
              <a:gd name="connsiteY91" fmla="*/ 1500859 h 1598136"/>
              <a:gd name="connsiteX92" fmla="*/ 2378036 w 9662615"/>
              <a:gd name="connsiteY92" fmla="*/ 1520645 h 1598136"/>
              <a:gd name="connsiteX93" fmla="*/ 2284269 w 9662615"/>
              <a:gd name="connsiteY93" fmla="*/ 1503068 h 1598136"/>
              <a:gd name="connsiteX94" fmla="*/ 2207104 w 9662615"/>
              <a:gd name="connsiteY94" fmla="*/ 1508888 h 1598136"/>
              <a:gd name="connsiteX95" fmla="*/ 2149226 w 9662615"/>
              <a:gd name="connsiteY95" fmla="*/ 1523409 h 1598136"/>
              <a:gd name="connsiteX96" fmla="*/ 2084783 w 9662615"/>
              <a:gd name="connsiteY96" fmla="*/ 1524245 h 1598136"/>
              <a:gd name="connsiteX97" fmla="*/ 2070075 w 9662615"/>
              <a:gd name="connsiteY97" fmla="*/ 1511285 h 1598136"/>
              <a:gd name="connsiteX98" fmla="*/ 2001057 w 9662615"/>
              <a:gd name="connsiteY98" fmla="*/ 1516449 h 1598136"/>
              <a:gd name="connsiteX99" fmla="*/ 1896330 w 9662615"/>
              <a:gd name="connsiteY99" fmla="*/ 1525725 h 1598136"/>
              <a:gd name="connsiteX100" fmla="*/ 1835994 w 9662615"/>
              <a:gd name="connsiteY100" fmla="*/ 1527678 h 1598136"/>
              <a:gd name="connsiteX101" fmla="*/ 1671119 w 9662615"/>
              <a:gd name="connsiteY101" fmla="*/ 1536701 h 1598136"/>
              <a:gd name="connsiteX102" fmla="*/ 1601337 w 9662615"/>
              <a:gd name="connsiteY102" fmla="*/ 1548552 h 1598136"/>
              <a:gd name="connsiteX103" fmla="*/ 1407755 w 9662615"/>
              <a:gd name="connsiteY103" fmla="*/ 1571444 h 1598136"/>
              <a:gd name="connsiteX104" fmla="*/ 1271994 w 9662615"/>
              <a:gd name="connsiteY104" fmla="*/ 1579471 h 1598136"/>
              <a:gd name="connsiteX105" fmla="*/ 1249226 w 9662615"/>
              <a:gd name="connsiteY105" fmla="*/ 1583140 h 1598136"/>
              <a:gd name="connsiteX106" fmla="*/ 1217719 w 9662615"/>
              <a:gd name="connsiteY106" fmla="*/ 1580863 h 1598136"/>
              <a:gd name="connsiteX107" fmla="*/ 1091432 w 9662615"/>
              <a:gd name="connsiteY107" fmla="*/ 1571003 h 1598136"/>
              <a:gd name="connsiteX108" fmla="*/ 992039 w 9662615"/>
              <a:gd name="connsiteY108" fmla="*/ 1556662 h 1598136"/>
              <a:gd name="connsiteX109" fmla="*/ 868264 w 9662615"/>
              <a:gd name="connsiteY109" fmla="*/ 1566392 h 1598136"/>
              <a:gd name="connsiteX110" fmla="*/ 792765 w 9662615"/>
              <a:gd name="connsiteY110" fmla="*/ 1563102 h 1598136"/>
              <a:gd name="connsiteX111" fmla="*/ 669055 w 9662615"/>
              <a:gd name="connsiteY111" fmla="*/ 1543638 h 1598136"/>
              <a:gd name="connsiteX112" fmla="*/ 506152 w 9662615"/>
              <a:gd name="connsiteY112" fmla="*/ 1549124 h 1598136"/>
              <a:gd name="connsiteX113" fmla="*/ 472797 w 9662615"/>
              <a:gd name="connsiteY113" fmla="*/ 1568904 h 1598136"/>
              <a:gd name="connsiteX114" fmla="*/ 427864 w 9662615"/>
              <a:gd name="connsiteY114" fmla="*/ 1580848 h 1598136"/>
              <a:gd name="connsiteX115" fmla="*/ 408381 w 9662615"/>
              <a:gd name="connsiteY115" fmla="*/ 1552940 h 1598136"/>
              <a:gd name="connsiteX116" fmla="*/ 267163 w 9662615"/>
              <a:gd name="connsiteY116" fmla="*/ 1531913 h 1598136"/>
              <a:gd name="connsiteX117" fmla="*/ 196644 w 9662615"/>
              <a:gd name="connsiteY117" fmla="*/ 1524565 h 1598136"/>
              <a:gd name="connsiteX118" fmla="*/ 86819 w 9662615"/>
              <a:gd name="connsiteY118" fmla="*/ 1519517 h 1598136"/>
              <a:gd name="connsiteX119" fmla="*/ 53369 w 9662615"/>
              <a:gd name="connsiteY119" fmla="*/ 1516853 h 1598136"/>
              <a:gd name="connsiteX120" fmla="*/ 2359 w 9662615"/>
              <a:gd name="connsiteY120" fmla="*/ 1515247 h 1598136"/>
              <a:gd name="connsiteX121" fmla="*/ 0 w 9662615"/>
              <a:gd name="connsiteY121" fmla="*/ 1514932 h 1598136"/>
              <a:gd name="connsiteX122" fmla="*/ 0 w 9662615"/>
              <a:gd name="connsiteY122" fmla="*/ 0 h 1598136"/>
              <a:gd name="connsiteX0" fmla="*/ 0 w 9662615"/>
              <a:gd name="connsiteY0" fmla="*/ 0 h 1598136"/>
              <a:gd name="connsiteX1" fmla="*/ 9662615 w 9662615"/>
              <a:gd name="connsiteY1" fmla="*/ 0 h 1598136"/>
              <a:gd name="connsiteX2" fmla="*/ 9662615 w 9662615"/>
              <a:gd name="connsiteY2" fmla="*/ 1280346 h 1598136"/>
              <a:gd name="connsiteX3" fmla="*/ 9658420 w 9662615"/>
              <a:gd name="connsiteY3" fmla="*/ 1280106 h 1598136"/>
              <a:gd name="connsiteX4" fmla="*/ 9469546 w 9662615"/>
              <a:gd name="connsiteY4" fmla="*/ 1289837 h 1598136"/>
              <a:gd name="connsiteX5" fmla="*/ 9385895 w 9662615"/>
              <a:gd name="connsiteY5" fmla="*/ 1269203 h 1598136"/>
              <a:gd name="connsiteX6" fmla="*/ 9144767 w 9662615"/>
              <a:gd name="connsiteY6" fmla="*/ 1264120 h 1598136"/>
              <a:gd name="connsiteX7" fmla="*/ 8837252 w 9662615"/>
              <a:gd name="connsiteY7" fmla="*/ 1350515 h 1598136"/>
              <a:gd name="connsiteX8" fmla="*/ 8705466 w 9662615"/>
              <a:gd name="connsiteY8" fmla="*/ 1342419 h 1598136"/>
              <a:gd name="connsiteX9" fmla="*/ 8652221 w 9662615"/>
              <a:gd name="connsiteY9" fmla="*/ 1326906 h 1598136"/>
              <a:gd name="connsiteX10" fmla="*/ 8632312 w 9662615"/>
              <a:gd name="connsiteY10" fmla="*/ 1326025 h 1598136"/>
              <a:gd name="connsiteX11" fmla="*/ 8591582 w 9662615"/>
              <a:gd name="connsiteY11" fmla="*/ 1341666 h 1598136"/>
              <a:gd name="connsiteX12" fmla="*/ 8537336 w 9662615"/>
              <a:gd name="connsiteY12" fmla="*/ 1341684 h 1598136"/>
              <a:gd name="connsiteX13" fmla="*/ 8472508 w 9662615"/>
              <a:gd name="connsiteY13" fmla="*/ 1363109 h 1598136"/>
              <a:gd name="connsiteX14" fmla="*/ 8258477 w 9662615"/>
              <a:gd name="connsiteY14" fmla="*/ 1370666 h 1598136"/>
              <a:gd name="connsiteX15" fmla="*/ 8197961 w 9662615"/>
              <a:gd name="connsiteY15" fmla="*/ 1392804 h 1598136"/>
              <a:gd name="connsiteX16" fmla="*/ 8171196 w 9662615"/>
              <a:gd name="connsiteY16" fmla="*/ 1397216 h 1598136"/>
              <a:gd name="connsiteX17" fmla="*/ 8127667 w 9662615"/>
              <a:gd name="connsiteY17" fmla="*/ 1418254 h 1598136"/>
              <a:gd name="connsiteX18" fmla="*/ 7974579 w 9662615"/>
              <a:gd name="connsiteY18" fmla="*/ 1383439 h 1598136"/>
              <a:gd name="connsiteX19" fmla="*/ 7768351 w 9662615"/>
              <a:gd name="connsiteY19" fmla="*/ 1395051 h 1598136"/>
              <a:gd name="connsiteX20" fmla="*/ 7635985 w 9662615"/>
              <a:gd name="connsiteY20" fmla="*/ 1386363 h 1598136"/>
              <a:gd name="connsiteX21" fmla="*/ 7466069 w 9662615"/>
              <a:gd name="connsiteY21" fmla="*/ 1377654 h 1598136"/>
              <a:gd name="connsiteX22" fmla="*/ 7355642 w 9662615"/>
              <a:gd name="connsiteY22" fmla="*/ 1407761 h 1598136"/>
              <a:gd name="connsiteX23" fmla="*/ 7151610 w 9662615"/>
              <a:gd name="connsiteY23" fmla="*/ 1397856 h 1598136"/>
              <a:gd name="connsiteX24" fmla="*/ 7082147 w 9662615"/>
              <a:gd name="connsiteY24" fmla="*/ 1406113 h 1598136"/>
              <a:gd name="connsiteX25" fmla="*/ 7014958 w 9662615"/>
              <a:gd name="connsiteY25" fmla="*/ 1396883 h 1598136"/>
              <a:gd name="connsiteX26" fmla="*/ 6907567 w 9662615"/>
              <a:gd name="connsiteY26" fmla="*/ 1419149 h 1598136"/>
              <a:gd name="connsiteX27" fmla="*/ 6748428 w 9662615"/>
              <a:gd name="connsiteY27" fmla="*/ 1420308 h 1598136"/>
              <a:gd name="connsiteX28" fmla="*/ 6654257 w 9662615"/>
              <a:gd name="connsiteY28" fmla="*/ 1424143 h 1598136"/>
              <a:gd name="connsiteX29" fmla="*/ 6620123 w 9662615"/>
              <a:gd name="connsiteY29" fmla="*/ 1430535 h 1598136"/>
              <a:gd name="connsiteX30" fmla="*/ 6571355 w 9662615"/>
              <a:gd name="connsiteY30" fmla="*/ 1436144 h 1598136"/>
              <a:gd name="connsiteX31" fmla="*/ 6486557 w 9662615"/>
              <a:gd name="connsiteY31" fmla="*/ 1449861 h 1598136"/>
              <a:gd name="connsiteX32" fmla="*/ 6370419 w 9662615"/>
              <a:gd name="connsiteY32" fmla="*/ 1461649 h 1598136"/>
              <a:gd name="connsiteX33" fmla="*/ 6278839 w 9662615"/>
              <a:gd name="connsiteY33" fmla="*/ 1449160 h 1598136"/>
              <a:gd name="connsiteX34" fmla="*/ 6272455 w 9662615"/>
              <a:gd name="connsiteY34" fmla="*/ 1453191 h 1598136"/>
              <a:gd name="connsiteX35" fmla="*/ 6212659 w 9662615"/>
              <a:gd name="connsiteY35" fmla="*/ 1454850 h 1598136"/>
              <a:gd name="connsiteX36" fmla="*/ 6069317 w 9662615"/>
              <a:gd name="connsiteY36" fmla="*/ 1445838 h 1598136"/>
              <a:gd name="connsiteX37" fmla="*/ 5878477 w 9662615"/>
              <a:gd name="connsiteY37" fmla="*/ 1439180 h 1598136"/>
              <a:gd name="connsiteX38" fmla="*/ 5838387 w 9662615"/>
              <a:gd name="connsiteY38" fmla="*/ 1444679 h 1598136"/>
              <a:gd name="connsiteX39" fmla="*/ 5771136 w 9662615"/>
              <a:gd name="connsiteY39" fmla="*/ 1453639 h 1598136"/>
              <a:gd name="connsiteX40" fmla="*/ 5724081 w 9662615"/>
              <a:gd name="connsiteY40" fmla="*/ 1470431 h 1598136"/>
              <a:gd name="connsiteX41" fmla="*/ 5666577 w 9662615"/>
              <a:gd name="connsiteY41" fmla="*/ 1473921 h 1598136"/>
              <a:gd name="connsiteX42" fmla="*/ 5649068 w 9662615"/>
              <a:gd name="connsiteY42" fmla="*/ 1461676 h 1598136"/>
              <a:gd name="connsiteX43" fmla="*/ 5588902 w 9662615"/>
              <a:gd name="connsiteY43" fmla="*/ 1469647 h 1598136"/>
              <a:gd name="connsiteX44" fmla="*/ 5498090 w 9662615"/>
              <a:gd name="connsiteY44" fmla="*/ 1483173 h 1598136"/>
              <a:gd name="connsiteX45" fmla="*/ 5444641 w 9662615"/>
              <a:gd name="connsiteY45" fmla="*/ 1487602 h 1598136"/>
              <a:gd name="connsiteX46" fmla="*/ 5299812 w 9662615"/>
              <a:gd name="connsiteY46" fmla="*/ 1503362 h 1598136"/>
              <a:gd name="connsiteX47" fmla="*/ 5213947 w 9662615"/>
              <a:gd name="connsiteY47" fmla="*/ 1516637 h 1598136"/>
              <a:gd name="connsiteX48" fmla="*/ 5090342 w 9662615"/>
              <a:gd name="connsiteY48" fmla="*/ 1546680 h 1598136"/>
              <a:gd name="connsiteX49" fmla="*/ 5129812 w 9662615"/>
              <a:gd name="connsiteY49" fmla="*/ 1521277 h 1598136"/>
              <a:gd name="connsiteX50" fmla="*/ 5059484 w 9662615"/>
              <a:gd name="connsiteY50" fmla="*/ 1546802 h 1598136"/>
              <a:gd name="connsiteX51" fmla="*/ 5050958 w 9662615"/>
              <a:gd name="connsiteY51" fmla="*/ 1545776 h 1598136"/>
              <a:gd name="connsiteX52" fmla="*/ 5038524 w 9662615"/>
              <a:gd name="connsiteY52" fmla="*/ 1545675 h 1598136"/>
              <a:gd name="connsiteX53" fmla="*/ 5026564 w 9662615"/>
              <a:gd name="connsiteY53" fmla="*/ 1545376 h 1598136"/>
              <a:gd name="connsiteX54" fmla="*/ 4969433 w 9662615"/>
              <a:gd name="connsiteY54" fmla="*/ 1540263 h 1598136"/>
              <a:gd name="connsiteX55" fmla="*/ 4921303 w 9662615"/>
              <a:gd name="connsiteY55" fmla="*/ 1575379 h 1598136"/>
              <a:gd name="connsiteX56" fmla="*/ 4863775 w 9662615"/>
              <a:gd name="connsiteY56" fmla="*/ 1562633 h 1598136"/>
              <a:gd name="connsiteX57" fmla="*/ 4847242 w 9662615"/>
              <a:gd name="connsiteY57" fmla="*/ 1565435 h 1598136"/>
              <a:gd name="connsiteX58" fmla="*/ 4856839 w 9662615"/>
              <a:gd name="connsiteY58" fmla="*/ 1598136 h 1598136"/>
              <a:gd name="connsiteX59" fmla="*/ 4791466 w 9662615"/>
              <a:gd name="connsiteY59" fmla="*/ 1561324 h 1598136"/>
              <a:gd name="connsiteX60" fmla="*/ 4784247 w 9662615"/>
              <a:gd name="connsiteY60" fmla="*/ 1562342 h 1598136"/>
              <a:gd name="connsiteX61" fmla="*/ 4748477 w 9662615"/>
              <a:gd name="connsiteY61" fmla="*/ 1556925 h 1598136"/>
              <a:gd name="connsiteX62" fmla="*/ 4730033 w 9662615"/>
              <a:gd name="connsiteY62" fmla="*/ 1555274 h 1598136"/>
              <a:gd name="connsiteX63" fmla="*/ 4724747 w 9662615"/>
              <a:gd name="connsiteY63" fmla="*/ 1552439 h 1598136"/>
              <a:gd name="connsiteX64" fmla="*/ 4697562 w 9662615"/>
              <a:gd name="connsiteY64" fmla="*/ 1551206 h 1598136"/>
              <a:gd name="connsiteX65" fmla="*/ 4662664 w 9662615"/>
              <a:gd name="connsiteY65" fmla="*/ 1573162 h 1598136"/>
              <a:gd name="connsiteX66" fmla="*/ 4603028 w 9662615"/>
              <a:gd name="connsiteY66" fmla="*/ 1568821 h 1598136"/>
              <a:gd name="connsiteX67" fmla="*/ 4541612 w 9662615"/>
              <a:gd name="connsiteY67" fmla="*/ 1545262 h 1598136"/>
              <a:gd name="connsiteX68" fmla="*/ 4422155 w 9662615"/>
              <a:gd name="connsiteY68" fmla="*/ 1542059 h 1598136"/>
              <a:gd name="connsiteX69" fmla="*/ 4221826 w 9662615"/>
              <a:gd name="connsiteY69" fmla="*/ 1508923 h 1598136"/>
              <a:gd name="connsiteX70" fmla="*/ 4096601 w 9662615"/>
              <a:gd name="connsiteY70" fmla="*/ 1521563 h 1598136"/>
              <a:gd name="connsiteX71" fmla="*/ 3970635 w 9662615"/>
              <a:gd name="connsiteY71" fmla="*/ 1544815 h 1598136"/>
              <a:gd name="connsiteX72" fmla="*/ 3833906 w 9662615"/>
              <a:gd name="connsiteY72" fmla="*/ 1516637 h 1598136"/>
              <a:gd name="connsiteX73" fmla="*/ 3696258 w 9662615"/>
              <a:gd name="connsiteY73" fmla="*/ 1537563 h 1598136"/>
              <a:gd name="connsiteX74" fmla="*/ 3594070 w 9662615"/>
              <a:gd name="connsiteY74" fmla="*/ 1509422 h 1598136"/>
              <a:gd name="connsiteX75" fmla="*/ 3565233 w 9662615"/>
              <a:gd name="connsiteY75" fmla="*/ 1515122 h 1598136"/>
              <a:gd name="connsiteX76" fmla="*/ 3560267 w 9662615"/>
              <a:gd name="connsiteY76" fmla="*/ 1516288 h 1598136"/>
              <a:gd name="connsiteX77" fmla="*/ 3540258 w 9662615"/>
              <a:gd name="connsiteY77" fmla="*/ 1516976 h 1598136"/>
              <a:gd name="connsiteX78" fmla="*/ 3534780 w 9662615"/>
              <a:gd name="connsiteY78" fmla="*/ 1522141 h 1598136"/>
              <a:gd name="connsiteX79" fmla="*/ 3504783 w 9662615"/>
              <a:gd name="connsiteY79" fmla="*/ 1526739 h 1598136"/>
              <a:gd name="connsiteX80" fmla="*/ 3430805 w 9662615"/>
              <a:gd name="connsiteY80" fmla="*/ 1542521 h 1598136"/>
              <a:gd name="connsiteX81" fmla="*/ 3292707 w 9662615"/>
              <a:gd name="connsiteY81" fmla="*/ 1520490 h 1598136"/>
              <a:gd name="connsiteX82" fmla="*/ 3187872 w 9662615"/>
              <a:gd name="connsiteY82" fmla="*/ 1519991 h 1598136"/>
              <a:gd name="connsiteX83" fmla="*/ 3148026 w 9662615"/>
              <a:gd name="connsiteY83" fmla="*/ 1524777 h 1598136"/>
              <a:gd name="connsiteX84" fmla="*/ 3092394 w 9662615"/>
              <a:gd name="connsiteY84" fmla="*/ 1528115 h 1598136"/>
              <a:gd name="connsiteX85" fmla="*/ 2994200 w 9662615"/>
              <a:gd name="connsiteY85" fmla="*/ 1537857 h 1598136"/>
              <a:gd name="connsiteX86" fmla="*/ 2862301 w 9662615"/>
              <a:gd name="connsiteY86" fmla="*/ 1544250 h 1598136"/>
              <a:gd name="connsiteX87" fmla="*/ 2766335 w 9662615"/>
              <a:gd name="connsiteY87" fmla="*/ 1527662 h 1598136"/>
              <a:gd name="connsiteX88" fmla="*/ 2757836 w 9662615"/>
              <a:gd name="connsiteY88" fmla="*/ 1531371 h 1598136"/>
              <a:gd name="connsiteX89" fmla="*/ 2691555 w 9662615"/>
              <a:gd name="connsiteY89" fmla="*/ 1530283 h 1598136"/>
              <a:gd name="connsiteX90" fmla="*/ 2491676 w 9662615"/>
              <a:gd name="connsiteY90" fmla="*/ 1500859 h 1598136"/>
              <a:gd name="connsiteX91" fmla="*/ 2378036 w 9662615"/>
              <a:gd name="connsiteY91" fmla="*/ 1520645 h 1598136"/>
              <a:gd name="connsiteX92" fmla="*/ 2284269 w 9662615"/>
              <a:gd name="connsiteY92" fmla="*/ 1503068 h 1598136"/>
              <a:gd name="connsiteX93" fmla="*/ 2207104 w 9662615"/>
              <a:gd name="connsiteY93" fmla="*/ 1508888 h 1598136"/>
              <a:gd name="connsiteX94" fmla="*/ 2149226 w 9662615"/>
              <a:gd name="connsiteY94" fmla="*/ 1523409 h 1598136"/>
              <a:gd name="connsiteX95" fmla="*/ 2084783 w 9662615"/>
              <a:gd name="connsiteY95" fmla="*/ 1524245 h 1598136"/>
              <a:gd name="connsiteX96" fmla="*/ 2070075 w 9662615"/>
              <a:gd name="connsiteY96" fmla="*/ 1511285 h 1598136"/>
              <a:gd name="connsiteX97" fmla="*/ 2001057 w 9662615"/>
              <a:gd name="connsiteY97" fmla="*/ 1516449 h 1598136"/>
              <a:gd name="connsiteX98" fmla="*/ 1896330 w 9662615"/>
              <a:gd name="connsiteY98" fmla="*/ 1525725 h 1598136"/>
              <a:gd name="connsiteX99" fmla="*/ 1835994 w 9662615"/>
              <a:gd name="connsiteY99" fmla="*/ 1527678 h 1598136"/>
              <a:gd name="connsiteX100" fmla="*/ 1671119 w 9662615"/>
              <a:gd name="connsiteY100" fmla="*/ 1536701 h 1598136"/>
              <a:gd name="connsiteX101" fmla="*/ 1601337 w 9662615"/>
              <a:gd name="connsiteY101" fmla="*/ 1548552 h 1598136"/>
              <a:gd name="connsiteX102" fmla="*/ 1407755 w 9662615"/>
              <a:gd name="connsiteY102" fmla="*/ 1571444 h 1598136"/>
              <a:gd name="connsiteX103" fmla="*/ 1271994 w 9662615"/>
              <a:gd name="connsiteY103" fmla="*/ 1579471 h 1598136"/>
              <a:gd name="connsiteX104" fmla="*/ 1249226 w 9662615"/>
              <a:gd name="connsiteY104" fmla="*/ 1583140 h 1598136"/>
              <a:gd name="connsiteX105" fmla="*/ 1217719 w 9662615"/>
              <a:gd name="connsiteY105" fmla="*/ 1580863 h 1598136"/>
              <a:gd name="connsiteX106" fmla="*/ 1091432 w 9662615"/>
              <a:gd name="connsiteY106" fmla="*/ 1571003 h 1598136"/>
              <a:gd name="connsiteX107" fmla="*/ 992039 w 9662615"/>
              <a:gd name="connsiteY107" fmla="*/ 1556662 h 1598136"/>
              <a:gd name="connsiteX108" fmla="*/ 868264 w 9662615"/>
              <a:gd name="connsiteY108" fmla="*/ 1566392 h 1598136"/>
              <a:gd name="connsiteX109" fmla="*/ 792765 w 9662615"/>
              <a:gd name="connsiteY109" fmla="*/ 1563102 h 1598136"/>
              <a:gd name="connsiteX110" fmla="*/ 669055 w 9662615"/>
              <a:gd name="connsiteY110" fmla="*/ 1543638 h 1598136"/>
              <a:gd name="connsiteX111" fmla="*/ 506152 w 9662615"/>
              <a:gd name="connsiteY111" fmla="*/ 1549124 h 1598136"/>
              <a:gd name="connsiteX112" fmla="*/ 472797 w 9662615"/>
              <a:gd name="connsiteY112" fmla="*/ 1568904 h 1598136"/>
              <a:gd name="connsiteX113" fmla="*/ 427864 w 9662615"/>
              <a:gd name="connsiteY113" fmla="*/ 1580848 h 1598136"/>
              <a:gd name="connsiteX114" fmla="*/ 408381 w 9662615"/>
              <a:gd name="connsiteY114" fmla="*/ 1552940 h 1598136"/>
              <a:gd name="connsiteX115" fmla="*/ 267163 w 9662615"/>
              <a:gd name="connsiteY115" fmla="*/ 1531913 h 1598136"/>
              <a:gd name="connsiteX116" fmla="*/ 196644 w 9662615"/>
              <a:gd name="connsiteY116" fmla="*/ 1524565 h 1598136"/>
              <a:gd name="connsiteX117" fmla="*/ 86819 w 9662615"/>
              <a:gd name="connsiteY117" fmla="*/ 1519517 h 1598136"/>
              <a:gd name="connsiteX118" fmla="*/ 53369 w 9662615"/>
              <a:gd name="connsiteY118" fmla="*/ 1516853 h 1598136"/>
              <a:gd name="connsiteX119" fmla="*/ 2359 w 9662615"/>
              <a:gd name="connsiteY119" fmla="*/ 1515247 h 1598136"/>
              <a:gd name="connsiteX120" fmla="*/ 0 w 9662615"/>
              <a:gd name="connsiteY120" fmla="*/ 1514932 h 1598136"/>
              <a:gd name="connsiteX121" fmla="*/ 0 w 9662615"/>
              <a:gd name="connsiteY121" fmla="*/ 0 h 1598136"/>
              <a:gd name="connsiteX0" fmla="*/ 0 w 9662615"/>
              <a:gd name="connsiteY0" fmla="*/ 0 h 1598136"/>
              <a:gd name="connsiteX1" fmla="*/ 9662615 w 9662615"/>
              <a:gd name="connsiteY1" fmla="*/ 0 h 1598136"/>
              <a:gd name="connsiteX2" fmla="*/ 9662615 w 9662615"/>
              <a:gd name="connsiteY2" fmla="*/ 1280346 h 1598136"/>
              <a:gd name="connsiteX3" fmla="*/ 9658420 w 9662615"/>
              <a:gd name="connsiteY3" fmla="*/ 1280106 h 1598136"/>
              <a:gd name="connsiteX4" fmla="*/ 9469546 w 9662615"/>
              <a:gd name="connsiteY4" fmla="*/ 1289837 h 1598136"/>
              <a:gd name="connsiteX5" fmla="*/ 9385895 w 9662615"/>
              <a:gd name="connsiteY5" fmla="*/ 1269203 h 1598136"/>
              <a:gd name="connsiteX6" fmla="*/ 9144767 w 9662615"/>
              <a:gd name="connsiteY6" fmla="*/ 1264120 h 1598136"/>
              <a:gd name="connsiteX7" fmla="*/ 8837252 w 9662615"/>
              <a:gd name="connsiteY7" fmla="*/ 1350515 h 1598136"/>
              <a:gd name="connsiteX8" fmla="*/ 8705466 w 9662615"/>
              <a:gd name="connsiteY8" fmla="*/ 1342419 h 1598136"/>
              <a:gd name="connsiteX9" fmla="*/ 8652221 w 9662615"/>
              <a:gd name="connsiteY9" fmla="*/ 1326906 h 1598136"/>
              <a:gd name="connsiteX10" fmla="*/ 8632312 w 9662615"/>
              <a:gd name="connsiteY10" fmla="*/ 1326025 h 1598136"/>
              <a:gd name="connsiteX11" fmla="*/ 8591582 w 9662615"/>
              <a:gd name="connsiteY11" fmla="*/ 1341666 h 1598136"/>
              <a:gd name="connsiteX12" fmla="*/ 8537336 w 9662615"/>
              <a:gd name="connsiteY12" fmla="*/ 1341684 h 1598136"/>
              <a:gd name="connsiteX13" fmla="*/ 8472508 w 9662615"/>
              <a:gd name="connsiteY13" fmla="*/ 1363109 h 1598136"/>
              <a:gd name="connsiteX14" fmla="*/ 8258477 w 9662615"/>
              <a:gd name="connsiteY14" fmla="*/ 1370666 h 1598136"/>
              <a:gd name="connsiteX15" fmla="*/ 8197961 w 9662615"/>
              <a:gd name="connsiteY15" fmla="*/ 1392804 h 1598136"/>
              <a:gd name="connsiteX16" fmla="*/ 8171196 w 9662615"/>
              <a:gd name="connsiteY16" fmla="*/ 1397216 h 1598136"/>
              <a:gd name="connsiteX17" fmla="*/ 8127667 w 9662615"/>
              <a:gd name="connsiteY17" fmla="*/ 1418254 h 1598136"/>
              <a:gd name="connsiteX18" fmla="*/ 7974579 w 9662615"/>
              <a:gd name="connsiteY18" fmla="*/ 1383439 h 1598136"/>
              <a:gd name="connsiteX19" fmla="*/ 7768351 w 9662615"/>
              <a:gd name="connsiteY19" fmla="*/ 1395051 h 1598136"/>
              <a:gd name="connsiteX20" fmla="*/ 7635985 w 9662615"/>
              <a:gd name="connsiteY20" fmla="*/ 1386363 h 1598136"/>
              <a:gd name="connsiteX21" fmla="*/ 7466069 w 9662615"/>
              <a:gd name="connsiteY21" fmla="*/ 1377654 h 1598136"/>
              <a:gd name="connsiteX22" fmla="*/ 7355642 w 9662615"/>
              <a:gd name="connsiteY22" fmla="*/ 1407761 h 1598136"/>
              <a:gd name="connsiteX23" fmla="*/ 7151610 w 9662615"/>
              <a:gd name="connsiteY23" fmla="*/ 1397856 h 1598136"/>
              <a:gd name="connsiteX24" fmla="*/ 7082147 w 9662615"/>
              <a:gd name="connsiteY24" fmla="*/ 1406113 h 1598136"/>
              <a:gd name="connsiteX25" fmla="*/ 7014958 w 9662615"/>
              <a:gd name="connsiteY25" fmla="*/ 1396883 h 1598136"/>
              <a:gd name="connsiteX26" fmla="*/ 6907567 w 9662615"/>
              <a:gd name="connsiteY26" fmla="*/ 1419149 h 1598136"/>
              <a:gd name="connsiteX27" fmla="*/ 6748428 w 9662615"/>
              <a:gd name="connsiteY27" fmla="*/ 1420308 h 1598136"/>
              <a:gd name="connsiteX28" fmla="*/ 6654257 w 9662615"/>
              <a:gd name="connsiteY28" fmla="*/ 1424143 h 1598136"/>
              <a:gd name="connsiteX29" fmla="*/ 6620123 w 9662615"/>
              <a:gd name="connsiteY29" fmla="*/ 1430535 h 1598136"/>
              <a:gd name="connsiteX30" fmla="*/ 6571355 w 9662615"/>
              <a:gd name="connsiteY30" fmla="*/ 1436144 h 1598136"/>
              <a:gd name="connsiteX31" fmla="*/ 6486557 w 9662615"/>
              <a:gd name="connsiteY31" fmla="*/ 1449861 h 1598136"/>
              <a:gd name="connsiteX32" fmla="*/ 6370419 w 9662615"/>
              <a:gd name="connsiteY32" fmla="*/ 1461649 h 1598136"/>
              <a:gd name="connsiteX33" fmla="*/ 6278839 w 9662615"/>
              <a:gd name="connsiteY33" fmla="*/ 1449160 h 1598136"/>
              <a:gd name="connsiteX34" fmla="*/ 6272455 w 9662615"/>
              <a:gd name="connsiteY34" fmla="*/ 1453191 h 1598136"/>
              <a:gd name="connsiteX35" fmla="*/ 6212659 w 9662615"/>
              <a:gd name="connsiteY35" fmla="*/ 1454850 h 1598136"/>
              <a:gd name="connsiteX36" fmla="*/ 6069317 w 9662615"/>
              <a:gd name="connsiteY36" fmla="*/ 1445838 h 1598136"/>
              <a:gd name="connsiteX37" fmla="*/ 5878477 w 9662615"/>
              <a:gd name="connsiteY37" fmla="*/ 1439180 h 1598136"/>
              <a:gd name="connsiteX38" fmla="*/ 5838387 w 9662615"/>
              <a:gd name="connsiteY38" fmla="*/ 1444679 h 1598136"/>
              <a:gd name="connsiteX39" fmla="*/ 5771136 w 9662615"/>
              <a:gd name="connsiteY39" fmla="*/ 1453639 h 1598136"/>
              <a:gd name="connsiteX40" fmla="*/ 5724081 w 9662615"/>
              <a:gd name="connsiteY40" fmla="*/ 1470431 h 1598136"/>
              <a:gd name="connsiteX41" fmla="*/ 5666577 w 9662615"/>
              <a:gd name="connsiteY41" fmla="*/ 1473921 h 1598136"/>
              <a:gd name="connsiteX42" fmla="*/ 5649068 w 9662615"/>
              <a:gd name="connsiteY42" fmla="*/ 1461676 h 1598136"/>
              <a:gd name="connsiteX43" fmla="*/ 5588902 w 9662615"/>
              <a:gd name="connsiteY43" fmla="*/ 1469647 h 1598136"/>
              <a:gd name="connsiteX44" fmla="*/ 5498090 w 9662615"/>
              <a:gd name="connsiteY44" fmla="*/ 1483173 h 1598136"/>
              <a:gd name="connsiteX45" fmla="*/ 5444641 w 9662615"/>
              <a:gd name="connsiteY45" fmla="*/ 1487602 h 1598136"/>
              <a:gd name="connsiteX46" fmla="*/ 5299812 w 9662615"/>
              <a:gd name="connsiteY46" fmla="*/ 1503362 h 1598136"/>
              <a:gd name="connsiteX47" fmla="*/ 5213947 w 9662615"/>
              <a:gd name="connsiteY47" fmla="*/ 1516637 h 1598136"/>
              <a:gd name="connsiteX48" fmla="*/ 5090342 w 9662615"/>
              <a:gd name="connsiteY48" fmla="*/ 1546680 h 1598136"/>
              <a:gd name="connsiteX49" fmla="*/ 5129812 w 9662615"/>
              <a:gd name="connsiteY49" fmla="*/ 1521277 h 1598136"/>
              <a:gd name="connsiteX50" fmla="*/ 5059484 w 9662615"/>
              <a:gd name="connsiteY50" fmla="*/ 1546802 h 1598136"/>
              <a:gd name="connsiteX51" fmla="*/ 5038524 w 9662615"/>
              <a:gd name="connsiteY51" fmla="*/ 1545675 h 1598136"/>
              <a:gd name="connsiteX52" fmla="*/ 5026564 w 9662615"/>
              <a:gd name="connsiteY52" fmla="*/ 1545376 h 1598136"/>
              <a:gd name="connsiteX53" fmla="*/ 4969433 w 9662615"/>
              <a:gd name="connsiteY53" fmla="*/ 1540263 h 1598136"/>
              <a:gd name="connsiteX54" fmla="*/ 4921303 w 9662615"/>
              <a:gd name="connsiteY54" fmla="*/ 1575379 h 1598136"/>
              <a:gd name="connsiteX55" fmla="*/ 4863775 w 9662615"/>
              <a:gd name="connsiteY55" fmla="*/ 1562633 h 1598136"/>
              <a:gd name="connsiteX56" fmla="*/ 4847242 w 9662615"/>
              <a:gd name="connsiteY56" fmla="*/ 1565435 h 1598136"/>
              <a:gd name="connsiteX57" fmla="*/ 4856839 w 9662615"/>
              <a:gd name="connsiteY57" fmla="*/ 1598136 h 1598136"/>
              <a:gd name="connsiteX58" fmla="*/ 4791466 w 9662615"/>
              <a:gd name="connsiteY58" fmla="*/ 1561324 h 1598136"/>
              <a:gd name="connsiteX59" fmla="*/ 4784247 w 9662615"/>
              <a:gd name="connsiteY59" fmla="*/ 1562342 h 1598136"/>
              <a:gd name="connsiteX60" fmla="*/ 4748477 w 9662615"/>
              <a:gd name="connsiteY60" fmla="*/ 1556925 h 1598136"/>
              <a:gd name="connsiteX61" fmla="*/ 4730033 w 9662615"/>
              <a:gd name="connsiteY61" fmla="*/ 1555274 h 1598136"/>
              <a:gd name="connsiteX62" fmla="*/ 4724747 w 9662615"/>
              <a:gd name="connsiteY62" fmla="*/ 1552439 h 1598136"/>
              <a:gd name="connsiteX63" fmla="*/ 4697562 w 9662615"/>
              <a:gd name="connsiteY63" fmla="*/ 1551206 h 1598136"/>
              <a:gd name="connsiteX64" fmla="*/ 4662664 w 9662615"/>
              <a:gd name="connsiteY64" fmla="*/ 1573162 h 1598136"/>
              <a:gd name="connsiteX65" fmla="*/ 4603028 w 9662615"/>
              <a:gd name="connsiteY65" fmla="*/ 1568821 h 1598136"/>
              <a:gd name="connsiteX66" fmla="*/ 4541612 w 9662615"/>
              <a:gd name="connsiteY66" fmla="*/ 1545262 h 1598136"/>
              <a:gd name="connsiteX67" fmla="*/ 4422155 w 9662615"/>
              <a:gd name="connsiteY67" fmla="*/ 1542059 h 1598136"/>
              <a:gd name="connsiteX68" fmla="*/ 4221826 w 9662615"/>
              <a:gd name="connsiteY68" fmla="*/ 1508923 h 1598136"/>
              <a:gd name="connsiteX69" fmla="*/ 4096601 w 9662615"/>
              <a:gd name="connsiteY69" fmla="*/ 1521563 h 1598136"/>
              <a:gd name="connsiteX70" fmla="*/ 3970635 w 9662615"/>
              <a:gd name="connsiteY70" fmla="*/ 1544815 h 1598136"/>
              <a:gd name="connsiteX71" fmla="*/ 3833906 w 9662615"/>
              <a:gd name="connsiteY71" fmla="*/ 1516637 h 1598136"/>
              <a:gd name="connsiteX72" fmla="*/ 3696258 w 9662615"/>
              <a:gd name="connsiteY72" fmla="*/ 1537563 h 1598136"/>
              <a:gd name="connsiteX73" fmla="*/ 3594070 w 9662615"/>
              <a:gd name="connsiteY73" fmla="*/ 1509422 h 1598136"/>
              <a:gd name="connsiteX74" fmla="*/ 3565233 w 9662615"/>
              <a:gd name="connsiteY74" fmla="*/ 1515122 h 1598136"/>
              <a:gd name="connsiteX75" fmla="*/ 3560267 w 9662615"/>
              <a:gd name="connsiteY75" fmla="*/ 1516288 h 1598136"/>
              <a:gd name="connsiteX76" fmla="*/ 3540258 w 9662615"/>
              <a:gd name="connsiteY76" fmla="*/ 1516976 h 1598136"/>
              <a:gd name="connsiteX77" fmla="*/ 3534780 w 9662615"/>
              <a:gd name="connsiteY77" fmla="*/ 1522141 h 1598136"/>
              <a:gd name="connsiteX78" fmla="*/ 3504783 w 9662615"/>
              <a:gd name="connsiteY78" fmla="*/ 1526739 h 1598136"/>
              <a:gd name="connsiteX79" fmla="*/ 3430805 w 9662615"/>
              <a:gd name="connsiteY79" fmla="*/ 1542521 h 1598136"/>
              <a:gd name="connsiteX80" fmla="*/ 3292707 w 9662615"/>
              <a:gd name="connsiteY80" fmla="*/ 1520490 h 1598136"/>
              <a:gd name="connsiteX81" fmla="*/ 3187872 w 9662615"/>
              <a:gd name="connsiteY81" fmla="*/ 1519991 h 1598136"/>
              <a:gd name="connsiteX82" fmla="*/ 3148026 w 9662615"/>
              <a:gd name="connsiteY82" fmla="*/ 1524777 h 1598136"/>
              <a:gd name="connsiteX83" fmla="*/ 3092394 w 9662615"/>
              <a:gd name="connsiteY83" fmla="*/ 1528115 h 1598136"/>
              <a:gd name="connsiteX84" fmla="*/ 2994200 w 9662615"/>
              <a:gd name="connsiteY84" fmla="*/ 1537857 h 1598136"/>
              <a:gd name="connsiteX85" fmla="*/ 2862301 w 9662615"/>
              <a:gd name="connsiteY85" fmla="*/ 1544250 h 1598136"/>
              <a:gd name="connsiteX86" fmla="*/ 2766335 w 9662615"/>
              <a:gd name="connsiteY86" fmla="*/ 1527662 h 1598136"/>
              <a:gd name="connsiteX87" fmla="*/ 2757836 w 9662615"/>
              <a:gd name="connsiteY87" fmla="*/ 1531371 h 1598136"/>
              <a:gd name="connsiteX88" fmla="*/ 2691555 w 9662615"/>
              <a:gd name="connsiteY88" fmla="*/ 1530283 h 1598136"/>
              <a:gd name="connsiteX89" fmla="*/ 2491676 w 9662615"/>
              <a:gd name="connsiteY89" fmla="*/ 1500859 h 1598136"/>
              <a:gd name="connsiteX90" fmla="*/ 2378036 w 9662615"/>
              <a:gd name="connsiteY90" fmla="*/ 1520645 h 1598136"/>
              <a:gd name="connsiteX91" fmla="*/ 2284269 w 9662615"/>
              <a:gd name="connsiteY91" fmla="*/ 1503068 h 1598136"/>
              <a:gd name="connsiteX92" fmla="*/ 2207104 w 9662615"/>
              <a:gd name="connsiteY92" fmla="*/ 1508888 h 1598136"/>
              <a:gd name="connsiteX93" fmla="*/ 2149226 w 9662615"/>
              <a:gd name="connsiteY93" fmla="*/ 1523409 h 1598136"/>
              <a:gd name="connsiteX94" fmla="*/ 2084783 w 9662615"/>
              <a:gd name="connsiteY94" fmla="*/ 1524245 h 1598136"/>
              <a:gd name="connsiteX95" fmla="*/ 2070075 w 9662615"/>
              <a:gd name="connsiteY95" fmla="*/ 1511285 h 1598136"/>
              <a:gd name="connsiteX96" fmla="*/ 2001057 w 9662615"/>
              <a:gd name="connsiteY96" fmla="*/ 1516449 h 1598136"/>
              <a:gd name="connsiteX97" fmla="*/ 1896330 w 9662615"/>
              <a:gd name="connsiteY97" fmla="*/ 1525725 h 1598136"/>
              <a:gd name="connsiteX98" fmla="*/ 1835994 w 9662615"/>
              <a:gd name="connsiteY98" fmla="*/ 1527678 h 1598136"/>
              <a:gd name="connsiteX99" fmla="*/ 1671119 w 9662615"/>
              <a:gd name="connsiteY99" fmla="*/ 1536701 h 1598136"/>
              <a:gd name="connsiteX100" fmla="*/ 1601337 w 9662615"/>
              <a:gd name="connsiteY100" fmla="*/ 1548552 h 1598136"/>
              <a:gd name="connsiteX101" fmla="*/ 1407755 w 9662615"/>
              <a:gd name="connsiteY101" fmla="*/ 1571444 h 1598136"/>
              <a:gd name="connsiteX102" fmla="*/ 1271994 w 9662615"/>
              <a:gd name="connsiteY102" fmla="*/ 1579471 h 1598136"/>
              <a:gd name="connsiteX103" fmla="*/ 1249226 w 9662615"/>
              <a:gd name="connsiteY103" fmla="*/ 1583140 h 1598136"/>
              <a:gd name="connsiteX104" fmla="*/ 1217719 w 9662615"/>
              <a:gd name="connsiteY104" fmla="*/ 1580863 h 1598136"/>
              <a:gd name="connsiteX105" fmla="*/ 1091432 w 9662615"/>
              <a:gd name="connsiteY105" fmla="*/ 1571003 h 1598136"/>
              <a:gd name="connsiteX106" fmla="*/ 992039 w 9662615"/>
              <a:gd name="connsiteY106" fmla="*/ 1556662 h 1598136"/>
              <a:gd name="connsiteX107" fmla="*/ 868264 w 9662615"/>
              <a:gd name="connsiteY107" fmla="*/ 1566392 h 1598136"/>
              <a:gd name="connsiteX108" fmla="*/ 792765 w 9662615"/>
              <a:gd name="connsiteY108" fmla="*/ 1563102 h 1598136"/>
              <a:gd name="connsiteX109" fmla="*/ 669055 w 9662615"/>
              <a:gd name="connsiteY109" fmla="*/ 1543638 h 1598136"/>
              <a:gd name="connsiteX110" fmla="*/ 506152 w 9662615"/>
              <a:gd name="connsiteY110" fmla="*/ 1549124 h 1598136"/>
              <a:gd name="connsiteX111" fmla="*/ 472797 w 9662615"/>
              <a:gd name="connsiteY111" fmla="*/ 1568904 h 1598136"/>
              <a:gd name="connsiteX112" fmla="*/ 427864 w 9662615"/>
              <a:gd name="connsiteY112" fmla="*/ 1580848 h 1598136"/>
              <a:gd name="connsiteX113" fmla="*/ 408381 w 9662615"/>
              <a:gd name="connsiteY113" fmla="*/ 1552940 h 1598136"/>
              <a:gd name="connsiteX114" fmla="*/ 267163 w 9662615"/>
              <a:gd name="connsiteY114" fmla="*/ 1531913 h 1598136"/>
              <a:gd name="connsiteX115" fmla="*/ 196644 w 9662615"/>
              <a:gd name="connsiteY115" fmla="*/ 1524565 h 1598136"/>
              <a:gd name="connsiteX116" fmla="*/ 86819 w 9662615"/>
              <a:gd name="connsiteY116" fmla="*/ 1519517 h 1598136"/>
              <a:gd name="connsiteX117" fmla="*/ 53369 w 9662615"/>
              <a:gd name="connsiteY117" fmla="*/ 1516853 h 1598136"/>
              <a:gd name="connsiteX118" fmla="*/ 2359 w 9662615"/>
              <a:gd name="connsiteY118" fmla="*/ 1515247 h 1598136"/>
              <a:gd name="connsiteX119" fmla="*/ 0 w 9662615"/>
              <a:gd name="connsiteY119" fmla="*/ 1514932 h 1598136"/>
              <a:gd name="connsiteX120" fmla="*/ 0 w 9662615"/>
              <a:gd name="connsiteY120" fmla="*/ 0 h 1598136"/>
              <a:gd name="connsiteX0" fmla="*/ 0 w 9662615"/>
              <a:gd name="connsiteY0" fmla="*/ 0 h 1598136"/>
              <a:gd name="connsiteX1" fmla="*/ 9662615 w 9662615"/>
              <a:gd name="connsiteY1" fmla="*/ 0 h 1598136"/>
              <a:gd name="connsiteX2" fmla="*/ 9662615 w 9662615"/>
              <a:gd name="connsiteY2" fmla="*/ 1280346 h 1598136"/>
              <a:gd name="connsiteX3" fmla="*/ 9658420 w 9662615"/>
              <a:gd name="connsiteY3" fmla="*/ 1280106 h 1598136"/>
              <a:gd name="connsiteX4" fmla="*/ 9469546 w 9662615"/>
              <a:gd name="connsiteY4" fmla="*/ 1289837 h 1598136"/>
              <a:gd name="connsiteX5" fmla="*/ 9385895 w 9662615"/>
              <a:gd name="connsiteY5" fmla="*/ 1269203 h 1598136"/>
              <a:gd name="connsiteX6" fmla="*/ 9144767 w 9662615"/>
              <a:gd name="connsiteY6" fmla="*/ 1264120 h 1598136"/>
              <a:gd name="connsiteX7" fmla="*/ 8837252 w 9662615"/>
              <a:gd name="connsiteY7" fmla="*/ 1350515 h 1598136"/>
              <a:gd name="connsiteX8" fmla="*/ 8705466 w 9662615"/>
              <a:gd name="connsiteY8" fmla="*/ 1342419 h 1598136"/>
              <a:gd name="connsiteX9" fmla="*/ 8652221 w 9662615"/>
              <a:gd name="connsiteY9" fmla="*/ 1326906 h 1598136"/>
              <a:gd name="connsiteX10" fmla="*/ 8632312 w 9662615"/>
              <a:gd name="connsiteY10" fmla="*/ 1326025 h 1598136"/>
              <a:gd name="connsiteX11" fmla="*/ 8591582 w 9662615"/>
              <a:gd name="connsiteY11" fmla="*/ 1341666 h 1598136"/>
              <a:gd name="connsiteX12" fmla="*/ 8537336 w 9662615"/>
              <a:gd name="connsiteY12" fmla="*/ 1341684 h 1598136"/>
              <a:gd name="connsiteX13" fmla="*/ 8472508 w 9662615"/>
              <a:gd name="connsiteY13" fmla="*/ 1363109 h 1598136"/>
              <a:gd name="connsiteX14" fmla="*/ 8258477 w 9662615"/>
              <a:gd name="connsiteY14" fmla="*/ 1370666 h 1598136"/>
              <a:gd name="connsiteX15" fmla="*/ 8197961 w 9662615"/>
              <a:gd name="connsiteY15" fmla="*/ 1392804 h 1598136"/>
              <a:gd name="connsiteX16" fmla="*/ 8171196 w 9662615"/>
              <a:gd name="connsiteY16" fmla="*/ 1397216 h 1598136"/>
              <a:gd name="connsiteX17" fmla="*/ 8127667 w 9662615"/>
              <a:gd name="connsiteY17" fmla="*/ 1418254 h 1598136"/>
              <a:gd name="connsiteX18" fmla="*/ 7974579 w 9662615"/>
              <a:gd name="connsiteY18" fmla="*/ 1383439 h 1598136"/>
              <a:gd name="connsiteX19" fmla="*/ 7768351 w 9662615"/>
              <a:gd name="connsiteY19" fmla="*/ 1395051 h 1598136"/>
              <a:gd name="connsiteX20" fmla="*/ 7635985 w 9662615"/>
              <a:gd name="connsiteY20" fmla="*/ 1386363 h 1598136"/>
              <a:gd name="connsiteX21" fmla="*/ 7466069 w 9662615"/>
              <a:gd name="connsiteY21" fmla="*/ 1377654 h 1598136"/>
              <a:gd name="connsiteX22" fmla="*/ 7355642 w 9662615"/>
              <a:gd name="connsiteY22" fmla="*/ 1407761 h 1598136"/>
              <a:gd name="connsiteX23" fmla="*/ 7151610 w 9662615"/>
              <a:gd name="connsiteY23" fmla="*/ 1397856 h 1598136"/>
              <a:gd name="connsiteX24" fmla="*/ 7082147 w 9662615"/>
              <a:gd name="connsiteY24" fmla="*/ 1406113 h 1598136"/>
              <a:gd name="connsiteX25" fmla="*/ 7014958 w 9662615"/>
              <a:gd name="connsiteY25" fmla="*/ 1396883 h 1598136"/>
              <a:gd name="connsiteX26" fmla="*/ 6907567 w 9662615"/>
              <a:gd name="connsiteY26" fmla="*/ 1419149 h 1598136"/>
              <a:gd name="connsiteX27" fmla="*/ 6748428 w 9662615"/>
              <a:gd name="connsiteY27" fmla="*/ 1420308 h 1598136"/>
              <a:gd name="connsiteX28" fmla="*/ 6654257 w 9662615"/>
              <a:gd name="connsiteY28" fmla="*/ 1424143 h 1598136"/>
              <a:gd name="connsiteX29" fmla="*/ 6620123 w 9662615"/>
              <a:gd name="connsiteY29" fmla="*/ 1430535 h 1598136"/>
              <a:gd name="connsiteX30" fmla="*/ 6571355 w 9662615"/>
              <a:gd name="connsiteY30" fmla="*/ 1436144 h 1598136"/>
              <a:gd name="connsiteX31" fmla="*/ 6486557 w 9662615"/>
              <a:gd name="connsiteY31" fmla="*/ 1449861 h 1598136"/>
              <a:gd name="connsiteX32" fmla="*/ 6370419 w 9662615"/>
              <a:gd name="connsiteY32" fmla="*/ 1461649 h 1598136"/>
              <a:gd name="connsiteX33" fmla="*/ 6278839 w 9662615"/>
              <a:gd name="connsiteY33" fmla="*/ 1449160 h 1598136"/>
              <a:gd name="connsiteX34" fmla="*/ 6272455 w 9662615"/>
              <a:gd name="connsiteY34" fmla="*/ 1453191 h 1598136"/>
              <a:gd name="connsiteX35" fmla="*/ 6212659 w 9662615"/>
              <a:gd name="connsiteY35" fmla="*/ 1454850 h 1598136"/>
              <a:gd name="connsiteX36" fmla="*/ 6069317 w 9662615"/>
              <a:gd name="connsiteY36" fmla="*/ 1445838 h 1598136"/>
              <a:gd name="connsiteX37" fmla="*/ 5878477 w 9662615"/>
              <a:gd name="connsiteY37" fmla="*/ 1439180 h 1598136"/>
              <a:gd name="connsiteX38" fmla="*/ 5838387 w 9662615"/>
              <a:gd name="connsiteY38" fmla="*/ 1444679 h 1598136"/>
              <a:gd name="connsiteX39" fmla="*/ 5771136 w 9662615"/>
              <a:gd name="connsiteY39" fmla="*/ 1453639 h 1598136"/>
              <a:gd name="connsiteX40" fmla="*/ 5724081 w 9662615"/>
              <a:gd name="connsiteY40" fmla="*/ 1470431 h 1598136"/>
              <a:gd name="connsiteX41" fmla="*/ 5666577 w 9662615"/>
              <a:gd name="connsiteY41" fmla="*/ 1473921 h 1598136"/>
              <a:gd name="connsiteX42" fmla="*/ 5649068 w 9662615"/>
              <a:gd name="connsiteY42" fmla="*/ 1461676 h 1598136"/>
              <a:gd name="connsiteX43" fmla="*/ 5588902 w 9662615"/>
              <a:gd name="connsiteY43" fmla="*/ 1469647 h 1598136"/>
              <a:gd name="connsiteX44" fmla="*/ 5498090 w 9662615"/>
              <a:gd name="connsiteY44" fmla="*/ 1483173 h 1598136"/>
              <a:gd name="connsiteX45" fmla="*/ 5444641 w 9662615"/>
              <a:gd name="connsiteY45" fmla="*/ 1487602 h 1598136"/>
              <a:gd name="connsiteX46" fmla="*/ 5299812 w 9662615"/>
              <a:gd name="connsiteY46" fmla="*/ 1503362 h 1598136"/>
              <a:gd name="connsiteX47" fmla="*/ 5213947 w 9662615"/>
              <a:gd name="connsiteY47" fmla="*/ 1516637 h 1598136"/>
              <a:gd name="connsiteX48" fmla="*/ 5090342 w 9662615"/>
              <a:gd name="connsiteY48" fmla="*/ 1546680 h 1598136"/>
              <a:gd name="connsiteX49" fmla="*/ 5129812 w 9662615"/>
              <a:gd name="connsiteY49" fmla="*/ 1521277 h 1598136"/>
              <a:gd name="connsiteX50" fmla="*/ 5059484 w 9662615"/>
              <a:gd name="connsiteY50" fmla="*/ 1546802 h 1598136"/>
              <a:gd name="connsiteX51" fmla="*/ 5038524 w 9662615"/>
              <a:gd name="connsiteY51" fmla="*/ 1545675 h 1598136"/>
              <a:gd name="connsiteX52" fmla="*/ 5026564 w 9662615"/>
              <a:gd name="connsiteY52" fmla="*/ 1545376 h 1598136"/>
              <a:gd name="connsiteX53" fmla="*/ 4969433 w 9662615"/>
              <a:gd name="connsiteY53" fmla="*/ 1550865 h 1598136"/>
              <a:gd name="connsiteX54" fmla="*/ 4921303 w 9662615"/>
              <a:gd name="connsiteY54" fmla="*/ 1575379 h 1598136"/>
              <a:gd name="connsiteX55" fmla="*/ 4863775 w 9662615"/>
              <a:gd name="connsiteY55" fmla="*/ 1562633 h 1598136"/>
              <a:gd name="connsiteX56" fmla="*/ 4847242 w 9662615"/>
              <a:gd name="connsiteY56" fmla="*/ 1565435 h 1598136"/>
              <a:gd name="connsiteX57" fmla="*/ 4856839 w 9662615"/>
              <a:gd name="connsiteY57" fmla="*/ 1598136 h 1598136"/>
              <a:gd name="connsiteX58" fmla="*/ 4791466 w 9662615"/>
              <a:gd name="connsiteY58" fmla="*/ 1561324 h 1598136"/>
              <a:gd name="connsiteX59" fmla="*/ 4784247 w 9662615"/>
              <a:gd name="connsiteY59" fmla="*/ 1562342 h 1598136"/>
              <a:gd name="connsiteX60" fmla="*/ 4748477 w 9662615"/>
              <a:gd name="connsiteY60" fmla="*/ 1556925 h 1598136"/>
              <a:gd name="connsiteX61" fmla="*/ 4730033 w 9662615"/>
              <a:gd name="connsiteY61" fmla="*/ 1555274 h 1598136"/>
              <a:gd name="connsiteX62" fmla="*/ 4724747 w 9662615"/>
              <a:gd name="connsiteY62" fmla="*/ 1552439 h 1598136"/>
              <a:gd name="connsiteX63" fmla="*/ 4697562 w 9662615"/>
              <a:gd name="connsiteY63" fmla="*/ 1551206 h 1598136"/>
              <a:gd name="connsiteX64" fmla="*/ 4662664 w 9662615"/>
              <a:gd name="connsiteY64" fmla="*/ 1573162 h 1598136"/>
              <a:gd name="connsiteX65" fmla="*/ 4603028 w 9662615"/>
              <a:gd name="connsiteY65" fmla="*/ 1568821 h 1598136"/>
              <a:gd name="connsiteX66" fmla="*/ 4541612 w 9662615"/>
              <a:gd name="connsiteY66" fmla="*/ 1545262 h 1598136"/>
              <a:gd name="connsiteX67" fmla="*/ 4422155 w 9662615"/>
              <a:gd name="connsiteY67" fmla="*/ 1542059 h 1598136"/>
              <a:gd name="connsiteX68" fmla="*/ 4221826 w 9662615"/>
              <a:gd name="connsiteY68" fmla="*/ 1508923 h 1598136"/>
              <a:gd name="connsiteX69" fmla="*/ 4096601 w 9662615"/>
              <a:gd name="connsiteY69" fmla="*/ 1521563 h 1598136"/>
              <a:gd name="connsiteX70" fmla="*/ 3970635 w 9662615"/>
              <a:gd name="connsiteY70" fmla="*/ 1544815 h 1598136"/>
              <a:gd name="connsiteX71" fmla="*/ 3833906 w 9662615"/>
              <a:gd name="connsiteY71" fmla="*/ 1516637 h 1598136"/>
              <a:gd name="connsiteX72" fmla="*/ 3696258 w 9662615"/>
              <a:gd name="connsiteY72" fmla="*/ 1537563 h 1598136"/>
              <a:gd name="connsiteX73" fmla="*/ 3594070 w 9662615"/>
              <a:gd name="connsiteY73" fmla="*/ 1509422 h 1598136"/>
              <a:gd name="connsiteX74" fmla="*/ 3565233 w 9662615"/>
              <a:gd name="connsiteY74" fmla="*/ 1515122 h 1598136"/>
              <a:gd name="connsiteX75" fmla="*/ 3560267 w 9662615"/>
              <a:gd name="connsiteY75" fmla="*/ 1516288 h 1598136"/>
              <a:gd name="connsiteX76" fmla="*/ 3540258 w 9662615"/>
              <a:gd name="connsiteY76" fmla="*/ 1516976 h 1598136"/>
              <a:gd name="connsiteX77" fmla="*/ 3534780 w 9662615"/>
              <a:gd name="connsiteY77" fmla="*/ 1522141 h 1598136"/>
              <a:gd name="connsiteX78" fmla="*/ 3504783 w 9662615"/>
              <a:gd name="connsiteY78" fmla="*/ 1526739 h 1598136"/>
              <a:gd name="connsiteX79" fmla="*/ 3430805 w 9662615"/>
              <a:gd name="connsiteY79" fmla="*/ 1542521 h 1598136"/>
              <a:gd name="connsiteX80" fmla="*/ 3292707 w 9662615"/>
              <a:gd name="connsiteY80" fmla="*/ 1520490 h 1598136"/>
              <a:gd name="connsiteX81" fmla="*/ 3187872 w 9662615"/>
              <a:gd name="connsiteY81" fmla="*/ 1519991 h 1598136"/>
              <a:gd name="connsiteX82" fmla="*/ 3148026 w 9662615"/>
              <a:gd name="connsiteY82" fmla="*/ 1524777 h 1598136"/>
              <a:gd name="connsiteX83" fmla="*/ 3092394 w 9662615"/>
              <a:gd name="connsiteY83" fmla="*/ 1528115 h 1598136"/>
              <a:gd name="connsiteX84" fmla="*/ 2994200 w 9662615"/>
              <a:gd name="connsiteY84" fmla="*/ 1537857 h 1598136"/>
              <a:gd name="connsiteX85" fmla="*/ 2862301 w 9662615"/>
              <a:gd name="connsiteY85" fmla="*/ 1544250 h 1598136"/>
              <a:gd name="connsiteX86" fmla="*/ 2766335 w 9662615"/>
              <a:gd name="connsiteY86" fmla="*/ 1527662 h 1598136"/>
              <a:gd name="connsiteX87" fmla="*/ 2757836 w 9662615"/>
              <a:gd name="connsiteY87" fmla="*/ 1531371 h 1598136"/>
              <a:gd name="connsiteX88" fmla="*/ 2691555 w 9662615"/>
              <a:gd name="connsiteY88" fmla="*/ 1530283 h 1598136"/>
              <a:gd name="connsiteX89" fmla="*/ 2491676 w 9662615"/>
              <a:gd name="connsiteY89" fmla="*/ 1500859 h 1598136"/>
              <a:gd name="connsiteX90" fmla="*/ 2378036 w 9662615"/>
              <a:gd name="connsiteY90" fmla="*/ 1520645 h 1598136"/>
              <a:gd name="connsiteX91" fmla="*/ 2284269 w 9662615"/>
              <a:gd name="connsiteY91" fmla="*/ 1503068 h 1598136"/>
              <a:gd name="connsiteX92" fmla="*/ 2207104 w 9662615"/>
              <a:gd name="connsiteY92" fmla="*/ 1508888 h 1598136"/>
              <a:gd name="connsiteX93" fmla="*/ 2149226 w 9662615"/>
              <a:gd name="connsiteY93" fmla="*/ 1523409 h 1598136"/>
              <a:gd name="connsiteX94" fmla="*/ 2084783 w 9662615"/>
              <a:gd name="connsiteY94" fmla="*/ 1524245 h 1598136"/>
              <a:gd name="connsiteX95" fmla="*/ 2070075 w 9662615"/>
              <a:gd name="connsiteY95" fmla="*/ 1511285 h 1598136"/>
              <a:gd name="connsiteX96" fmla="*/ 2001057 w 9662615"/>
              <a:gd name="connsiteY96" fmla="*/ 1516449 h 1598136"/>
              <a:gd name="connsiteX97" fmla="*/ 1896330 w 9662615"/>
              <a:gd name="connsiteY97" fmla="*/ 1525725 h 1598136"/>
              <a:gd name="connsiteX98" fmla="*/ 1835994 w 9662615"/>
              <a:gd name="connsiteY98" fmla="*/ 1527678 h 1598136"/>
              <a:gd name="connsiteX99" fmla="*/ 1671119 w 9662615"/>
              <a:gd name="connsiteY99" fmla="*/ 1536701 h 1598136"/>
              <a:gd name="connsiteX100" fmla="*/ 1601337 w 9662615"/>
              <a:gd name="connsiteY100" fmla="*/ 1548552 h 1598136"/>
              <a:gd name="connsiteX101" fmla="*/ 1407755 w 9662615"/>
              <a:gd name="connsiteY101" fmla="*/ 1571444 h 1598136"/>
              <a:gd name="connsiteX102" fmla="*/ 1271994 w 9662615"/>
              <a:gd name="connsiteY102" fmla="*/ 1579471 h 1598136"/>
              <a:gd name="connsiteX103" fmla="*/ 1249226 w 9662615"/>
              <a:gd name="connsiteY103" fmla="*/ 1583140 h 1598136"/>
              <a:gd name="connsiteX104" fmla="*/ 1217719 w 9662615"/>
              <a:gd name="connsiteY104" fmla="*/ 1580863 h 1598136"/>
              <a:gd name="connsiteX105" fmla="*/ 1091432 w 9662615"/>
              <a:gd name="connsiteY105" fmla="*/ 1571003 h 1598136"/>
              <a:gd name="connsiteX106" fmla="*/ 992039 w 9662615"/>
              <a:gd name="connsiteY106" fmla="*/ 1556662 h 1598136"/>
              <a:gd name="connsiteX107" fmla="*/ 868264 w 9662615"/>
              <a:gd name="connsiteY107" fmla="*/ 1566392 h 1598136"/>
              <a:gd name="connsiteX108" fmla="*/ 792765 w 9662615"/>
              <a:gd name="connsiteY108" fmla="*/ 1563102 h 1598136"/>
              <a:gd name="connsiteX109" fmla="*/ 669055 w 9662615"/>
              <a:gd name="connsiteY109" fmla="*/ 1543638 h 1598136"/>
              <a:gd name="connsiteX110" fmla="*/ 506152 w 9662615"/>
              <a:gd name="connsiteY110" fmla="*/ 1549124 h 1598136"/>
              <a:gd name="connsiteX111" fmla="*/ 472797 w 9662615"/>
              <a:gd name="connsiteY111" fmla="*/ 1568904 h 1598136"/>
              <a:gd name="connsiteX112" fmla="*/ 427864 w 9662615"/>
              <a:gd name="connsiteY112" fmla="*/ 1580848 h 1598136"/>
              <a:gd name="connsiteX113" fmla="*/ 408381 w 9662615"/>
              <a:gd name="connsiteY113" fmla="*/ 1552940 h 1598136"/>
              <a:gd name="connsiteX114" fmla="*/ 267163 w 9662615"/>
              <a:gd name="connsiteY114" fmla="*/ 1531913 h 1598136"/>
              <a:gd name="connsiteX115" fmla="*/ 196644 w 9662615"/>
              <a:gd name="connsiteY115" fmla="*/ 1524565 h 1598136"/>
              <a:gd name="connsiteX116" fmla="*/ 86819 w 9662615"/>
              <a:gd name="connsiteY116" fmla="*/ 1519517 h 1598136"/>
              <a:gd name="connsiteX117" fmla="*/ 53369 w 9662615"/>
              <a:gd name="connsiteY117" fmla="*/ 1516853 h 1598136"/>
              <a:gd name="connsiteX118" fmla="*/ 2359 w 9662615"/>
              <a:gd name="connsiteY118" fmla="*/ 1515247 h 1598136"/>
              <a:gd name="connsiteX119" fmla="*/ 0 w 9662615"/>
              <a:gd name="connsiteY119" fmla="*/ 1514932 h 1598136"/>
              <a:gd name="connsiteX120" fmla="*/ 0 w 9662615"/>
              <a:gd name="connsiteY120" fmla="*/ 0 h 1598136"/>
              <a:gd name="connsiteX0" fmla="*/ 0 w 9662615"/>
              <a:gd name="connsiteY0" fmla="*/ 0 h 1592835"/>
              <a:gd name="connsiteX1" fmla="*/ 9662615 w 9662615"/>
              <a:gd name="connsiteY1" fmla="*/ 0 h 1592835"/>
              <a:gd name="connsiteX2" fmla="*/ 9662615 w 9662615"/>
              <a:gd name="connsiteY2" fmla="*/ 1280346 h 1592835"/>
              <a:gd name="connsiteX3" fmla="*/ 9658420 w 9662615"/>
              <a:gd name="connsiteY3" fmla="*/ 1280106 h 1592835"/>
              <a:gd name="connsiteX4" fmla="*/ 9469546 w 9662615"/>
              <a:gd name="connsiteY4" fmla="*/ 1289837 h 1592835"/>
              <a:gd name="connsiteX5" fmla="*/ 9385895 w 9662615"/>
              <a:gd name="connsiteY5" fmla="*/ 1269203 h 1592835"/>
              <a:gd name="connsiteX6" fmla="*/ 9144767 w 9662615"/>
              <a:gd name="connsiteY6" fmla="*/ 1264120 h 1592835"/>
              <a:gd name="connsiteX7" fmla="*/ 8837252 w 9662615"/>
              <a:gd name="connsiteY7" fmla="*/ 1350515 h 1592835"/>
              <a:gd name="connsiteX8" fmla="*/ 8705466 w 9662615"/>
              <a:gd name="connsiteY8" fmla="*/ 1342419 h 1592835"/>
              <a:gd name="connsiteX9" fmla="*/ 8652221 w 9662615"/>
              <a:gd name="connsiteY9" fmla="*/ 1326906 h 1592835"/>
              <a:gd name="connsiteX10" fmla="*/ 8632312 w 9662615"/>
              <a:gd name="connsiteY10" fmla="*/ 1326025 h 1592835"/>
              <a:gd name="connsiteX11" fmla="*/ 8591582 w 9662615"/>
              <a:gd name="connsiteY11" fmla="*/ 1341666 h 1592835"/>
              <a:gd name="connsiteX12" fmla="*/ 8537336 w 9662615"/>
              <a:gd name="connsiteY12" fmla="*/ 1341684 h 1592835"/>
              <a:gd name="connsiteX13" fmla="*/ 8472508 w 9662615"/>
              <a:gd name="connsiteY13" fmla="*/ 1363109 h 1592835"/>
              <a:gd name="connsiteX14" fmla="*/ 8258477 w 9662615"/>
              <a:gd name="connsiteY14" fmla="*/ 1370666 h 1592835"/>
              <a:gd name="connsiteX15" fmla="*/ 8197961 w 9662615"/>
              <a:gd name="connsiteY15" fmla="*/ 1392804 h 1592835"/>
              <a:gd name="connsiteX16" fmla="*/ 8171196 w 9662615"/>
              <a:gd name="connsiteY16" fmla="*/ 1397216 h 1592835"/>
              <a:gd name="connsiteX17" fmla="*/ 8127667 w 9662615"/>
              <a:gd name="connsiteY17" fmla="*/ 1418254 h 1592835"/>
              <a:gd name="connsiteX18" fmla="*/ 7974579 w 9662615"/>
              <a:gd name="connsiteY18" fmla="*/ 1383439 h 1592835"/>
              <a:gd name="connsiteX19" fmla="*/ 7768351 w 9662615"/>
              <a:gd name="connsiteY19" fmla="*/ 1395051 h 1592835"/>
              <a:gd name="connsiteX20" fmla="*/ 7635985 w 9662615"/>
              <a:gd name="connsiteY20" fmla="*/ 1386363 h 1592835"/>
              <a:gd name="connsiteX21" fmla="*/ 7466069 w 9662615"/>
              <a:gd name="connsiteY21" fmla="*/ 1377654 h 1592835"/>
              <a:gd name="connsiteX22" fmla="*/ 7355642 w 9662615"/>
              <a:gd name="connsiteY22" fmla="*/ 1407761 h 1592835"/>
              <a:gd name="connsiteX23" fmla="*/ 7151610 w 9662615"/>
              <a:gd name="connsiteY23" fmla="*/ 1397856 h 1592835"/>
              <a:gd name="connsiteX24" fmla="*/ 7082147 w 9662615"/>
              <a:gd name="connsiteY24" fmla="*/ 1406113 h 1592835"/>
              <a:gd name="connsiteX25" fmla="*/ 7014958 w 9662615"/>
              <a:gd name="connsiteY25" fmla="*/ 1396883 h 1592835"/>
              <a:gd name="connsiteX26" fmla="*/ 6907567 w 9662615"/>
              <a:gd name="connsiteY26" fmla="*/ 1419149 h 1592835"/>
              <a:gd name="connsiteX27" fmla="*/ 6748428 w 9662615"/>
              <a:gd name="connsiteY27" fmla="*/ 1420308 h 1592835"/>
              <a:gd name="connsiteX28" fmla="*/ 6654257 w 9662615"/>
              <a:gd name="connsiteY28" fmla="*/ 1424143 h 1592835"/>
              <a:gd name="connsiteX29" fmla="*/ 6620123 w 9662615"/>
              <a:gd name="connsiteY29" fmla="*/ 1430535 h 1592835"/>
              <a:gd name="connsiteX30" fmla="*/ 6571355 w 9662615"/>
              <a:gd name="connsiteY30" fmla="*/ 1436144 h 1592835"/>
              <a:gd name="connsiteX31" fmla="*/ 6486557 w 9662615"/>
              <a:gd name="connsiteY31" fmla="*/ 1449861 h 1592835"/>
              <a:gd name="connsiteX32" fmla="*/ 6370419 w 9662615"/>
              <a:gd name="connsiteY32" fmla="*/ 1461649 h 1592835"/>
              <a:gd name="connsiteX33" fmla="*/ 6278839 w 9662615"/>
              <a:gd name="connsiteY33" fmla="*/ 1449160 h 1592835"/>
              <a:gd name="connsiteX34" fmla="*/ 6272455 w 9662615"/>
              <a:gd name="connsiteY34" fmla="*/ 1453191 h 1592835"/>
              <a:gd name="connsiteX35" fmla="*/ 6212659 w 9662615"/>
              <a:gd name="connsiteY35" fmla="*/ 1454850 h 1592835"/>
              <a:gd name="connsiteX36" fmla="*/ 6069317 w 9662615"/>
              <a:gd name="connsiteY36" fmla="*/ 1445838 h 1592835"/>
              <a:gd name="connsiteX37" fmla="*/ 5878477 w 9662615"/>
              <a:gd name="connsiteY37" fmla="*/ 1439180 h 1592835"/>
              <a:gd name="connsiteX38" fmla="*/ 5838387 w 9662615"/>
              <a:gd name="connsiteY38" fmla="*/ 1444679 h 1592835"/>
              <a:gd name="connsiteX39" fmla="*/ 5771136 w 9662615"/>
              <a:gd name="connsiteY39" fmla="*/ 1453639 h 1592835"/>
              <a:gd name="connsiteX40" fmla="*/ 5724081 w 9662615"/>
              <a:gd name="connsiteY40" fmla="*/ 1470431 h 1592835"/>
              <a:gd name="connsiteX41" fmla="*/ 5666577 w 9662615"/>
              <a:gd name="connsiteY41" fmla="*/ 1473921 h 1592835"/>
              <a:gd name="connsiteX42" fmla="*/ 5649068 w 9662615"/>
              <a:gd name="connsiteY42" fmla="*/ 1461676 h 1592835"/>
              <a:gd name="connsiteX43" fmla="*/ 5588902 w 9662615"/>
              <a:gd name="connsiteY43" fmla="*/ 1469647 h 1592835"/>
              <a:gd name="connsiteX44" fmla="*/ 5498090 w 9662615"/>
              <a:gd name="connsiteY44" fmla="*/ 1483173 h 1592835"/>
              <a:gd name="connsiteX45" fmla="*/ 5444641 w 9662615"/>
              <a:gd name="connsiteY45" fmla="*/ 1487602 h 1592835"/>
              <a:gd name="connsiteX46" fmla="*/ 5299812 w 9662615"/>
              <a:gd name="connsiteY46" fmla="*/ 1503362 h 1592835"/>
              <a:gd name="connsiteX47" fmla="*/ 5213947 w 9662615"/>
              <a:gd name="connsiteY47" fmla="*/ 1516637 h 1592835"/>
              <a:gd name="connsiteX48" fmla="*/ 5090342 w 9662615"/>
              <a:gd name="connsiteY48" fmla="*/ 1546680 h 1592835"/>
              <a:gd name="connsiteX49" fmla="*/ 5129812 w 9662615"/>
              <a:gd name="connsiteY49" fmla="*/ 1521277 h 1592835"/>
              <a:gd name="connsiteX50" fmla="*/ 5059484 w 9662615"/>
              <a:gd name="connsiteY50" fmla="*/ 1546802 h 1592835"/>
              <a:gd name="connsiteX51" fmla="*/ 5038524 w 9662615"/>
              <a:gd name="connsiteY51" fmla="*/ 1545675 h 1592835"/>
              <a:gd name="connsiteX52" fmla="*/ 5026564 w 9662615"/>
              <a:gd name="connsiteY52" fmla="*/ 1545376 h 1592835"/>
              <a:gd name="connsiteX53" fmla="*/ 4969433 w 9662615"/>
              <a:gd name="connsiteY53" fmla="*/ 1550865 h 1592835"/>
              <a:gd name="connsiteX54" fmla="*/ 4921303 w 9662615"/>
              <a:gd name="connsiteY54" fmla="*/ 1575379 h 1592835"/>
              <a:gd name="connsiteX55" fmla="*/ 4863775 w 9662615"/>
              <a:gd name="connsiteY55" fmla="*/ 1562633 h 1592835"/>
              <a:gd name="connsiteX56" fmla="*/ 4847242 w 9662615"/>
              <a:gd name="connsiteY56" fmla="*/ 1565435 h 1592835"/>
              <a:gd name="connsiteX57" fmla="*/ 4856839 w 9662615"/>
              <a:gd name="connsiteY57" fmla="*/ 1592835 h 1592835"/>
              <a:gd name="connsiteX58" fmla="*/ 4791466 w 9662615"/>
              <a:gd name="connsiteY58" fmla="*/ 1561324 h 1592835"/>
              <a:gd name="connsiteX59" fmla="*/ 4784247 w 9662615"/>
              <a:gd name="connsiteY59" fmla="*/ 1562342 h 1592835"/>
              <a:gd name="connsiteX60" fmla="*/ 4748477 w 9662615"/>
              <a:gd name="connsiteY60" fmla="*/ 1556925 h 1592835"/>
              <a:gd name="connsiteX61" fmla="*/ 4730033 w 9662615"/>
              <a:gd name="connsiteY61" fmla="*/ 1555274 h 1592835"/>
              <a:gd name="connsiteX62" fmla="*/ 4724747 w 9662615"/>
              <a:gd name="connsiteY62" fmla="*/ 1552439 h 1592835"/>
              <a:gd name="connsiteX63" fmla="*/ 4697562 w 9662615"/>
              <a:gd name="connsiteY63" fmla="*/ 1551206 h 1592835"/>
              <a:gd name="connsiteX64" fmla="*/ 4662664 w 9662615"/>
              <a:gd name="connsiteY64" fmla="*/ 1573162 h 1592835"/>
              <a:gd name="connsiteX65" fmla="*/ 4603028 w 9662615"/>
              <a:gd name="connsiteY65" fmla="*/ 1568821 h 1592835"/>
              <a:gd name="connsiteX66" fmla="*/ 4541612 w 9662615"/>
              <a:gd name="connsiteY66" fmla="*/ 1545262 h 1592835"/>
              <a:gd name="connsiteX67" fmla="*/ 4422155 w 9662615"/>
              <a:gd name="connsiteY67" fmla="*/ 1542059 h 1592835"/>
              <a:gd name="connsiteX68" fmla="*/ 4221826 w 9662615"/>
              <a:gd name="connsiteY68" fmla="*/ 1508923 h 1592835"/>
              <a:gd name="connsiteX69" fmla="*/ 4096601 w 9662615"/>
              <a:gd name="connsiteY69" fmla="*/ 1521563 h 1592835"/>
              <a:gd name="connsiteX70" fmla="*/ 3970635 w 9662615"/>
              <a:gd name="connsiteY70" fmla="*/ 1544815 h 1592835"/>
              <a:gd name="connsiteX71" fmla="*/ 3833906 w 9662615"/>
              <a:gd name="connsiteY71" fmla="*/ 1516637 h 1592835"/>
              <a:gd name="connsiteX72" fmla="*/ 3696258 w 9662615"/>
              <a:gd name="connsiteY72" fmla="*/ 1537563 h 1592835"/>
              <a:gd name="connsiteX73" fmla="*/ 3594070 w 9662615"/>
              <a:gd name="connsiteY73" fmla="*/ 1509422 h 1592835"/>
              <a:gd name="connsiteX74" fmla="*/ 3565233 w 9662615"/>
              <a:gd name="connsiteY74" fmla="*/ 1515122 h 1592835"/>
              <a:gd name="connsiteX75" fmla="*/ 3560267 w 9662615"/>
              <a:gd name="connsiteY75" fmla="*/ 1516288 h 1592835"/>
              <a:gd name="connsiteX76" fmla="*/ 3540258 w 9662615"/>
              <a:gd name="connsiteY76" fmla="*/ 1516976 h 1592835"/>
              <a:gd name="connsiteX77" fmla="*/ 3534780 w 9662615"/>
              <a:gd name="connsiteY77" fmla="*/ 1522141 h 1592835"/>
              <a:gd name="connsiteX78" fmla="*/ 3504783 w 9662615"/>
              <a:gd name="connsiteY78" fmla="*/ 1526739 h 1592835"/>
              <a:gd name="connsiteX79" fmla="*/ 3430805 w 9662615"/>
              <a:gd name="connsiteY79" fmla="*/ 1542521 h 1592835"/>
              <a:gd name="connsiteX80" fmla="*/ 3292707 w 9662615"/>
              <a:gd name="connsiteY80" fmla="*/ 1520490 h 1592835"/>
              <a:gd name="connsiteX81" fmla="*/ 3187872 w 9662615"/>
              <a:gd name="connsiteY81" fmla="*/ 1519991 h 1592835"/>
              <a:gd name="connsiteX82" fmla="*/ 3148026 w 9662615"/>
              <a:gd name="connsiteY82" fmla="*/ 1524777 h 1592835"/>
              <a:gd name="connsiteX83" fmla="*/ 3092394 w 9662615"/>
              <a:gd name="connsiteY83" fmla="*/ 1528115 h 1592835"/>
              <a:gd name="connsiteX84" fmla="*/ 2994200 w 9662615"/>
              <a:gd name="connsiteY84" fmla="*/ 1537857 h 1592835"/>
              <a:gd name="connsiteX85" fmla="*/ 2862301 w 9662615"/>
              <a:gd name="connsiteY85" fmla="*/ 1544250 h 1592835"/>
              <a:gd name="connsiteX86" fmla="*/ 2766335 w 9662615"/>
              <a:gd name="connsiteY86" fmla="*/ 1527662 h 1592835"/>
              <a:gd name="connsiteX87" fmla="*/ 2757836 w 9662615"/>
              <a:gd name="connsiteY87" fmla="*/ 1531371 h 1592835"/>
              <a:gd name="connsiteX88" fmla="*/ 2691555 w 9662615"/>
              <a:gd name="connsiteY88" fmla="*/ 1530283 h 1592835"/>
              <a:gd name="connsiteX89" fmla="*/ 2491676 w 9662615"/>
              <a:gd name="connsiteY89" fmla="*/ 1500859 h 1592835"/>
              <a:gd name="connsiteX90" fmla="*/ 2378036 w 9662615"/>
              <a:gd name="connsiteY90" fmla="*/ 1520645 h 1592835"/>
              <a:gd name="connsiteX91" fmla="*/ 2284269 w 9662615"/>
              <a:gd name="connsiteY91" fmla="*/ 1503068 h 1592835"/>
              <a:gd name="connsiteX92" fmla="*/ 2207104 w 9662615"/>
              <a:gd name="connsiteY92" fmla="*/ 1508888 h 1592835"/>
              <a:gd name="connsiteX93" fmla="*/ 2149226 w 9662615"/>
              <a:gd name="connsiteY93" fmla="*/ 1523409 h 1592835"/>
              <a:gd name="connsiteX94" fmla="*/ 2084783 w 9662615"/>
              <a:gd name="connsiteY94" fmla="*/ 1524245 h 1592835"/>
              <a:gd name="connsiteX95" fmla="*/ 2070075 w 9662615"/>
              <a:gd name="connsiteY95" fmla="*/ 1511285 h 1592835"/>
              <a:gd name="connsiteX96" fmla="*/ 2001057 w 9662615"/>
              <a:gd name="connsiteY96" fmla="*/ 1516449 h 1592835"/>
              <a:gd name="connsiteX97" fmla="*/ 1896330 w 9662615"/>
              <a:gd name="connsiteY97" fmla="*/ 1525725 h 1592835"/>
              <a:gd name="connsiteX98" fmla="*/ 1835994 w 9662615"/>
              <a:gd name="connsiteY98" fmla="*/ 1527678 h 1592835"/>
              <a:gd name="connsiteX99" fmla="*/ 1671119 w 9662615"/>
              <a:gd name="connsiteY99" fmla="*/ 1536701 h 1592835"/>
              <a:gd name="connsiteX100" fmla="*/ 1601337 w 9662615"/>
              <a:gd name="connsiteY100" fmla="*/ 1548552 h 1592835"/>
              <a:gd name="connsiteX101" fmla="*/ 1407755 w 9662615"/>
              <a:gd name="connsiteY101" fmla="*/ 1571444 h 1592835"/>
              <a:gd name="connsiteX102" fmla="*/ 1271994 w 9662615"/>
              <a:gd name="connsiteY102" fmla="*/ 1579471 h 1592835"/>
              <a:gd name="connsiteX103" fmla="*/ 1249226 w 9662615"/>
              <a:gd name="connsiteY103" fmla="*/ 1583140 h 1592835"/>
              <a:gd name="connsiteX104" fmla="*/ 1217719 w 9662615"/>
              <a:gd name="connsiteY104" fmla="*/ 1580863 h 1592835"/>
              <a:gd name="connsiteX105" fmla="*/ 1091432 w 9662615"/>
              <a:gd name="connsiteY105" fmla="*/ 1571003 h 1592835"/>
              <a:gd name="connsiteX106" fmla="*/ 992039 w 9662615"/>
              <a:gd name="connsiteY106" fmla="*/ 1556662 h 1592835"/>
              <a:gd name="connsiteX107" fmla="*/ 868264 w 9662615"/>
              <a:gd name="connsiteY107" fmla="*/ 1566392 h 1592835"/>
              <a:gd name="connsiteX108" fmla="*/ 792765 w 9662615"/>
              <a:gd name="connsiteY108" fmla="*/ 1563102 h 1592835"/>
              <a:gd name="connsiteX109" fmla="*/ 669055 w 9662615"/>
              <a:gd name="connsiteY109" fmla="*/ 1543638 h 1592835"/>
              <a:gd name="connsiteX110" fmla="*/ 506152 w 9662615"/>
              <a:gd name="connsiteY110" fmla="*/ 1549124 h 1592835"/>
              <a:gd name="connsiteX111" fmla="*/ 472797 w 9662615"/>
              <a:gd name="connsiteY111" fmla="*/ 1568904 h 1592835"/>
              <a:gd name="connsiteX112" fmla="*/ 427864 w 9662615"/>
              <a:gd name="connsiteY112" fmla="*/ 1580848 h 1592835"/>
              <a:gd name="connsiteX113" fmla="*/ 408381 w 9662615"/>
              <a:gd name="connsiteY113" fmla="*/ 1552940 h 1592835"/>
              <a:gd name="connsiteX114" fmla="*/ 267163 w 9662615"/>
              <a:gd name="connsiteY114" fmla="*/ 1531913 h 1592835"/>
              <a:gd name="connsiteX115" fmla="*/ 196644 w 9662615"/>
              <a:gd name="connsiteY115" fmla="*/ 1524565 h 1592835"/>
              <a:gd name="connsiteX116" fmla="*/ 86819 w 9662615"/>
              <a:gd name="connsiteY116" fmla="*/ 1519517 h 1592835"/>
              <a:gd name="connsiteX117" fmla="*/ 53369 w 9662615"/>
              <a:gd name="connsiteY117" fmla="*/ 1516853 h 1592835"/>
              <a:gd name="connsiteX118" fmla="*/ 2359 w 9662615"/>
              <a:gd name="connsiteY118" fmla="*/ 1515247 h 1592835"/>
              <a:gd name="connsiteX119" fmla="*/ 0 w 9662615"/>
              <a:gd name="connsiteY119" fmla="*/ 1514932 h 1592835"/>
              <a:gd name="connsiteX120" fmla="*/ 0 w 9662615"/>
              <a:gd name="connsiteY120" fmla="*/ 0 h 1592835"/>
              <a:gd name="connsiteX0" fmla="*/ 0 w 9662615"/>
              <a:gd name="connsiteY0" fmla="*/ 0 h 1592835"/>
              <a:gd name="connsiteX1" fmla="*/ 9662615 w 9662615"/>
              <a:gd name="connsiteY1" fmla="*/ 0 h 1592835"/>
              <a:gd name="connsiteX2" fmla="*/ 9662615 w 9662615"/>
              <a:gd name="connsiteY2" fmla="*/ 1280346 h 1592835"/>
              <a:gd name="connsiteX3" fmla="*/ 9658420 w 9662615"/>
              <a:gd name="connsiteY3" fmla="*/ 1280106 h 1592835"/>
              <a:gd name="connsiteX4" fmla="*/ 9469546 w 9662615"/>
              <a:gd name="connsiteY4" fmla="*/ 1289837 h 1592835"/>
              <a:gd name="connsiteX5" fmla="*/ 9385895 w 9662615"/>
              <a:gd name="connsiteY5" fmla="*/ 1269203 h 1592835"/>
              <a:gd name="connsiteX6" fmla="*/ 9144767 w 9662615"/>
              <a:gd name="connsiteY6" fmla="*/ 1264120 h 1592835"/>
              <a:gd name="connsiteX7" fmla="*/ 8837252 w 9662615"/>
              <a:gd name="connsiteY7" fmla="*/ 1350515 h 1592835"/>
              <a:gd name="connsiteX8" fmla="*/ 8705466 w 9662615"/>
              <a:gd name="connsiteY8" fmla="*/ 1342419 h 1592835"/>
              <a:gd name="connsiteX9" fmla="*/ 8652221 w 9662615"/>
              <a:gd name="connsiteY9" fmla="*/ 1326906 h 1592835"/>
              <a:gd name="connsiteX10" fmla="*/ 8632312 w 9662615"/>
              <a:gd name="connsiteY10" fmla="*/ 1326025 h 1592835"/>
              <a:gd name="connsiteX11" fmla="*/ 8591582 w 9662615"/>
              <a:gd name="connsiteY11" fmla="*/ 1341666 h 1592835"/>
              <a:gd name="connsiteX12" fmla="*/ 8537336 w 9662615"/>
              <a:gd name="connsiteY12" fmla="*/ 1341684 h 1592835"/>
              <a:gd name="connsiteX13" fmla="*/ 8472508 w 9662615"/>
              <a:gd name="connsiteY13" fmla="*/ 1363109 h 1592835"/>
              <a:gd name="connsiteX14" fmla="*/ 8258477 w 9662615"/>
              <a:gd name="connsiteY14" fmla="*/ 1370666 h 1592835"/>
              <a:gd name="connsiteX15" fmla="*/ 8197961 w 9662615"/>
              <a:gd name="connsiteY15" fmla="*/ 1392804 h 1592835"/>
              <a:gd name="connsiteX16" fmla="*/ 8171196 w 9662615"/>
              <a:gd name="connsiteY16" fmla="*/ 1397216 h 1592835"/>
              <a:gd name="connsiteX17" fmla="*/ 8127667 w 9662615"/>
              <a:gd name="connsiteY17" fmla="*/ 1418254 h 1592835"/>
              <a:gd name="connsiteX18" fmla="*/ 7974579 w 9662615"/>
              <a:gd name="connsiteY18" fmla="*/ 1383439 h 1592835"/>
              <a:gd name="connsiteX19" fmla="*/ 7768351 w 9662615"/>
              <a:gd name="connsiteY19" fmla="*/ 1395051 h 1592835"/>
              <a:gd name="connsiteX20" fmla="*/ 7635985 w 9662615"/>
              <a:gd name="connsiteY20" fmla="*/ 1386363 h 1592835"/>
              <a:gd name="connsiteX21" fmla="*/ 7466069 w 9662615"/>
              <a:gd name="connsiteY21" fmla="*/ 1377654 h 1592835"/>
              <a:gd name="connsiteX22" fmla="*/ 7355642 w 9662615"/>
              <a:gd name="connsiteY22" fmla="*/ 1407761 h 1592835"/>
              <a:gd name="connsiteX23" fmla="*/ 7151610 w 9662615"/>
              <a:gd name="connsiteY23" fmla="*/ 1397856 h 1592835"/>
              <a:gd name="connsiteX24" fmla="*/ 7082147 w 9662615"/>
              <a:gd name="connsiteY24" fmla="*/ 1406113 h 1592835"/>
              <a:gd name="connsiteX25" fmla="*/ 7014958 w 9662615"/>
              <a:gd name="connsiteY25" fmla="*/ 1396883 h 1592835"/>
              <a:gd name="connsiteX26" fmla="*/ 6907567 w 9662615"/>
              <a:gd name="connsiteY26" fmla="*/ 1419149 h 1592835"/>
              <a:gd name="connsiteX27" fmla="*/ 6748428 w 9662615"/>
              <a:gd name="connsiteY27" fmla="*/ 1420308 h 1592835"/>
              <a:gd name="connsiteX28" fmla="*/ 6654257 w 9662615"/>
              <a:gd name="connsiteY28" fmla="*/ 1424143 h 1592835"/>
              <a:gd name="connsiteX29" fmla="*/ 6620123 w 9662615"/>
              <a:gd name="connsiteY29" fmla="*/ 1430535 h 1592835"/>
              <a:gd name="connsiteX30" fmla="*/ 6571355 w 9662615"/>
              <a:gd name="connsiteY30" fmla="*/ 1436144 h 1592835"/>
              <a:gd name="connsiteX31" fmla="*/ 6486557 w 9662615"/>
              <a:gd name="connsiteY31" fmla="*/ 1449861 h 1592835"/>
              <a:gd name="connsiteX32" fmla="*/ 6370419 w 9662615"/>
              <a:gd name="connsiteY32" fmla="*/ 1461649 h 1592835"/>
              <a:gd name="connsiteX33" fmla="*/ 6278839 w 9662615"/>
              <a:gd name="connsiteY33" fmla="*/ 1449160 h 1592835"/>
              <a:gd name="connsiteX34" fmla="*/ 6272455 w 9662615"/>
              <a:gd name="connsiteY34" fmla="*/ 1453191 h 1592835"/>
              <a:gd name="connsiteX35" fmla="*/ 6212659 w 9662615"/>
              <a:gd name="connsiteY35" fmla="*/ 1454850 h 1592835"/>
              <a:gd name="connsiteX36" fmla="*/ 6069317 w 9662615"/>
              <a:gd name="connsiteY36" fmla="*/ 1445838 h 1592835"/>
              <a:gd name="connsiteX37" fmla="*/ 5878477 w 9662615"/>
              <a:gd name="connsiteY37" fmla="*/ 1439180 h 1592835"/>
              <a:gd name="connsiteX38" fmla="*/ 5838387 w 9662615"/>
              <a:gd name="connsiteY38" fmla="*/ 1444679 h 1592835"/>
              <a:gd name="connsiteX39" fmla="*/ 5771136 w 9662615"/>
              <a:gd name="connsiteY39" fmla="*/ 1453639 h 1592835"/>
              <a:gd name="connsiteX40" fmla="*/ 5724081 w 9662615"/>
              <a:gd name="connsiteY40" fmla="*/ 1470431 h 1592835"/>
              <a:gd name="connsiteX41" fmla="*/ 5666577 w 9662615"/>
              <a:gd name="connsiteY41" fmla="*/ 1473921 h 1592835"/>
              <a:gd name="connsiteX42" fmla="*/ 5649068 w 9662615"/>
              <a:gd name="connsiteY42" fmla="*/ 1461676 h 1592835"/>
              <a:gd name="connsiteX43" fmla="*/ 5588902 w 9662615"/>
              <a:gd name="connsiteY43" fmla="*/ 1469647 h 1592835"/>
              <a:gd name="connsiteX44" fmla="*/ 5498090 w 9662615"/>
              <a:gd name="connsiteY44" fmla="*/ 1483173 h 1592835"/>
              <a:gd name="connsiteX45" fmla="*/ 5444641 w 9662615"/>
              <a:gd name="connsiteY45" fmla="*/ 1487602 h 1592835"/>
              <a:gd name="connsiteX46" fmla="*/ 5299812 w 9662615"/>
              <a:gd name="connsiteY46" fmla="*/ 1503362 h 1592835"/>
              <a:gd name="connsiteX47" fmla="*/ 5213947 w 9662615"/>
              <a:gd name="connsiteY47" fmla="*/ 1516637 h 1592835"/>
              <a:gd name="connsiteX48" fmla="*/ 5090342 w 9662615"/>
              <a:gd name="connsiteY48" fmla="*/ 1546680 h 1592835"/>
              <a:gd name="connsiteX49" fmla="*/ 5129812 w 9662615"/>
              <a:gd name="connsiteY49" fmla="*/ 1521277 h 1592835"/>
              <a:gd name="connsiteX50" fmla="*/ 5059484 w 9662615"/>
              <a:gd name="connsiteY50" fmla="*/ 1546802 h 1592835"/>
              <a:gd name="connsiteX51" fmla="*/ 5038524 w 9662615"/>
              <a:gd name="connsiteY51" fmla="*/ 1545675 h 1592835"/>
              <a:gd name="connsiteX52" fmla="*/ 5026564 w 9662615"/>
              <a:gd name="connsiteY52" fmla="*/ 1545376 h 1592835"/>
              <a:gd name="connsiteX53" fmla="*/ 4969433 w 9662615"/>
              <a:gd name="connsiteY53" fmla="*/ 1550865 h 1592835"/>
              <a:gd name="connsiteX54" fmla="*/ 4921303 w 9662615"/>
              <a:gd name="connsiteY54" fmla="*/ 1575379 h 1592835"/>
              <a:gd name="connsiteX55" fmla="*/ 4863775 w 9662615"/>
              <a:gd name="connsiteY55" fmla="*/ 1562633 h 1592835"/>
              <a:gd name="connsiteX56" fmla="*/ 4847242 w 9662615"/>
              <a:gd name="connsiteY56" fmla="*/ 1565435 h 1592835"/>
              <a:gd name="connsiteX57" fmla="*/ 4856839 w 9662615"/>
              <a:gd name="connsiteY57" fmla="*/ 1592835 h 1592835"/>
              <a:gd name="connsiteX58" fmla="*/ 4791466 w 9662615"/>
              <a:gd name="connsiteY58" fmla="*/ 1561324 h 1592835"/>
              <a:gd name="connsiteX59" fmla="*/ 4784247 w 9662615"/>
              <a:gd name="connsiteY59" fmla="*/ 1562342 h 1592835"/>
              <a:gd name="connsiteX60" fmla="*/ 4748477 w 9662615"/>
              <a:gd name="connsiteY60" fmla="*/ 1556925 h 1592835"/>
              <a:gd name="connsiteX61" fmla="*/ 4730033 w 9662615"/>
              <a:gd name="connsiteY61" fmla="*/ 1555274 h 1592835"/>
              <a:gd name="connsiteX62" fmla="*/ 4697562 w 9662615"/>
              <a:gd name="connsiteY62" fmla="*/ 1551206 h 1592835"/>
              <a:gd name="connsiteX63" fmla="*/ 4662664 w 9662615"/>
              <a:gd name="connsiteY63" fmla="*/ 1573162 h 1592835"/>
              <a:gd name="connsiteX64" fmla="*/ 4603028 w 9662615"/>
              <a:gd name="connsiteY64" fmla="*/ 1568821 h 1592835"/>
              <a:gd name="connsiteX65" fmla="*/ 4541612 w 9662615"/>
              <a:gd name="connsiteY65" fmla="*/ 1545262 h 1592835"/>
              <a:gd name="connsiteX66" fmla="*/ 4422155 w 9662615"/>
              <a:gd name="connsiteY66" fmla="*/ 1542059 h 1592835"/>
              <a:gd name="connsiteX67" fmla="*/ 4221826 w 9662615"/>
              <a:gd name="connsiteY67" fmla="*/ 1508923 h 1592835"/>
              <a:gd name="connsiteX68" fmla="*/ 4096601 w 9662615"/>
              <a:gd name="connsiteY68" fmla="*/ 1521563 h 1592835"/>
              <a:gd name="connsiteX69" fmla="*/ 3970635 w 9662615"/>
              <a:gd name="connsiteY69" fmla="*/ 1544815 h 1592835"/>
              <a:gd name="connsiteX70" fmla="*/ 3833906 w 9662615"/>
              <a:gd name="connsiteY70" fmla="*/ 1516637 h 1592835"/>
              <a:gd name="connsiteX71" fmla="*/ 3696258 w 9662615"/>
              <a:gd name="connsiteY71" fmla="*/ 1537563 h 1592835"/>
              <a:gd name="connsiteX72" fmla="*/ 3594070 w 9662615"/>
              <a:gd name="connsiteY72" fmla="*/ 1509422 h 1592835"/>
              <a:gd name="connsiteX73" fmla="*/ 3565233 w 9662615"/>
              <a:gd name="connsiteY73" fmla="*/ 1515122 h 1592835"/>
              <a:gd name="connsiteX74" fmla="*/ 3560267 w 9662615"/>
              <a:gd name="connsiteY74" fmla="*/ 1516288 h 1592835"/>
              <a:gd name="connsiteX75" fmla="*/ 3540258 w 9662615"/>
              <a:gd name="connsiteY75" fmla="*/ 1516976 h 1592835"/>
              <a:gd name="connsiteX76" fmla="*/ 3534780 w 9662615"/>
              <a:gd name="connsiteY76" fmla="*/ 1522141 h 1592835"/>
              <a:gd name="connsiteX77" fmla="*/ 3504783 w 9662615"/>
              <a:gd name="connsiteY77" fmla="*/ 1526739 h 1592835"/>
              <a:gd name="connsiteX78" fmla="*/ 3430805 w 9662615"/>
              <a:gd name="connsiteY78" fmla="*/ 1542521 h 1592835"/>
              <a:gd name="connsiteX79" fmla="*/ 3292707 w 9662615"/>
              <a:gd name="connsiteY79" fmla="*/ 1520490 h 1592835"/>
              <a:gd name="connsiteX80" fmla="*/ 3187872 w 9662615"/>
              <a:gd name="connsiteY80" fmla="*/ 1519991 h 1592835"/>
              <a:gd name="connsiteX81" fmla="*/ 3148026 w 9662615"/>
              <a:gd name="connsiteY81" fmla="*/ 1524777 h 1592835"/>
              <a:gd name="connsiteX82" fmla="*/ 3092394 w 9662615"/>
              <a:gd name="connsiteY82" fmla="*/ 1528115 h 1592835"/>
              <a:gd name="connsiteX83" fmla="*/ 2994200 w 9662615"/>
              <a:gd name="connsiteY83" fmla="*/ 1537857 h 1592835"/>
              <a:gd name="connsiteX84" fmla="*/ 2862301 w 9662615"/>
              <a:gd name="connsiteY84" fmla="*/ 1544250 h 1592835"/>
              <a:gd name="connsiteX85" fmla="*/ 2766335 w 9662615"/>
              <a:gd name="connsiteY85" fmla="*/ 1527662 h 1592835"/>
              <a:gd name="connsiteX86" fmla="*/ 2757836 w 9662615"/>
              <a:gd name="connsiteY86" fmla="*/ 1531371 h 1592835"/>
              <a:gd name="connsiteX87" fmla="*/ 2691555 w 9662615"/>
              <a:gd name="connsiteY87" fmla="*/ 1530283 h 1592835"/>
              <a:gd name="connsiteX88" fmla="*/ 2491676 w 9662615"/>
              <a:gd name="connsiteY88" fmla="*/ 1500859 h 1592835"/>
              <a:gd name="connsiteX89" fmla="*/ 2378036 w 9662615"/>
              <a:gd name="connsiteY89" fmla="*/ 1520645 h 1592835"/>
              <a:gd name="connsiteX90" fmla="*/ 2284269 w 9662615"/>
              <a:gd name="connsiteY90" fmla="*/ 1503068 h 1592835"/>
              <a:gd name="connsiteX91" fmla="*/ 2207104 w 9662615"/>
              <a:gd name="connsiteY91" fmla="*/ 1508888 h 1592835"/>
              <a:gd name="connsiteX92" fmla="*/ 2149226 w 9662615"/>
              <a:gd name="connsiteY92" fmla="*/ 1523409 h 1592835"/>
              <a:gd name="connsiteX93" fmla="*/ 2084783 w 9662615"/>
              <a:gd name="connsiteY93" fmla="*/ 1524245 h 1592835"/>
              <a:gd name="connsiteX94" fmla="*/ 2070075 w 9662615"/>
              <a:gd name="connsiteY94" fmla="*/ 1511285 h 1592835"/>
              <a:gd name="connsiteX95" fmla="*/ 2001057 w 9662615"/>
              <a:gd name="connsiteY95" fmla="*/ 1516449 h 1592835"/>
              <a:gd name="connsiteX96" fmla="*/ 1896330 w 9662615"/>
              <a:gd name="connsiteY96" fmla="*/ 1525725 h 1592835"/>
              <a:gd name="connsiteX97" fmla="*/ 1835994 w 9662615"/>
              <a:gd name="connsiteY97" fmla="*/ 1527678 h 1592835"/>
              <a:gd name="connsiteX98" fmla="*/ 1671119 w 9662615"/>
              <a:gd name="connsiteY98" fmla="*/ 1536701 h 1592835"/>
              <a:gd name="connsiteX99" fmla="*/ 1601337 w 9662615"/>
              <a:gd name="connsiteY99" fmla="*/ 1548552 h 1592835"/>
              <a:gd name="connsiteX100" fmla="*/ 1407755 w 9662615"/>
              <a:gd name="connsiteY100" fmla="*/ 1571444 h 1592835"/>
              <a:gd name="connsiteX101" fmla="*/ 1271994 w 9662615"/>
              <a:gd name="connsiteY101" fmla="*/ 1579471 h 1592835"/>
              <a:gd name="connsiteX102" fmla="*/ 1249226 w 9662615"/>
              <a:gd name="connsiteY102" fmla="*/ 1583140 h 1592835"/>
              <a:gd name="connsiteX103" fmla="*/ 1217719 w 9662615"/>
              <a:gd name="connsiteY103" fmla="*/ 1580863 h 1592835"/>
              <a:gd name="connsiteX104" fmla="*/ 1091432 w 9662615"/>
              <a:gd name="connsiteY104" fmla="*/ 1571003 h 1592835"/>
              <a:gd name="connsiteX105" fmla="*/ 992039 w 9662615"/>
              <a:gd name="connsiteY105" fmla="*/ 1556662 h 1592835"/>
              <a:gd name="connsiteX106" fmla="*/ 868264 w 9662615"/>
              <a:gd name="connsiteY106" fmla="*/ 1566392 h 1592835"/>
              <a:gd name="connsiteX107" fmla="*/ 792765 w 9662615"/>
              <a:gd name="connsiteY107" fmla="*/ 1563102 h 1592835"/>
              <a:gd name="connsiteX108" fmla="*/ 669055 w 9662615"/>
              <a:gd name="connsiteY108" fmla="*/ 1543638 h 1592835"/>
              <a:gd name="connsiteX109" fmla="*/ 506152 w 9662615"/>
              <a:gd name="connsiteY109" fmla="*/ 1549124 h 1592835"/>
              <a:gd name="connsiteX110" fmla="*/ 472797 w 9662615"/>
              <a:gd name="connsiteY110" fmla="*/ 1568904 h 1592835"/>
              <a:gd name="connsiteX111" fmla="*/ 427864 w 9662615"/>
              <a:gd name="connsiteY111" fmla="*/ 1580848 h 1592835"/>
              <a:gd name="connsiteX112" fmla="*/ 408381 w 9662615"/>
              <a:gd name="connsiteY112" fmla="*/ 1552940 h 1592835"/>
              <a:gd name="connsiteX113" fmla="*/ 267163 w 9662615"/>
              <a:gd name="connsiteY113" fmla="*/ 1531913 h 1592835"/>
              <a:gd name="connsiteX114" fmla="*/ 196644 w 9662615"/>
              <a:gd name="connsiteY114" fmla="*/ 1524565 h 1592835"/>
              <a:gd name="connsiteX115" fmla="*/ 86819 w 9662615"/>
              <a:gd name="connsiteY115" fmla="*/ 1519517 h 1592835"/>
              <a:gd name="connsiteX116" fmla="*/ 53369 w 9662615"/>
              <a:gd name="connsiteY116" fmla="*/ 1516853 h 1592835"/>
              <a:gd name="connsiteX117" fmla="*/ 2359 w 9662615"/>
              <a:gd name="connsiteY117" fmla="*/ 1515247 h 1592835"/>
              <a:gd name="connsiteX118" fmla="*/ 0 w 9662615"/>
              <a:gd name="connsiteY118" fmla="*/ 1514932 h 1592835"/>
              <a:gd name="connsiteX119" fmla="*/ 0 w 9662615"/>
              <a:gd name="connsiteY119" fmla="*/ 0 h 1592835"/>
              <a:gd name="connsiteX0" fmla="*/ 0 w 9662615"/>
              <a:gd name="connsiteY0" fmla="*/ 0 h 1592835"/>
              <a:gd name="connsiteX1" fmla="*/ 9662615 w 9662615"/>
              <a:gd name="connsiteY1" fmla="*/ 0 h 1592835"/>
              <a:gd name="connsiteX2" fmla="*/ 9662615 w 9662615"/>
              <a:gd name="connsiteY2" fmla="*/ 1280346 h 1592835"/>
              <a:gd name="connsiteX3" fmla="*/ 9658420 w 9662615"/>
              <a:gd name="connsiteY3" fmla="*/ 1280106 h 1592835"/>
              <a:gd name="connsiteX4" fmla="*/ 9469546 w 9662615"/>
              <a:gd name="connsiteY4" fmla="*/ 1289837 h 1592835"/>
              <a:gd name="connsiteX5" fmla="*/ 9385895 w 9662615"/>
              <a:gd name="connsiteY5" fmla="*/ 1269203 h 1592835"/>
              <a:gd name="connsiteX6" fmla="*/ 9144767 w 9662615"/>
              <a:gd name="connsiteY6" fmla="*/ 1264120 h 1592835"/>
              <a:gd name="connsiteX7" fmla="*/ 8837252 w 9662615"/>
              <a:gd name="connsiteY7" fmla="*/ 1350515 h 1592835"/>
              <a:gd name="connsiteX8" fmla="*/ 8705466 w 9662615"/>
              <a:gd name="connsiteY8" fmla="*/ 1342419 h 1592835"/>
              <a:gd name="connsiteX9" fmla="*/ 8652221 w 9662615"/>
              <a:gd name="connsiteY9" fmla="*/ 1326906 h 1592835"/>
              <a:gd name="connsiteX10" fmla="*/ 8632312 w 9662615"/>
              <a:gd name="connsiteY10" fmla="*/ 1326025 h 1592835"/>
              <a:gd name="connsiteX11" fmla="*/ 8591582 w 9662615"/>
              <a:gd name="connsiteY11" fmla="*/ 1341666 h 1592835"/>
              <a:gd name="connsiteX12" fmla="*/ 8537336 w 9662615"/>
              <a:gd name="connsiteY12" fmla="*/ 1341684 h 1592835"/>
              <a:gd name="connsiteX13" fmla="*/ 8472508 w 9662615"/>
              <a:gd name="connsiteY13" fmla="*/ 1363109 h 1592835"/>
              <a:gd name="connsiteX14" fmla="*/ 8258477 w 9662615"/>
              <a:gd name="connsiteY14" fmla="*/ 1370666 h 1592835"/>
              <a:gd name="connsiteX15" fmla="*/ 8197961 w 9662615"/>
              <a:gd name="connsiteY15" fmla="*/ 1392804 h 1592835"/>
              <a:gd name="connsiteX16" fmla="*/ 8171196 w 9662615"/>
              <a:gd name="connsiteY16" fmla="*/ 1397216 h 1592835"/>
              <a:gd name="connsiteX17" fmla="*/ 8127667 w 9662615"/>
              <a:gd name="connsiteY17" fmla="*/ 1418254 h 1592835"/>
              <a:gd name="connsiteX18" fmla="*/ 7974579 w 9662615"/>
              <a:gd name="connsiteY18" fmla="*/ 1383439 h 1592835"/>
              <a:gd name="connsiteX19" fmla="*/ 7768351 w 9662615"/>
              <a:gd name="connsiteY19" fmla="*/ 1395051 h 1592835"/>
              <a:gd name="connsiteX20" fmla="*/ 7635985 w 9662615"/>
              <a:gd name="connsiteY20" fmla="*/ 1386363 h 1592835"/>
              <a:gd name="connsiteX21" fmla="*/ 7466069 w 9662615"/>
              <a:gd name="connsiteY21" fmla="*/ 1377654 h 1592835"/>
              <a:gd name="connsiteX22" fmla="*/ 7355642 w 9662615"/>
              <a:gd name="connsiteY22" fmla="*/ 1407761 h 1592835"/>
              <a:gd name="connsiteX23" fmla="*/ 7151610 w 9662615"/>
              <a:gd name="connsiteY23" fmla="*/ 1397856 h 1592835"/>
              <a:gd name="connsiteX24" fmla="*/ 7082147 w 9662615"/>
              <a:gd name="connsiteY24" fmla="*/ 1406113 h 1592835"/>
              <a:gd name="connsiteX25" fmla="*/ 7014958 w 9662615"/>
              <a:gd name="connsiteY25" fmla="*/ 1396883 h 1592835"/>
              <a:gd name="connsiteX26" fmla="*/ 6907567 w 9662615"/>
              <a:gd name="connsiteY26" fmla="*/ 1419149 h 1592835"/>
              <a:gd name="connsiteX27" fmla="*/ 6748428 w 9662615"/>
              <a:gd name="connsiteY27" fmla="*/ 1420308 h 1592835"/>
              <a:gd name="connsiteX28" fmla="*/ 6654257 w 9662615"/>
              <a:gd name="connsiteY28" fmla="*/ 1424143 h 1592835"/>
              <a:gd name="connsiteX29" fmla="*/ 6620123 w 9662615"/>
              <a:gd name="connsiteY29" fmla="*/ 1430535 h 1592835"/>
              <a:gd name="connsiteX30" fmla="*/ 6571355 w 9662615"/>
              <a:gd name="connsiteY30" fmla="*/ 1436144 h 1592835"/>
              <a:gd name="connsiteX31" fmla="*/ 6486557 w 9662615"/>
              <a:gd name="connsiteY31" fmla="*/ 1449861 h 1592835"/>
              <a:gd name="connsiteX32" fmla="*/ 6370419 w 9662615"/>
              <a:gd name="connsiteY32" fmla="*/ 1461649 h 1592835"/>
              <a:gd name="connsiteX33" fmla="*/ 6278839 w 9662615"/>
              <a:gd name="connsiteY33" fmla="*/ 1449160 h 1592835"/>
              <a:gd name="connsiteX34" fmla="*/ 6272455 w 9662615"/>
              <a:gd name="connsiteY34" fmla="*/ 1453191 h 1592835"/>
              <a:gd name="connsiteX35" fmla="*/ 6212659 w 9662615"/>
              <a:gd name="connsiteY35" fmla="*/ 1454850 h 1592835"/>
              <a:gd name="connsiteX36" fmla="*/ 6069317 w 9662615"/>
              <a:gd name="connsiteY36" fmla="*/ 1445838 h 1592835"/>
              <a:gd name="connsiteX37" fmla="*/ 5878477 w 9662615"/>
              <a:gd name="connsiteY37" fmla="*/ 1439180 h 1592835"/>
              <a:gd name="connsiteX38" fmla="*/ 5838387 w 9662615"/>
              <a:gd name="connsiteY38" fmla="*/ 1444679 h 1592835"/>
              <a:gd name="connsiteX39" fmla="*/ 5771136 w 9662615"/>
              <a:gd name="connsiteY39" fmla="*/ 1453639 h 1592835"/>
              <a:gd name="connsiteX40" fmla="*/ 5724081 w 9662615"/>
              <a:gd name="connsiteY40" fmla="*/ 1470431 h 1592835"/>
              <a:gd name="connsiteX41" fmla="*/ 5666577 w 9662615"/>
              <a:gd name="connsiteY41" fmla="*/ 1473921 h 1592835"/>
              <a:gd name="connsiteX42" fmla="*/ 5649068 w 9662615"/>
              <a:gd name="connsiteY42" fmla="*/ 1461676 h 1592835"/>
              <a:gd name="connsiteX43" fmla="*/ 5588902 w 9662615"/>
              <a:gd name="connsiteY43" fmla="*/ 1469647 h 1592835"/>
              <a:gd name="connsiteX44" fmla="*/ 5498090 w 9662615"/>
              <a:gd name="connsiteY44" fmla="*/ 1483173 h 1592835"/>
              <a:gd name="connsiteX45" fmla="*/ 5444641 w 9662615"/>
              <a:gd name="connsiteY45" fmla="*/ 1487602 h 1592835"/>
              <a:gd name="connsiteX46" fmla="*/ 5299812 w 9662615"/>
              <a:gd name="connsiteY46" fmla="*/ 1503362 h 1592835"/>
              <a:gd name="connsiteX47" fmla="*/ 5213947 w 9662615"/>
              <a:gd name="connsiteY47" fmla="*/ 1516637 h 1592835"/>
              <a:gd name="connsiteX48" fmla="*/ 5090342 w 9662615"/>
              <a:gd name="connsiteY48" fmla="*/ 1546680 h 1592835"/>
              <a:gd name="connsiteX49" fmla="*/ 5129812 w 9662615"/>
              <a:gd name="connsiteY49" fmla="*/ 1521277 h 1592835"/>
              <a:gd name="connsiteX50" fmla="*/ 5059484 w 9662615"/>
              <a:gd name="connsiteY50" fmla="*/ 1546802 h 1592835"/>
              <a:gd name="connsiteX51" fmla="*/ 5038524 w 9662615"/>
              <a:gd name="connsiteY51" fmla="*/ 1545675 h 1592835"/>
              <a:gd name="connsiteX52" fmla="*/ 5026564 w 9662615"/>
              <a:gd name="connsiteY52" fmla="*/ 1545376 h 1592835"/>
              <a:gd name="connsiteX53" fmla="*/ 4969433 w 9662615"/>
              <a:gd name="connsiteY53" fmla="*/ 1550865 h 1592835"/>
              <a:gd name="connsiteX54" fmla="*/ 4921303 w 9662615"/>
              <a:gd name="connsiteY54" fmla="*/ 1575379 h 1592835"/>
              <a:gd name="connsiteX55" fmla="*/ 4863775 w 9662615"/>
              <a:gd name="connsiteY55" fmla="*/ 1562633 h 1592835"/>
              <a:gd name="connsiteX56" fmla="*/ 4847242 w 9662615"/>
              <a:gd name="connsiteY56" fmla="*/ 1565435 h 1592835"/>
              <a:gd name="connsiteX57" fmla="*/ 4856839 w 9662615"/>
              <a:gd name="connsiteY57" fmla="*/ 1592835 h 1592835"/>
              <a:gd name="connsiteX58" fmla="*/ 4791466 w 9662615"/>
              <a:gd name="connsiteY58" fmla="*/ 1561324 h 1592835"/>
              <a:gd name="connsiteX59" fmla="*/ 4784247 w 9662615"/>
              <a:gd name="connsiteY59" fmla="*/ 1562342 h 1592835"/>
              <a:gd name="connsiteX60" fmla="*/ 4730033 w 9662615"/>
              <a:gd name="connsiteY60" fmla="*/ 1555274 h 1592835"/>
              <a:gd name="connsiteX61" fmla="*/ 4697562 w 9662615"/>
              <a:gd name="connsiteY61" fmla="*/ 1551206 h 1592835"/>
              <a:gd name="connsiteX62" fmla="*/ 4662664 w 9662615"/>
              <a:gd name="connsiteY62" fmla="*/ 1573162 h 1592835"/>
              <a:gd name="connsiteX63" fmla="*/ 4603028 w 9662615"/>
              <a:gd name="connsiteY63" fmla="*/ 1568821 h 1592835"/>
              <a:gd name="connsiteX64" fmla="*/ 4541612 w 9662615"/>
              <a:gd name="connsiteY64" fmla="*/ 1545262 h 1592835"/>
              <a:gd name="connsiteX65" fmla="*/ 4422155 w 9662615"/>
              <a:gd name="connsiteY65" fmla="*/ 1542059 h 1592835"/>
              <a:gd name="connsiteX66" fmla="*/ 4221826 w 9662615"/>
              <a:gd name="connsiteY66" fmla="*/ 1508923 h 1592835"/>
              <a:gd name="connsiteX67" fmla="*/ 4096601 w 9662615"/>
              <a:gd name="connsiteY67" fmla="*/ 1521563 h 1592835"/>
              <a:gd name="connsiteX68" fmla="*/ 3970635 w 9662615"/>
              <a:gd name="connsiteY68" fmla="*/ 1544815 h 1592835"/>
              <a:gd name="connsiteX69" fmla="*/ 3833906 w 9662615"/>
              <a:gd name="connsiteY69" fmla="*/ 1516637 h 1592835"/>
              <a:gd name="connsiteX70" fmla="*/ 3696258 w 9662615"/>
              <a:gd name="connsiteY70" fmla="*/ 1537563 h 1592835"/>
              <a:gd name="connsiteX71" fmla="*/ 3594070 w 9662615"/>
              <a:gd name="connsiteY71" fmla="*/ 1509422 h 1592835"/>
              <a:gd name="connsiteX72" fmla="*/ 3565233 w 9662615"/>
              <a:gd name="connsiteY72" fmla="*/ 1515122 h 1592835"/>
              <a:gd name="connsiteX73" fmla="*/ 3560267 w 9662615"/>
              <a:gd name="connsiteY73" fmla="*/ 1516288 h 1592835"/>
              <a:gd name="connsiteX74" fmla="*/ 3540258 w 9662615"/>
              <a:gd name="connsiteY74" fmla="*/ 1516976 h 1592835"/>
              <a:gd name="connsiteX75" fmla="*/ 3534780 w 9662615"/>
              <a:gd name="connsiteY75" fmla="*/ 1522141 h 1592835"/>
              <a:gd name="connsiteX76" fmla="*/ 3504783 w 9662615"/>
              <a:gd name="connsiteY76" fmla="*/ 1526739 h 1592835"/>
              <a:gd name="connsiteX77" fmla="*/ 3430805 w 9662615"/>
              <a:gd name="connsiteY77" fmla="*/ 1542521 h 1592835"/>
              <a:gd name="connsiteX78" fmla="*/ 3292707 w 9662615"/>
              <a:gd name="connsiteY78" fmla="*/ 1520490 h 1592835"/>
              <a:gd name="connsiteX79" fmla="*/ 3187872 w 9662615"/>
              <a:gd name="connsiteY79" fmla="*/ 1519991 h 1592835"/>
              <a:gd name="connsiteX80" fmla="*/ 3148026 w 9662615"/>
              <a:gd name="connsiteY80" fmla="*/ 1524777 h 1592835"/>
              <a:gd name="connsiteX81" fmla="*/ 3092394 w 9662615"/>
              <a:gd name="connsiteY81" fmla="*/ 1528115 h 1592835"/>
              <a:gd name="connsiteX82" fmla="*/ 2994200 w 9662615"/>
              <a:gd name="connsiteY82" fmla="*/ 1537857 h 1592835"/>
              <a:gd name="connsiteX83" fmla="*/ 2862301 w 9662615"/>
              <a:gd name="connsiteY83" fmla="*/ 1544250 h 1592835"/>
              <a:gd name="connsiteX84" fmla="*/ 2766335 w 9662615"/>
              <a:gd name="connsiteY84" fmla="*/ 1527662 h 1592835"/>
              <a:gd name="connsiteX85" fmla="*/ 2757836 w 9662615"/>
              <a:gd name="connsiteY85" fmla="*/ 1531371 h 1592835"/>
              <a:gd name="connsiteX86" fmla="*/ 2691555 w 9662615"/>
              <a:gd name="connsiteY86" fmla="*/ 1530283 h 1592835"/>
              <a:gd name="connsiteX87" fmla="*/ 2491676 w 9662615"/>
              <a:gd name="connsiteY87" fmla="*/ 1500859 h 1592835"/>
              <a:gd name="connsiteX88" fmla="*/ 2378036 w 9662615"/>
              <a:gd name="connsiteY88" fmla="*/ 1520645 h 1592835"/>
              <a:gd name="connsiteX89" fmla="*/ 2284269 w 9662615"/>
              <a:gd name="connsiteY89" fmla="*/ 1503068 h 1592835"/>
              <a:gd name="connsiteX90" fmla="*/ 2207104 w 9662615"/>
              <a:gd name="connsiteY90" fmla="*/ 1508888 h 1592835"/>
              <a:gd name="connsiteX91" fmla="*/ 2149226 w 9662615"/>
              <a:gd name="connsiteY91" fmla="*/ 1523409 h 1592835"/>
              <a:gd name="connsiteX92" fmla="*/ 2084783 w 9662615"/>
              <a:gd name="connsiteY92" fmla="*/ 1524245 h 1592835"/>
              <a:gd name="connsiteX93" fmla="*/ 2070075 w 9662615"/>
              <a:gd name="connsiteY93" fmla="*/ 1511285 h 1592835"/>
              <a:gd name="connsiteX94" fmla="*/ 2001057 w 9662615"/>
              <a:gd name="connsiteY94" fmla="*/ 1516449 h 1592835"/>
              <a:gd name="connsiteX95" fmla="*/ 1896330 w 9662615"/>
              <a:gd name="connsiteY95" fmla="*/ 1525725 h 1592835"/>
              <a:gd name="connsiteX96" fmla="*/ 1835994 w 9662615"/>
              <a:gd name="connsiteY96" fmla="*/ 1527678 h 1592835"/>
              <a:gd name="connsiteX97" fmla="*/ 1671119 w 9662615"/>
              <a:gd name="connsiteY97" fmla="*/ 1536701 h 1592835"/>
              <a:gd name="connsiteX98" fmla="*/ 1601337 w 9662615"/>
              <a:gd name="connsiteY98" fmla="*/ 1548552 h 1592835"/>
              <a:gd name="connsiteX99" fmla="*/ 1407755 w 9662615"/>
              <a:gd name="connsiteY99" fmla="*/ 1571444 h 1592835"/>
              <a:gd name="connsiteX100" fmla="*/ 1271994 w 9662615"/>
              <a:gd name="connsiteY100" fmla="*/ 1579471 h 1592835"/>
              <a:gd name="connsiteX101" fmla="*/ 1249226 w 9662615"/>
              <a:gd name="connsiteY101" fmla="*/ 1583140 h 1592835"/>
              <a:gd name="connsiteX102" fmla="*/ 1217719 w 9662615"/>
              <a:gd name="connsiteY102" fmla="*/ 1580863 h 1592835"/>
              <a:gd name="connsiteX103" fmla="*/ 1091432 w 9662615"/>
              <a:gd name="connsiteY103" fmla="*/ 1571003 h 1592835"/>
              <a:gd name="connsiteX104" fmla="*/ 992039 w 9662615"/>
              <a:gd name="connsiteY104" fmla="*/ 1556662 h 1592835"/>
              <a:gd name="connsiteX105" fmla="*/ 868264 w 9662615"/>
              <a:gd name="connsiteY105" fmla="*/ 1566392 h 1592835"/>
              <a:gd name="connsiteX106" fmla="*/ 792765 w 9662615"/>
              <a:gd name="connsiteY106" fmla="*/ 1563102 h 1592835"/>
              <a:gd name="connsiteX107" fmla="*/ 669055 w 9662615"/>
              <a:gd name="connsiteY107" fmla="*/ 1543638 h 1592835"/>
              <a:gd name="connsiteX108" fmla="*/ 506152 w 9662615"/>
              <a:gd name="connsiteY108" fmla="*/ 1549124 h 1592835"/>
              <a:gd name="connsiteX109" fmla="*/ 472797 w 9662615"/>
              <a:gd name="connsiteY109" fmla="*/ 1568904 h 1592835"/>
              <a:gd name="connsiteX110" fmla="*/ 427864 w 9662615"/>
              <a:gd name="connsiteY110" fmla="*/ 1580848 h 1592835"/>
              <a:gd name="connsiteX111" fmla="*/ 408381 w 9662615"/>
              <a:gd name="connsiteY111" fmla="*/ 1552940 h 1592835"/>
              <a:gd name="connsiteX112" fmla="*/ 267163 w 9662615"/>
              <a:gd name="connsiteY112" fmla="*/ 1531913 h 1592835"/>
              <a:gd name="connsiteX113" fmla="*/ 196644 w 9662615"/>
              <a:gd name="connsiteY113" fmla="*/ 1524565 h 1592835"/>
              <a:gd name="connsiteX114" fmla="*/ 86819 w 9662615"/>
              <a:gd name="connsiteY114" fmla="*/ 1519517 h 1592835"/>
              <a:gd name="connsiteX115" fmla="*/ 53369 w 9662615"/>
              <a:gd name="connsiteY115" fmla="*/ 1516853 h 1592835"/>
              <a:gd name="connsiteX116" fmla="*/ 2359 w 9662615"/>
              <a:gd name="connsiteY116" fmla="*/ 1515247 h 1592835"/>
              <a:gd name="connsiteX117" fmla="*/ 0 w 9662615"/>
              <a:gd name="connsiteY117" fmla="*/ 1514932 h 1592835"/>
              <a:gd name="connsiteX118" fmla="*/ 0 w 9662615"/>
              <a:gd name="connsiteY118" fmla="*/ 0 h 1592835"/>
              <a:gd name="connsiteX0" fmla="*/ 0 w 9662615"/>
              <a:gd name="connsiteY0" fmla="*/ 0 h 1592835"/>
              <a:gd name="connsiteX1" fmla="*/ 9662615 w 9662615"/>
              <a:gd name="connsiteY1" fmla="*/ 0 h 1592835"/>
              <a:gd name="connsiteX2" fmla="*/ 9662615 w 9662615"/>
              <a:gd name="connsiteY2" fmla="*/ 1280346 h 1592835"/>
              <a:gd name="connsiteX3" fmla="*/ 9658420 w 9662615"/>
              <a:gd name="connsiteY3" fmla="*/ 1280106 h 1592835"/>
              <a:gd name="connsiteX4" fmla="*/ 9469546 w 9662615"/>
              <a:gd name="connsiteY4" fmla="*/ 1289837 h 1592835"/>
              <a:gd name="connsiteX5" fmla="*/ 9385895 w 9662615"/>
              <a:gd name="connsiteY5" fmla="*/ 1269203 h 1592835"/>
              <a:gd name="connsiteX6" fmla="*/ 9144767 w 9662615"/>
              <a:gd name="connsiteY6" fmla="*/ 1264120 h 1592835"/>
              <a:gd name="connsiteX7" fmla="*/ 8837252 w 9662615"/>
              <a:gd name="connsiteY7" fmla="*/ 1350515 h 1592835"/>
              <a:gd name="connsiteX8" fmla="*/ 8705466 w 9662615"/>
              <a:gd name="connsiteY8" fmla="*/ 1342419 h 1592835"/>
              <a:gd name="connsiteX9" fmla="*/ 8652221 w 9662615"/>
              <a:gd name="connsiteY9" fmla="*/ 1326906 h 1592835"/>
              <a:gd name="connsiteX10" fmla="*/ 8632312 w 9662615"/>
              <a:gd name="connsiteY10" fmla="*/ 1326025 h 1592835"/>
              <a:gd name="connsiteX11" fmla="*/ 8591582 w 9662615"/>
              <a:gd name="connsiteY11" fmla="*/ 1341666 h 1592835"/>
              <a:gd name="connsiteX12" fmla="*/ 8537336 w 9662615"/>
              <a:gd name="connsiteY12" fmla="*/ 1341684 h 1592835"/>
              <a:gd name="connsiteX13" fmla="*/ 8472508 w 9662615"/>
              <a:gd name="connsiteY13" fmla="*/ 1363109 h 1592835"/>
              <a:gd name="connsiteX14" fmla="*/ 8258477 w 9662615"/>
              <a:gd name="connsiteY14" fmla="*/ 1370666 h 1592835"/>
              <a:gd name="connsiteX15" fmla="*/ 8197961 w 9662615"/>
              <a:gd name="connsiteY15" fmla="*/ 1392804 h 1592835"/>
              <a:gd name="connsiteX16" fmla="*/ 8171196 w 9662615"/>
              <a:gd name="connsiteY16" fmla="*/ 1397216 h 1592835"/>
              <a:gd name="connsiteX17" fmla="*/ 8127667 w 9662615"/>
              <a:gd name="connsiteY17" fmla="*/ 1418254 h 1592835"/>
              <a:gd name="connsiteX18" fmla="*/ 7974579 w 9662615"/>
              <a:gd name="connsiteY18" fmla="*/ 1383439 h 1592835"/>
              <a:gd name="connsiteX19" fmla="*/ 7768351 w 9662615"/>
              <a:gd name="connsiteY19" fmla="*/ 1395051 h 1592835"/>
              <a:gd name="connsiteX20" fmla="*/ 7635985 w 9662615"/>
              <a:gd name="connsiteY20" fmla="*/ 1386363 h 1592835"/>
              <a:gd name="connsiteX21" fmla="*/ 7466069 w 9662615"/>
              <a:gd name="connsiteY21" fmla="*/ 1377654 h 1592835"/>
              <a:gd name="connsiteX22" fmla="*/ 7355642 w 9662615"/>
              <a:gd name="connsiteY22" fmla="*/ 1407761 h 1592835"/>
              <a:gd name="connsiteX23" fmla="*/ 7151610 w 9662615"/>
              <a:gd name="connsiteY23" fmla="*/ 1397856 h 1592835"/>
              <a:gd name="connsiteX24" fmla="*/ 7082147 w 9662615"/>
              <a:gd name="connsiteY24" fmla="*/ 1406113 h 1592835"/>
              <a:gd name="connsiteX25" fmla="*/ 7014958 w 9662615"/>
              <a:gd name="connsiteY25" fmla="*/ 1396883 h 1592835"/>
              <a:gd name="connsiteX26" fmla="*/ 6907567 w 9662615"/>
              <a:gd name="connsiteY26" fmla="*/ 1419149 h 1592835"/>
              <a:gd name="connsiteX27" fmla="*/ 6748428 w 9662615"/>
              <a:gd name="connsiteY27" fmla="*/ 1420308 h 1592835"/>
              <a:gd name="connsiteX28" fmla="*/ 6654257 w 9662615"/>
              <a:gd name="connsiteY28" fmla="*/ 1424143 h 1592835"/>
              <a:gd name="connsiteX29" fmla="*/ 6620123 w 9662615"/>
              <a:gd name="connsiteY29" fmla="*/ 1430535 h 1592835"/>
              <a:gd name="connsiteX30" fmla="*/ 6571355 w 9662615"/>
              <a:gd name="connsiteY30" fmla="*/ 1436144 h 1592835"/>
              <a:gd name="connsiteX31" fmla="*/ 6486557 w 9662615"/>
              <a:gd name="connsiteY31" fmla="*/ 1449861 h 1592835"/>
              <a:gd name="connsiteX32" fmla="*/ 6370419 w 9662615"/>
              <a:gd name="connsiteY32" fmla="*/ 1461649 h 1592835"/>
              <a:gd name="connsiteX33" fmla="*/ 6278839 w 9662615"/>
              <a:gd name="connsiteY33" fmla="*/ 1449160 h 1592835"/>
              <a:gd name="connsiteX34" fmla="*/ 6272455 w 9662615"/>
              <a:gd name="connsiteY34" fmla="*/ 1453191 h 1592835"/>
              <a:gd name="connsiteX35" fmla="*/ 6212659 w 9662615"/>
              <a:gd name="connsiteY35" fmla="*/ 1454850 h 1592835"/>
              <a:gd name="connsiteX36" fmla="*/ 6069317 w 9662615"/>
              <a:gd name="connsiteY36" fmla="*/ 1445838 h 1592835"/>
              <a:gd name="connsiteX37" fmla="*/ 5878477 w 9662615"/>
              <a:gd name="connsiteY37" fmla="*/ 1439180 h 1592835"/>
              <a:gd name="connsiteX38" fmla="*/ 5838387 w 9662615"/>
              <a:gd name="connsiteY38" fmla="*/ 1444679 h 1592835"/>
              <a:gd name="connsiteX39" fmla="*/ 5771136 w 9662615"/>
              <a:gd name="connsiteY39" fmla="*/ 1453639 h 1592835"/>
              <a:gd name="connsiteX40" fmla="*/ 5724081 w 9662615"/>
              <a:gd name="connsiteY40" fmla="*/ 1470431 h 1592835"/>
              <a:gd name="connsiteX41" fmla="*/ 5666577 w 9662615"/>
              <a:gd name="connsiteY41" fmla="*/ 1473921 h 1592835"/>
              <a:gd name="connsiteX42" fmla="*/ 5649068 w 9662615"/>
              <a:gd name="connsiteY42" fmla="*/ 1461676 h 1592835"/>
              <a:gd name="connsiteX43" fmla="*/ 5588902 w 9662615"/>
              <a:gd name="connsiteY43" fmla="*/ 1469647 h 1592835"/>
              <a:gd name="connsiteX44" fmla="*/ 5498090 w 9662615"/>
              <a:gd name="connsiteY44" fmla="*/ 1483173 h 1592835"/>
              <a:gd name="connsiteX45" fmla="*/ 5444641 w 9662615"/>
              <a:gd name="connsiteY45" fmla="*/ 1487602 h 1592835"/>
              <a:gd name="connsiteX46" fmla="*/ 5299812 w 9662615"/>
              <a:gd name="connsiteY46" fmla="*/ 1503362 h 1592835"/>
              <a:gd name="connsiteX47" fmla="*/ 5213947 w 9662615"/>
              <a:gd name="connsiteY47" fmla="*/ 1516637 h 1592835"/>
              <a:gd name="connsiteX48" fmla="*/ 5090342 w 9662615"/>
              <a:gd name="connsiteY48" fmla="*/ 1546680 h 1592835"/>
              <a:gd name="connsiteX49" fmla="*/ 5129812 w 9662615"/>
              <a:gd name="connsiteY49" fmla="*/ 1521277 h 1592835"/>
              <a:gd name="connsiteX50" fmla="*/ 5059484 w 9662615"/>
              <a:gd name="connsiteY50" fmla="*/ 1546802 h 1592835"/>
              <a:gd name="connsiteX51" fmla="*/ 5038524 w 9662615"/>
              <a:gd name="connsiteY51" fmla="*/ 1545675 h 1592835"/>
              <a:gd name="connsiteX52" fmla="*/ 5026564 w 9662615"/>
              <a:gd name="connsiteY52" fmla="*/ 1545376 h 1592835"/>
              <a:gd name="connsiteX53" fmla="*/ 4969433 w 9662615"/>
              <a:gd name="connsiteY53" fmla="*/ 1550865 h 1592835"/>
              <a:gd name="connsiteX54" fmla="*/ 4921303 w 9662615"/>
              <a:gd name="connsiteY54" fmla="*/ 1575379 h 1592835"/>
              <a:gd name="connsiteX55" fmla="*/ 4863775 w 9662615"/>
              <a:gd name="connsiteY55" fmla="*/ 1562633 h 1592835"/>
              <a:gd name="connsiteX56" fmla="*/ 4847242 w 9662615"/>
              <a:gd name="connsiteY56" fmla="*/ 1565435 h 1592835"/>
              <a:gd name="connsiteX57" fmla="*/ 4856839 w 9662615"/>
              <a:gd name="connsiteY57" fmla="*/ 1592835 h 1592835"/>
              <a:gd name="connsiteX58" fmla="*/ 4791466 w 9662615"/>
              <a:gd name="connsiteY58" fmla="*/ 1561324 h 1592835"/>
              <a:gd name="connsiteX59" fmla="*/ 4784247 w 9662615"/>
              <a:gd name="connsiteY59" fmla="*/ 1562342 h 1592835"/>
              <a:gd name="connsiteX60" fmla="*/ 4735334 w 9662615"/>
              <a:gd name="connsiteY60" fmla="*/ 1581778 h 1592835"/>
              <a:gd name="connsiteX61" fmla="*/ 4697562 w 9662615"/>
              <a:gd name="connsiteY61" fmla="*/ 1551206 h 1592835"/>
              <a:gd name="connsiteX62" fmla="*/ 4662664 w 9662615"/>
              <a:gd name="connsiteY62" fmla="*/ 1573162 h 1592835"/>
              <a:gd name="connsiteX63" fmla="*/ 4603028 w 9662615"/>
              <a:gd name="connsiteY63" fmla="*/ 1568821 h 1592835"/>
              <a:gd name="connsiteX64" fmla="*/ 4541612 w 9662615"/>
              <a:gd name="connsiteY64" fmla="*/ 1545262 h 1592835"/>
              <a:gd name="connsiteX65" fmla="*/ 4422155 w 9662615"/>
              <a:gd name="connsiteY65" fmla="*/ 1542059 h 1592835"/>
              <a:gd name="connsiteX66" fmla="*/ 4221826 w 9662615"/>
              <a:gd name="connsiteY66" fmla="*/ 1508923 h 1592835"/>
              <a:gd name="connsiteX67" fmla="*/ 4096601 w 9662615"/>
              <a:gd name="connsiteY67" fmla="*/ 1521563 h 1592835"/>
              <a:gd name="connsiteX68" fmla="*/ 3970635 w 9662615"/>
              <a:gd name="connsiteY68" fmla="*/ 1544815 h 1592835"/>
              <a:gd name="connsiteX69" fmla="*/ 3833906 w 9662615"/>
              <a:gd name="connsiteY69" fmla="*/ 1516637 h 1592835"/>
              <a:gd name="connsiteX70" fmla="*/ 3696258 w 9662615"/>
              <a:gd name="connsiteY70" fmla="*/ 1537563 h 1592835"/>
              <a:gd name="connsiteX71" fmla="*/ 3594070 w 9662615"/>
              <a:gd name="connsiteY71" fmla="*/ 1509422 h 1592835"/>
              <a:gd name="connsiteX72" fmla="*/ 3565233 w 9662615"/>
              <a:gd name="connsiteY72" fmla="*/ 1515122 h 1592835"/>
              <a:gd name="connsiteX73" fmla="*/ 3560267 w 9662615"/>
              <a:gd name="connsiteY73" fmla="*/ 1516288 h 1592835"/>
              <a:gd name="connsiteX74" fmla="*/ 3540258 w 9662615"/>
              <a:gd name="connsiteY74" fmla="*/ 1516976 h 1592835"/>
              <a:gd name="connsiteX75" fmla="*/ 3534780 w 9662615"/>
              <a:gd name="connsiteY75" fmla="*/ 1522141 h 1592835"/>
              <a:gd name="connsiteX76" fmla="*/ 3504783 w 9662615"/>
              <a:gd name="connsiteY76" fmla="*/ 1526739 h 1592835"/>
              <a:gd name="connsiteX77" fmla="*/ 3430805 w 9662615"/>
              <a:gd name="connsiteY77" fmla="*/ 1542521 h 1592835"/>
              <a:gd name="connsiteX78" fmla="*/ 3292707 w 9662615"/>
              <a:gd name="connsiteY78" fmla="*/ 1520490 h 1592835"/>
              <a:gd name="connsiteX79" fmla="*/ 3187872 w 9662615"/>
              <a:gd name="connsiteY79" fmla="*/ 1519991 h 1592835"/>
              <a:gd name="connsiteX80" fmla="*/ 3148026 w 9662615"/>
              <a:gd name="connsiteY80" fmla="*/ 1524777 h 1592835"/>
              <a:gd name="connsiteX81" fmla="*/ 3092394 w 9662615"/>
              <a:gd name="connsiteY81" fmla="*/ 1528115 h 1592835"/>
              <a:gd name="connsiteX82" fmla="*/ 2994200 w 9662615"/>
              <a:gd name="connsiteY82" fmla="*/ 1537857 h 1592835"/>
              <a:gd name="connsiteX83" fmla="*/ 2862301 w 9662615"/>
              <a:gd name="connsiteY83" fmla="*/ 1544250 h 1592835"/>
              <a:gd name="connsiteX84" fmla="*/ 2766335 w 9662615"/>
              <a:gd name="connsiteY84" fmla="*/ 1527662 h 1592835"/>
              <a:gd name="connsiteX85" fmla="*/ 2757836 w 9662615"/>
              <a:gd name="connsiteY85" fmla="*/ 1531371 h 1592835"/>
              <a:gd name="connsiteX86" fmla="*/ 2691555 w 9662615"/>
              <a:gd name="connsiteY86" fmla="*/ 1530283 h 1592835"/>
              <a:gd name="connsiteX87" fmla="*/ 2491676 w 9662615"/>
              <a:gd name="connsiteY87" fmla="*/ 1500859 h 1592835"/>
              <a:gd name="connsiteX88" fmla="*/ 2378036 w 9662615"/>
              <a:gd name="connsiteY88" fmla="*/ 1520645 h 1592835"/>
              <a:gd name="connsiteX89" fmla="*/ 2284269 w 9662615"/>
              <a:gd name="connsiteY89" fmla="*/ 1503068 h 1592835"/>
              <a:gd name="connsiteX90" fmla="*/ 2207104 w 9662615"/>
              <a:gd name="connsiteY90" fmla="*/ 1508888 h 1592835"/>
              <a:gd name="connsiteX91" fmla="*/ 2149226 w 9662615"/>
              <a:gd name="connsiteY91" fmla="*/ 1523409 h 1592835"/>
              <a:gd name="connsiteX92" fmla="*/ 2084783 w 9662615"/>
              <a:gd name="connsiteY92" fmla="*/ 1524245 h 1592835"/>
              <a:gd name="connsiteX93" fmla="*/ 2070075 w 9662615"/>
              <a:gd name="connsiteY93" fmla="*/ 1511285 h 1592835"/>
              <a:gd name="connsiteX94" fmla="*/ 2001057 w 9662615"/>
              <a:gd name="connsiteY94" fmla="*/ 1516449 h 1592835"/>
              <a:gd name="connsiteX95" fmla="*/ 1896330 w 9662615"/>
              <a:gd name="connsiteY95" fmla="*/ 1525725 h 1592835"/>
              <a:gd name="connsiteX96" fmla="*/ 1835994 w 9662615"/>
              <a:gd name="connsiteY96" fmla="*/ 1527678 h 1592835"/>
              <a:gd name="connsiteX97" fmla="*/ 1671119 w 9662615"/>
              <a:gd name="connsiteY97" fmla="*/ 1536701 h 1592835"/>
              <a:gd name="connsiteX98" fmla="*/ 1601337 w 9662615"/>
              <a:gd name="connsiteY98" fmla="*/ 1548552 h 1592835"/>
              <a:gd name="connsiteX99" fmla="*/ 1407755 w 9662615"/>
              <a:gd name="connsiteY99" fmla="*/ 1571444 h 1592835"/>
              <a:gd name="connsiteX100" fmla="*/ 1271994 w 9662615"/>
              <a:gd name="connsiteY100" fmla="*/ 1579471 h 1592835"/>
              <a:gd name="connsiteX101" fmla="*/ 1249226 w 9662615"/>
              <a:gd name="connsiteY101" fmla="*/ 1583140 h 1592835"/>
              <a:gd name="connsiteX102" fmla="*/ 1217719 w 9662615"/>
              <a:gd name="connsiteY102" fmla="*/ 1580863 h 1592835"/>
              <a:gd name="connsiteX103" fmla="*/ 1091432 w 9662615"/>
              <a:gd name="connsiteY103" fmla="*/ 1571003 h 1592835"/>
              <a:gd name="connsiteX104" fmla="*/ 992039 w 9662615"/>
              <a:gd name="connsiteY104" fmla="*/ 1556662 h 1592835"/>
              <a:gd name="connsiteX105" fmla="*/ 868264 w 9662615"/>
              <a:gd name="connsiteY105" fmla="*/ 1566392 h 1592835"/>
              <a:gd name="connsiteX106" fmla="*/ 792765 w 9662615"/>
              <a:gd name="connsiteY106" fmla="*/ 1563102 h 1592835"/>
              <a:gd name="connsiteX107" fmla="*/ 669055 w 9662615"/>
              <a:gd name="connsiteY107" fmla="*/ 1543638 h 1592835"/>
              <a:gd name="connsiteX108" fmla="*/ 506152 w 9662615"/>
              <a:gd name="connsiteY108" fmla="*/ 1549124 h 1592835"/>
              <a:gd name="connsiteX109" fmla="*/ 472797 w 9662615"/>
              <a:gd name="connsiteY109" fmla="*/ 1568904 h 1592835"/>
              <a:gd name="connsiteX110" fmla="*/ 427864 w 9662615"/>
              <a:gd name="connsiteY110" fmla="*/ 1580848 h 1592835"/>
              <a:gd name="connsiteX111" fmla="*/ 408381 w 9662615"/>
              <a:gd name="connsiteY111" fmla="*/ 1552940 h 1592835"/>
              <a:gd name="connsiteX112" fmla="*/ 267163 w 9662615"/>
              <a:gd name="connsiteY112" fmla="*/ 1531913 h 1592835"/>
              <a:gd name="connsiteX113" fmla="*/ 196644 w 9662615"/>
              <a:gd name="connsiteY113" fmla="*/ 1524565 h 1592835"/>
              <a:gd name="connsiteX114" fmla="*/ 86819 w 9662615"/>
              <a:gd name="connsiteY114" fmla="*/ 1519517 h 1592835"/>
              <a:gd name="connsiteX115" fmla="*/ 53369 w 9662615"/>
              <a:gd name="connsiteY115" fmla="*/ 1516853 h 1592835"/>
              <a:gd name="connsiteX116" fmla="*/ 2359 w 9662615"/>
              <a:gd name="connsiteY116" fmla="*/ 1515247 h 1592835"/>
              <a:gd name="connsiteX117" fmla="*/ 0 w 9662615"/>
              <a:gd name="connsiteY117" fmla="*/ 1514932 h 1592835"/>
              <a:gd name="connsiteX118" fmla="*/ 0 w 9662615"/>
              <a:gd name="connsiteY118" fmla="*/ 0 h 1592835"/>
              <a:gd name="connsiteX0" fmla="*/ 0 w 9662615"/>
              <a:gd name="connsiteY0" fmla="*/ 0 h 1692226"/>
              <a:gd name="connsiteX1" fmla="*/ 9662615 w 9662615"/>
              <a:gd name="connsiteY1" fmla="*/ 0 h 1692226"/>
              <a:gd name="connsiteX2" fmla="*/ 9662615 w 9662615"/>
              <a:gd name="connsiteY2" fmla="*/ 1280346 h 1692226"/>
              <a:gd name="connsiteX3" fmla="*/ 9658420 w 9662615"/>
              <a:gd name="connsiteY3" fmla="*/ 1280106 h 1692226"/>
              <a:gd name="connsiteX4" fmla="*/ 9469546 w 9662615"/>
              <a:gd name="connsiteY4" fmla="*/ 1289837 h 1692226"/>
              <a:gd name="connsiteX5" fmla="*/ 9385895 w 9662615"/>
              <a:gd name="connsiteY5" fmla="*/ 1269203 h 1692226"/>
              <a:gd name="connsiteX6" fmla="*/ 9144767 w 9662615"/>
              <a:gd name="connsiteY6" fmla="*/ 1264120 h 1692226"/>
              <a:gd name="connsiteX7" fmla="*/ 8837252 w 9662615"/>
              <a:gd name="connsiteY7" fmla="*/ 1350515 h 1692226"/>
              <a:gd name="connsiteX8" fmla="*/ 8705466 w 9662615"/>
              <a:gd name="connsiteY8" fmla="*/ 1342419 h 1692226"/>
              <a:gd name="connsiteX9" fmla="*/ 8652221 w 9662615"/>
              <a:gd name="connsiteY9" fmla="*/ 1326906 h 1692226"/>
              <a:gd name="connsiteX10" fmla="*/ 8632312 w 9662615"/>
              <a:gd name="connsiteY10" fmla="*/ 1326025 h 1692226"/>
              <a:gd name="connsiteX11" fmla="*/ 8591582 w 9662615"/>
              <a:gd name="connsiteY11" fmla="*/ 1341666 h 1692226"/>
              <a:gd name="connsiteX12" fmla="*/ 8537336 w 9662615"/>
              <a:gd name="connsiteY12" fmla="*/ 1341684 h 1692226"/>
              <a:gd name="connsiteX13" fmla="*/ 8472508 w 9662615"/>
              <a:gd name="connsiteY13" fmla="*/ 1363109 h 1692226"/>
              <a:gd name="connsiteX14" fmla="*/ 8258477 w 9662615"/>
              <a:gd name="connsiteY14" fmla="*/ 1370666 h 1692226"/>
              <a:gd name="connsiteX15" fmla="*/ 8197961 w 9662615"/>
              <a:gd name="connsiteY15" fmla="*/ 1392804 h 1692226"/>
              <a:gd name="connsiteX16" fmla="*/ 8171196 w 9662615"/>
              <a:gd name="connsiteY16" fmla="*/ 1397216 h 1692226"/>
              <a:gd name="connsiteX17" fmla="*/ 8127667 w 9662615"/>
              <a:gd name="connsiteY17" fmla="*/ 1418254 h 1692226"/>
              <a:gd name="connsiteX18" fmla="*/ 7974579 w 9662615"/>
              <a:gd name="connsiteY18" fmla="*/ 1383439 h 1692226"/>
              <a:gd name="connsiteX19" fmla="*/ 7768351 w 9662615"/>
              <a:gd name="connsiteY19" fmla="*/ 1395051 h 1692226"/>
              <a:gd name="connsiteX20" fmla="*/ 7635985 w 9662615"/>
              <a:gd name="connsiteY20" fmla="*/ 1386363 h 1692226"/>
              <a:gd name="connsiteX21" fmla="*/ 7466069 w 9662615"/>
              <a:gd name="connsiteY21" fmla="*/ 1377654 h 1692226"/>
              <a:gd name="connsiteX22" fmla="*/ 7355642 w 9662615"/>
              <a:gd name="connsiteY22" fmla="*/ 1407761 h 1692226"/>
              <a:gd name="connsiteX23" fmla="*/ 7151610 w 9662615"/>
              <a:gd name="connsiteY23" fmla="*/ 1397856 h 1692226"/>
              <a:gd name="connsiteX24" fmla="*/ 7082147 w 9662615"/>
              <a:gd name="connsiteY24" fmla="*/ 1406113 h 1692226"/>
              <a:gd name="connsiteX25" fmla="*/ 7014958 w 9662615"/>
              <a:gd name="connsiteY25" fmla="*/ 1396883 h 1692226"/>
              <a:gd name="connsiteX26" fmla="*/ 6907567 w 9662615"/>
              <a:gd name="connsiteY26" fmla="*/ 1419149 h 1692226"/>
              <a:gd name="connsiteX27" fmla="*/ 6748428 w 9662615"/>
              <a:gd name="connsiteY27" fmla="*/ 1420308 h 1692226"/>
              <a:gd name="connsiteX28" fmla="*/ 6654257 w 9662615"/>
              <a:gd name="connsiteY28" fmla="*/ 1424143 h 1692226"/>
              <a:gd name="connsiteX29" fmla="*/ 6620123 w 9662615"/>
              <a:gd name="connsiteY29" fmla="*/ 1430535 h 1692226"/>
              <a:gd name="connsiteX30" fmla="*/ 6571355 w 9662615"/>
              <a:gd name="connsiteY30" fmla="*/ 1436144 h 1692226"/>
              <a:gd name="connsiteX31" fmla="*/ 6486557 w 9662615"/>
              <a:gd name="connsiteY31" fmla="*/ 1449861 h 1692226"/>
              <a:gd name="connsiteX32" fmla="*/ 6370419 w 9662615"/>
              <a:gd name="connsiteY32" fmla="*/ 1461649 h 1692226"/>
              <a:gd name="connsiteX33" fmla="*/ 6278839 w 9662615"/>
              <a:gd name="connsiteY33" fmla="*/ 1449160 h 1692226"/>
              <a:gd name="connsiteX34" fmla="*/ 6272455 w 9662615"/>
              <a:gd name="connsiteY34" fmla="*/ 1453191 h 1692226"/>
              <a:gd name="connsiteX35" fmla="*/ 6212659 w 9662615"/>
              <a:gd name="connsiteY35" fmla="*/ 1454850 h 1692226"/>
              <a:gd name="connsiteX36" fmla="*/ 6069317 w 9662615"/>
              <a:gd name="connsiteY36" fmla="*/ 1445838 h 1692226"/>
              <a:gd name="connsiteX37" fmla="*/ 5878477 w 9662615"/>
              <a:gd name="connsiteY37" fmla="*/ 1439180 h 1692226"/>
              <a:gd name="connsiteX38" fmla="*/ 5838387 w 9662615"/>
              <a:gd name="connsiteY38" fmla="*/ 1444679 h 1692226"/>
              <a:gd name="connsiteX39" fmla="*/ 5771136 w 9662615"/>
              <a:gd name="connsiteY39" fmla="*/ 1453639 h 1692226"/>
              <a:gd name="connsiteX40" fmla="*/ 5724081 w 9662615"/>
              <a:gd name="connsiteY40" fmla="*/ 1470431 h 1692226"/>
              <a:gd name="connsiteX41" fmla="*/ 5666577 w 9662615"/>
              <a:gd name="connsiteY41" fmla="*/ 1473921 h 1692226"/>
              <a:gd name="connsiteX42" fmla="*/ 5649068 w 9662615"/>
              <a:gd name="connsiteY42" fmla="*/ 1461676 h 1692226"/>
              <a:gd name="connsiteX43" fmla="*/ 5588902 w 9662615"/>
              <a:gd name="connsiteY43" fmla="*/ 1469647 h 1692226"/>
              <a:gd name="connsiteX44" fmla="*/ 5498090 w 9662615"/>
              <a:gd name="connsiteY44" fmla="*/ 1483173 h 1692226"/>
              <a:gd name="connsiteX45" fmla="*/ 5444641 w 9662615"/>
              <a:gd name="connsiteY45" fmla="*/ 1487602 h 1692226"/>
              <a:gd name="connsiteX46" fmla="*/ 5299812 w 9662615"/>
              <a:gd name="connsiteY46" fmla="*/ 1503362 h 1692226"/>
              <a:gd name="connsiteX47" fmla="*/ 5213947 w 9662615"/>
              <a:gd name="connsiteY47" fmla="*/ 1516637 h 1692226"/>
              <a:gd name="connsiteX48" fmla="*/ 5090342 w 9662615"/>
              <a:gd name="connsiteY48" fmla="*/ 1546680 h 1692226"/>
              <a:gd name="connsiteX49" fmla="*/ 5129812 w 9662615"/>
              <a:gd name="connsiteY49" fmla="*/ 1521277 h 1692226"/>
              <a:gd name="connsiteX50" fmla="*/ 5059484 w 9662615"/>
              <a:gd name="connsiteY50" fmla="*/ 1546802 h 1692226"/>
              <a:gd name="connsiteX51" fmla="*/ 5038524 w 9662615"/>
              <a:gd name="connsiteY51" fmla="*/ 1545675 h 1692226"/>
              <a:gd name="connsiteX52" fmla="*/ 5026564 w 9662615"/>
              <a:gd name="connsiteY52" fmla="*/ 1545376 h 1692226"/>
              <a:gd name="connsiteX53" fmla="*/ 4969433 w 9662615"/>
              <a:gd name="connsiteY53" fmla="*/ 1550865 h 1692226"/>
              <a:gd name="connsiteX54" fmla="*/ 4921303 w 9662615"/>
              <a:gd name="connsiteY54" fmla="*/ 1575379 h 1692226"/>
              <a:gd name="connsiteX55" fmla="*/ 4863775 w 9662615"/>
              <a:gd name="connsiteY55" fmla="*/ 1562633 h 1692226"/>
              <a:gd name="connsiteX56" fmla="*/ 4847242 w 9662615"/>
              <a:gd name="connsiteY56" fmla="*/ 1565435 h 1692226"/>
              <a:gd name="connsiteX57" fmla="*/ 4809131 w 9662615"/>
              <a:gd name="connsiteY57" fmla="*/ 1692226 h 1692226"/>
              <a:gd name="connsiteX58" fmla="*/ 4791466 w 9662615"/>
              <a:gd name="connsiteY58" fmla="*/ 1561324 h 1692226"/>
              <a:gd name="connsiteX59" fmla="*/ 4784247 w 9662615"/>
              <a:gd name="connsiteY59" fmla="*/ 1562342 h 1692226"/>
              <a:gd name="connsiteX60" fmla="*/ 4735334 w 9662615"/>
              <a:gd name="connsiteY60" fmla="*/ 1581778 h 1692226"/>
              <a:gd name="connsiteX61" fmla="*/ 4697562 w 9662615"/>
              <a:gd name="connsiteY61" fmla="*/ 1551206 h 1692226"/>
              <a:gd name="connsiteX62" fmla="*/ 4662664 w 9662615"/>
              <a:gd name="connsiteY62" fmla="*/ 1573162 h 1692226"/>
              <a:gd name="connsiteX63" fmla="*/ 4603028 w 9662615"/>
              <a:gd name="connsiteY63" fmla="*/ 1568821 h 1692226"/>
              <a:gd name="connsiteX64" fmla="*/ 4541612 w 9662615"/>
              <a:gd name="connsiteY64" fmla="*/ 1545262 h 1692226"/>
              <a:gd name="connsiteX65" fmla="*/ 4422155 w 9662615"/>
              <a:gd name="connsiteY65" fmla="*/ 1542059 h 1692226"/>
              <a:gd name="connsiteX66" fmla="*/ 4221826 w 9662615"/>
              <a:gd name="connsiteY66" fmla="*/ 1508923 h 1692226"/>
              <a:gd name="connsiteX67" fmla="*/ 4096601 w 9662615"/>
              <a:gd name="connsiteY67" fmla="*/ 1521563 h 1692226"/>
              <a:gd name="connsiteX68" fmla="*/ 3970635 w 9662615"/>
              <a:gd name="connsiteY68" fmla="*/ 1544815 h 1692226"/>
              <a:gd name="connsiteX69" fmla="*/ 3833906 w 9662615"/>
              <a:gd name="connsiteY69" fmla="*/ 1516637 h 1692226"/>
              <a:gd name="connsiteX70" fmla="*/ 3696258 w 9662615"/>
              <a:gd name="connsiteY70" fmla="*/ 1537563 h 1692226"/>
              <a:gd name="connsiteX71" fmla="*/ 3594070 w 9662615"/>
              <a:gd name="connsiteY71" fmla="*/ 1509422 h 1692226"/>
              <a:gd name="connsiteX72" fmla="*/ 3565233 w 9662615"/>
              <a:gd name="connsiteY72" fmla="*/ 1515122 h 1692226"/>
              <a:gd name="connsiteX73" fmla="*/ 3560267 w 9662615"/>
              <a:gd name="connsiteY73" fmla="*/ 1516288 h 1692226"/>
              <a:gd name="connsiteX74" fmla="*/ 3540258 w 9662615"/>
              <a:gd name="connsiteY74" fmla="*/ 1516976 h 1692226"/>
              <a:gd name="connsiteX75" fmla="*/ 3534780 w 9662615"/>
              <a:gd name="connsiteY75" fmla="*/ 1522141 h 1692226"/>
              <a:gd name="connsiteX76" fmla="*/ 3504783 w 9662615"/>
              <a:gd name="connsiteY76" fmla="*/ 1526739 h 1692226"/>
              <a:gd name="connsiteX77" fmla="*/ 3430805 w 9662615"/>
              <a:gd name="connsiteY77" fmla="*/ 1542521 h 1692226"/>
              <a:gd name="connsiteX78" fmla="*/ 3292707 w 9662615"/>
              <a:gd name="connsiteY78" fmla="*/ 1520490 h 1692226"/>
              <a:gd name="connsiteX79" fmla="*/ 3187872 w 9662615"/>
              <a:gd name="connsiteY79" fmla="*/ 1519991 h 1692226"/>
              <a:gd name="connsiteX80" fmla="*/ 3148026 w 9662615"/>
              <a:gd name="connsiteY80" fmla="*/ 1524777 h 1692226"/>
              <a:gd name="connsiteX81" fmla="*/ 3092394 w 9662615"/>
              <a:gd name="connsiteY81" fmla="*/ 1528115 h 1692226"/>
              <a:gd name="connsiteX82" fmla="*/ 2994200 w 9662615"/>
              <a:gd name="connsiteY82" fmla="*/ 1537857 h 1692226"/>
              <a:gd name="connsiteX83" fmla="*/ 2862301 w 9662615"/>
              <a:gd name="connsiteY83" fmla="*/ 1544250 h 1692226"/>
              <a:gd name="connsiteX84" fmla="*/ 2766335 w 9662615"/>
              <a:gd name="connsiteY84" fmla="*/ 1527662 h 1692226"/>
              <a:gd name="connsiteX85" fmla="*/ 2757836 w 9662615"/>
              <a:gd name="connsiteY85" fmla="*/ 1531371 h 1692226"/>
              <a:gd name="connsiteX86" fmla="*/ 2691555 w 9662615"/>
              <a:gd name="connsiteY86" fmla="*/ 1530283 h 1692226"/>
              <a:gd name="connsiteX87" fmla="*/ 2491676 w 9662615"/>
              <a:gd name="connsiteY87" fmla="*/ 1500859 h 1692226"/>
              <a:gd name="connsiteX88" fmla="*/ 2378036 w 9662615"/>
              <a:gd name="connsiteY88" fmla="*/ 1520645 h 1692226"/>
              <a:gd name="connsiteX89" fmla="*/ 2284269 w 9662615"/>
              <a:gd name="connsiteY89" fmla="*/ 1503068 h 1692226"/>
              <a:gd name="connsiteX90" fmla="*/ 2207104 w 9662615"/>
              <a:gd name="connsiteY90" fmla="*/ 1508888 h 1692226"/>
              <a:gd name="connsiteX91" fmla="*/ 2149226 w 9662615"/>
              <a:gd name="connsiteY91" fmla="*/ 1523409 h 1692226"/>
              <a:gd name="connsiteX92" fmla="*/ 2084783 w 9662615"/>
              <a:gd name="connsiteY92" fmla="*/ 1524245 h 1692226"/>
              <a:gd name="connsiteX93" fmla="*/ 2070075 w 9662615"/>
              <a:gd name="connsiteY93" fmla="*/ 1511285 h 1692226"/>
              <a:gd name="connsiteX94" fmla="*/ 2001057 w 9662615"/>
              <a:gd name="connsiteY94" fmla="*/ 1516449 h 1692226"/>
              <a:gd name="connsiteX95" fmla="*/ 1896330 w 9662615"/>
              <a:gd name="connsiteY95" fmla="*/ 1525725 h 1692226"/>
              <a:gd name="connsiteX96" fmla="*/ 1835994 w 9662615"/>
              <a:gd name="connsiteY96" fmla="*/ 1527678 h 1692226"/>
              <a:gd name="connsiteX97" fmla="*/ 1671119 w 9662615"/>
              <a:gd name="connsiteY97" fmla="*/ 1536701 h 1692226"/>
              <a:gd name="connsiteX98" fmla="*/ 1601337 w 9662615"/>
              <a:gd name="connsiteY98" fmla="*/ 1548552 h 1692226"/>
              <a:gd name="connsiteX99" fmla="*/ 1407755 w 9662615"/>
              <a:gd name="connsiteY99" fmla="*/ 1571444 h 1692226"/>
              <a:gd name="connsiteX100" fmla="*/ 1271994 w 9662615"/>
              <a:gd name="connsiteY100" fmla="*/ 1579471 h 1692226"/>
              <a:gd name="connsiteX101" fmla="*/ 1249226 w 9662615"/>
              <a:gd name="connsiteY101" fmla="*/ 1583140 h 1692226"/>
              <a:gd name="connsiteX102" fmla="*/ 1217719 w 9662615"/>
              <a:gd name="connsiteY102" fmla="*/ 1580863 h 1692226"/>
              <a:gd name="connsiteX103" fmla="*/ 1091432 w 9662615"/>
              <a:gd name="connsiteY103" fmla="*/ 1571003 h 1692226"/>
              <a:gd name="connsiteX104" fmla="*/ 992039 w 9662615"/>
              <a:gd name="connsiteY104" fmla="*/ 1556662 h 1692226"/>
              <a:gd name="connsiteX105" fmla="*/ 868264 w 9662615"/>
              <a:gd name="connsiteY105" fmla="*/ 1566392 h 1692226"/>
              <a:gd name="connsiteX106" fmla="*/ 792765 w 9662615"/>
              <a:gd name="connsiteY106" fmla="*/ 1563102 h 1692226"/>
              <a:gd name="connsiteX107" fmla="*/ 669055 w 9662615"/>
              <a:gd name="connsiteY107" fmla="*/ 1543638 h 1692226"/>
              <a:gd name="connsiteX108" fmla="*/ 506152 w 9662615"/>
              <a:gd name="connsiteY108" fmla="*/ 1549124 h 1692226"/>
              <a:gd name="connsiteX109" fmla="*/ 472797 w 9662615"/>
              <a:gd name="connsiteY109" fmla="*/ 1568904 h 1692226"/>
              <a:gd name="connsiteX110" fmla="*/ 427864 w 9662615"/>
              <a:gd name="connsiteY110" fmla="*/ 1580848 h 1692226"/>
              <a:gd name="connsiteX111" fmla="*/ 408381 w 9662615"/>
              <a:gd name="connsiteY111" fmla="*/ 1552940 h 1692226"/>
              <a:gd name="connsiteX112" fmla="*/ 267163 w 9662615"/>
              <a:gd name="connsiteY112" fmla="*/ 1531913 h 1692226"/>
              <a:gd name="connsiteX113" fmla="*/ 196644 w 9662615"/>
              <a:gd name="connsiteY113" fmla="*/ 1524565 h 1692226"/>
              <a:gd name="connsiteX114" fmla="*/ 86819 w 9662615"/>
              <a:gd name="connsiteY114" fmla="*/ 1519517 h 1692226"/>
              <a:gd name="connsiteX115" fmla="*/ 53369 w 9662615"/>
              <a:gd name="connsiteY115" fmla="*/ 1516853 h 1692226"/>
              <a:gd name="connsiteX116" fmla="*/ 2359 w 9662615"/>
              <a:gd name="connsiteY116" fmla="*/ 1515247 h 1692226"/>
              <a:gd name="connsiteX117" fmla="*/ 0 w 9662615"/>
              <a:gd name="connsiteY117" fmla="*/ 1514932 h 1692226"/>
              <a:gd name="connsiteX118" fmla="*/ 0 w 9662615"/>
              <a:gd name="connsiteY118" fmla="*/ 0 h 1692226"/>
              <a:gd name="connsiteX0" fmla="*/ 0 w 9662615"/>
              <a:gd name="connsiteY0" fmla="*/ 0 h 1692226"/>
              <a:gd name="connsiteX1" fmla="*/ 9662615 w 9662615"/>
              <a:gd name="connsiteY1" fmla="*/ 0 h 1692226"/>
              <a:gd name="connsiteX2" fmla="*/ 9662615 w 9662615"/>
              <a:gd name="connsiteY2" fmla="*/ 1280346 h 1692226"/>
              <a:gd name="connsiteX3" fmla="*/ 9658420 w 9662615"/>
              <a:gd name="connsiteY3" fmla="*/ 1280106 h 1692226"/>
              <a:gd name="connsiteX4" fmla="*/ 9469546 w 9662615"/>
              <a:gd name="connsiteY4" fmla="*/ 1289837 h 1692226"/>
              <a:gd name="connsiteX5" fmla="*/ 9385895 w 9662615"/>
              <a:gd name="connsiteY5" fmla="*/ 1269203 h 1692226"/>
              <a:gd name="connsiteX6" fmla="*/ 9144767 w 9662615"/>
              <a:gd name="connsiteY6" fmla="*/ 1264120 h 1692226"/>
              <a:gd name="connsiteX7" fmla="*/ 8837252 w 9662615"/>
              <a:gd name="connsiteY7" fmla="*/ 1350515 h 1692226"/>
              <a:gd name="connsiteX8" fmla="*/ 8705466 w 9662615"/>
              <a:gd name="connsiteY8" fmla="*/ 1342419 h 1692226"/>
              <a:gd name="connsiteX9" fmla="*/ 8652221 w 9662615"/>
              <a:gd name="connsiteY9" fmla="*/ 1326906 h 1692226"/>
              <a:gd name="connsiteX10" fmla="*/ 8632312 w 9662615"/>
              <a:gd name="connsiteY10" fmla="*/ 1326025 h 1692226"/>
              <a:gd name="connsiteX11" fmla="*/ 8591582 w 9662615"/>
              <a:gd name="connsiteY11" fmla="*/ 1341666 h 1692226"/>
              <a:gd name="connsiteX12" fmla="*/ 8537336 w 9662615"/>
              <a:gd name="connsiteY12" fmla="*/ 1341684 h 1692226"/>
              <a:gd name="connsiteX13" fmla="*/ 8472508 w 9662615"/>
              <a:gd name="connsiteY13" fmla="*/ 1363109 h 1692226"/>
              <a:gd name="connsiteX14" fmla="*/ 8258477 w 9662615"/>
              <a:gd name="connsiteY14" fmla="*/ 1370666 h 1692226"/>
              <a:gd name="connsiteX15" fmla="*/ 8197961 w 9662615"/>
              <a:gd name="connsiteY15" fmla="*/ 1392804 h 1692226"/>
              <a:gd name="connsiteX16" fmla="*/ 8171196 w 9662615"/>
              <a:gd name="connsiteY16" fmla="*/ 1397216 h 1692226"/>
              <a:gd name="connsiteX17" fmla="*/ 8127667 w 9662615"/>
              <a:gd name="connsiteY17" fmla="*/ 1418254 h 1692226"/>
              <a:gd name="connsiteX18" fmla="*/ 7974579 w 9662615"/>
              <a:gd name="connsiteY18" fmla="*/ 1383439 h 1692226"/>
              <a:gd name="connsiteX19" fmla="*/ 7768351 w 9662615"/>
              <a:gd name="connsiteY19" fmla="*/ 1395051 h 1692226"/>
              <a:gd name="connsiteX20" fmla="*/ 7635985 w 9662615"/>
              <a:gd name="connsiteY20" fmla="*/ 1386363 h 1692226"/>
              <a:gd name="connsiteX21" fmla="*/ 7466069 w 9662615"/>
              <a:gd name="connsiteY21" fmla="*/ 1377654 h 1692226"/>
              <a:gd name="connsiteX22" fmla="*/ 7355642 w 9662615"/>
              <a:gd name="connsiteY22" fmla="*/ 1407761 h 1692226"/>
              <a:gd name="connsiteX23" fmla="*/ 7151610 w 9662615"/>
              <a:gd name="connsiteY23" fmla="*/ 1397856 h 1692226"/>
              <a:gd name="connsiteX24" fmla="*/ 7082147 w 9662615"/>
              <a:gd name="connsiteY24" fmla="*/ 1406113 h 1692226"/>
              <a:gd name="connsiteX25" fmla="*/ 7014958 w 9662615"/>
              <a:gd name="connsiteY25" fmla="*/ 1396883 h 1692226"/>
              <a:gd name="connsiteX26" fmla="*/ 6907567 w 9662615"/>
              <a:gd name="connsiteY26" fmla="*/ 1419149 h 1692226"/>
              <a:gd name="connsiteX27" fmla="*/ 6748428 w 9662615"/>
              <a:gd name="connsiteY27" fmla="*/ 1420308 h 1692226"/>
              <a:gd name="connsiteX28" fmla="*/ 6654257 w 9662615"/>
              <a:gd name="connsiteY28" fmla="*/ 1424143 h 1692226"/>
              <a:gd name="connsiteX29" fmla="*/ 6620123 w 9662615"/>
              <a:gd name="connsiteY29" fmla="*/ 1430535 h 1692226"/>
              <a:gd name="connsiteX30" fmla="*/ 6571355 w 9662615"/>
              <a:gd name="connsiteY30" fmla="*/ 1436144 h 1692226"/>
              <a:gd name="connsiteX31" fmla="*/ 6486557 w 9662615"/>
              <a:gd name="connsiteY31" fmla="*/ 1449861 h 1692226"/>
              <a:gd name="connsiteX32" fmla="*/ 6370419 w 9662615"/>
              <a:gd name="connsiteY32" fmla="*/ 1461649 h 1692226"/>
              <a:gd name="connsiteX33" fmla="*/ 6278839 w 9662615"/>
              <a:gd name="connsiteY33" fmla="*/ 1449160 h 1692226"/>
              <a:gd name="connsiteX34" fmla="*/ 6272455 w 9662615"/>
              <a:gd name="connsiteY34" fmla="*/ 1453191 h 1692226"/>
              <a:gd name="connsiteX35" fmla="*/ 6212659 w 9662615"/>
              <a:gd name="connsiteY35" fmla="*/ 1454850 h 1692226"/>
              <a:gd name="connsiteX36" fmla="*/ 6069317 w 9662615"/>
              <a:gd name="connsiteY36" fmla="*/ 1445838 h 1692226"/>
              <a:gd name="connsiteX37" fmla="*/ 5878477 w 9662615"/>
              <a:gd name="connsiteY37" fmla="*/ 1439180 h 1692226"/>
              <a:gd name="connsiteX38" fmla="*/ 5838387 w 9662615"/>
              <a:gd name="connsiteY38" fmla="*/ 1444679 h 1692226"/>
              <a:gd name="connsiteX39" fmla="*/ 5771136 w 9662615"/>
              <a:gd name="connsiteY39" fmla="*/ 1453639 h 1692226"/>
              <a:gd name="connsiteX40" fmla="*/ 5724081 w 9662615"/>
              <a:gd name="connsiteY40" fmla="*/ 1470431 h 1692226"/>
              <a:gd name="connsiteX41" fmla="*/ 5666577 w 9662615"/>
              <a:gd name="connsiteY41" fmla="*/ 1473921 h 1692226"/>
              <a:gd name="connsiteX42" fmla="*/ 5649068 w 9662615"/>
              <a:gd name="connsiteY42" fmla="*/ 1461676 h 1692226"/>
              <a:gd name="connsiteX43" fmla="*/ 5588902 w 9662615"/>
              <a:gd name="connsiteY43" fmla="*/ 1469647 h 1692226"/>
              <a:gd name="connsiteX44" fmla="*/ 5498090 w 9662615"/>
              <a:gd name="connsiteY44" fmla="*/ 1483173 h 1692226"/>
              <a:gd name="connsiteX45" fmla="*/ 5444641 w 9662615"/>
              <a:gd name="connsiteY45" fmla="*/ 1487602 h 1692226"/>
              <a:gd name="connsiteX46" fmla="*/ 5299812 w 9662615"/>
              <a:gd name="connsiteY46" fmla="*/ 1503362 h 1692226"/>
              <a:gd name="connsiteX47" fmla="*/ 5213947 w 9662615"/>
              <a:gd name="connsiteY47" fmla="*/ 1516637 h 1692226"/>
              <a:gd name="connsiteX48" fmla="*/ 5090342 w 9662615"/>
              <a:gd name="connsiteY48" fmla="*/ 1546680 h 1692226"/>
              <a:gd name="connsiteX49" fmla="*/ 5129812 w 9662615"/>
              <a:gd name="connsiteY49" fmla="*/ 1521277 h 1692226"/>
              <a:gd name="connsiteX50" fmla="*/ 5059484 w 9662615"/>
              <a:gd name="connsiteY50" fmla="*/ 1546802 h 1692226"/>
              <a:gd name="connsiteX51" fmla="*/ 5038524 w 9662615"/>
              <a:gd name="connsiteY51" fmla="*/ 1545675 h 1692226"/>
              <a:gd name="connsiteX52" fmla="*/ 5026564 w 9662615"/>
              <a:gd name="connsiteY52" fmla="*/ 1545376 h 1692226"/>
              <a:gd name="connsiteX53" fmla="*/ 4969433 w 9662615"/>
              <a:gd name="connsiteY53" fmla="*/ 1550865 h 1692226"/>
              <a:gd name="connsiteX54" fmla="*/ 4921303 w 9662615"/>
              <a:gd name="connsiteY54" fmla="*/ 1575379 h 1692226"/>
              <a:gd name="connsiteX55" fmla="*/ 4863775 w 9662615"/>
              <a:gd name="connsiteY55" fmla="*/ 1562633 h 1692226"/>
              <a:gd name="connsiteX56" fmla="*/ 4847242 w 9662615"/>
              <a:gd name="connsiteY56" fmla="*/ 1664826 h 1692226"/>
              <a:gd name="connsiteX57" fmla="*/ 4809131 w 9662615"/>
              <a:gd name="connsiteY57" fmla="*/ 1692226 h 1692226"/>
              <a:gd name="connsiteX58" fmla="*/ 4791466 w 9662615"/>
              <a:gd name="connsiteY58" fmla="*/ 1561324 h 1692226"/>
              <a:gd name="connsiteX59" fmla="*/ 4784247 w 9662615"/>
              <a:gd name="connsiteY59" fmla="*/ 1562342 h 1692226"/>
              <a:gd name="connsiteX60" fmla="*/ 4735334 w 9662615"/>
              <a:gd name="connsiteY60" fmla="*/ 1581778 h 1692226"/>
              <a:gd name="connsiteX61" fmla="*/ 4697562 w 9662615"/>
              <a:gd name="connsiteY61" fmla="*/ 1551206 h 1692226"/>
              <a:gd name="connsiteX62" fmla="*/ 4662664 w 9662615"/>
              <a:gd name="connsiteY62" fmla="*/ 1573162 h 1692226"/>
              <a:gd name="connsiteX63" fmla="*/ 4603028 w 9662615"/>
              <a:gd name="connsiteY63" fmla="*/ 1568821 h 1692226"/>
              <a:gd name="connsiteX64" fmla="*/ 4541612 w 9662615"/>
              <a:gd name="connsiteY64" fmla="*/ 1545262 h 1692226"/>
              <a:gd name="connsiteX65" fmla="*/ 4422155 w 9662615"/>
              <a:gd name="connsiteY65" fmla="*/ 1542059 h 1692226"/>
              <a:gd name="connsiteX66" fmla="*/ 4221826 w 9662615"/>
              <a:gd name="connsiteY66" fmla="*/ 1508923 h 1692226"/>
              <a:gd name="connsiteX67" fmla="*/ 4096601 w 9662615"/>
              <a:gd name="connsiteY67" fmla="*/ 1521563 h 1692226"/>
              <a:gd name="connsiteX68" fmla="*/ 3970635 w 9662615"/>
              <a:gd name="connsiteY68" fmla="*/ 1544815 h 1692226"/>
              <a:gd name="connsiteX69" fmla="*/ 3833906 w 9662615"/>
              <a:gd name="connsiteY69" fmla="*/ 1516637 h 1692226"/>
              <a:gd name="connsiteX70" fmla="*/ 3696258 w 9662615"/>
              <a:gd name="connsiteY70" fmla="*/ 1537563 h 1692226"/>
              <a:gd name="connsiteX71" fmla="*/ 3594070 w 9662615"/>
              <a:gd name="connsiteY71" fmla="*/ 1509422 h 1692226"/>
              <a:gd name="connsiteX72" fmla="*/ 3565233 w 9662615"/>
              <a:gd name="connsiteY72" fmla="*/ 1515122 h 1692226"/>
              <a:gd name="connsiteX73" fmla="*/ 3560267 w 9662615"/>
              <a:gd name="connsiteY73" fmla="*/ 1516288 h 1692226"/>
              <a:gd name="connsiteX74" fmla="*/ 3540258 w 9662615"/>
              <a:gd name="connsiteY74" fmla="*/ 1516976 h 1692226"/>
              <a:gd name="connsiteX75" fmla="*/ 3534780 w 9662615"/>
              <a:gd name="connsiteY75" fmla="*/ 1522141 h 1692226"/>
              <a:gd name="connsiteX76" fmla="*/ 3504783 w 9662615"/>
              <a:gd name="connsiteY76" fmla="*/ 1526739 h 1692226"/>
              <a:gd name="connsiteX77" fmla="*/ 3430805 w 9662615"/>
              <a:gd name="connsiteY77" fmla="*/ 1542521 h 1692226"/>
              <a:gd name="connsiteX78" fmla="*/ 3292707 w 9662615"/>
              <a:gd name="connsiteY78" fmla="*/ 1520490 h 1692226"/>
              <a:gd name="connsiteX79" fmla="*/ 3187872 w 9662615"/>
              <a:gd name="connsiteY79" fmla="*/ 1519991 h 1692226"/>
              <a:gd name="connsiteX80" fmla="*/ 3148026 w 9662615"/>
              <a:gd name="connsiteY80" fmla="*/ 1524777 h 1692226"/>
              <a:gd name="connsiteX81" fmla="*/ 3092394 w 9662615"/>
              <a:gd name="connsiteY81" fmla="*/ 1528115 h 1692226"/>
              <a:gd name="connsiteX82" fmla="*/ 2994200 w 9662615"/>
              <a:gd name="connsiteY82" fmla="*/ 1537857 h 1692226"/>
              <a:gd name="connsiteX83" fmla="*/ 2862301 w 9662615"/>
              <a:gd name="connsiteY83" fmla="*/ 1544250 h 1692226"/>
              <a:gd name="connsiteX84" fmla="*/ 2766335 w 9662615"/>
              <a:gd name="connsiteY84" fmla="*/ 1527662 h 1692226"/>
              <a:gd name="connsiteX85" fmla="*/ 2757836 w 9662615"/>
              <a:gd name="connsiteY85" fmla="*/ 1531371 h 1692226"/>
              <a:gd name="connsiteX86" fmla="*/ 2691555 w 9662615"/>
              <a:gd name="connsiteY86" fmla="*/ 1530283 h 1692226"/>
              <a:gd name="connsiteX87" fmla="*/ 2491676 w 9662615"/>
              <a:gd name="connsiteY87" fmla="*/ 1500859 h 1692226"/>
              <a:gd name="connsiteX88" fmla="*/ 2378036 w 9662615"/>
              <a:gd name="connsiteY88" fmla="*/ 1520645 h 1692226"/>
              <a:gd name="connsiteX89" fmla="*/ 2284269 w 9662615"/>
              <a:gd name="connsiteY89" fmla="*/ 1503068 h 1692226"/>
              <a:gd name="connsiteX90" fmla="*/ 2207104 w 9662615"/>
              <a:gd name="connsiteY90" fmla="*/ 1508888 h 1692226"/>
              <a:gd name="connsiteX91" fmla="*/ 2149226 w 9662615"/>
              <a:gd name="connsiteY91" fmla="*/ 1523409 h 1692226"/>
              <a:gd name="connsiteX92" fmla="*/ 2084783 w 9662615"/>
              <a:gd name="connsiteY92" fmla="*/ 1524245 h 1692226"/>
              <a:gd name="connsiteX93" fmla="*/ 2070075 w 9662615"/>
              <a:gd name="connsiteY93" fmla="*/ 1511285 h 1692226"/>
              <a:gd name="connsiteX94" fmla="*/ 2001057 w 9662615"/>
              <a:gd name="connsiteY94" fmla="*/ 1516449 h 1692226"/>
              <a:gd name="connsiteX95" fmla="*/ 1896330 w 9662615"/>
              <a:gd name="connsiteY95" fmla="*/ 1525725 h 1692226"/>
              <a:gd name="connsiteX96" fmla="*/ 1835994 w 9662615"/>
              <a:gd name="connsiteY96" fmla="*/ 1527678 h 1692226"/>
              <a:gd name="connsiteX97" fmla="*/ 1671119 w 9662615"/>
              <a:gd name="connsiteY97" fmla="*/ 1536701 h 1692226"/>
              <a:gd name="connsiteX98" fmla="*/ 1601337 w 9662615"/>
              <a:gd name="connsiteY98" fmla="*/ 1548552 h 1692226"/>
              <a:gd name="connsiteX99" fmla="*/ 1407755 w 9662615"/>
              <a:gd name="connsiteY99" fmla="*/ 1571444 h 1692226"/>
              <a:gd name="connsiteX100" fmla="*/ 1271994 w 9662615"/>
              <a:gd name="connsiteY100" fmla="*/ 1579471 h 1692226"/>
              <a:gd name="connsiteX101" fmla="*/ 1249226 w 9662615"/>
              <a:gd name="connsiteY101" fmla="*/ 1583140 h 1692226"/>
              <a:gd name="connsiteX102" fmla="*/ 1217719 w 9662615"/>
              <a:gd name="connsiteY102" fmla="*/ 1580863 h 1692226"/>
              <a:gd name="connsiteX103" fmla="*/ 1091432 w 9662615"/>
              <a:gd name="connsiteY103" fmla="*/ 1571003 h 1692226"/>
              <a:gd name="connsiteX104" fmla="*/ 992039 w 9662615"/>
              <a:gd name="connsiteY104" fmla="*/ 1556662 h 1692226"/>
              <a:gd name="connsiteX105" fmla="*/ 868264 w 9662615"/>
              <a:gd name="connsiteY105" fmla="*/ 1566392 h 1692226"/>
              <a:gd name="connsiteX106" fmla="*/ 792765 w 9662615"/>
              <a:gd name="connsiteY106" fmla="*/ 1563102 h 1692226"/>
              <a:gd name="connsiteX107" fmla="*/ 669055 w 9662615"/>
              <a:gd name="connsiteY107" fmla="*/ 1543638 h 1692226"/>
              <a:gd name="connsiteX108" fmla="*/ 506152 w 9662615"/>
              <a:gd name="connsiteY108" fmla="*/ 1549124 h 1692226"/>
              <a:gd name="connsiteX109" fmla="*/ 472797 w 9662615"/>
              <a:gd name="connsiteY109" fmla="*/ 1568904 h 1692226"/>
              <a:gd name="connsiteX110" fmla="*/ 427864 w 9662615"/>
              <a:gd name="connsiteY110" fmla="*/ 1580848 h 1692226"/>
              <a:gd name="connsiteX111" fmla="*/ 408381 w 9662615"/>
              <a:gd name="connsiteY111" fmla="*/ 1552940 h 1692226"/>
              <a:gd name="connsiteX112" fmla="*/ 267163 w 9662615"/>
              <a:gd name="connsiteY112" fmla="*/ 1531913 h 1692226"/>
              <a:gd name="connsiteX113" fmla="*/ 196644 w 9662615"/>
              <a:gd name="connsiteY113" fmla="*/ 1524565 h 1692226"/>
              <a:gd name="connsiteX114" fmla="*/ 86819 w 9662615"/>
              <a:gd name="connsiteY114" fmla="*/ 1519517 h 1692226"/>
              <a:gd name="connsiteX115" fmla="*/ 53369 w 9662615"/>
              <a:gd name="connsiteY115" fmla="*/ 1516853 h 1692226"/>
              <a:gd name="connsiteX116" fmla="*/ 2359 w 9662615"/>
              <a:gd name="connsiteY116" fmla="*/ 1515247 h 1692226"/>
              <a:gd name="connsiteX117" fmla="*/ 0 w 9662615"/>
              <a:gd name="connsiteY117" fmla="*/ 1514932 h 1692226"/>
              <a:gd name="connsiteX118" fmla="*/ 0 w 9662615"/>
              <a:gd name="connsiteY118" fmla="*/ 0 h 1692226"/>
              <a:gd name="connsiteX0" fmla="*/ 0 w 9662615"/>
              <a:gd name="connsiteY0" fmla="*/ 0 h 1692226"/>
              <a:gd name="connsiteX1" fmla="*/ 9662615 w 9662615"/>
              <a:gd name="connsiteY1" fmla="*/ 0 h 1692226"/>
              <a:gd name="connsiteX2" fmla="*/ 9662615 w 9662615"/>
              <a:gd name="connsiteY2" fmla="*/ 1280346 h 1692226"/>
              <a:gd name="connsiteX3" fmla="*/ 9658420 w 9662615"/>
              <a:gd name="connsiteY3" fmla="*/ 1280106 h 1692226"/>
              <a:gd name="connsiteX4" fmla="*/ 9469546 w 9662615"/>
              <a:gd name="connsiteY4" fmla="*/ 1289837 h 1692226"/>
              <a:gd name="connsiteX5" fmla="*/ 9385895 w 9662615"/>
              <a:gd name="connsiteY5" fmla="*/ 1269203 h 1692226"/>
              <a:gd name="connsiteX6" fmla="*/ 9144767 w 9662615"/>
              <a:gd name="connsiteY6" fmla="*/ 1264120 h 1692226"/>
              <a:gd name="connsiteX7" fmla="*/ 8837252 w 9662615"/>
              <a:gd name="connsiteY7" fmla="*/ 1350515 h 1692226"/>
              <a:gd name="connsiteX8" fmla="*/ 8705466 w 9662615"/>
              <a:gd name="connsiteY8" fmla="*/ 1342419 h 1692226"/>
              <a:gd name="connsiteX9" fmla="*/ 8652221 w 9662615"/>
              <a:gd name="connsiteY9" fmla="*/ 1326906 h 1692226"/>
              <a:gd name="connsiteX10" fmla="*/ 8632312 w 9662615"/>
              <a:gd name="connsiteY10" fmla="*/ 1326025 h 1692226"/>
              <a:gd name="connsiteX11" fmla="*/ 8591582 w 9662615"/>
              <a:gd name="connsiteY11" fmla="*/ 1341666 h 1692226"/>
              <a:gd name="connsiteX12" fmla="*/ 8537336 w 9662615"/>
              <a:gd name="connsiteY12" fmla="*/ 1341684 h 1692226"/>
              <a:gd name="connsiteX13" fmla="*/ 8472508 w 9662615"/>
              <a:gd name="connsiteY13" fmla="*/ 1363109 h 1692226"/>
              <a:gd name="connsiteX14" fmla="*/ 8258477 w 9662615"/>
              <a:gd name="connsiteY14" fmla="*/ 1370666 h 1692226"/>
              <a:gd name="connsiteX15" fmla="*/ 8197961 w 9662615"/>
              <a:gd name="connsiteY15" fmla="*/ 1392804 h 1692226"/>
              <a:gd name="connsiteX16" fmla="*/ 8171196 w 9662615"/>
              <a:gd name="connsiteY16" fmla="*/ 1397216 h 1692226"/>
              <a:gd name="connsiteX17" fmla="*/ 8127667 w 9662615"/>
              <a:gd name="connsiteY17" fmla="*/ 1418254 h 1692226"/>
              <a:gd name="connsiteX18" fmla="*/ 7974579 w 9662615"/>
              <a:gd name="connsiteY18" fmla="*/ 1383439 h 1692226"/>
              <a:gd name="connsiteX19" fmla="*/ 7768351 w 9662615"/>
              <a:gd name="connsiteY19" fmla="*/ 1395051 h 1692226"/>
              <a:gd name="connsiteX20" fmla="*/ 7635985 w 9662615"/>
              <a:gd name="connsiteY20" fmla="*/ 1386363 h 1692226"/>
              <a:gd name="connsiteX21" fmla="*/ 7466069 w 9662615"/>
              <a:gd name="connsiteY21" fmla="*/ 1377654 h 1692226"/>
              <a:gd name="connsiteX22" fmla="*/ 7355642 w 9662615"/>
              <a:gd name="connsiteY22" fmla="*/ 1407761 h 1692226"/>
              <a:gd name="connsiteX23" fmla="*/ 7151610 w 9662615"/>
              <a:gd name="connsiteY23" fmla="*/ 1397856 h 1692226"/>
              <a:gd name="connsiteX24" fmla="*/ 7082147 w 9662615"/>
              <a:gd name="connsiteY24" fmla="*/ 1406113 h 1692226"/>
              <a:gd name="connsiteX25" fmla="*/ 7014958 w 9662615"/>
              <a:gd name="connsiteY25" fmla="*/ 1396883 h 1692226"/>
              <a:gd name="connsiteX26" fmla="*/ 6907567 w 9662615"/>
              <a:gd name="connsiteY26" fmla="*/ 1419149 h 1692226"/>
              <a:gd name="connsiteX27" fmla="*/ 6748428 w 9662615"/>
              <a:gd name="connsiteY27" fmla="*/ 1420308 h 1692226"/>
              <a:gd name="connsiteX28" fmla="*/ 6654257 w 9662615"/>
              <a:gd name="connsiteY28" fmla="*/ 1424143 h 1692226"/>
              <a:gd name="connsiteX29" fmla="*/ 6620123 w 9662615"/>
              <a:gd name="connsiteY29" fmla="*/ 1430535 h 1692226"/>
              <a:gd name="connsiteX30" fmla="*/ 6571355 w 9662615"/>
              <a:gd name="connsiteY30" fmla="*/ 1436144 h 1692226"/>
              <a:gd name="connsiteX31" fmla="*/ 6486557 w 9662615"/>
              <a:gd name="connsiteY31" fmla="*/ 1449861 h 1692226"/>
              <a:gd name="connsiteX32" fmla="*/ 6370419 w 9662615"/>
              <a:gd name="connsiteY32" fmla="*/ 1461649 h 1692226"/>
              <a:gd name="connsiteX33" fmla="*/ 6278839 w 9662615"/>
              <a:gd name="connsiteY33" fmla="*/ 1449160 h 1692226"/>
              <a:gd name="connsiteX34" fmla="*/ 6272455 w 9662615"/>
              <a:gd name="connsiteY34" fmla="*/ 1453191 h 1692226"/>
              <a:gd name="connsiteX35" fmla="*/ 6212659 w 9662615"/>
              <a:gd name="connsiteY35" fmla="*/ 1454850 h 1692226"/>
              <a:gd name="connsiteX36" fmla="*/ 6069317 w 9662615"/>
              <a:gd name="connsiteY36" fmla="*/ 1445838 h 1692226"/>
              <a:gd name="connsiteX37" fmla="*/ 5878477 w 9662615"/>
              <a:gd name="connsiteY37" fmla="*/ 1439180 h 1692226"/>
              <a:gd name="connsiteX38" fmla="*/ 5838387 w 9662615"/>
              <a:gd name="connsiteY38" fmla="*/ 1444679 h 1692226"/>
              <a:gd name="connsiteX39" fmla="*/ 5771136 w 9662615"/>
              <a:gd name="connsiteY39" fmla="*/ 1453639 h 1692226"/>
              <a:gd name="connsiteX40" fmla="*/ 5724081 w 9662615"/>
              <a:gd name="connsiteY40" fmla="*/ 1470431 h 1692226"/>
              <a:gd name="connsiteX41" fmla="*/ 5666577 w 9662615"/>
              <a:gd name="connsiteY41" fmla="*/ 1473921 h 1692226"/>
              <a:gd name="connsiteX42" fmla="*/ 5649068 w 9662615"/>
              <a:gd name="connsiteY42" fmla="*/ 1461676 h 1692226"/>
              <a:gd name="connsiteX43" fmla="*/ 5588902 w 9662615"/>
              <a:gd name="connsiteY43" fmla="*/ 1469647 h 1692226"/>
              <a:gd name="connsiteX44" fmla="*/ 5498090 w 9662615"/>
              <a:gd name="connsiteY44" fmla="*/ 1483173 h 1692226"/>
              <a:gd name="connsiteX45" fmla="*/ 5444641 w 9662615"/>
              <a:gd name="connsiteY45" fmla="*/ 1487602 h 1692226"/>
              <a:gd name="connsiteX46" fmla="*/ 5299812 w 9662615"/>
              <a:gd name="connsiteY46" fmla="*/ 1503362 h 1692226"/>
              <a:gd name="connsiteX47" fmla="*/ 5213947 w 9662615"/>
              <a:gd name="connsiteY47" fmla="*/ 1516637 h 1692226"/>
              <a:gd name="connsiteX48" fmla="*/ 5090342 w 9662615"/>
              <a:gd name="connsiteY48" fmla="*/ 1546680 h 1692226"/>
              <a:gd name="connsiteX49" fmla="*/ 5129812 w 9662615"/>
              <a:gd name="connsiteY49" fmla="*/ 1521277 h 1692226"/>
              <a:gd name="connsiteX50" fmla="*/ 5059484 w 9662615"/>
              <a:gd name="connsiteY50" fmla="*/ 1546802 h 1692226"/>
              <a:gd name="connsiteX51" fmla="*/ 5038524 w 9662615"/>
              <a:gd name="connsiteY51" fmla="*/ 1545675 h 1692226"/>
              <a:gd name="connsiteX52" fmla="*/ 5026564 w 9662615"/>
              <a:gd name="connsiteY52" fmla="*/ 1545376 h 1692226"/>
              <a:gd name="connsiteX53" fmla="*/ 4969433 w 9662615"/>
              <a:gd name="connsiteY53" fmla="*/ 1550865 h 1692226"/>
              <a:gd name="connsiteX54" fmla="*/ 4921303 w 9662615"/>
              <a:gd name="connsiteY54" fmla="*/ 1575379 h 1692226"/>
              <a:gd name="connsiteX55" fmla="*/ 4871726 w 9662615"/>
              <a:gd name="connsiteY55" fmla="*/ 1570584 h 1692226"/>
              <a:gd name="connsiteX56" fmla="*/ 4847242 w 9662615"/>
              <a:gd name="connsiteY56" fmla="*/ 1664826 h 1692226"/>
              <a:gd name="connsiteX57" fmla="*/ 4809131 w 9662615"/>
              <a:gd name="connsiteY57" fmla="*/ 1692226 h 1692226"/>
              <a:gd name="connsiteX58" fmla="*/ 4791466 w 9662615"/>
              <a:gd name="connsiteY58" fmla="*/ 1561324 h 1692226"/>
              <a:gd name="connsiteX59" fmla="*/ 4784247 w 9662615"/>
              <a:gd name="connsiteY59" fmla="*/ 1562342 h 1692226"/>
              <a:gd name="connsiteX60" fmla="*/ 4735334 w 9662615"/>
              <a:gd name="connsiteY60" fmla="*/ 1581778 h 1692226"/>
              <a:gd name="connsiteX61" fmla="*/ 4697562 w 9662615"/>
              <a:gd name="connsiteY61" fmla="*/ 1551206 h 1692226"/>
              <a:gd name="connsiteX62" fmla="*/ 4662664 w 9662615"/>
              <a:gd name="connsiteY62" fmla="*/ 1573162 h 1692226"/>
              <a:gd name="connsiteX63" fmla="*/ 4603028 w 9662615"/>
              <a:gd name="connsiteY63" fmla="*/ 1568821 h 1692226"/>
              <a:gd name="connsiteX64" fmla="*/ 4541612 w 9662615"/>
              <a:gd name="connsiteY64" fmla="*/ 1545262 h 1692226"/>
              <a:gd name="connsiteX65" fmla="*/ 4422155 w 9662615"/>
              <a:gd name="connsiteY65" fmla="*/ 1542059 h 1692226"/>
              <a:gd name="connsiteX66" fmla="*/ 4221826 w 9662615"/>
              <a:gd name="connsiteY66" fmla="*/ 1508923 h 1692226"/>
              <a:gd name="connsiteX67" fmla="*/ 4096601 w 9662615"/>
              <a:gd name="connsiteY67" fmla="*/ 1521563 h 1692226"/>
              <a:gd name="connsiteX68" fmla="*/ 3970635 w 9662615"/>
              <a:gd name="connsiteY68" fmla="*/ 1544815 h 1692226"/>
              <a:gd name="connsiteX69" fmla="*/ 3833906 w 9662615"/>
              <a:gd name="connsiteY69" fmla="*/ 1516637 h 1692226"/>
              <a:gd name="connsiteX70" fmla="*/ 3696258 w 9662615"/>
              <a:gd name="connsiteY70" fmla="*/ 1537563 h 1692226"/>
              <a:gd name="connsiteX71" fmla="*/ 3594070 w 9662615"/>
              <a:gd name="connsiteY71" fmla="*/ 1509422 h 1692226"/>
              <a:gd name="connsiteX72" fmla="*/ 3565233 w 9662615"/>
              <a:gd name="connsiteY72" fmla="*/ 1515122 h 1692226"/>
              <a:gd name="connsiteX73" fmla="*/ 3560267 w 9662615"/>
              <a:gd name="connsiteY73" fmla="*/ 1516288 h 1692226"/>
              <a:gd name="connsiteX74" fmla="*/ 3540258 w 9662615"/>
              <a:gd name="connsiteY74" fmla="*/ 1516976 h 1692226"/>
              <a:gd name="connsiteX75" fmla="*/ 3534780 w 9662615"/>
              <a:gd name="connsiteY75" fmla="*/ 1522141 h 1692226"/>
              <a:gd name="connsiteX76" fmla="*/ 3504783 w 9662615"/>
              <a:gd name="connsiteY76" fmla="*/ 1526739 h 1692226"/>
              <a:gd name="connsiteX77" fmla="*/ 3430805 w 9662615"/>
              <a:gd name="connsiteY77" fmla="*/ 1542521 h 1692226"/>
              <a:gd name="connsiteX78" fmla="*/ 3292707 w 9662615"/>
              <a:gd name="connsiteY78" fmla="*/ 1520490 h 1692226"/>
              <a:gd name="connsiteX79" fmla="*/ 3187872 w 9662615"/>
              <a:gd name="connsiteY79" fmla="*/ 1519991 h 1692226"/>
              <a:gd name="connsiteX80" fmla="*/ 3148026 w 9662615"/>
              <a:gd name="connsiteY80" fmla="*/ 1524777 h 1692226"/>
              <a:gd name="connsiteX81" fmla="*/ 3092394 w 9662615"/>
              <a:gd name="connsiteY81" fmla="*/ 1528115 h 1692226"/>
              <a:gd name="connsiteX82" fmla="*/ 2994200 w 9662615"/>
              <a:gd name="connsiteY82" fmla="*/ 1537857 h 1692226"/>
              <a:gd name="connsiteX83" fmla="*/ 2862301 w 9662615"/>
              <a:gd name="connsiteY83" fmla="*/ 1544250 h 1692226"/>
              <a:gd name="connsiteX84" fmla="*/ 2766335 w 9662615"/>
              <a:gd name="connsiteY84" fmla="*/ 1527662 h 1692226"/>
              <a:gd name="connsiteX85" fmla="*/ 2757836 w 9662615"/>
              <a:gd name="connsiteY85" fmla="*/ 1531371 h 1692226"/>
              <a:gd name="connsiteX86" fmla="*/ 2691555 w 9662615"/>
              <a:gd name="connsiteY86" fmla="*/ 1530283 h 1692226"/>
              <a:gd name="connsiteX87" fmla="*/ 2491676 w 9662615"/>
              <a:gd name="connsiteY87" fmla="*/ 1500859 h 1692226"/>
              <a:gd name="connsiteX88" fmla="*/ 2378036 w 9662615"/>
              <a:gd name="connsiteY88" fmla="*/ 1520645 h 1692226"/>
              <a:gd name="connsiteX89" fmla="*/ 2284269 w 9662615"/>
              <a:gd name="connsiteY89" fmla="*/ 1503068 h 1692226"/>
              <a:gd name="connsiteX90" fmla="*/ 2207104 w 9662615"/>
              <a:gd name="connsiteY90" fmla="*/ 1508888 h 1692226"/>
              <a:gd name="connsiteX91" fmla="*/ 2149226 w 9662615"/>
              <a:gd name="connsiteY91" fmla="*/ 1523409 h 1692226"/>
              <a:gd name="connsiteX92" fmla="*/ 2084783 w 9662615"/>
              <a:gd name="connsiteY92" fmla="*/ 1524245 h 1692226"/>
              <a:gd name="connsiteX93" fmla="*/ 2070075 w 9662615"/>
              <a:gd name="connsiteY93" fmla="*/ 1511285 h 1692226"/>
              <a:gd name="connsiteX94" fmla="*/ 2001057 w 9662615"/>
              <a:gd name="connsiteY94" fmla="*/ 1516449 h 1692226"/>
              <a:gd name="connsiteX95" fmla="*/ 1896330 w 9662615"/>
              <a:gd name="connsiteY95" fmla="*/ 1525725 h 1692226"/>
              <a:gd name="connsiteX96" fmla="*/ 1835994 w 9662615"/>
              <a:gd name="connsiteY96" fmla="*/ 1527678 h 1692226"/>
              <a:gd name="connsiteX97" fmla="*/ 1671119 w 9662615"/>
              <a:gd name="connsiteY97" fmla="*/ 1536701 h 1692226"/>
              <a:gd name="connsiteX98" fmla="*/ 1601337 w 9662615"/>
              <a:gd name="connsiteY98" fmla="*/ 1548552 h 1692226"/>
              <a:gd name="connsiteX99" fmla="*/ 1407755 w 9662615"/>
              <a:gd name="connsiteY99" fmla="*/ 1571444 h 1692226"/>
              <a:gd name="connsiteX100" fmla="*/ 1271994 w 9662615"/>
              <a:gd name="connsiteY100" fmla="*/ 1579471 h 1692226"/>
              <a:gd name="connsiteX101" fmla="*/ 1249226 w 9662615"/>
              <a:gd name="connsiteY101" fmla="*/ 1583140 h 1692226"/>
              <a:gd name="connsiteX102" fmla="*/ 1217719 w 9662615"/>
              <a:gd name="connsiteY102" fmla="*/ 1580863 h 1692226"/>
              <a:gd name="connsiteX103" fmla="*/ 1091432 w 9662615"/>
              <a:gd name="connsiteY103" fmla="*/ 1571003 h 1692226"/>
              <a:gd name="connsiteX104" fmla="*/ 992039 w 9662615"/>
              <a:gd name="connsiteY104" fmla="*/ 1556662 h 1692226"/>
              <a:gd name="connsiteX105" fmla="*/ 868264 w 9662615"/>
              <a:gd name="connsiteY105" fmla="*/ 1566392 h 1692226"/>
              <a:gd name="connsiteX106" fmla="*/ 792765 w 9662615"/>
              <a:gd name="connsiteY106" fmla="*/ 1563102 h 1692226"/>
              <a:gd name="connsiteX107" fmla="*/ 669055 w 9662615"/>
              <a:gd name="connsiteY107" fmla="*/ 1543638 h 1692226"/>
              <a:gd name="connsiteX108" fmla="*/ 506152 w 9662615"/>
              <a:gd name="connsiteY108" fmla="*/ 1549124 h 1692226"/>
              <a:gd name="connsiteX109" fmla="*/ 472797 w 9662615"/>
              <a:gd name="connsiteY109" fmla="*/ 1568904 h 1692226"/>
              <a:gd name="connsiteX110" fmla="*/ 427864 w 9662615"/>
              <a:gd name="connsiteY110" fmla="*/ 1580848 h 1692226"/>
              <a:gd name="connsiteX111" fmla="*/ 408381 w 9662615"/>
              <a:gd name="connsiteY111" fmla="*/ 1552940 h 1692226"/>
              <a:gd name="connsiteX112" fmla="*/ 267163 w 9662615"/>
              <a:gd name="connsiteY112" fmla="*/ 1531913 h 1692226"/>
              <a:gd name="connsiteX113" fmla="*/ 196644 w 9662615"/>
              <a:gd name="connsiteY113" fmla="*/ 1524565 h 1692226"/>
              <a:gd name="connsiteX114" fmla="*/ 86819 w 9662615"/>
              <a:gd name="connsiteY114" fmla="*/ 1519517 h 1692226"/>
              <a:gd name="connsiteX115" fmla="*/ 53369 w 9662615"/>
              <a:gd name="connsiteY115" fmla="*/ 1516853 h 1692226"/>
              <a:gd name="connsiteX116" fmla="*/ 2359 w 9662615"/>
              <a:gd name="connsiteY116" fmla="*/ 1515247 h 1692226"/>
              <a:gd name="connsiteX117" fmla="*/ 0 w 9662615"/>
              <a:gd name="connsiteY117" fmla="*/ 1514932 h 1692226"/>
              <a:gd name="connsiteX118" fmla="*/ 0 w 9662615"/>
              <a:gd name="connsiteY118" fmla="*/ 0 h 1692226"/>
              <a:gd name="connsiteX0" fmla="*/ 0 w 9662615"/>
              <a:gd name="connsiteY0" fmla="*/ 0 h 1692226"/>
              <a:gd name="connsiteX1" fmla="*/ 9662615 w 9662615"/>
              <a:gd name="connsiteY1" fmla="*/ 0 h 1692226"/>
              <a:gd name="connsiteX2" fmla="*/ 9662615 w 9662615"/>
              <a:gd name="connsiteY2" fmla="*/ 1280346 h 1692226"/>
              <a:gd name="connsiteX3" fmla="*/ 9658420 w 9662615"/>
              <a:gd name="connsiteY3" fmla="*/ 1280106 h 1692226"/>
              <a:gd name="connsiteX4" fmla="*/ 9469546 w 9662615"/>
              <a:gd name="connsiteY4" fmla="*/ 1289837 h 1692226"/>
              <a:gd name="connsiteX5" fmla="*/ 9385895 w 9662615"/>
              <a:gd name="connsiteY5" fmla="*/ 1269203 h 1692226"/>
              <a:gd name="connsiteX6" fmla="*/ 9144767 w 9662615"/>
              <a:gd name="connsiteY6" fmla="*/ 1264120 h 1692226"/>
              <a:gd name="connsiteX7" fmla="*/ 8837252 w 9662615"/>
              <a:gd name="connsiteY7" fmla="*/ 1350515 h 1692226"/>
              <a:gd name="connsiteX8" fmla="*/ 8705466 w 9662615"/>
              <a:gd name="connsiteY8" fmla="*/ 1342419 h 1692226"/>
              <a:gd name="connsiteX9" fmla="*/ 8652221 w 9662615"/>
              <a:gd name="connsiteY9" fmla="*/ 1326906 h 1692226"/>
              <a:gd name="connsiteX10" fmla="*/ 8632312 w 9662615"/>
              <a:gd name="connsiteY10" fmla="*/ 1326025 h 1692226"/>
              <a:gd name="connsiteX11" fmla="*/ 8591582 w 9662615"/>
              <a:gd name="connsiteY11" fmla="*/ 1341666 h 1692226"/>
              <a:gd name="connsiteX12" fmla="*/ 8537336 w 9662615"/>
              <a:gd name="connsiteY12" fmla="*/ 1341684 h 1692226"/>
              <a:gd name="connsiteX13" fmla="*/ 8472508 w 9662615"/>
              <a:gd name="connsiteY13" fmla="*/ 1363109 h 1692226"/>
              <a:gd name="connsiteX14" fmla="*/ 8258477 w 9662615"/>
              <a:gd name="connsiteY14" fmla="*/ 1370666 h 1692226"/>
              <a:gd name="connsiteX15" fmla="*/ 8197961 w 9662615"/>
              <a:gd name="connsiteY15" fmla="*/ 1392804 h 1692226"/>
              <a:gd name="connsiteX16" fmla="*/ 8171196 w 9662615"/>
              <a:gd name="connsiteY16" fmla="*/ 1397216 h 1692226"/>
              <a:gd name="connsiteX17" fmla="*/ 8127667 w 9662615"/>
              <a:gd name="connsiteY17" fmla="*/ 1418254 h 1692226"/>
              <a:gd name="connsiteX18" fmla="*/ 7974579 w 9662615"/>
              <a:gd name="connsiteY18" fmla="*/ 1383439 h 1692226"/>
              <a:gd name="connsiteX19" fmla="*/ 7768351 w 9662615"/>
              <a:gd name="connsiteY19" fmla="*/ 1395051 h 1692226"/>
              <a:gd name="connsiteX20" fmla="*/ 7635985 w 9662615"/>
              <a:gd name="connsiteY20" fmla="*/ 1386363 h 1692226"/>
              <a:gd name="connsiteX21" fmla="*/ 7466069 w 9662615"/>
              <a:gd name="connsiteY21" fmla="*/ 1377654 h 1692226"/>
              <a:gd name="connsiteX22" fmla="*/ 7355642 w 9662615"/>
              <a:gd name="connsiteY22" fmla="*/ 1407761 h 1692226"/>
              <a:gd name="connsiteX23" fmla="*/ 7151610 w 9662615"/>
              <a:gd name="connsiteY23" fmla="*/ 1397856 h 1692226"/>
              <a:gd name="connsiteX24" fmla="*/ 7082147 w 9662615"/>
              <a:gd name="connsiteY24" fmla="*/ 1406113 h 1692226"/>
              <a:gd name="connsiteX25" fmla="*/ 7014958 w 9662615"/>
              <a:gd name="connsiteY25" fmla="*/ 1396883 h 1692226"/>
              <a:gd name="connsiteX26" fmla="*/ 6907567 w 9662615"/>
              <a:gd name="connsiteY26" fmla="*/ 1419149 h 1692226"/>
              <a:gd name="connsiteX27" fmla="*/ 6748428 w 9662615"/>
              <a:gd name="connsiteY27" fmla="*/ 1420308 h 1692226"/>
              <a:gd name="connsiteX28" fmla="*/ 6654257 w 9662615"/>
              <a:gd name="connsiteY28" fmla="*/ 1424143 h 1692226"/>
              <a:gd name="connsiteX29" fmla="*/ 6620123 w 9662615"/>
              <a:gd name="connsiteY29" fmla="*/ 1430535 h 1692226"/>
              <a:gd name="connsiteX30" fmla="*/ 6571355 w 9662615"/>
              <a:gd name="connsiteY30" fmla="*/ 1436144 h 1692226"/>
              <a:gd name="connsiteX31" fmla="*/ 6486557 w 9662615"/>
              <a:gd name="connsiteY31" fmla="*/ 1449861 h 1692226"/>
              <a:gd name="connsiteX32" fmla="*/ 6370419 w 9662615"/>
              <a:gd name="connsiteY32" fmla="*/ 1461649 h 1692226"/>
              <a:gd name="connsiteX33" fmla="*/ 6278839 w 9662615"/>
              <a:gd name="connsiteY33" fmla="*/ 1449160 h 1692226"/>
              <a:gd name="connsiteX34" fmla="*/ 6272455 w 9662615"/>
              <a:gd name="connsiteY34" fmla="*/ 1453191 h 1692226"/>
              <a:gd name="connsiteX35" fmla="*/ 6212659 w 9662615"/>
              <a:gd name="connsiteY35" fmla="*/ 1454850 h 1692226"/>
              <a:gd name="connsiteX36" fmla="*/ 6069317 w 9662615"/>
              <a:gd name="connsiteY36" fmla="*/ 1445838 h 1692226"/>
              <a:gd name="connsiteX37" fmla="*/ 5878477 w 9662615"/>
              <a:gd name="connsiteY37" fmla="*/ 1439180 h 1692226"/>
              <a:gd name="connsiteX38" fmla="*/ 5838387 w 9662615"/>
              <a:gd name="connsiteY38" fmla="*/ 1444679 h 1692226"/>
              <a:gd name="connsiteX39" fmla="*/ 5771136 w 9662615"/>
              <a:gd name="connsiteY39" fmla="*/ 1453639 h 1692226"/>
              <a:gd name="connsiteX40" fmla="*/ 5724081 w 9662615"/>
              <a:gd name="connsiteY40" fmla="*/ 1470431 h 1692226"/>
              <a:gd name="connsiteX41" fmla="*/ 5666577 w 9662615"/>
              <a:gd name="connsiteY41" fmla="*/ 1473921 h 1692226"/>
              <a:gd name="connsiteX42" fmla="*/ 5649068 w 9662615"/>
              <a:gd name="connsiteY42" fmla="*/ 1461676 h 1692226"/>
              <a:gd name="connsiteX43" fmla="*/ 5588902 w 9662615"/>
              <a:gd name="connsiteY43" fmla="*/ 1469647 h 1692226"/>
              <a:gd name="connsiteX44" fmla="*/ 5498090 w 9662615"/>
              <a:gd name="connsiteY44" fmla="*/ 1483173 h 1692226"/>
              <a:gd name="connsiteX45" fmla="*/ 5444641 w 9662615"/>
              <a:gd name="connsiteY45" fmla="*/ 1487602 h 1692226"/>
              <a:gd name="connsiteX46" fmla="*/ 5299812 w 9662615"/>
              <a:gd name="connsiteY46" fmla="*/ 1503362 h 1692226"/>
              <a:gd name="connsiteX47" fmla="*/ 5213947 w 9662615"/>
              <a:gd name="connsiteY47" fmla="*/ 1516637 h 1692226"/>
              <a:gd name="connsiteX48" fmla="*/ 5090342 w 9662615"/>
              <a:gd name="connsiteY48" fmla="*/ 1546680 h 1692226"/>
              <a:gd name="connsiteX49" fmla="*/ 5129812 w 9662615"/>
              <a:gd name="connsiteY49" fmla="*/ 1521277 h 1692226"/>
              <a:gd name="connsiteX50" fmla="*/ 5059484 w 9662615"/>
              <a:gd name="connsiteY50" fmla="*/ 1546802 h 1692226"/>
              <a:gd name="connsiteX51" fmla="*/ 5038524 w 9662615"/>
              <a:gd name="connsiteY51" fmla="*/ 1545675 h 1692226"/>
              <a:gd name="connsiteX52" fmla="*/ 5026564 w 9662615"/>
              <a:gd name="connsiteY52" fmla="*/ 1545376 h 1692226"/>
              <a:gd name="connsiteX53" fmla="*/ 4969433 w 9662615"/>
              <a:gd name="connsiteY53" fmla="*/ 1550865 h 1692226"/>
              <a:gd name="connsiteX54" fmla="*/ 4921303 w 9662615"/>
              <a:gd name="connsiteY54" fmla="*/ 1575379 h 1692226"/>
              <a:gd name="connsiteX55" fmla="*/ 4871726 w 9662615"/>
              <a:gd name="connsiteY55" fmla="*/ 1570584 h 1692226"/>
              <a:gd name="connsiteX56" fmla="*/ 4847242 w 9662615"/>
              <a:gd name="connsiteY56" fmla="*/ 1621094 h 1692226"/>
              <a:gd name="connsiteX57" fmla="*/ 4809131 w 9662615"/>
              <a:gd name="connsiteY57" fmla="*/ 1692226 h 1692226"/>
              <a:gd name="connsiteX58" fmla="*/ 4791466 w 9662615"/>
              <a:gd name="connsiteY58" fmla="*/ 1561324 h 1692226"/>
              <a:gd name="connsiteX59" fmla="*/ 4784247 w 9662615"/>
              <a:gd name="connsiteY59" fmla="*/ 1562342 h 1692226"/>
              <a:gd name="connsiteX60" fmla="*/ 4735334 w 9662615"/>
              <a:gd name="connsiteY60" fmla="*/ 1581778 h 1692226"/>
              <a:gd name="connsiteX61" fmla="*/ 4697562 w 9662615"/>
              <a:gd name="connsiteY61" fmla="*/ 1551206 h 1692226"/>
              <a:gd name="connsiteX62" fmla="*/ 4662664 w 9662615"/>
              <a:gd name="connsiteY62" fmla="*/ 1573162 h 1692226"/>
              <a:gd name="connsiteX63" fmla="*/ 4603028 w 9662615"/>
              <a:gd name="connsiteY63" fmla="*/ 1568821 h 1692226"/>
              <a:gd name="connsiteX64" fmla="*/ 4541612 w 9662615"/>
              <a:gd name="connsiteY64" fmla="*/ 1545262 h 1692226"/>
              <a:gd name="connsiteX65" fmla="*/ 4422155 w 9662615"/>
              <a:gd name="connsiteY65" fmla="*/ 1542059 h 1692226"/>
              <a:gd name="connsiteX66" fmla="*/ 4221826 w 9662615"/>
              <a:gd name="connsiteY66" fmla="*/ 1508923 h 1692226"/>
              <a:gd name="connsiteX67" fmla="*/ 4096601 w 9662615"/>
              <a:gd name="connsiteY67" fmla="*/ 1521563 h 1692226"/>
              <a:gd name="connsiteX68" fmla="*/ 3970635 w 9662615"/>
              <a:gd name="connsiteY68" fmla="*/ 1544815 h 1692226"/>
              <a:gd name="connsiteX69" fmla="*/ 3833906 w 9662615"/>
              <a:gd name="connsiteY69" fmla="*/ 1516637 h 1692226"/>
              <a:gd name="connsiteX70" fmla="*/ 3696258 w 9662615"/>
              <a:gd name="connsiteY70" fmla="*/ 1537563 h 1692226"/>
              <a:gd name="connsiteX71" fmla="*/ 3594070 w 9662615"/>
              <a:gd name="connsiteY71" fmla="*/ 1509422 h 1692226"/>
              <a:gd name="connsiteX72" fmla="*/ 3565233 w 9662615"/>
              <a:gd name="connsiteY72" fmla="*/ 1515122 h 1692226"/>
              <a:gd name="connsiteX73" fmla="*/ 3560267 w 9662615"/>
              <a:gd name="connsiteY73" fmla="*/ 1516288 h 1692226"/>
              <a:gd name="connsiteX74" fmla="*/ 3540258 w 9662615"/>
              <a:gd name="connsiteY74" fmla="*/ 1516976 h 1692226"/>
              <a:gd name="connsiteX75" fmla="*/ 3534780 w 9662615"/>
              <a:gd name="connsiteY75" fmla="*/ 1522141 h 1692226"/>
              <a:gd name="connsiteX76" fmla="*/ 3504783 w 9662615"/>
              <a:gd name="connsiteY76" fmla="*/ 1526739 h 1692226"/>
              <a:gd name="connsiteX77" fmla="*/ 3430805 w 9662615"/>
              <a:gd name="connsiteY77" fmla="*/ 1542521 h 1692226"/>
              <a:gd name="connsiteX78" fmla="*/ 3292707 w 9662615"/>
              <a:gd name="connsiteY78" fmla="*/ 1520490 h 1692226"/>
              <a:gd name="connsiteX79" fmla="*/ 3187872 w 9662615"/>
              <a:gd name="connsiteY79" fmla="*/ 1519991 h 1692226"/>
              <a:gd name="connsiteX80" fmla="*/ 3148026 w 9662615"/>
              <a:gd name="connsiteY80" fmla="*/ 1524777 h 1692226"/>
              <a:gd name="connsiteX81" fmla="*/ 3092394 w 9662615"/>
              <a:gd name="connsiteY81" fmla="*/ 1528115 h 1692226"/>
              <a:gd name="connsiteX82" fmla="*/ 2994200 w 9662615"/>
              <a:gd name="connsiteY82" fmla="*/ 1537857 h 1692226"/>
              <a:gd name="connsiteX83" fmla="*/ 2862301 w 9662615"/>
              <a:gd name="connsiteY83" fmla="*/ 1544250 h 1692226"/>
              <a:gd name="connsiteX84" fmla="*/ 2766335 w 9662615"/>
              <a:gd name="connsiteY84" fmla="*/ 1527662 h 1692226"/>
              <a:gd name="connsiteX85" fmla="*/ 2757836 w 9662615"/>
              <a:gd name="connsiteY85" fmla="*/ 1531371 h 1692226"/>
              <a:gd name="connsiteX86" fmla="*/ 2691555 w 9662615"/>
              <a:gd name="connsiteY86" fmla="*/ 1530283 h 1692226"/>
              <a:gd name="connsiteX87" fmla="*/ 2491676 w 9662615"/>
              <a:gd name="connsiteY87" fmla="*/ 1500859 h 1692226"/>
              <a:gd name="connsiteX88" fmla="*/ 2378036 w 9662615"/>
              <a:gd name="connsiteY88" fmla="*/ 1520645 h 1692226"/>
              <a:gd name="connsiteX89" fmla="*/ 2284269 w 9662615"/>
              <a:gd name="connsiteY89" fmla="*/ 1503068 h 1692226"/>
              <a:gd name="connsiteX90" fmla="*/ 2207104 w 9662615"/>
              <a:gd name="connsiteY90" fmla="*/ 1508888 h 1692226"/>
              <a:gd name="connsiteX91" fmla="*/ 2149226 w 9662615"/>
              <a:gd name="connsiteY91" fmla="*/ 1523409 h 1692226"/>
              <a:gd name="connsiteX92" fmla="*/ 2084783 w 9662615"/>
              <a:gd name="connsiteY92" fmla="*/ 1524245 h 1692226"/>
              <a:gd name="connsiteX93" fmla="*/ 2070075 w 9662615"/>
              <a:gd name="connsiteY93" fmla="*/ 1511285 h 1692226"/>
              <a:gd name="connsiteX94" fmla="*/ 2001057 w 9662615"/>
              <a:gd name="connsiteY94" fmla="*/ 1516449 h 1692226"/>
              <a:gd name="connsiteX95" fmla="*/ 1896330 w 9662615"/>
              <a:gd name="connsiteY95" fmla="*/ 1525725 h 1692226"/>
              <a:gd name="connsiteX96" fmla="*/ 1835994 w 9662615"/>
              <a:gd name="connsiteY96" fmla="*/ 1527678 h 1692226"/>
              <a:gd name="connsiteX97" fmla="*/ 1671119 w 9662615"/>
              <a:gd name="connsiteY97" fmla="*/ 1536701 h 1692226"/>
              <a:gd name="connsiteX98" fmla="*/ 1601337 w 9662615"/>
              <a:gd name="connsiteY98" fmla="*/ 1548552 h 1692226"/>
              <a:gd name="connsiteX99" fmla="*/ 1407755 w 9662615"/>
              <a:gd name="connsiteY99" fmla="*/ 1571444 h 1692226"/>
              <a:gd name="connsiteX100" fmla="*/ 1271994 w 9662615"/>
              <a:gd name="connsiteY100" fmla="*/ 1579471 h 1692226"/>
              <a:gd name="connsiteX101" fmla="*/ 1249226 w 9662615"/>
              <a:gd name="connsiteY101" fmla="*/ 1583140 h 1692226"/>
              <a:gd name="connsiteX102" fmla="*/ 1217719 w 9662615"/>
              <a:gd name="connsiteY102" fmla="*/ 1580863 h 1692226"/>
              <a:gd name="connsiteX103" fmla="*/ 1091432 w 9662615"/>
              <a:gd name="connsiteY103" fmla="*/ 1571003 h 1692226"/>
              <a:gd name="connsiteX104" fmla="*/ 992039 w 9662615"/>
              <a:gd name="connsiteY104" fmla="*/ 1556662 h 1692226"/>
              <a:gd name="connsiteX105" fmla="*/ 868264 w 9662615"/>
              <a:gd name="connsiteY105" fmla="*/ 1566392 h 1692226"/>
              <a:gd name="connsiteX106" fmla="*/ 792765 w 9662615"/>
              <a:gd name="connsiteY106" fmla="*/ 1563102 h 1692226"/>
              <a:gd name="connsiteX107" fmla="*/ 669055 w 9662615"/>
              <a:gd name="connsiteY107" fmla="*/ 1543638 h 1692226"/>
              <a:gd name="connsiteX108" fmla="*/ 506152 w 9662615"/>
              <a:gd name="connsiteY108" fmla="*/ 1549124 h 1692226"/>
              <a:gd name="connsiteX109" fmla="*/ 472797 w 9662615"/>
              <a:gd name="connsiteY109" fmla="*/ 1568904 h 1692226"/>
              <a:gd name="connsiteX110" fmla="*/ 427864 w 9662615"/>
              <a:gd name="connsiteY110" fmla="*/ 1580848 h 1692226"/>
              <a:gd name="connsiteX111" fmla="*/ 408381 w 9662615"/>
              <a:gd name="connsiteY111" fmla="*/ 1552940 h 1692226"/>
              <a:gd name="connsiteX112" fmla="*/ 267163 w 9662615"/>
              <a:gd name="connsiteY112" fmla="*/ 1531913 h 1692226"/>
              <a:gd name="connsiteX113" fmla="*/ 196644 w 9662615"/>
              <a:gd name="connsiteY113" fmla="*/ 1524565 h 1692226"/>
              <a:gd name="connsiteX114" fmla="*/ 86819 w 9662615"/>
              <a:gd name="connsiteY114" fmla="*/ 1519517 h 1692226"/>
              <a:gd name="connsiteX115" fmla="*/ 53369 w 9662615"/>
              <a:gd name="connsiteY115" fmla="*/ 1516853 h 1692226"/>
              <a:gd name="connsiteX116" fmla="*/ 2359 w 9662615"/>
              <a:gd name="connsiteY116" fmla="*/ 1515247 h 1692226"/>
              <a:gd name="connsiteX117" fmla="*/ 0 w 9662615"/>
              <a:gd name="connsiteY117" fmla="*/ 1514932 h 1692226"/>
              <a:gd name="connsiteX118" fmla="*/ 0 w 9662615"/>
              <a:gd name="connsiteY118" fmla="*/ 0 h 1692226"/>
              <a:gd name="connsiteX0" fmla="*/ 0 w 9662615"/>
              <a:gd name="connsiteY0" fmla="*/ 0 h 1621094"/>
              <a:gd name="connsiteX1" fmla="*/ 9662615 w 9662615"/>
              <a:gd name="connsiteY1" fmla="*/ 0 h 1621094"/>
              <a:gd name="connsiteX2" fmla="*/ 9662615 w 9662615"/>
              <a:gd name="connsiteY2" fmla="*/ 1280346 h 1621094"/>
              <a:gd name="connsiteX3" fmla="*/ 9658420 w 9662615"/>
              <a:gd name="connsiteY3" fmla="*/ 1280106 h 1621094"/>
              <a:gd name="connsiteX4" fmla="*/ 9469546 w 9662615"/>
              <a:gd name="connsiteY4" fmla="*/ 1289837 h 1621094"/>
              <a:gd name="connsiteX5" fmla="*/ 9385895 w 9662615"/>
              <a:gd name="connsiteY5" fmla="*/ 1269203 h 1621094"/>
              <a:gd name="connsiteX6" fmla="*/ 9144767 w 9662615"/>
              <a:gd name="connsiteY6" fmla="*/ 1264120 h 1621094"/>
              <a:gd name="connsiteX7" fmla="*/ 8837252 w 9662615"/>
              <a:gd name="connsiteY7" fmla="*/ 1350515 h 1621094"/>
              <a:gd name="connsiteX8" fmla="*/ 8705466 w 9662615"/>
              <a:gd name="connsiteY8" fmla="*/ 1342419 h 1621094"/>
              <a:gd name="connsiteX9" fmla="*/ 8652221 w 9662615"/>
              <a:gd name="connsiteY9" fmla="*/ 1326906 h 1621094"/>
              <a:gd name="connsiteX10" fmla="*/ 8632312 w 9662615"/>
              <a:gd name="connsiteY10" fmla="*/ 1326025 h 1621094"/>
              <a:gd name="connsiteX11" fmla="*/ 8591582 w 9662615"/>
              <a:gd name="connsiteY11" fmla="*/ 1341666 h 1621094"/>
              <a:gd name="connsiteX12" fmla="*/ 8537336 w 9662615"/>
              <a:gd name="connsiteY12" fmla="*/ 1341684 h 1621094"/>
              <a:gd name="connsiteX13" fmla="*/ 8472508 w 9662615"/>
              <a:gd name="connsiteY13" fmla="*/ 1363109 h 1621094"/>
              <a:gd name="connsiteX14" fmla="*/ 8258477 w 9662615"/>
              <a:gd name="connsiteY14" fmla="*/ 1370666 h 1621094"/>
              <a:gd name="connsiteX15" fmla="*/ 8197961 w 9662615"/>
              <a:gd name="connsiteY15" fmla="*/ 1392804 h 1621094"/>
              <a:gd name="connsiteX16" fmla="*/ 8171196 w 9662615"/>
              <a:gd name="connsiteY16" fmla="*/ 1397216 h 1621094"/>
              <a:gd name="connsiteX17" fmla="*/ 8127667 w 9662615"/>
              <a:gd name="connsiteY17" fmla="*/ 1418254 h 1621094"/>
              <a:gd name="connsiteX18" fmla="*/ 7974579 w 9662615"/>
              <a:gd name="connsiteY18" fmla="*/ 1383439 h 1621094"/>
              <a:gd name="connsiteX19" fmla="*/ 7768351 w 9662615"/>
              <a:gd name="connsiteY19" fmla="*/ 1395051 h 1621094"/>
              <a:gd name="connsiteX20" fmla="*/ 7635985 w 9662615"/>
              <a:gd name="connsiteY20" fmla="*/ 1386363 h 1621094"/>
              <a:gd name="connsiteX21" fmla="*/ 7466069 w 9662615"/>
              <a:gd name="connsiteY21" fmla="*/ 1377654 h 1621094"/>
              <a:gd name="connsiteX22" fmla="*/ 7355642 w 9662615"/>
              <a:gd name="connsiteY22" fmla="*/ 1407761 h 1621094"/>
              <a:gd name="connsiteX23" fmla="*/ 7151610 w 9662615"/>
              <a:gd name="connsiteY23" fmla="*/ 1397856 h 1621094"/>
              <a:gd name="connsiteX24" fmla="*/ 7082147 w 9662615"/>
              <a:gd name="connsiteY24" fmla="*/ 1406113 h 1621094"/>
              <a:gd name="connsiteX25" fmla="*/ 7014958 w 9662615"/>
              <a:gd name="connsiteY25" fmla="*/ 1396883 h 1621094"/>
              <a:gd name="connsiteX26" fmla="*/ 6907567 w 9662615"/>
              <a:gd name="connsiteY26" fmla="*/ 1419149 h 1621094"/>
              <a:gd name="connsiteX27" fmla="*/ 6748428 w 9662615"/>
              <a:gd name="connsiteY27" fmla="*/ 1420308 h 1621094"/>
              <a:gd name="connsiteX28" fmla="*/ 6654257 w 9662615"/>
              <a:gd name="connsiteY28" fmla="*/ 1424143 h 1621094"/>
              <a:gd name="connsiteX29" fmla="*/ 6620123 w 9662615"/>
              <a:gd name="connsiteY29" fmla="*/ 1430535 h 1621094"/>
              <a:gd name="connsiteX30" fmla="*/ 6571355 w 9662615"/>
              <a:gd name="connsiteY30" fmla="*/ 1436144 h 1621094"/>
              <a:gd name="connsiteX31" fmla="*/ 6486557 w 9662615"/>
              <a:gd name="connsiteY31" fmla="*/ 1449861 h 1621094"/>
              <a:gd name="connsiteX32" fmla="*/ 6370419 w 9662615"/>
              <a:gd name="connsiteY32" fmla="*/ 1461649 h 1621094"/>
              <a:gd name="connsiteX33" fmla="*/ 6278839 w 9662615"/>
              <a:gd name="connsiteY33" fmla="*/ 1449160 h 1621094"/>
              <a:gd name="connsiteX34" fmla="*/ 6272455 w 9662615"/>
              <a:gd name="connsiteY34" fmla="*/ 1453191 h 1621094"/>
              <a:gd name="connsiteX35" fmla="*/ 6212659 w 9662615"/>
              <a:gd name="connsiteY35" fmla="*/ 1454850 h 1621094"/>
              <a:gd name="connsiteX36" fmla="*/ 6069317 w 9662615"/>
              <a:gd name="connsiteY36" fmla="*/ 1445838 h 1621094"/>
              <a:gd name="connsiteX37" fmla="*/ 5878477 w 9662615"/>
              <a:gd name="connsiteY37" fmla="*/ 1439180 h 1621094"/>
              <a:gd name="connsiteX38" fmla="*/ 5838387 w 9662615"/>
              <a:gd name="connsiteY38" fmla="*/ 1444679 h 1621094"/>
              <a:gd name="connsiteX39" fmla="*/ 5771136 w 9662615"/>
              <a:gd name="connsiteY39" fmla="*/ 1453639 h 1621094"/>
              <a:gd name="connsiteX40" fmla="*/ 5724081 w 9662615"/>
              <a:gd name="connsiteY40" fmla="*/ 1470431 h 1621094"/>
              <a:gd name="connsiteX41" fmla="*/ 5666577 w 9662615"/>
              <a:gd name="connsiteY41" fmla="*/ 1473921 h 1621094"/>
              <a:gd name="connsiteX42" fmla="*/ 5649068 w 9662615"/>
              <a:gd name="connsiteY42" fmla="*/ 1461676 h 1621094"/>
              <a:gd name="connsiteX43" fmla="*/ 5588902 w 9662615"/>
              <a:gd name="connsiteY43" fmla="*/ 1469647 h 1621094"/>
              <a:gd name="connsiteX44" fmla="*/ 5498090 w 9662615"/>
              <a:gd name="connsiteY44" fmla="*/ 1483173 h 1621094"/>
              <a:gd name="connsiteX45" fmla="*/ 5444641 w 9662615"/>
              <a:gd name="connsiteY45" fmla="*/ 1487602 h 1621094"/>
              <a:gd name="connsiteX46" fmla="*/ 5299812 w 9662615"/>
              <a:gd name="connsiteY46" fmla="*/ 1503362 h 1621094"/>
              <a:gd name="connsiteX47" fmla="*/ 5213947 w 9662615"/>
              <a:gd name="connsiteY47" fmla="*/ 1516637 h 1621094"/>
              <a:gd name="connsiteX48" fmla="*/ 5090342 w 9662615"/>
              <a:gd name="connsiteY48" fmla="*/ 1546680 h 1621094"/>
              <a:gd name="connsiteX49" fmla="*/ 5129812 w 9662615"/>
              <a:gd name="connsiteY49" fmla="*/ 1521277 h 1621094"/>
              <a:gd name="connsiteX50" fmla="*/ 5059484 w 9662615"/>
              <a:gd name="connsiteY50" fmla="*/ 1546802 h 1621094"/>
              <a:gd name="connsiteX51" fmla="*/ 5038524 w 9662615"/>
              <a:gd name="connsiteY51" fmla="*/ 1545675 h 1621094"/>
              <a:gd name="connsiteX52" fmla="*/ 5026564 w 9662615"/>
              <a:gd name="connsiteY52" fmla="*/ 1545376 h 1621094"/>
              <a:gd name="connsiteX53" fmla="*/ 4969433 w 9662615"/>
              <a:gd name="connsiteY53" fmla="*/ 1550865 h 1621094"/>
              <a:gd name="connsiteX54" fmla="*/ 4921303 w 9662615"/>
              <a:gd name="connsiteY54" fmla="*/ 1575379 h 1621094"/>
              <a:gd name="connsiteX55" fmla="*/ 4871726 w 9662615"/>
              <a:gd name="connsiteY55" fmla="*/ 1570584 h 1621094"/>
              <a:gd name="connsiteX56" fmla="*/ 4847242 w 9662615"/>
              <a:gd name="connsiteY56" fmla="*/ 1621094 h 1621094"/>
              <a:gd name="connsiteX57" fmla="*/ 4821058 w 9662615"/>
              <a:gd name="connsiteY57" fmla="*/ 1553078 h 1621094"/>
              <a:gd name="connsiteX58" fmla="*/ 4791466 w 9662615"/>
              <a:gd name="connsiteY58" fmla="*/ 1561324 h 1621094"/>
              <a:gd name="connsiteX59" fmla="*/ 4784247 w 9662615"/>
              <a:gd name="connsiteY59" fmla="*/ 1562342 h 1621094"/>
              <a:gd name="connsiteX60" fmla="*/ 4735334 w 9662615"/>
              <a:gd name="connsiteY60" fmla="*/ 1581778 h 1621094"/>
              <a:gd name="connsiteX61" fmla="*/ 4697562 w 9662615"/>
              <a:gd name="connsiteY61" fmla="*/ 1551206 h 1621094"/>
              <a:gd name="connsiteX62" fmla="*/ 4662664 w 9662615"/>
              <a:gd name="connsiteY62" fmla="*/ 1573162 h 1621094"/>
              <a:gd name="connsiteX63" fmla="*/ 4603028 w 9662615"/>
              <a:gd name="connsiteY63" fmla="*/ 1568821 h 1621094"/>
              <a:gd name="connsiteX64" fmla="*/ 4541612 w 9662615"/>
              <a:gd name="connsiteY64" fmla="*/ 1545262 h 1621094"/>
              <a:gd name="connsiteX65" fmla="*/ 4422155 w 9662615"/>
              <a:gd name="connsiteY65" fmla="*/ 1542059 h 1621094"/>
              <a:gd name="connsiteX66" fmla="*/ 4221826 w 9662615"/>
              <a:gd name="connsiteY66" fmla="*/ 1508923 h 1621094"/>
              <a:gd name="connsiteX67" fmla="*/ 4096601 w 9662615"/>
              <a:gd name="connsiteY67" fmla="*/ 1521563 h 1621094"/>
              <a:gd name="connsiteX68" fmla="*/ 3970635 w 9662615"/>
              <a:gd name="connsiteY68" fmla="*/ 1544815 h 1621094"/>
              <a:gd name="connsiteX69" fmla="*/ 3833906 w 9662615"/>
              <a:gd name="connsiteY69" fmla="*/ 1516637 h 1621094"/>
              <a:gd name="connsiteX70" fmla="*/ 3696258 w 9662615"/>
              <a:gd name="connsiteY70" fmla="*/ 1537563 h 1621094"/>
              <a:gd name="connsiteX71" fmla="*/ 3594070 w 9662615"/>
              <a:gd name="connsiteY71" fmla="*/ 1509422 h 1621094"/>
              <a:gd name="connsiteX72" fmla="*/ 3565233 w 9662615"/>
              <a:gd name="connsiteY72" fmla="*/ 1515122 h 1621094"/>
              <a:gd name="connsiteX73" fmla="*/ 3560267 w 9662615"/>
              <a:gd name="connsiteY73" fmla="*/ 1516288 h 1621094"/>
              <a:gd name="connsiteX74" fmla="*/ 3540258 w 9662615"/>
              <a:gd name="connsiteY74" fmla="*/ 1516976 h 1621094"/>
              <a:gd name="connsiteX75" fmla="*/ 3534780 w 9662615"/>
              <a:gd name="connsiteY75" fmla="*/ 1522141 h 1621094"/>
              <a:gd name="connsiteX76" fmla="*/ 3504783 w 9662615"/>
              <a:gd name="connsiteY76" fmla="*/ 1526739 h 1621094"/>
              <a:gd name="connsiteX77" fmla="*/ 3430805 w 9662615"/>
              <a:gd name="connsiteY77" fmla="*/ 1542521 h 1621094"/>
              <a:gd name="connsiteX78" fmla="*/ 3292707 w 9662615"/>
              <a:gd name="connsiteY78" fmla="*/ 1520490 h 1621094"/>
              <a:gd name="connsiteX79" fmla="*/ 3187872 w 9662615"/>
              <a:gd name="connsiteY79" fmla="*/ 1519991 h 1621094"/>
              <a:gd name="connsiteX80" fmla="*/ 3148026 w 9662615"/>
              <a:gd name="connsiteY80" fmla="*/ 1524777 h 1621094"/>
              <a:gd name="connsiteX81" fmla="*/ 3092394 w 9662615"/>
              <a:gd name="connsiteY81" fmla="*/ 1528115 h 1621094"/>
              <a:gd name="connsiteX82" fmla="*/ 2994200 w 9662615"/>
              <a:gd name="connsiteY82" fmla="*/ 1537857 h 1621094"/>
              <a:gd name="connsiteX83" fmla="*/ 2862301 w 9662615"/>
              <a:gd name="connsiteY83" fmla="*/ 1544250 h 1621094"/>
              <a:gd name="connsiteX84" fmla="*/ 2766335 w 9662615"/>
              <a:gd name="connsiteY84" fmla="*/ 1527662 h 1621094"/>
              <a:gd name="connsiteX85" fmla="*/ 2757836 w 9662615"/>
              <a:gd name="connsiteY85" fmla="*/ 1531371 h 1621094"/>
              <a:gd name="connsiteX86" fmla="*/ 2691555 w 9662615"/>
              <a:gd name="connsiteY86" fmla="*/ 1530283 h 1621094"/>
              <a:gd name="connsiteX87" fmla="*/ 2491676 w 9662615"/>
              <a:gd name="connsiteY87" fmla="*/ 1500859 h 1621094"/>
              <a:gd name="connsiteX88" fmla="*/ 2378036 w 9662615"/>
              <a:gd name="connsiteY88" fmla="*/ 1520645 h 1621094"/>
              <a:gd name="connsiteX89" fmla="*/ 2284269 w 9662615"/>
              <a:gd name="connsiteY89" fmla="*/ 1503068 h 1621094"/>
              <a:gd name="connsiteX90" fmla="*/ 2207104 w 9662615"/>
              <a:gd name="connsiteY90" fmla="*/ 1508888 h 1621094"/>
              <a:gd name="connsiteX91" fmla="*/ 2149226 w 9662615"/>
              <a:gd name="connsiteY91" fmla="*/ 1523409 h 1621094"/>
              <a:gd name="connsiteX92" fmla="*/ 2084783 w 9662615"/>
              <a:gd name="connsiteY92" fmla="*/ 1524245 h 1621094"/>
              <a:gd name="connsiteX93" fmla="*/ 2070075 w 9662615"/>
              <a:gd name="connsiteY93" fmla="*/ 1511285 h 1621094"/>
              <a:gd name="connsiteX94" fmla="*/ 2001057 w 9662615"/>
              <a:gd name="connsiteY94" fmla="*/ 1516449 h 1621094"/>
              <a:gd name="connsiteX95" fmla="*/ 1896330 w 9662615"/>
              <a:gd name="connsiteY95" fmla="*/ 1525725 h 1621094"/>
              <a:gd name="connsiteX96" fmla="*/ 1835994 w 9662615"/>
              <a:gd name="connsiteY96" fmla="*/ 1527678 h 1621094"/>
              <a:gd name="connsiteX97" fmla="*/ 1671119 w 9662615"/>
              <a:gd name="connsiteY97" fmla="*/ 1536701 h 1621094"/>
              <a:gd name="connsiteX98" fmla="*/ 1601337 w 9662615"/>
              <a:gd name="connsiteY98" fmla="*/ 1548552 h 1621094"/>
              <a:gd name="connsiteX99" fmla="*/ 1407755 w 9662615"/>
              <a:gd name="connsiteY99" fmla="*/ 1571444 h 1621094"/>
              <a:gd name="connsiteX100" fmla="*/ 1271994 w 9662615"/>
              <a:gd name="connsiteY100" fmla="*/ 1579471 h 1621094"/>
              <a:gd name="connsiteX101" fmla="*/ 1249226 w 9662615"/>
              <a:gd name="connsiteY101" fmla="*/ 1583140 h 1621094"/>
              <a:gd name="connsiteX102" fmla="*/ 1217719 w 9662615"/>
              <a:gd name="connsiteY102" fmla="*/ 1580863 h 1621094"/>
              <a:gd name="connsiteX103" fmla="*/ 1091432 w 9662615"/>
              <a:gd name="connsiteY103" fmla="*/ 1571003 h 1621094"/>
              <a:gd name="connsiteX104" fmla="*/ 992039 w 9662615"/>
              <a:gd name="connsiteY104" fmla="*/ 1556662 h 1621094"/>
              <a:gd name="connsiteX105" fmla="*/ 868264 w 9662615"/>
              <a:gd name="connsiteY105" fmla="*/ 1566392 h 1621094"/>
              <a:gd name="connsiteX106" fmla="*/ 792765 w 9662615"/>
              <a:gd name="connsiteY106" fmla="*/ 1563102 h 1621094"/>
              <a:gd name="connsiteX107" fmla="*/ 669055 w 9662615"/>
              <a:gd name="connsiteY107" fmla="*/ 1543638 h 1621094"/>
              <a:gd name="connsiteX108" fmla="*/ 506152 w 9662615"/>
              <a:gd name="connsiteY108" fmla="*/ 1549124 h 1621094"/>
              <a:gd name="connsiteX109" fmla="*/ 472797 w 9662615"/>
              <a:gd name="connsiteY109" fmla="*/ 1568904 h 1621094"/>
              <a:gd name="connsiteX110" fmla="*/ 427864 w 9662615"/>
              <a:gd name="connsiteY110" fmla="*/ 1580848 h 1621094"/>
              <a:gd name="connsiteX111" fmla="*/ 408381 w 9662615"/>
              <a:gd name="connsiteY111" fmla="*/ 1552940 h 1621094"/>
              <a:gd name="connsiteX112" fmla="*/ 267163 w 9662615"/>
              <a:gd name="connsiteY112" fmla="*/ 1531913 h 1621094"/>
              <a:gd name="connsiteX113" fmla="*/ 196644 w 9662615"/>
              <a:gd name="connsiteY113" fmla="*/ 1524565 h 1621094"/>
              <a:gd name="connsiteX114" fmla="*/ 86819 w 9662615"/>
              <a:gd name="connsiteY114" fmla="*/ 1519517 h 1621094"/>
              <a:gd name="connsiteX115" fmla="*/ 53369 w 9662615"/>
              <a:gd name="connsiteY115" fmla="*/ 1516853 h 1621094"/>
              <a:gd name="connsiteX116" fmla="*/ 2359 w 9662615"/>
              <a:gd name="connsiteY116" fmla="*/ 1515247 h 1621094"/>
              <a:gd name="connsiteX117" fmla="*/ 0 w 9662615"/>
              <a:gd name="connsiteY117" fmla="*/ 1514932 h 1621094"/>
              <a:gd name="connsiteX118" fmla="*/ 0 w 9662615"/>
              <a:gd name="connsiteY118" fmla="*/ 0 h 1621094"/>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1303 w 9662615"/>
              <a:gd name="connsiteY54" fmla="*/ 1575379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5334 w 9662615"/>
              <a:gd name="connsiteY60" fmla="*/ 1581778 h 1583140"/>
              <a:gd name="connsiteX61" fmla="*/ 4697562 w 9662615"/>
              <a:gd name="connsiteY61" fmla="*/ 1551206 h 1583140"/>
              <a:gd name="connsiteX62" fmla="*/ 4662664 w 9662615"/>
              <a:gd name="connsiteY62" fmla="*/ 1573162 h 1583140"/>
              <a:gd name="connsiteX63" fmla="*/ 4603028 w 9662615"/>
              <a:gd name="connsiteY63" fmla="*/ 1568821 h 1583140"/>
              <a:gd name="connsiteX64" fmla="*/ 4541612 w 9662615"/>
              <a:gd name="connsiteY64" fmla="*/ 1545262 h 1583140"/>
              <a:gd name="connsiteX65" fmla="*/ 4422155 w 9662615"/>
              <a:gd name="connsiteY65" fmla="*/ 1542059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5334 w 9662615"/>
              <a:gd name="connsiteY60" fmla="*/ 1581778 h 1583140"/>
              <a:gd name="connsiteX61" fmla="*/ 4697562 w 9662615"/>
              <a:gd name="connsiteY61" fmla="*/ 1551206 h 1583140"/>
              <a:gd name="connsiteX62" fmla="*/ 4662664 w 9662615"/>
              <a:gd name="connsiteY62" fmla="*/ 1573162 h 1583140"/>
              <a:gd name="connsiteX63" fmla="*/ 4603028 w 9662615"/>
              <a:gd name="connsiteY63" fmla="*/ 1568821 h 1583140"/>
              <a:gd name="connsiteX64" fmla="*/ 4541612 w 9662615"/>
              <a:gd name="connsiteY64" fmla="*/ 1545262 h 1583140"/>
              <a:gd name="connsiteX65" fmla="*/ 4422155 w 9662615"/>
              <a:gd name="connsiteY65" fmla="*/ 1542059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97680"/>
              <a:gd name="connsiteX1" fmla="*/ 9662615 w 9662615"/>
              <a:gd name="connsiteY1" fmla="*/ 0 h 1597680"/>
              <a:gd name="connsiteX2" fmla="*/ 9662615 w 9662615"/>
              <a:gd name="connsiteY2" fmla="*/ 1280346 h 1597680"/>
              <a:gd name="connsiteX3" fmla="*/ 9658420 w 9662615"/>
              <a:gd name="connsiteY3" fmla="*/ 1280106 h 1597680"/>
              <a:gd name="connsiteX4" fmla="*/ 9469546 w 9662615"/>
              <a:gd name="connsiteY4" fmla="*/ 1289837 h 1597680"/>
              <a:gd name="connsiteX5" fmla="*/ 9385895 w 9662615"/>
              <a:gd name="connsiteY5" fmla="*/ 1269203 h 1597680"/>
              <a:gd name="connsiteX6" fmla="*/ 9144767 w 9662615"/>
              <a:gd name="connsiteY6" fmla="*/ 1264120 h 1597680"/>
              <a:gd name="connsiteX7" fmla="*/ 8837252 w 9662615"/>
              <a:gd name="connsiteY7" fmla="*/ 1350515 h 1597680"/>
              <a:gd name="connsiteX8" fmla="*/ 8705466 w 9662615"/>
              <a:gd name="connsiteY8" fmla="*/ 1342419 h 1597680"/>
              <a:gd name="connsiteX9" fmla="*/ 8652221 w 9662615"/>
              <a:gd name="connsiteY9" fmla="*/ 1326906 h 1597680"/>
              <a:gd name="connsiteX10" fmla="*/ 8632312 w 9662615"/>
              <a:gd name="connsiteY10" fmla="*/ 1326025 h 1597680"/>
              <a:gd name="connsiteX11" fmla="*/ 8591582 w 9662615"/>
              <a:gd name="connsiteY11" fmla="*/ 1341666 h 1597680"/>
              <a:gd name="connsiteX12" fmla="*/ 8537336 w 9662615"/>
              <a:gd name="connsiteY12" fmla="*/ 1341684 h 1597680"/>
              <a:gd name="connsiteX13" fmla="*/ 8472508 w 9662615"/>
              <a:gd name="connsiteY13" fmla="*/ 1363109 h 1597680"/>
              <a:gd name="connsiteX14" fmla="*/ 8258477 w 9662615"/>
              <a:gd name="connsiteY14" fmla="*/ 1370666 h 1597680"/>
              <a:gd name="connsiteX15" fmla="*/ 8197961 w 9662615"/>
              <a:gd name="connsiteY15" fmla="*/ 1392804 h 1597680"/>
              <a:gd name="connsiteX16" fmla="*/ 8171196 w 9662615"/>
              <a:gd name="connsiteY16" fmla="*/ 1397216 h 1597680"/>
              <a:gd name="connsiteX17" fmla="*/ 8127667 w 9662615"/>
              <a:gd name="connsiteY17" fmla="*/ 1418254 h 1597680"/>
              <a:gd name="connsiteX18" fmla="*/ 7974579 w 9662615"/>
              <a:gd name="connsiteY18" fmla="*/ 1383439 h 1597680"/>
              <a:gd name="connsiteX19" fmla="*/ 7768351 w 9662615"/>
              <a:gd name="connsiteY19" fmla="*/ 1395051 h 1597680"/>
              <a:gd name="connsiteX20" fmla="*/ 7635985 w 9662615"/>
              <a:gd name="connsiteY20" fmla="*/ 1386363 h 1597680"/>
              <a:gd name="connsiteX21" fmla="*/ 7466069 w 9662615"/>
              <a:gd name="connsiteY21" fmla="*/ 1377654 h 1597680"/>
              <a:gd name="connsiteX22" fmla="*/ 7355642 w 9662615"/>
              <a:gd name="connsiteY22" fmla="*/ 1407761 h 1597680"/>
              <a:gd name="connsiteX23" fmla="*/ 7151610 w 9662615"/>
              <a:gd name="connsiteY23" fmla="*/ 1397856 h 1597680"/>
              <a:gd name="connsiteX24" fmla="*/ 7082147 w 9662615"/>
              <a:gd name="connsiteY24" fmla="*/ 1406113 h 1597680"/>
              <a:gd name="connsiteX25" fmla="*/ 7014958 w 9662615"/>
              <a:gd name="connsiteY25" fmla="*/ 1396883 h 1597680"/>
              <a:gd name="connsiteX26" fmla="*/ 6907567 w 9662615"/>
              <a:gd name="connsiteY26" fmla="*/ 1419149 h 1597680"/>
              <a:gd name="connsiteX27" fmla="*/ 6748428 w 9662615"/>
              <a:gd name="connsiteY27" fmla="*/ 1420308 h 1597680"/>
              <a:gd name="connsiteX28" fmla="*/ 6654257 w 9662615"/>
              <a:gd name="connsiteY28" fmla="*/ 1424143 h 1597680"/>
              <a:gd name="connsiteX29" fmla="*/ 6620123 w 9662615"/>
              <a:gd name="connsiteY29" fmla="*/ 1430535 h 1597680"/>
              <a:gd name="connsiteX30" fmla="*/ 6571355 w 9662615"/>
              <a:gd name="connsiteY30" fmla="*/ 1436144 h 1597680"/>
              <a:gd name="connsiteX31" fmla="*/ 6486557 w 9662615"/>
              <a:gd name="connsiteY31" fmla="*/ 1449861 h 1597680"/>
              <a:gd name="connsiteX32" fmla="*/ 6370419 w 9662615"/>
              <a:gd name="connsiteY32" fmla="*/ 1461649 h 1597680"/>
              <a:gd name="connsiteX33" fmla="*/ 6278839 w 9662615"/>
              <a:gd name="connsiteY33" fmla="*/ 1449160 h 1597680"/>
              <a:gd name="connsiteX34" fmla="*/ 6272455 w 9662615"/>
              <a:gd name="connsiteY34" fmla="*/ 1453191 h 1597680"/>
              <a:gd name="connsiteX35" fmla="*/ 6212659 w 9662615"/>
              <a:gd name="connsiteY35" fmla="*/ 1454850 h 1597680"/>
              <a:gd name="connsiteX36" fmla="*/ 6069317 w 9662615"/>
              <a:gd name="connsiteY36" fmla="*/ 1445838 h 1597680"/>
              <a:gd name="connsiteX37" fmla="*/ 5878477 w 9662615"/>
              <a:gd name="connsiteY37" fmla="*/ 1439180 h 1597680"/>
              <a:gd name="connsiteX38" fmla="*/ 5838387 w 9662615"/>
              <a:gd name="connsiteY38" fmla="*/ 1444679 h 1597680"/>
              <a:gd name="connsiteX39" fmla="*/ 5771136 w 9662615"/>
              <a:gd name="connsiteY39" fmla="*/ 1453639 h 1597680"/>
              <a:gd name="connsiteX40" fmla="*/ 5724081 w 9662615"/>
              <a:gd name="connsiteY40" fmla="*/ 1470431 h 1597680"/>
              <a:gd name="connsiteX41" fmla="*/ 5666577 w 9662615"/>
              <a:gd name="connsiteY41" fmla="*/ 1473921 h 1597680"/>
              <a:gd name="connsiteX42" fmla="*/ 5649068 w 9662615"/>
              <a:gd name="connsiteY42" fmla="*/ 1461676 h 1597680"/>
              <a:gd name="connsiteX43" fmla="*/ 5588902 w 9662615"/>
              <a:gd name="connsiteY43" fmla="*/ 1469647 h 1597680"/>
              <a:gd name="connsiteX44" fmla="*/ 5498090 w 9662615"/>
              <a:gd name="connsiteY44" fmla="*/ 1483173 h 1597680"/>
              <a:gd name="connsiteX45" fmla="*/ 5444641 w 9662615"/>
              <a:gd name="connsiteY45" fmla="*/ 1487602 h 1597680"/>
              <a:gd name="connsiteX46" fmla="*/ 5299812 w 9662615"/>
              <a:gd name="connsiteY46" fmla="*/ 1503362 h 1597680"/>
              <a:gd name="connsiteX47" fmla="*/ 5213947 w 9662615"/>
              <a:gd name="connsiteY47" fmla="*/ 1516637 h 1597680"/>
              <a:gd name="connsiteX48" fmla="*/ 5090342 w 9662615"/>
              <a:gd name="connsiteY48" fmla="*/ 1546680 h 1597680"/>
              <a:gd name="connsiteX49" fmla="*/ 5129812 w 9662615"/>
              <a:gd name="connsiteY49" fmla="*/ 1521277 h 1597680"/>
              <a:gd name="connsiteX50" fmla="*/ 5059484 w 9662615"/>
              <a:gd name="connsiteY50" fmla="*/ 1546802 h 1597680"/>
              <a:gd name="connsiteX51" fmla="*/ 5038524 w 9662615"/>
              <a:gd name="connsiteY51" fmla="*/ 1545675 h 1597680"/>
              <a:gd name="connsiteX52" fmla="*/ 5026564 w 9662615"/>
              <a:gd name="connsiteY52" fmla="*/ 1545376 h 1597680"/>
              <a:gd name="connsiteX53" fmla="*/ 4969433 w 9662615"/>
              <a:gd name="connsiteY53" fmla="*/ 1550865 h 1597680"/>
              <a:gd name="connsiteX54" fmla="*/ 4929254 w 9662615"/>
              <a:gd name="connsiteY54" fmla="*/ 1563452 h 1597680"/>
              <a:gd name="connsiteX55" fmla="*/ 4871726 w 9662615"/>
              <a:gd name="connsiteY55" fmla="*/ 1570584 h 1597680"/>
              <a:gd name="connsiteX56" fmla="*/ 4843267 w 9662615"/>
              <a:gd name="connsiteY56" fmla="*/ 1561459 h 1597680"/>
              <a:gd name="connsiteX57" fmla="*/ 4821058 w 9662615"/>
              <a:gd name="connsiteY57" fmla="*/ 1553078 h 1597680"/>
              <a:gd name="connsiteX58" fmla="*/ 4791466 w 9662615"/>
              <a:gd name="connsiteY58" fmla="*/ 1561324 h 1597680"/>
              <a:gd name="connsiteX59" fmla="*/ 4784247 w 9662615"/>
              <a:gd name="connsiteY59" fmla="*/ 1562342 h 1597680"/>
              <a:gd name="connsiteX60" fmla="*/ 4743285 w 9662615"/>
              <a:gd name="connsiteY60" fmla="*/ 1597680 h 1597680"/>
              <a:gd name="connsiteX61" fmla="*/ 4697562 w 9662615"/>
              <a:gd name="connsiteY61" fmla="*/ 1551206 h 1597680"/>
              <a:gd name="connsiteX62" fmla="*/ 4662664 w 9662615"/>
              <a:gd name="connsiteY62" fmla="*/ 1573162 h 1597680"/>
              <a:gd name="connsiteX63" fmla="*/ 4603028 w 9662615"/>
              <a:gd name="connsiteY63" fmla="*/ 1568821 h 1597680"/>
              <a:gd name="connsiteX64" fmla="*/ 4541612 w 9662615"/>
              <a:gd name="connsiteY64" fmla="*/ 1545262 h 1597680"/>
              <a:gd name="connsiteX65" fmla="*/ 4422155 w 9662615"/>
              <a:gd name="connsiteY65" fmla="*/ 1542059 h 1597680"/>
              <a:gd name="connsiteX66" fmla="*/ 4221826 w 9662615"/>
              <a:gd name="connsiteY66" fmla="*/ 1508923 h 1597680"/>
              <a:gd name="connsiteX67" fmla="*/ 4096601 w 9662615"/>
              <a:gd name="connsiteY67" fmla="*/ 1521563 h 1597680"/>
              <a:gd name="connsiteX68" fmla="*/ 3970635 w 9662615"/>
              <a:gd name="connsiteY68" fmla="*/ 1544815 h 1597680"/>
              <a:gd name="connsiteX69" fmla="*/ 3833906 w 9662615"/>
              <a:gd name="connsiteY69" fmla="*/ 1516637 h 1597680"/>
              <a:gd name="connsiteX70" fmla="*/ 3696258 w 9662615"/>
              <a:gd name="connsiteY70" fmla="*/ 1537563 h 1597680"/>
              <a:gd name="connsiteX71" fmla="*/ 3594070 w 9662615"/>
              <a:gd name="connsiteY71" fmla="*/ 1509422 h 1597680"/>
              <a:gd name="connsiteX72" fmla="*/ 3565233 w 9662615"/>
              <a:gd name="connsiteY72" fmla="*/ 1515122 h 1597680"/>
              <a:gd name="connsiteX73" fmla="*/ 3560267 w 9662615"/>
              <a:gd name="connsiteY73" fmla="*/ 1516288 h 1597680"/>
              <a:gd name="connsiteX74" fmla="*/ 3540258 w 9662615"/>
              <a:gd name="connsiteY74" fmla="*/ 1516976 h 1597680"/>
              <a:gd name="connsiteX75" fmla="*/ 3534780 w 9662615"/>
              <a:gd name="connsiteY75" fmla="*/ 1522141 h 1597680"/>
              <a:gd name="connsiteX76" fmla="*/ 3504783 w 9662615"/>
              <a:gd name="connsiteY76" fmla="*/ 1526739 h 1597680"/>
              <a:gd name="connsiteX77" fmla="*/ 3430805 w 9662615"/>
              <a:gd name="connsiteY77" fmla="*/ 1542521 h 1597680"/>
              <a:gd name="connsiteX78" fmla="*/ 3292707 w 9662615"/>
              <a:gd name="connsiteY78" fmla="*/ 1520490 h 1597680"/>
              <a:gd name="connsiteX79" fmla="*/ 3187872 w 9662615"/>
              <a:gd name="connsiteY79" fmla="*/ 1519991 h 1597680"/>
              <a:gd name="connsiteX80" fmla="*/ 3148026 w 9662615"/>
              <a:gd name="connsiteY80" fmla="*/ 1524777 h 1597680"/>
              <a:gd name="connsiteX81" fmla="*/ 3092394 w 9662615"/>
              <a:gd name="connsiteY81" fmla="*/ 1528115 h 1597680"/>
              <a:gd name="connsiteX82" fmla="*/ 2994200 w 9662615"/>
              <a:gd name="connsiteY82" fmla="*/ 1537857 h 1597680"/>
              <a:gd name="connsiteX83" fmla="*/ 2862301 w 9662615"/>
              <a:gd name="connsiteY83" fmla="*/ 1544250 h 1597680"/>
              <a:gd name="connsiteX84" fmla="*/ 2766335 w 9662615"/>
              <a:gd name="connsiteY84" fmla="*/ 1527662 h 1597680"/>
              <a:gd name="connsiteX85" fmla="*/ 2757836 w 9662615"/>
              <a:gd name="connsiteY85" fmla="*/ 1531371 h 1597680"/>
              <a:gd name="connsiteX86" fmla="*/ 2691555 w 9662615"/>
              <a:gd name="connsiteY86" fmla="*/ 1530283 h 1597680"/>
              <a:gd name="connsiteX87" fmla="*/ 2491676 w 9662615"/>
              <a:gd name="connsiteY87" fmla="*/ 1500859 h 1597680"/>
              <a:gd name="connsiteX88" fmla="*/ 2378036 w 9662615"/>
              <a:gd name="connsiteY88" fmla="*/ 1520645 h 1597680"/>
              <a:gd name="connsiteX89" fmla="*/ 2284269 w 9662615"/>
              <a:gd name="connsiteY89" fmla="*/ 1503068 h 1597680"/>
              <a:gd name="connsiteX90" fmla="*/ 2207104 w 9662615"/>
              <a:gd name="connsiteY90" fmla="*/ 1508888 h 1597680"/>
              <a:gd name="connsiteX91" fmla="*/ 2149226 w 9662615"/>
              <a:gd name="connsiteY91" fmla="*/ 1523409 h 1597680"/>
              <a:gd name="connsiteX92" fmla="*/ 2084783 w 9662615"/>
              <a:gd name="connsiteY92" fmla="*/ 1524245 h 1597680"/>
              <a:gd name="connsiteX93" fmla="*/ 2070075 w 9662615"/>
              <a:gd name="connsiteY93" fmla="*/ 1511285 h 1597680"/>
              <a:gd name="connsiteX94" fmla="*/ 2001057 w 9662615"/>
              <a:gd name="connsiteY94" fmla="*/ 1516449 h 1597680"/>
              <a:gd name="connsiteX95" fmla="*/ 1896330 w 9662615"/>
              <a:gd name="connsiteY95" fmla="*/ 1525725 h 1597680"/>
              <a:gd name="connsiteX96" fmla="*/ 1835994 w 9662615"/>
              <a:gd name="connsiteY96" fmla="*/ 1527678 h 1597680"/>
              <a:gd name="connsiteX97" fmla="*/ 1671119 w 9662615"/>
              <a:gd name="connsiteY97" fmla="*/ 1536701 h 1597680"/>
              <a:gd name="connsiteX98" fmla="*/ 1601337 w 9662615"/>
              <a:gd name="connsiteY98" fmla="*/ 1548552 h 1597680"/>
              <a:gd name="connsiteX99" fmla="*/ 1407755 w 9662615"/>
              <a:gd name="connsiteY99" fmla="*/ 1571444 h 1597680"/>
              <a:gd name="connsiteX100" fmla="*/ 1271994 w 9662615"/>
              <a:gd name="connsiteY100" fmla="*/ 1579471 h 1597680"/>
              <a:gd name="connsiteX101" fmla="*/ 1249226 w 9662615"/>
              <a:gd name="connsiteY101" fmla="*/ 1583140 h 1597680"/>
              <a:gd name="connsiteX102" fmla="*/ 1217719 w 9662615"/>
              <a:gd name="connsiteY102" fmla="*/ 1580863 h 1597680"/>
              <a:gd name="connsiteX103" fmla="*/ 1091432 w 9662615"/>
              <a:gd name="connsiteY103" fmla="*/ 1571003 h 1597680"/>
              <a:gd name="connsiteX104" fmla="*/ 992039 w 9662615"/>
              <a:gd name="connsiteY104" fmla="*/ 1556662 h 1597680"/>
              <a:gd name="connsiteX105" fmla="*/ 868264 w 9662615"/>
              <a:gd name="connsiteY105" fmla="*/ 1566392 h 1597680"/>
              <a:gd name="connsiteX106" fmla="*/ 792765 w 9662615"/>
              <a:gd name="connsiteY106" fmla="*/ 1563102 h 1597680"/>
              <a:gd name="connsiteX107" fmla="*/ 669055 w 9662615"/>
              <a:gd name="connsiteY107" fmla="*/ 1543638 h 1597680"/>
              <a:gd name="connsiteX108" fmla="*/ 506152 w 9662615"/>
              <a:gd name="connsiteY108" fmla="*/ 1549124 h 1597680"/>
              <a:gd name="connsiteX109" fmla="*/ 472797 w 9662615"/>
              <a:gd name="connsiteY109" fmla="*/ 1568904 h 1597680"/>
              <a:gd name="connsiteX110" fmla="*/ 427864 w 9662615"/>
              <a:gd name="connsiteY110" fmla="*/ 1580848 h 1597680"/>
              <a:gd name="connsiteX111" fmla="*/ 408381 w 9662615"/>
              <a:gd name="connsiteY111" fmla="*/ 1552940 h 1597680"/>
              <a:gd name="connsiteX112" fmla="*/ 267163 w 9662615"/>
              <a:gd name="connsiteY112" fmla="*/ 1531913 h 1597680"/>
              <a:gd name="connsiteX113" fmla="*/ 196644 w 9662615"/>
              <a:gd name="connsiteY113" fmla="*/ 1524565 h 1597680"/>
              <a:gd name="connsiteX114" fmla="*/ 86819 w 9662615"/>
              <a:gd name="connsiteY114" fmla="*/ 1519517 h 1597680"/>
              <a:gd name="connsiteX115" fmla="*/ 53369 w 9662615"/>
              <a:gd name="connsiteY115" fmla="*/ 1516853 h 1597680"/>
              <a:gd name="connsiteX116" fmla="*/ 2359 w 9662615"/>
              <a:gd name="connsiteY116" fmla="*/ 1515247 h 1597680"/>
              <a:gd name="connsiteX117" fmla="*/ 0 w 9662615"/>
              <a:gd name="connsiteY117" fmla="*/ 1514932 h 1597680"/>
              <a:gd name="connsiteX118" fmla="*/ 0 w 9662615"/>
              <a:gd name="connsiteY118" fmla="*/ 0 h 1597680"/>
              <a:gd name="connsiteX0" fmla="*/ 0 w 9662615"/>
              <a:gd name="connsiteY0" fmla="*/ 0 h 1603753"/>
              <a:gd name="connsiteX1" fmla="*/ 9662615 w 9662615"/>
              <a:gd name="connsiteY1" fmla="*/ 0 h 1603753"/>
              <a:gd name="connsiteX2" fmla="*/ 9662615 w 9662615"/>
              <a:gd name="connsiteY2" fmla="*/ 1280346 h 1603753"/>
              <a:gd name="connsiteX3" fmla="*/ 9658420 w 9662615"/>
              <a:gd name="connsiteY3" fmla="*/ 1280106 h 1603753"/>
              <a:gd name="connsiteX4" fmla="*/ 9469546 w 9662615"/>
              <a:gd name="connsiteY4" fmla="*/ 1289837 h 1603753"/>
              <a:gd name="connsiteX5" fmla="*/ 9385895 w 9662615"/>
              <a:gd name="connsiteY5" fmla="*/ 1269203 h 1603753"/>
              <a:gd name="connsiteX6" fmla="*/ 9144767 w 9662615"/>
              <a:gd name="connsiteY6" fmla="*/ 1264120 h 1603753"/>
              <a:gd name="connsiteX7" fmla="*/ 8837252 w 9662615"/>
              <a:gd name="connsiteY7" fmla="*/ 1350515 h 1603753"/>
              <a:gd name="connsiteX8" fmla="*/ 8705466 w 9662615"/>
              <a:gd name="connsiteY8" fmla="*/ 1342419 h 1603753"/>
              <a:gd name="connsiteX9" fmla="*/ 8652221 w 9662615"/>
              <a:gd name="connsiteY9" fmla="*/ 1326906 h 1603753"/>
              <a:gd name="connsiteX10" fmla="*/ 8632312 w 9662615"/>
              <a:gd name="connsiteY10" fmla="*/ 1326025 h 1603753"/>
              <a:gd name="connsiteX11" fmla="*/ 8591582 w 9662615"/>
              <a:gd name="connsiteY11" fmla="*/ 1341666 h 1603753"/>
              <a:gd name="connsiteX12" fmla="*/ 8537336 w 9662615"/>
              <a:gd name="connsiteY12" fmla="*/ 1341684 h 1603753"/>
              <a:gd name="connsiteX13" fmla="*/ 8472508 w 9662615"/>
              <a:gd name="connsiteY13" fmla="*/ 1363109 h 1603753"/>
              <a:gd name="connsiteX14" fmla="*/ 8258477 w 9662615"/>
              <a:gd name="connsiteY14" fmla="*/ 1370666 h 1603753"/>
              <a:gd name="connsiteX15" fmla="*/ 8197961 w 9662615"/>
              <a:gd name="connsiteY15" fmla="*/ 1392804 h 1603753"/>
              <a:gd name="connsiteX16" fmla="*/ 8171196 w 9662615"/>
              <a:gd name="connsiteY16" fmla="*/ 1397216 h 1603753"/>
              <a:gd name="connsiteX17" fmla="*/ 8127667 w 9662615"/>
              <a:gd name="connsiteY17" fmla="*/ 1418254 h 1603753"/>
              <a:gd name="connsiteX18" fmla="*/ 7974579 w 9662615"/>
              <a:gd name="connsiteY18" fmla="*/ 1383439 h 1603753"/>
              <a:gd name="connsiteX19" fmla="*/ 7768351 w 9662615"/>
              <a:gd name="connsiteY19" fmla="*/ 1395051 h 1603753"/>
              <a:gd name="connsiteX20" fmla="*/ 7635985 w 9662615"/>
              <a:gd name="connsiteY20" fmla="*/ 1386363 h 1603753"/>
              <a:gd name="connsiteX21" fmla="*/ 7466069 w 9662615"/>
              <a:gd name="connsiteY21" fmla="*/ 1377654 h 1603753"/>
              <a:gd name="connsiteX22" fmla="*/ 7355642 w 9662615"/>
              <a:gd name="connsiteY22" fmla="*/ 1407761 h 1603753"/>
              <a:gd name="connsiteX23" fmla="*/ 7151610 w 9662615"/>
              <a:gd name="connsiteY23" fmla="*/ 1397856 h 1603753"/>
              <a:gd name="connsiteX24" fmla="*/ 7082147 w 9662615"/>
              <a:gd name="connsiteY24" fmla="*/ 1406113 h 1603753"/>
              <a:gd name="connsiteX25" fmla="*/ 7014958 w 9662615"/>
              <a:gd name="connsiteY25" fmla="*/ 1396883 h 1603753"/>
              <a:gd name="connsiteX26" fmla="*/ 6907567 w 9662615"/>
              <a:gd name="connsiteY26" fmla="*/ 1419149 h 1603753"/>
              <a:gd name="connsiteX27" fmla="*/ 6748428 w 9662615"/>
              <a:gd name="connsiteY27" fmla="*/ 1420308 h 1603753"/>
              <a:gd name="connsiteX28" fmla="*/ 6654257 w 9662615"/>
              <a:gd name="connsiteY28" fmla="*/ 1424143 h 1603753"/>
              <a:gd name="connsiteX29" fmla="*/ 6620123 w 9662615"/>
              <a:gd name="connsiteY29" fmla="*/ 1430535 h 1603753"/>
              <a:gd name="connsiteX30" fmla="*/ 6571355 w 9662615"/>
              <a:gd name="connsiteY30" fmla="*/ 1436144 h 1603753"/>
              <a:gd name="connsiteX31" fmla="*/ 6486557 w 9662615"/>
              <a:gd name="connsiteY31" fmla="*/ 1449861 h 1603753"/>
              <a:gd name="connsiteX32" fmla="*/ 6370419 w 9662615"/>
              <a:gd name="connsiteY32" fmla="*/ 1461649 h 1603753"/>
              <a:gd name="connsiteX33" fmla="*/ 6278839 w 9662615"/>
              <a:gd name="connsiteY33" fmla="*/ 1449160 h 1603753"/>
              <a:gd name="connsiteX34" fmla="*/ 6272455 w 9662615"/>
              <a:gd name="connsiteY34" fmla="*/ 1453191 h 1603753"/>
              <a:gd name="connsiteX35" fmla="*/ 6212659 w 9662615"/>
              <a:gd name="connsiteY35" fmla="*/ 1454850 h 1603753"/>
              <a:gd name="connsiteX36" fmla="*/ 6069317 w 9662615"/>
              <a:gd name="connsiteY36" fmla="*/ 1445838 h 1603753"/>
              <a:gd name="connsiteX37" fmla="*/ 5878477 w 9662615"/>
              <a:gd name="connsiteY37" fmla="*/ 1439180 h 1603753"/>
              <a:gd name="connsiteX38" fmla="*/ 5838387 w 9662615"/>
              <a:gd name="connsiteY38" fmla="*/ 1444679 h 1603753"/>
              <a:gd name="connsiteX39" fmla="*/ 5771136 w 9662615"/>
              <a:gd name="connsiteY39" fmla="*/ 1453639 h 1603753"/>
              <a:gd name="connsiteX40" fmla="*/ 5724081 w 9662615"/>
              <a:gd name="connsiteY40" fmla="*/ 1470431 h 1603753"/>
              <a:gd name="connsiteX41" fmla="*/ 5666577 w 9662615"/>
              <a:gd name="connsiteY41" fmla="*/ 1473921 h 1603753"/>
              <a:gd name="connsiteX42" fmla="*/ 5649068 w 9662615"/>
              <a:gd name="connsiteY42" fmla="*/ 1461676 h 1603753"/>
              <a:gd name="connsiteX43" fmla="*/ 5588902 w 9662615"/>
              <a:gd name="connsiteY43" fmla="*/ 1469647 h 1603753"/>
              <a:gd name="connsiteX44" fmla="*/ 5498090 w 9662615"/>
              <a:gd name="connsiteY44" fmla="*/ 1483173 h 1603753"/>
              <a:gd name="connsiteX45" fmla="*/ 5444641 w 9662615"/>
              <a:gd name="connsiteY45" fmla="*/ 1487602 h 1603753"/>
              <a:gd name="connsiteX46" fmla="*/ 5299812 w 9662615"/>
              <a:gd name="connsiteY46" fmla="*/ 1503362 h 1603753"/>
              <a:gd name="connsiteX47" fmla="*/ 5213947 w 9662615"/>
              <a:gd name="connsiteY47" fmla="*/ 1516637 h 1603753"/>
              <a:gd name="connsiteX48" fmla="*/ 5090342 w 9662615"/>
              <a:gd name="connsiteY48" fmla="*/ 1546680 h 1603753"/>
              <a:gd name="connsiteX49" fmla="*/ 5129812 w 9662615"/>
              <a:gd name="connsiteY49" fmla="*/ 1521277 h 1603753"/>
              <a:gd name="connsiteX50" fmla="*/ 5059484 w 9662615"/>
              <a:gd name="connsiteY50" fmla="*/ 1546802 h 1603753"/>
              <a:gd name="connsiteX51" fmla="*/ 5038524 w 9662615"/>
              <a:gd name="connsiteY51" fmla="*/ 1545675 h 1603753"/>
              <a:gd name="connsiteX52" fmla="*/ 5026564 w 9662615"/>
              <a:gd name="connsiteY52" fmla="*/ 1545376 h 1603753"/>
              <a:gd name="connsiteX53" fmla="*/ 4969433 w 9662615"/>
              <a:gd name="connsiteY53" fmla="*/ 1550865 h 1603753"/>
              <a:gd name="connsiteX54" fmla="*/ 4929254 w 9662615"/>
              <a:gd name="connsiteY54" fmla="*/ 1563452 h 1603753"/>
              <a:gd name="connsiteX55" fmla="*/ 4871726 w 9662615"/>
              <a:gd name="connsiteY55" fmla="*/ 1570584 h 1603753"/>
              <a:gd name="connsiteX56" fmla="*/ 4843267 w 9662615"/>
              <a:gd name="connsiteY56" fmla="*/ 1561459 h 1603753"/>
              <a:gd name="connsiteX57" fmla="*/ 4821058 w 9662615"/>
              <a:gd name="connsiteY57" fmla="*/ 1553078 h 1603753"/>
              <a:gd name="connsiteX58" fmla="*/ 4791466 w 9662615"/>
              <a:gd name="connsiteY58" fmla="*/ 1561324 h 1603753"/>
              <a:gd name="connsiteX59" fmla="*/ 4784247 w 9662615"/>
              <a:gd name="connsiteY59" fmla="*/ 1562342 h 1603753"/>
              <a:gd name="connsiteX60" fmla="*/ 4743285 w 9662615"/>
              <a:gd name="connsiteY60" fmla="*/ 1597680 h 1603753"/>
              <a:gd name="connsiteX61" fmla="*/ 4697562 w 9662615"/>
              <a:gd name="connsiteY61" fmla="*/ 1551206 h 1603753"/>
              <a:gd name="connsiteX62" fmla="*/ 4662664 w 9662615"/>
              <a:gd name="connsiteY62" fmla="*/ 1573162 h 1603753"/>
              <a:gd name="connsiteX63" fmla="*/ 4603028 w 9662615"/>
              <a:gd name="connsiteY63" fmla="*/ 1568821 h 1603753"/>
              <a:gd name="connsiteX64" fmla="*/ 4541612 w 9662615"/>
              <a:gd name="connsiteY64" fmla="*/ 1545262 h 1603753"/>
              <a:gd name="connsiteX65" fmla="*/ 4422155 w 9662615"/>
              <a:gd name="connsiteY65" fmla="*/ 1542059 h 1603753"/>
              <a:gd name="connsiteX66" fmla="*/ 4221826 w 9662615"/>
              <a:gd name="connsiteY66" fmla="*/ 1508923 h 1603753"/>
              <a:gd name="connsiteX67" fmla="*/ 4096601 w 9662615"/>
              <a:gd name="connsiteY67" fmla="*/ 1521563 h 1603753"/>
              <a:gd name="connsiteX68" fmla="*/ 3970635 w 9662615"/>
              <a:gd name="connsiteY68" fmla="*/ 1544815 h 1603753"/>
              <a:gd name="connsiteX69" fmla="*/ 3833906 w 9662615"/>
              <a:gd name="connsiteY69" fmla="*/ 1516637 h 1603753"/>
              <a:gd name="connsiteX70" fmla="*/ 3696258 w 9662615"/>
              <a:gd name="connsiteY70" fmla="*/ 1537563 h 1603753"/>
              <a:gd name="connsiteX71" fmla="*/ 3594070 w 9662615"/>
              <a:gd name="connsiteY71" fmla="*/ 1509422 h 1603753"/>
              <a:gd name="connsiteX72" fmla="*/ 3565233 w 9662615"/>
              <a:gd name="connsiteY72" fmla="*/ 1515122 h 1603753"/>
              <a:gd name="connsiteX73" fmla="*/ 3560267 w 9662615"/>
              <a:gd name="connsiteY73" fmla="*/ 1516288 h 1603753"/>
              <a:gd name="connsiteX74" fmla="*/ 3540258 w 9662615"/>
              <a:gd name="connsiteY74" fmla="*/ 1516976 h 1603753"/>
              <a:gd name="connsiteX75" fmla="*/ 3534780 w 9662615"/>
              <a:gd name="connsiteY75" fmla="*/ 1522141 h 1603753"/>
              <a:gd name="connsiteX76" fmla="*/ 3504783 w 9662615"/>
              <a:gd name="connsiteY76" fmla="*/ 1526739 h 1603753"/>
              <a:gd name="connsiteX77" fmla="*/ 3430805 w 9662615"/>
              <a:gd name="connsiteY77" fmla="*/ 1542521 h 1603753"/>
              <a:gd name="connsiteX78" fmla="*/ 3292707 w 9662615"/>
              <a:gd name="connsiteY78" fmla="*/ 1520490 h 1603753"/>
              <a:gd name="connsiteX79" fmla="*/ 3187872 w 9662615"/>
              <a:gd name="connsiteY79" fmla="*/ 1519991 h 1603753"/>
              <a:gd name="connsiteX80" fmla="*/ 3148026 w 9662615"/>
              <a:gd name="connsiteY80" fmla="*/ 1524777 h 1603753"/>
              <a:gd name="connsiteX81" fmla="*/ 3092394 w 9662615"/>
              <a:gd name="connsiteY81" fmla="*/ 1528115 h 1603753"/>
              <a:gd name="connsiteX82" fmla="*/ 2994200 w 9662615"/>
              <a:gd name="connsiteY82" fmla="*/ 1537857 h 1603753"/>
              <a:gd name="connsiteX83" fmla="*/ 2862301 w 9662615"/>
              <a:gd name="connsiteY83" fmla="*/ 1544250 h 1603753"/>
              <a:gd name="connsiteX84" fmla="*/ 2766335 w 9662615"/>
              <a:gd name="connsiteY84" fmla="*/ 1527662 h 1603753"/>
              <a:gd name="connsiteX85" fmla="*/ 2757836 w 9662615"/>
              <a:gd name="connsiteY85" fmla="*/ 1531371 h 1603753"/>
              <a:gd name="connsiteX86" fmla="*/ 2691555 w 9662615"/>
              <a:gd name="connsiteY86" fmla="*/ 1530283 h 1603753"/>
              <a:gd name="connsiteX87" fmla="*/ 2491676 w 9662615"/>
              <a:gd name="connsiteY87" fmla="*/ 1500859 h 1603753"/>
              <a:gd name="connsiteX88" fmla="*/ 2378036 w 9662615"/>
              <a:gd name="connsiteY88" fmla="*/ 1520645 h 1603753"/>
              <a:gd name="connsiteX89" fmla="*/ 2284269 w 9662615"/>
              <a:gd name="connsiteY89" fmla="*/ 1503068 h 1603753"/>
              <a:gd name="connsiteX90" fmla="*/ 2207104 w 9662615"/>
              <a:gd name="connsiteY90" fmla="*/ 1508888 h 1603753"/>
              <a:gd name="connsiteX91" fmla="*/ 2149226 w 9662615"/>
              <a:gd name="connsiteY91" fmla="*/ 1523409 h 1603753"/>
              <a:gd name="connsiteX92" fmla="*/ 2084783 w 9662615"/>
              <a:gd name="connsiteY92" fmla="*/ 1524245 h 1603753"/>
              <a:gd name="connsiteX93" fmla="*/ 2070075 w 9662615"/>
              <a:gd name="connsiteY93" fmla="*/ 1511285 h 1603753"/>
              <a:gd name="connsiteX94" fmla="*/ 2001057 w 9662615"/>
              <a:gd name="connsiteY94" fmla="*/ 1516449 h 1603753"/>
              <a:gd name="connsiteX95" fmla="*/ 1896330 w 9662615"/>
              <a:gd name="connsiteY95" fmla="*/ 1525725 h 1603753"/>
              <a:gd name="connsiteX96" fmla="*/ 1835994 w 9662615"/>
              <a:gd name="connsiteY96" fmla="*/ 1527678 h 1603753"/>
              <a:gd name="connsiteX97" fmla="*/ 1671119 w 9662615"/>
              <a:gd name="connsiteY97" fmla="*/ 1536701 h 1603753"/>
              <a:gd name="connsiteX98" fmla="*/ 1601337 w 9662615"/>
              <a:gd name="connsiteY98" fmla="*/ 1548552 h 1603753"/>
              <a:gd name="connsiteX99" fmla="*/ 1407755 w 9662615"/>
              <a:gd name="connsiteY99" fmla="*/ 1571444 h 1603753"/>
              <a:gd name="connsiteX100" fmla="*/ 1271994 w 9662615"/>
              <a:gd name="connsiteY100" fmla="*/ 1579471 h 1603753"/>
              <a:gd name="connsiteX101" fmla="*/ 1249226 w 9662615"/>
              <a:gd name="connsiteY101" fmla="*/ 1583140 h 1603753"/>
              <a:gd name="connsiteX102" fmla="*/ 1217719 w 9662615"/>
              <a:gd name="connsiteY102" fmla="*/ 1580863 h 1603753"/>
              <a:gd name="connsiteX103" fmla="*/ 1091432 w 9662615"/>
              <a:gd name="connsiteY103" fmla="*/ 1571003 h 1603753"/>
              <a:gd name="connsiteX104" fmla="*/ 992039 w 9662615"/>
              <a:gd name="connsiteY104" fmla="*/ 1556662 h 1603753"/>
              <a:gd name="connsiteX105" fmla="*/ 868264 w 9662615"/>
              <a:gd name="connsiteY105" fmla="*/ 1566392 h 1603753"/>
              <a:gd name="connsiteX106" fmla="*/ 792765 w 9662615"/>
              <a:gd name="connsiteY106" fmla="*/ 1563102 h 1603753"/>
              <a:gd name="connsiteX107" fmla="*/ 669055 w 9662615"/>
              <a:gd name="connsiteY107" fmla="*/ 1543638 h 1603753"/>
              <a:gd name="connsiteX108" fmla="*/ 506152 w 9662615"/>
              <a:gd name="connsiteY108" fmla="*/ 1549124 h 1603753"/>
              <a:gd name="connsiteX109" fmla="*/ 472797 w 9662615"/>
              <a:gd name="connsiteY109" fmla="*/ 1568904 h 1603753"/>
              <a:gd name="connsiteX110" fmla="*/ 427864 w 9662615"/>
              <a:gd name="connsiteY110" fmla="*/ 1580848 h 1603753"/>
              <a:gd name="connsiteX111" fmla="*/ 408381 w 9662615"/>
              <a:gd name="connsiteY111" fmla="*/ 1552940 h 1603753"/>
              <a:gd name="connsiteX112" fmla="*/ 267163 w 9662615"/>
              <a:gd name="connsiteY112" fmla="*/ 1531913 h 1603753"/>
              <a:gd name="connsiteX113" fmla="*/ 196644 w 9662615"/>
              <a:gd name="connsiteY113" fmla="*/ 1524565 h 1603753"/>
              <a:gd name="connsiteX114" fmla="*/ 86819 w 9662615"/>
              <a:gd name="connsiteY114" fmla="*/ 1519517 h 1603753"/>
              <a:gd name="connsiteX115" fmla="*/ 53369 w 9662615"/>
              <a:gd name="connsiteY115" fmla="*/ 1516853 h 1603753"/>
              <a:gd name="connsiteX116" fmla="*/ 2359 w 9662615"/>
              <a:gd name="connsiteY116" fmla="*/ 1515247 h 1603753"/>
              <a:gd name="connsiteX117" fmla="*/ 0 w 9662615"/>
              <a:gd name="connsiteY117" fmla="*/ 1514932 h 1603753"/>
              <a:gd name="connsiteX118" fmla="*/ 0 w 9662615"/>
              <a:gd name="connsiteY118" fmla="*/ 0 h 1603753"/>
              <a:gd name="connsiteX0" fmla="*/ 0 w 9662615"/>
              <a:gd name="connsiteY0" fmla="*/ 0 h 1603753"/>
              <a:gd name="connsiteX1" fmla="*/ 9662615 w 9662615"/>
              <a:gd name="connsiteY1" fmla="*/ 0 h 1603753"/>
              <a:gd name="connsiteX2" fmla="*/ 9662615 w 9662615"/>
              <a:gd name="connsiteY2" fmla="*/ 1280346 h 1603753"/>
              <a:gd name="connsiteX3" fmla="*/ 9658420 w 9662615"/>
              <a:gd name="connsiteY3" fmla="*/ 1280106 h 1603753"/>
              <a:gd name="connsiteX4" fmla="*/ 9469546 w 9662615"/>
              <a:gd name="connsiteY4" fmla="*/ 1289837 h 1603753"/>
              <a:gd name="connsiteX5" fmla="*/ 9385895 w 9662615"/>
              <a:gd name="connsiteY5" fmla="*/ 1269203 h 1603753"/>
              <a:gd name="connsiteX6" fmla="*/ 9144767 w 9662615"/>
              <a:gd name="connsiteY6" fmla="*/ 1264120 h 1603753"/>
              <a:gd name="connsiteX7" fmla="*/ 8837252 w 9662615"/>
              <a:gd name="connsiteY7" fmla="*/ 1350515 h 1603753"/>
              <a:gd name="connsiteX8" fmla="*/ 8705466 w 9662615"/>
              <a:gd name="connsiteY8" fmla="*/ 1342419 h 1603753"/>
              <a:gd name="connsiteX9" fmla="*/ 8652221 w 9662615"/>
              <a:gd name="connsiteY9" fmla="*/ 1326906 h 1603753"/>
              <a:gd name="connsiteX10" fmla="*/ 8632312 w 9662615"/>
              <a:gd name="connsiteY10" fmla="*/ 1326025 h 1603753"/>
              <a:gd name="connsiteX11" fmla="*/ 8591582 w 9662615"/>
              <a:gd name="connsiteY11" fmla="*/ 1341666 h 1603753"/>
              <a:gd name="connsiteX12" fmla="*/ 8537336 w 9662615"/>
              <a:gd name="connsiteY12" fmla="*/ 1341684 h 1603753"/>
              <a:gd name="connsiteX13" fmla="*/ 8472508 w 9662615"/>
              <a:gd name="connsiteY13" fmla="*/ 1363109 h 1603753"/>
              <a:gd name="connsiteX14" fmla="*/ 8258477 w 9662615"/>
              <a:gd name="connsiteY14" fmla="*/ 1370666 h 1603753"/>
              <a:gd name="connsiteX15" fmla="*/ 8197961 w 9662615"/>
              <a:gd name="connsiteY15" fmla="*/ 1392804 h 1603753"/>
              <a:gd name="connsiteX16" fmla="*/ 8171196 w 9662615"/>
              <a:gd name="connsiteY16" fmla="*/ 1397216 h 1603753"/>
              <a:gd name="connsiteX17" fmla="*/ 8127667 w 9662615"/>
              <a:gd name="connsiteY17" fmla="*/ 1418254 h 1603753"/>
              <a:gd name="connsiteX18" fmla="*/ 7974579 w 9662615"/>
              <a:gd name="connsiteY18" fmla="*/ 1383439 h 1603753"/>
              <a:gd name="connsiteX19" fmla="*/ 7768351 w 9662615"/>
              <a:gd name="connsiteY19" fmla="*/ 1395051 h 1603753"/>
              <a:gd name="connsiteX20" fmla="*/ 7635985 w 9662615"/>
              <a:gd name="connsiteY20" fmla="*/ 1386363 h 1603753"/>
              <a:gd name="connsiteX21" fmla="*/ 7466069 w 9662615"/>
              <a:gd name="connsiteY21" fmla="*/ 1377654 h 1603753"/>
              <a:gd name="connsiteX22" fmla="*/ 7355642 w 9662615"/>
              <a:gd name="connsiteY22" fmla="*/ 1407761 h 1603753"/>
              <a:gd name="connsiteX23" fmla="*/ 7151610 w 9662615"/>
              <a:gd name="connsiteY23" fmla="*/ 1397856 h 1603753"/>
              <a:gd name="connsiteX24" fmla="*/ 7082147 w 9662615"/>
              <a:gd name="connsiteY24" fmla="*/ 1406113 h 1603753"/>
              <a:gd name="connsiteX25" fmla="*/ 7014958 w 9662615"/>
              <a:gd name="connsiteY25" fmla="*/ 1396883 h 1603753"/>
              <a:gd name="connsiteX26" fmla="*/ 6907567 w 9662615"/>
              <a:gd name="connsiteY26" fmla="*/ 1419149 h 1603753"/>
              <a:gd name="connsiteX27" fmla="*/ 6748428 w 9662615"/>
              <a:gd name="connsiteY27" fmla="*/ 1420308 h 1603753"/>
              <a:gd name="connsiteX28" fmla="*/ 6654257 w 9662615"/>
              <a:gd name="connsiteY28" fmla="*/ 1424143 h 1603753"/>
              <a:gd name="connsiteX29" fmla="*/ 6620123 w 9662615"/>
              <a:gd name="connsiteY29" fmla="*/ 1430535 h 1603753"/>
              <a:gd name="connsiteX30" fmla="*/ 6571355 w 9662615"/>
              <a:gd name="connsiteY30" fmla="*/ 1436144 h 1603753"/>
              <a:gd name="connsiteX31" fmla="*/ 6486557 w 9662615"/>
              <a:gd name="connsiteY31" fmla="*/ 1449861 h 1603753"/>
              <a:gd name="connsiteX32" fmla="*/ 6370419 w 9662615"/>
              <a:gd name="connsiteY32" fmla="*/ 1461649 h 1603753"/>
              <a:gd name="connsiteX33" fmla="*/ 6278839 w 9662615"/>
              <a:gd name="connsiteY33" fmla="*/ 1449160 h 1603753"/>
              <a:gd name="connsiteX34" fmla="*/ 6272455 w 9662615"/>
              <a:gd name="connsiteY34" fmla="*/ 1453191 h 1603753"/>
              <a:gd name="connsiteX35" fmla="*/ 6212659 w 9662615"/>
              <a:gd name="connsiteY35" fmla="*/ 1454850 h 1603753"/>
              <a:gd name="connsiteX36" fmla="*/ 6069317 w 9662615"/>
              <a:gd name="connsiteY36" fmla="*/ 1445838 h 1603753"/>
              <a:gd name="connsiteX37" fmla="*/ 5878477 w 9662615"/>
              <a:gd name="connsiteY37" fmla="*/ 1439180 h 1603753"/>
              <a:gd name="connsiteX38" fmla="*/ 5838387 w 9662615"/>
              <a:gd name="connsiteY38" fmla="*/ 1444679 h 1603753"/>
              <a:gd name="connsiteX39" fmla="*/ 5771136 w 9662615"/>
              <a:gd name="connsiteY39" fmla="*/ 1453639 h 1603753"/>
              <a:gd name="connsiteX40" fmla="*/ 5724081 w 9662615"/>
              <a:gd name="connsiteY40" fmla="*/ 1470431 h 1603753"/>
              <a:gd name="connsiteX41" fmla="*/ 5666577 w 9662615"/>
              <a:gd name="connsiteY41" fmla="*/ 1473921 h 1603753"/>
              <a:gd name="connsiteX42" fmla="*/ 5649068 w 9662615"/>
              <a:gd name="connsiteY42" fmla="*/ 1461676 h 1603753"/>
              <a:gd name="connsiteX43" fmla="*/ 5588902 w 9662615"/>
              <a:gd name="connsiteY43" fmla="*/ 1469647 h 1603753"/>
              <a:gd name="connsiteX44" fmla="*/ 5498090 w 9662615"/>
              <a:gd name="connsiteY44" fmla="*/ 1483173 h 1603753"/>
              <a:gd name="connsiteX45" fmla="*/ 5444641 w 9662615"/>
              <a:gd name="connsiteY45" fmla="*/ 1487602 h 1603753"/>
              <a:gd name="connsiteX46" fmla="*/ 5299812 w 9662615"/>
              <a:gd name="connsiteY46" fmla="*/ 1503362 h 1603753"/>
              <a:gd name="connsiteX47" fmla="*/ 5213947 w 9662615"/>
              <a:gd name="connsiteY47" fmla="*/ 1516637 h 1603753"/>
              <a:gd name="connsiteX48" fmla="*/ 5090342 w 9662615"/>
              <a:gd name="connsiteY48" fmla="*/ 1546680 h 1603753"/>
              <a:gd name="connsiteX49" fmla="*/ 5129812 w 9662615"/>
              <a:gd name="connsiteY49" fmla="*/ 1521277 h 1603753"/>
              <a:gd name="connsiteX50" fmla="*/ 5059484 w 9662615"/>
              <a:gd name="connsiteY50" fmla="*/ 1546802 h 1603753"/>
              <a:gd name="connsiteX51" fmla="*/ 5038524 w 9662615"/>
              <a:gd name="connsiteY51" fmla="*/ 1545675 h 1603753"/>
              <a:gd name="connsiteX52" fmla="*/ 5026564 w 9662615"/>
              <a:gd name="connsiteY52" fmla="*/ 1545376 h 1603753"/>
              <a:gd name="connsiteX53" fmla="*/ 4969433 w 9662615"/>
              <a:gd name="connsiteY53" fmla="*/ 1550865 h 1603753"/>
              <a:gd name="connsiteX54" fmla="*/ 4929254 w 9662615"/>
              <a:gd name="connsiteY54" fmla="*/ 1563452 h 1603753"/>
              <a:gd name="connsiteX55" fmla="*/ 4871726 w 9662615"/>
              <a:gd name="connsiteY55" fmla="*/ 1570584 h 1603753"/>
              <a:gd name="connsiteX56" fmla="*/ 4843267 w 9662615"/>
              <a:gd name="connsiteY56" fmla="*/ 1561459 h 1603753"/>
              <a:gd name="connsiteX57" fmla="*/ 4821058 w 9662615"/>
              <a:gd name="connsiteY57" fmla="*/ 1553078 h 1603753"/>
              <a:gd name="connsiteX58" fmla="*/ 4791466 w 9662615"/>
              <a:gd name="connsiteY58" fmla="*/ 1561324 h 1603753"/>
              <a:gd name="connsiteX59" fmla="*/ 4784247 w 9662615"/>
              <a:gd name="connsiteY59" fmla="*/ 1562342 h 1603753"/>
              <a:gd name="connsiteX60" fmla="*/ 4743285 w 9662615"/>
              <a:gd name="connsiteY60" fmla="*/ 1597680 h 1603753"/>
              <a:gd name="connsiteX61" fmla="*/ 4697562 w 9662615"/>
              <a:gd name="connsiteY61" fmla="*/ 1551206 h 1603753"/>
              <a:gd name="connsiteX62" fmla="*/ 4662664 w 9662615"/>
              <a:gd name="connsiteY62" fmla="*/ 1573162 h 1603753"/>
              <a:gd name="connsiteX63" fmla="*/ 4603028 w 9662615"/>
              <a:gd name="connsiteY63" fmla="*/ 1568821 h 1603753"/>
              <a:gd name="connsiteX64" fmla="*/ 4541612 w 9662615"/>
              <a:gd name="connsiteY64" fmla="*/ 1545262 h 1603753"/>
              <a:gd name="connsiteX65" fmla="*/ 4422155 w 9662615"/>
              <a:gd name="connsiteY65" fmla="*/ 1542059 h 1603753"/>
              <a:gd name="connsiteX66" fmla="*/ 4221826 w 9662615"/>
              <a:gd name="connsiteY66" fmla="*/ 1508923 h 1603753"/>
              <a:gd name="connsiteX67" fmla="*/ 4096601 w 9662615"/>
              <a:gd name="connsiteY67" fmla="*/ 1521563 h 1603753"/>
              <a:gd name="connsiteX68" fmla="*/ 3970635 w 9662615"/>
              <a:gd name="connsiteY68" fmla="*/ 1544815 h 1603753"/>
              <a:gd name="connsiteX69" fmla="*/ 3833906 w 9662615"/>
              <a:gd name="connsiteY69" fmla="*/ 1516637 h 1603753"/>
              <a:gd name="connsiteX70" fmla="*/ 3696258 w 9662615"/>
              <a:gd name="connsiteY70" fmla="*/ 1537563 h 1603753"/>
              <a:gd name="connsiteX71" fmla="*/ 3594070 w 9662615"/>
              <a:gd name="connsiteY71" fmla="*/ 1509422 h 1603753"/>
              <a:gd name="connsiteX72" fmla="*/ 3565233 w 9662615"/>
              <a:gd name="connsiteY72" fmla="*/ 1515122 h 1603753"/>
              <a:gd name="connsiteX73" fmla="*/ 3560267 w 9662615"/>
              <a:gd name="connsiteY73" fmla="*/ 1516288 h 1603753"/>
              <a:gd name="connsiteX74" fmla="*/ 3540258 w 9662615"/>
              <a:gd name="connsiteY74" fmla="*/ 1516976 h 1603753"/>
              <a:gd name="connsiteX75" fmla="*/ 3534780 w 9662615"/>
              <a:gd name="connsiteY75" fmla="*/ 1522141 h 1603753"/>
              <a:gd name="connsiteX76" fmla="*/ 3504783 w 9662615"/>
              <a:gd name="connsiteY76" fmla="*/ 1526739 h 1603753"/>
              <a:gd name="connsiteX77" fmla="*/ 3430805 w 9662615"/>
              <a:gd name="connsiteY77" fmla="*/ 1542521 h 1603753"/>
              <a:gd name="connsiteX78" fmla="*/ 3292707 w 9662615"/>
              <a:gd name="connsiteY78" fmla="*/ 1520490 h 1603753"/>
              <a:gd name="connsiteX79" fmla="*/ 3187872 w 9662615"/>
              <a:gd name="connsiteY79" fmla="*/ 1519991 h 1603753"/>
              <a:gd name="connsiteX80" fmla="*/ 3148026 w 9662615"/>
              <a:gd name="connsiteY80" fmla="*/ 1524777 h 1603753"/>
              <a:gd name="connsiteX81" fmla="*/ 3092394 w 9662615"/>
              <a:gd name="connsiteY81" fmla="*/ 1528115 h 1603753"/>
              <a:gd name="connsiteX82" fmla="*/ 2994200 w 9662615"/>
              <a:gd name="connsiteY82" fmla="*/ 1537857 h 1603753"/>
              <a:gd name="connsiteX83" fmla="*/ 2862301 w 9662615"/>
              <a:gd name="connsiteY83" fmla="*/ 1544250 h 1603753"/>
              <a:gd name="connsiteX84" fmla="*/ 2766335 w 9662615"/>
              <a:gd name="connsiteY84" fmla="*/ 1527662 h 1603753"/>
              <a:gd name="connsiteX85" fmla="*/ 2757836 w 9662615"/>
              <a:gd name="connsiteY85" fmla="*/ 1531371 h 1603753"/>
              <a:gd name="connsiteX86" fmla="*/ 2691555 w 9662615"/>
              <a:gd name="connsiteY86" fmla="*/ 1530283 h 1603753"/>
              <a:gd name="connsiteX87" fmla="*/ 2491676 w 9662615"/>
              <a:gd name="connsiteY87" fmla="*/ 1500859 h 1603753"/>
              <a:gd name="connsiteX88" fmla="*/ 2378036 w 9662615"/>
              <a:gd name="connsiteY88" fmla="*/ 1520645 h 1603753"/>
              <a:gd name="connsiteX89" fmla="*/ 2284269 w 9662615"/>
              <a:gd name="connsiteY89" fmla="*/ 1503068 h 1603753"/>
              <a:gd name="connsiteX90" fmla="*/ 2207104 w 9662615"/>
              <a:gd name="connsiteY90" fmla="*/ 1508888 h 1603753"/>
              <a:gd name="connsiteX91" fmla="*/ 2149226 w 9662615"/>
              <a:gd name="connsiteY91" fmla="*/ 1523409 h 1603753"/>
              <a:gd name="connsiteX92" fmla="*/ 2084783 w 9662615"/>
              <a:gd name="connsiteY92" fmla="*/ 1524245 h 1603753"/>
              <a:gd name="connsiteX93" fmla="*/ 2070075 w 9662615"/>
              <a:gd name="connsiteY93" fmla="*/ 1511285 h 1603753"/>
              <a:gd name="connsiteX94" fmla="*/ 2001057 w 9662615"/>
              <a:gd name="connsiteY94" fmla="*/ 1516449 h 1603753"/>
              <a:gd name="connsiteX95" fmla="*/ 1896330 w 9662615"/>
              <a:gd name="connsiteY95" fmla="*/ 1525725 h 1603753"/>
              <a:gd name="connsiteX96" fmla="*/ 1835994 w 9662615"/>
              <a:gd name="connsiteY96" fmla="*/ 1527678 h 1603753"/>
              <a:gd name="connsiteX97" fmla="*/ 1671119 w 9662615"/>
              <a:gd name="connsiteY97" fmla="*/ 1536701 h 1603753"/>
              <a:gd name="connsiteX98" fmla="*/ 1601337 w 9662615"/>
              <a:gd name="connsiteY98" fmla="*/ 1548552 h 1603753"/>
              <a:gd name="connsiteX99" fmla="*/ 1407755 w 9662615"/>
              <a:gd name="connsiteY99" fmla="*/ 1571444 h 1603753"/>
              <a:gd name="connsiteX100" fmla="*/ 1271994 w 9662615"/>
              <a:gd name="connsiteY100" fmla="*/ 1579471 h 1603753"/>
              <a:gd name="connsiteX101" fmla="*/ 1249226 w 9662615"/>
              <a:gd name="connsiteY101" fmla="*/ 1583140 h 1603753"/>
              <a:gd name="connsiteX102" fmla="*/ 1217719 w 9662615"/>
              <a:gd name="connsiteY102" fmla="*/ 1580863 h 1603753"/>
              <a:gd name="connsiteX103" fmla="*/ 1091432 w 9662615"/>
              <a:gd name="connsiteY103" fmla="*/ 1571003 h 1603753"/>
              <a:gd name="connsiteX104" fmla="*/ 992039 w 9662615"/>
              <a:gd name="connsiteY104" fmla="*/ 1556662 h 1603753"/>
              <a:gd name="connsiteX105" fmla="*/ 868264 w 9662615"/>
              <a:gd name="connsiteY105" fmla="*/ 1566392 h 1603753"/>
              <a:gd name="connsiteX106" fmla="*/ 792765 w 9662615"/>
              <a:gd name="connsiteY106" fmla="*/ 1563102 h 1603753"/>
              <a:gd name="connsiteX107" fmla="*/ 669055 w 9662615"/>
              <a:gd name="connsiteY107" fmla="*/ 1543638 h 1603753"/>
              <a:gd name="connsiteX108" fmla="*/ 506152 w 9662615"/>
              <a:gd name="connsiteY108" fmla="*/ 1549124 h 1603753"/>
              <a:gd name="connsiteX109" fmla="*/ 472797 w 9662615"/>
              <a:gd name="connsiteY109" fmla="*/ 1568904 h 1603753"/>
              <a:gd name="connsiteX110" fmla="*/ 427864 w 9662615"/>
              <a:gd name="connsiteY110" fmla="*/ 1580848 h 1603753"/>
              <a:gd name="connsiteX111" fmla="*/ 408381 w 9662615"/>
              <a:gd name="connsiteY111" fmla="*/ 1552940 h 1603753"/>
              <a:gd name="connsiteX112" fmla="*/ 267163 w 9662615"/>
              <a:gd name="connsiteY112" fmla="*/ 1531913 h 1603753"/>
              <a:gd name="connsiteX113" fmla="*/ 196644 w 9662615"/>
              <a:gd name="connsiteY113" fmla="*/ 1524565 h 1603753"/>
              <a:gd name="connsiteX114" fmla="*/ 86819 w 9662615"/>
              <a:gd name="connsiteY114" fmla="*/ 1519517 h 1603753"/>
              <a:gd name="connsiteX115" fmla="*/ 53369 w 9662615"/>
              <a:gd name="connsiteY115" fmla="*/ 1516853 h 1603753"/>
              <a:gd name="connsiteX116" fmla="*/ 2359 w 9662615"/>
              <a:gd name="connsiteY116" fmla="*/ 1515247 h 1603753"/>
              <a:gd name="connsiteX117" fmla="*/ 0 w 9662615"/>
              <a:gd name="connsiteY117" fmla="*/ 1514932 h 1603753"/>
              <a:gd name="connsiteX118" fmla="*/ 0 w 9662615"/>
              <a:gd name="connsiteY118" fmla="*/ 0 h 1603753"/>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62664 w 9662615"/>
              <a:gd name="connsiteY62" fmla="*/ 1573162 h 1583140"/>
              <a:gd name="connsiteX63" fmla="*/ 4603028 w 9662615"/>
              <a:gd name="connsiteY63" fmla="*/ 1568821 h 1583140"/>
              <a:gd name="connsiteX64" fmla="*/ 4541612 w 9662615"/>
              <a:gd name="connsiteY64" fmla="*/ 1545262 h 1583140"/>
              <a:gd name="connsiteX65" fmla="*/ 4422155 w 9662615"/>
              <a:gd name="connsiteY65" fmla="*/ 1542059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62664 w 9662615"/>
              <a:gd name="connsiteY62" fmla="*/ 1573162 h 1583140"/>
              <a:gd name="connsiteX63" fmla="*/ 4603028 w 9662615"/>
              <a:gd name="connsiteY63" fmla="*/ 1568821 h 1583140"/>
              <a:gd name="connsiteX64" fmla="*/ 4541612 w 9662615"/>
              <a:gd name="connsiteY64" fmla="*/ 1545262 h 1583140"/>
              <a:gd name="connsiteX65" fmla="*/ 4382398 w 9662615"/>
              <a:gd name="connsiteY65" fmla="*/ 1534108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62664 w 9662615"/>
              <a:gd name="connsiteY62" fmla="*/ 1573162 h 1583140"/>
              <a:gd name="connsiteX63" fmla="*/ 4603028 w 9662615"/>
              <a:gd name="connsiteY63" fmla="*/ 1568821 h 1583140"/>
              <a:gd name="connsiteX64" fmla="*/ 4521734 w 9662615"/>
              <a:gd name="connsiteY64" fmla="*/ 1529359 h 1583140"/>
              <a:gd name="connsiteX65" fmla="*/ 4382398 w 9662615"/>
              <a:gd name="connsiteY65" fmla="*/ 1534108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62664 w 9662615"/>
              <a:gd name="connsiteY62" fmla="*/ 1573162 h 1583140"/>
              <a:gd name="connsiteX63" fmla="*/ 4603028 w 9662615"/>
              <a:gd name="connsiteY63" fmla="*/ 1568821 h 1583140"/>
              <a:gd name="connsiteX64" fmla="*/ 4521734 w 9662615"/>
              <a:gd name="connsiteY64" fmla="*/ 1529359 h 1583140"/>
              <a:gd name="connsiteX65" fmla="*/ 4382398 w 9662615"/>
              <a:gd name="connsiteY65" fmla="*/ 1534108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62664 w 9662615"/>
              <a:gd name="connsiteY62" fmla="*/ 1573162 h 1583140"/>
              <a:gd name="connsiteX63" fmla="*/ 4595077 w 9662615"/>
              <a:gd name="connsiteY63" fmla="*/ 1552918 h 1583140"/>
              <a:gd name="connsiteX64" fmla="*/ 4521734 w 9662615"/>
              <a:gd name="connsiteY64" fmla="*/ 1529359 h 1583140"/>
              <a:gd name="connsiteX65" fmla="*/ 4382398 w 9662615"/>
              <a:gd name="connsiteY65" fmla="*/ 1534108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62664 w 9662615"/>
              <a:gd name="connsiteY62" fmla="*/ 1573162 h 1583140"/>
              <a:gd name="connsiteX63" fmla="*/ 4595077 w 9662615"/>
              <a:gd name="connsiteY63" fmla="*/ 1552918 h 1583140"/>
              <a:gd name="connsiteX64" fmla="*/ 4521734 w 9662615"/>
              <a:gd name="connsiteY64" fmla="*/ 1529359 h 1583140"/>
              <a:gd name="connsiteX65" fmla="*/ 4382398 w 9662615"/>
              <a:gd name="connsiteY65" fmla="*/ 1534108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62664 w 9662615"/>
              <a:gd name="connsiteY62" fmla="*/ 1573162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3966659 w 9662615"/>
              <a:gd name="connsiteY68" fmla="*/ 1528913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96499"/>
              <a:gd name="connsiteX1" fmla="*/ 9662615 w 9662615"/>
              <a:gd name="connsiteY1" fmla="*/ 0 h 1596499"/>
              <a:gd name="connsiteX2" fmla="*/ 9662615 w 9662615"/>
              <a:gd name="connsiteY2" fmla="*/ 1280346 h 1596499"/>
              <a:gd name="connsiteX3" fmla="*/ 9658420 w 9662615"/>
              <a:gd name="connsiteY3" fmla="*/ 1280106 h 1596499"/>
              <a:gd name="connsiteX4" fmla="*/ 9469546 w 9662615"/>
              <a:gd name="connsiteY4" fmla="*/ 1289837 h 1596499"/>
              <a:gd name="connsiteX5" fmla="*/ 9385895 w 9662615"/>
              <a:gd name="connsiteY5" fmla="*/ 1269203 h 1596499"/>
              <a:gd name="connsiteX6" fmla="*/ 9144767 w 9662615"/>
              <a:gd name="connsiteY6" fmla="*/ 1264120 h 1596499"/>
              <a:gd name="connsiteX7" fmla="*/ 8837252 w 9662615"/>
              <a:gd name="connsiteY7" fmla="*/ 1350515 h 1596499"/>
              <a:gd name="connsiteX8" fmla="*/ 8705466 w 9662615"/>
              <a:gd name="connsiteY8" fmla="*/ 1342419 h 1596499"/>
              <a:gd name="connsiteX9" fmla="*/ 8652221 w 9662615"/>
              <a:gd name="connsiteY9" fmla="*/ 1326906 h 1596499"/>
              <a:gd name="connsiteX10" fmla="*/ 8632312 w 9662615"/>
              <a:gd name="connsiteY10" fmla="*/ 1326025 h 1596499"/>
              <a:gd name="connsiteX11" fmla="*/ 8591582 w 9662615"/>
              <a:gd name="connsiteY11" fmla="*/ 1341666 h 1596499"/>
              <a:gd name="connsiteX12" fmla="*/ 8537336 w 9662615"/>
              <a:gd name="connsiteY12" fmla="*/ 1341684 h 1596499"/>
              <a:gd name="connsiteX13" fmla="*/ 8472508 w 9662615"/>
              <a:gd name="connsiteY13" fmla="*/ 1363109 h 1596499"/>
              <a:gd name="connsiteX14" fmla="*/ 8258477 w 9662615"/>
              <a:gd name="connsiteY14" fmla="*/ 1370666 h 1596499"/>
              <a:gd name="connsiteX15" fmla="*/ 8197961 w 9662615"/>
              <a:gd name="connsiteY15" fmla="*/ 1392804 h 1596499"/>
              <a:gd name="connsiteX16" fmla="*/ 8171196 w 9662615"/>
              <a:gd name="connsiteY16" fmla="*/ 1397216 h 1596499"/>
              <a:gd name="connsiteX17" fmla="*/ 8127667 w 9662615"/>
              <a:gd name="connsiteY17" fmla="*/ 1418254 h 1596499"/>
              <a:gd name="connsiteX18" fmla="*/ 7974579 w 9662615"/>
              <a:gd name="connsiteY18" fmla="*/ 1383439 h 1596499"/>
              <a:gd name="connsiteX19" fmla="*/ 7768351 w 9662615"/>
              <a:gd name="connsiteY19" fmla="*/ 1395051 h 1596499"/>
              <a:gd name="connsiteX20" fmla="*/ 7635985 w 9662615"/>
              <a:gd name="connsiteY20" fmla="*/ 1386363 h 1596499"/>
              <a:gd name="connsiteX21" fmla="*/ 7466069 w 9662615"/>
              <a:gd name="connsiteY21" fmla="*/ 1377654 h 1596499"/>
              <a:gd name="connsiteX22" fmla="*/ 7355642 w 9662615"/>
              <a:gd name="connsiteY22" fmla="*/ 1407761 h 1596499"/>
              <a:gd name="connsiteX23" fmla="*/ 7151610 w 9662615"/>
              <a:gd name="connsiteY23" fmla="*/ 1397856 h 1596499"/>
              <a:gd name="connsiteX24" fmla="*/ 7082147 w 9662615"/>
              <a:gd name="connsiteY24" fmla="*/ 1406113 h 1596499"/>
              <a:gd name="connsiteX25" fmla="*/ 7014958 w 9662615"/>
              <a:gd name="connsiteY25" fmla="*/ 1396883 h 1596499"/>
              <a:gd name="connsiteX26" fmla="*/ 6907567 w 9662615"/>
              <a:gd name="connsiteY26" fmla="*/ 1419149 h 1596499"/>
              <a:gd name="connsiteX27" fmla="*/ 6748428 w 9662615"/>
              <a:gd name="connsiteY27" fmla="*/ 1420308 h 1596499"/>
              <a:gd name="connsiteX28" fmla="*/ 6654257 w 9662615"/>
              <a:gd name="connsiteY28" fmla="*/ 1424143 h 1596499"/>
              <a:gd name="connsiteX29" fmla="*/ 6620123 w 9662615"/>
              <a:gd name="connsiteY29" fmla="*/ 1430535 h 1596499"/>
              <a:gd name="connsiteX30" fmla="*/ 6571355 w 9662615"/>
              <a:gd name="connsiteY30" fmla="*/ 1436144 h 1596499"/>
              <a:gd name="connsiteX31" fmla="*/ 6486557 w 9662615"/>
              <a:gd name="connsiteY31" fmla="*/ 1449861 h 1596499"/>
              <a:gd name="connsiteX32" fmla="*/ 6370419 w 9662615"/>
              <a:gd name="connsiteY32" fmla="*/ 1461649 h 1596499"/>
              <a:gd name="connsiteX33" fmla="*/ 6278839 w 9662615"/>
              <a:gd name="connsiteY33" fmla="*/ 1449160 h 1596499"/>
              <a:gd name="connsiteX34" fmla="*/ 6272455 w 9662615"/>
              <a:gd name="connsiteY34" fmla="*/ 1453191 h 1596499"/>
              <a:gd name="connsiteX35" fmla="*/ 6212659 w 9662615"/>
              <a:gd name="connsiteY35" fmla="*/ 1454850 h 1596499"/>
              <a:gd name="connsiteX36" fmla="*/ 6069317 w 9662615"/>
              <a:gd name="connsiteY36" fmla="*/ 1445838 h 1596499"/>
              <a:gd name="connsiteX37" fmla="*/ 5878477 w 9662615"/>
              <a:gd name="connsiteY37" fmla="*/ 1439180 h 1596499"/>
              <a:gd name="connsiteX38" fmla="*/ 5838387 w 9662615"/>
              <a:gd name="connsiteY38" fmla="*/ 1444679 h 1596499"/>
              <a:gd name="connsiteX39" fmla="*/ 5771136 w 9662615"/>
              <a:gd name="connsiteY39" fmla="*/ 1453639 h 1596499"/>
              <a:gd name="connsiteX40" fmla="*/ 5724081 w 9662615"/>
              <a:gd name="connsiteY40" fmla="*/ 1470431 h 1596499"/>
              <a:gd name="connsiteX41" fmla="*/ 5666577 w 9662615"/>
              <a:gd name="connsiteY41" fmla="*/ 1473921 h 1596499"/>
              <a:gd name="connsiteX42" fmla="*/ 5649068 w 9662615"/>
              <a:gd name="connsiteY42" fmla="*/ 1461676 h 1596499"/>
              <a:gd name="connsiteX43" fmla="*/ 5588902 w 9662615"/>
              <a:gd name="connsiteY43" fmla="*/ 1469647 h 1596499"/>
              <a:gd name="connsiteX44" fmla="*/ 5498090 w 9662615"/>
              <a:gd name="connsiteY44" fmla="*/ 1483173 h 1596499"/>
              <a:gd name="connsiteX45" fmla="*/ 5444641 w 9662615"/>
              <a:gd name="connsiteY45" fmla="*/ 1487602 h 1596499"/>
              <a:gd name="connsiteX46" fmla="*/ 5299812 w 9662615"/>
              <a:gd name="connsiteY46" fmla="*/ 1503362 h 1596499"/>
              <a:gd name="connsiteX47" fmla="*/ 5213947 w 9662615"/>
              <a:gd name="connsiteY47" fmla="*/ 1516637 h 1596499"/>
              <a:gd name="connsiteX48" fmla="*/ 5090342 w 9662615"/>
              <a:gd name="connsiteY48" fmla="*/ 1546680 h 1596499"/>
              <a:gd name="connsiteX49" fmla="*/ 5129812 w 9662615"/>
              <a:gd name="connsiteY49" fmla="*/ 1521277 h 1596499"/>
              <a:gd name="connsiteX50" fmla="*/ 5059484 w 9662615"/>
              <a:gd name="connsiteY50" fmla="*/ 1546802 h 1596499"/>
              <a:gd name="connsiteX51" fmla="*/ 5038524 w 9662615"/>
              <a:gd name="connsiteY51" fmla="*/ 1545675 h 1596499"/>
              <a:gd name="connsiteX52" fmla="*/ 5026564 w 9662615"/>
              <a:gd name="connsiteY52" fmla="*/ 1545376 h 1596499"/>
              <a:gd name="connsiteX53" fmla="*/ 4969433 w 9662615"/>
              <a:gd name="connsiteY53" fmla="*/ 1550865 h 1596499"/>
              <a:gd name="connsiteX54" fmla="*/ 4929254 w 9662615"/>
              <a:gd name="connsiteY54" fmla="*/ 1563452 h 1596499"/>
              <a:gd name="connsiteX55" fmla="*/ 4871726 w 9662615"/>
              <a:gd name="connsiteY55" fmla="*/ 1570584 h 1596499"/>
              <a:gd name="connsiteX56" fmla="*/ 4843267 w 9662615"/>
              <a:gd name="connsiteY56" fmla="*/ 1561459 h 1596499"/>
              <a:gd name="connsiteX57" fmla="*/ 4821058 w 9662615"/>
              <a:gd name="connsiteY57" fmla="*/ 1553078 h 1596499"/>
              <a:gd name="connsiteX58" fmla="*/ 4791466 w 9662615"/>
              <a:gd name="connsiteY58" fmla="*/ 1561324 h 1596499"/>
              <a:gd name="connsiteX59" fmla="*/ 4784247 w 9662615"/>
              <a:gd name="connsiteY59" fmla="*/ 1562342 h 1596499"/>
              <a:gd name="connsiteX60" fmla="*/ 4739309 w 9662615"/>
              <a:gd name="connsiteY60" fmla="*/ 1553948 h 1596499"/>
              <a:gd name="connsiteX61" fmla="*/ 4697562 w 9662615"/>
              <a:gd name="connsiteY61" fmla="*/ 1551206 h 1596499"/>
              <a:gd name="connsiteX62" fmla="*/ 4650737 w 9662615"/>
              <a:gd name="connsiteY62" fmla="*/ 1537381 h 1596499"/>
              <a:gd name="connsiteX63" fmla="*/ 4583150 w 9662615"/>
              <a:gd name="connsiteY63" fmla="*/ 1529064 h 1596499"/>
              <a:gd name="connsiteX64" fmla="*/ 4521734 w 9662615"/>
              <a:gd name="connsiteY64" fmla="*/ 1529359 h 1596499"/>
              <a:gd name="connsiteX65" fmla="*/ 4382398 w 9662615"/>
              <a:gd name="connsiteY65" fmla="*/ 1534108 h 1596499"/>
              <a:gd name="connsiteX66" fmla="*/ 4221826 w 9662615"/>
              <a:gd name="connsiteY66" fmla="*/ 1500972 h 1596499"/>
              <a:gd name="connsiteX67" fmla="*/ 4096601 w 9662615"/>
              <a:gd name="connsiteY67" fmla="*/ 1521563 h 1596499"/>
              <a:gd name="connsiteX68" fmla="*/ 3978586 w 9662615"/>
              <a:gd name="connsiteY68" fmla="*/ 1596499 h 1596499"/>
              <a:gd name="connsiteX69" fmla="*/ 3833906 w 9662615"/>
              <a:gd name="connsiteY69" fmla="*/ 1516637 h 1596499"/>
              <a:gd name="connsiteX70" fmla="*/ 3696258 w 9662615"/>
              <a:gd name="connsiteY70" fmla="*/ 1537563 h 1596499"/>
              <a:gd name="connsiteX71" fmla="*/ 3594070 w 9662615"/>
              <a:gd name="connsiteY71" fmla="*/ 1509422 h 1596499"/>
              <a:gd name="connsiteX72" fmla="*/ 3565233 w 9662615"/>
              <a:gd name="connsiteY72" fmla="*/ 1515122 h 1596499"/>
              <a:gd name="connsiteX73" fmla="*/ 3560267 w 9662615"/>
              <a:gd name="connsiteY73" fmla="*/ 1516288 h 1596499"/>
              <a:gd name="connsiteX74" fmla="*/ 3540258 w 9662615"/>
              <a:gd name="connsiteY74" fmla="*/ 1516976 h 1596499"/>
              <a:gd name="connsiteX75" fmla="*/ 3534780 w 9662615"/>
              <a:gd name="connsiteY75" fmla="*/ 1522141 h 1596499"/>
              <a:gd name="connsiteX76" fmla="*/ 3504783 w 9662615"/>
              <a:gd name="connsiteY76" fmla="*/ 1526739 h 1596499"/>
              <a:gd name="connsiteX77" fmla="*/ 3430805 w 9662615"/>
              <a:gd name="connsiteY77" fmla="*/ 1542521 h 1596499"/>
              <a:gd name="connsiteX78" fmla="*/ 3292707 w 9662615"/>
              <a:gd name="connsiteY78" fmla="*/ 1520490 h 1596499"/>
              <a:gd name="connsiteX79" fmla="*/ 3187872 w 9662615"/>
              <a:gd name="connsiteY79" fmla="*/ 1519991 h 1596499"/>
              <a:gd name="connsiteX80" fmla="*/ 3148026 w 9662615"/>
              <a:gd name="connsiteY80" fmla="*/ 1524777 h 1596499"/>
              <a:gd name="connsiteX81" fmla="*/ 3092394 w 9662615"/>
              <a:gd name="connsiteY81" fmla="*/ 1528115 h 1596499"/>
              <a:gd name="connsiteX82" fmla="*/ 2994200 w 9662615"/>
              <a:gd name="connsiteY82" fmla="*/ 1537857 h 1596499"/>
              <a:gd name="connsiteX83" fmla="*/ 2862301 w 9662615"/>
              <a:gd name="connsiteY83" fmla="*/ 1544250 h 1596499"/>
              <a:gd name="connsiteX84" fmla="*/ 2766335 w 9662615"/>
              <a:gd name="connsiteY84" fmla="*/ 1527662 h 1596499"/>
              <a:gd name="connsiteX85" fmla="*/ 2757836 w 9662615"/>
              <a:gd name="connsiteY85" fmla="*/ 1531371 h 1596499"/>
              <a:gd name="connsiteX86" fmla="*/ 2691555 w 9662615"/>
              <a:gd name="connsiteY86" fmla="*/ 1530283 h 1596499"/>
              <a:gd name="connsiteX87" fmla="*/ 2491676 w 9662615"/>
              <a:gd name="connsiteY87" fmla="*/ 1500859 h 1596499"/>
              <a:gd name="connsiteX88" fmla="*/ 2378036 w 9662615"/>
              <a:gd name="connsiteY88" fmla="*/ 1520645 h 1596499"/>
              <a:gd name="connsiteX89" fmla="*/ 2284269 w 9662615"/>
              <a:gd name="connsiteY89" fmla="*/ 1503068 h 1596499"/>
              <a:gd name="connsiteX90" fmla="*/ 2207104 w 9662615"/>
              <a:gd name="connsiteY90" fmla="*/ 1508888 h 1596499"/>
              <a:gd name="connsiteX91" fmla="*/ 2149226 w 9662615"/>
              <a:gd name="connsiteY91" fmla="*/ 1523409 h 1596499"/>
              <a:gd name="connsiteX92" fmla="*/ 2084783 w 9662615"/>
              <a:gd name="connsiteY92" fmla="*/ 1524245 h 1596499"/>
              <a:gd name="connsiteX93" fmla="*/ 2070075 w 9662615"/>
              <a:gd name="connsiteY93" fmla="*/ 1511285 h 1596499"/>
              <a:gd name="connsiteX94" fmla="*/ 2001057 w 9662615"/>
              <a:gd name="connsiteY94" fmla="*/ 1516449 h 1596499"/>
              <a:gd name="connsiteX95" fmla="*/ 1896330 w 9662615"/>
              <a:gd name="connsiteY95" fmla="*/ 1525725 h 1596499"/>
              <a:gd name="connsiteX96" fmla="*/ 1835994 w 9662615"/>
              <a:gd name="connsiteY96" fmla="*/ 1527678 h 1596499"/>
              <a:gd name="connsiteX97" fmla="*/ 1671119 w 9662615"/>
              <a:gd name="connsiteY97" fmla="*/ 1536701 h 1596499"/>
              <a:gd name="connsiteX98" fmla="*/ 1601337 w 9662615"/>
              <a:gd name="connsiteY98" fmla="*/ 1548552 h 1596499"/>
              <a:gd name="connsiteX99" fmla="*/ 1407755 w 9662615"/>
              <a:gd name="connsiteY99" fmla="*/ 1571444 h 1596499"/>
              <a:gd name="connsiteX100" fmla="*/ 1271994 w 9662615"/>
              <a:gd name="connsiteY100" fmla="*/ 1579471 h 1596499"/>
              <a:gd name="connsiteX101" fmla="*/ 1249226 w 9662615"/>
              <a:gd name="connsiteY101" fmla="*/ 1583140 h 1596499"/>
              <a:gd name="connsiteX102" fmla="*/ 1217719 w 9662615"/>
              <a:gd name="connsiteY102" fmla="*/ 1580863 h 1596499"/>
              <a:gd name="connsiteX103" fmla="*/ 1091432 w 9662615"/>
              <a:gd name="connsiteY103" fmla="*/ 1571003 h 1596499"/>
              <a:gd name="connsiteX104" fmla="*/ 992039 w 9662615"/>
              <a:gd name="connsiteY104" fmla="*/ 1556662 h 1596499"/>
              <a:gd name="connsiteX105" fmla="*/ 868264 w 9662615"/>
              <a:gd name="connsiteY105" fmla="*/ 1566392 h 1596499"/>
              <a:gd name="connsiteX106" fmla="*/ 792765 w 9662615"/>
              <a:gd name="connsiteY106" fmla="*/ 1563102 h 1596499"/>
              <a:gd name="connsiteX107" fmla="*/ 669055 w 9662615"/>
              <a:gd name="connsiteY107" fmla="*/ 1543638 h 1596499"/>
              <a:gd name="connsiteX108" fmla="*/ 506152 w 9662615"/>
              <a:gd name="connsiteY108" fmla="*/ 1549124 h 1596499"/>
              <a:gd name="connsiteX109" fmla="*/ 472797 w 9662615"/>
              <a:gd name="connsiteY109" fmla="*/ 1568904 h 1596499"/>
              <a:gd name="connsiteX110" fmla="*/ 427864 w 9662615"/>
              <a:gd name="connsiteY110" fmla="*/ 1580848 h 1596499"/>
              <a:gd name="connsiteX111" fmla="*/ 408381 w 9662615"/>
              <a:gd name="connsiteY111" fmla="*/ 1552940 h 1596499"/>
              <a:gd name="connsiteX112" fmla="*/ 267163 w 9662615"/>
              <a:gd name="connsiteY112" fmla="*/ 1531913 h 1596499"/>
              <a:gd name="connsiteX113" fmla="*/ 196644 w 9662615"/>
              <a:gd name="connsiteY113" fmla="*/ 1524565 h 1596499"/>
              <a:gd name="connsiteX114" fmla="*/ 86819 w 9662615"/>
              <a:gd name="connsiteY114" fmla="*/ 1519517 h 1596499"/>
              <a:gd name="connsiteX115" fmla="*/ 53369 w 9662615"/>
              <a:gd name="connsiteY115" fmla="*/ 1516853 h 1596499"/>
              <a:gd name="connsiteX116" fmla="*/ 2359 w 9662615"/>
              <a:gd name="connsiteY116" fmla="*/ 1515247 h 1596499"/>
              <a:gd name="connsiteX117" fmla="*/ 0 w 9662615"/>
              <a:gd name="connsiteY117" fmla="*/ 1514932 h 1596499"/>
              <a:gd name="connsiteX118" fmla="*/ 0 w 9662615"/>
              <a:gd name="connsiteY118" fmla="*/ 0 h 1596499"/>
              <a:gd name="connsiteX0" fmla="*/ 0 w 9662615"/>
              <a:gd name="connsiteY0" fmla="*/ 0 h 1600474"/>
              <a:gd name="connsiteX1" fmla="*/ 9662615 w 9662615"/>
              <a:gd name="connsiteY1" fmla="*/ 0 h 1600474"/>
              <a:gd name="connsiteX2" fmla="*/ 9662615 w 9662615"/>
              <a:gd name="connsiteY2" fmla="*/ 1280346 h 1600474"/>
              <a:gd name="connsiteX3" fmla="*/ 9658420 w 9662615"/>
              <a:gd name="connsiteY3" fmla="*/ 1280106 h 1600474"/>
              <a:gd name="connsiteX4" fmla="*/ 9469546 w 9662615"/>
              <a:gd name="connsiteY4" fmla="*/ 1289837 h 1600474"/>
              <a:gd name="connsiteX5" fmla="*/ 9385895 w 9662615"/>
              <a:gd name="connsiteY5" fmla="*/ 1269203 h 1600474"/>
              <a:gd name="connsiteX6" fmla="*/ 9144767 w 9662615"/>
              <a:gd name="connsiteY6" fmla="*/ 1264120 h 1600474"/>
              <a:gd name="connsiteX7" fmla="*/ 8837252 w 9662615"/>
              <a:gd name="connsiteY7" fmla="*/ 1350515 h 1600474"/>
              <a:gd name="connsiteX8" fmla="*/ 8705466 w 9662615"/>
              <a:gd name="connsiteY8" fmla="*/ 1342419 h 1600474"/>
              <a:gd name="connsiteX9" fmla="*/ 8652221 w 9662615"/>
              <a:gd name="connsiteY9" fmla="*/ 1326906 h 1600474"/>
              <a:gd name="connsiteX10" fmla="*/ 8632312 w 9662615"/>
              <a:gd name="connsiteY10" fmla="*/ 1326025 h 1600474"/>
              <a:gd name="connsiteX11" fmla="*/ 8591582 w 9662615"/>
              <a:gd name="connsiteY11" fmla="*/ 1341666 h 1600474"/>
              <a:gd name="connsiteX12" fmla="*/ 8537336 w 9662615"/>
              <a:gd name="connsiteY12" fmla="*/ 1341684 h 1600474"/>
              <a:gd name="connsiteX13" fmla="*/ 8472508 w 9662615"/>
              <a:gd name="connsiteY13" fmla="*/ 1363109 h 1600474"/>
              <a:gd name="connsiteX14" fmla="*/ 8258477 w 9662615"/>
              <a:gd name="connsiteY14" fmla="*/ 1370666 h 1600474"/>
              <a:gd name="connsiteX15" fmla="*/ 8197961 w 9662615"/>
              <a:gd name="connsiteY15" fmla="*/ 1392804 h 1600474"/>
              <a:gd name="connsiteX16" fmla="*/ 8171196 w 9662615"/>
              <a:gd name="connsiteY16" fmla="*/ 1397216 h 1600474"/>
              <a:gd name="connsiteX17" fmla="*/ 8127667 w 9662615"/>
              <a:gd name="connsiteY17" fmla="*/ 1418254 h 1600474"/>
              <a:gd name="connsiteX18" fmla="*/ 7974579 w 9662615"/>
              <a:gd name="connsiteY18" fmla="*/ 1383439 h 1600474"/>
              <a:gd name="connsiteX19" fmla="*/ 7768351 w 9662615"/>
              <a:gd name="connsiteY19" fmla="*/ 1395051 h 1600474"/>
              <a:gd name="connsiteX20" fmla="*/ 7635985 w 9662615"/>
              <a:gd name="connsiteY20" fmla="*/ 1386363 h 1600474"/>
              <a:gd name="connsiteX21" fmla="*/ 7466069 w 9662615"/>
              <a:gd name="connsiteY21" fmla="*/ 1377654 h 1600474"/>
              <a:gd name="connsiteX22" fmla="*/ 7355642 w 9662615"/>
              <a:gd name="connsiteY22" fmla="*/ 1407761 h 1600474"/>
              <a:gd name="connsiteX23" fmla="*/ 7151610 w 9662615"/>
              <a:gd name="connsiteY23" fmla="*/ 1397856 h 1600474"/>
              <a:gd name="connsiteX24" fmla="*/ 7082147 w 9662615"/>
              <a:gd name="connsiteY24" fmla="*/ 1406113 h 1600474"/>
              <a:gd name="connsiteX25" fmla="*/ 7014958 w 9662615"/>
              <a:gd name="connsiteY25" fmla="*/ 1396883 h 1600474"/>
              <a:gd name="connsiteX26" fmla="*/ 6907567 w 9662615"/>
              <a:gd name="connsiteY26" fmla="*/ 1419149 h 1600474"/>
              <a:gd name="connsiteX27" fmla="*/ 6748428 w 9662615"/>
              <a:gd name="connsiteY27" fmla="*/ 1420308 h 1600474"/>
              <a:gd name="connsiteX28" fmla="*/ 6654257 w 9662615"/>
              <a:gd name="connsiteY28" fmla="*/ 1424143 h 1600474"/>
              <a:gd name="connsiteX29" fmla="*/ 6620123 w 9662615"/>
              <a:gd name="connsiteY29" fmla="*/ 1430535 h 1600474"/>
              <a:gd name="connsiteX30" fmla="*/ 6571355 w 9662615"/>
              <a:gd name="connsiteY30" fmla="*/ 1436144 h 1600474"/>
              <a:gd name="connsiteX31" fmla="*/ 6486557 w 9662615"/>
              <a:gd name="connsiteY31" fmla="*/ 1449861 h 1600474"/>
              <a:gd name="connsiteX32" fmla="*/ 6370419 w 9662615"/>
              <a:gd name="connsiteY32" fmla="*/ 1461649 h 1600474"/>
              <a:gd name="connsiteX33" fmla="*/ 6278839 w 9662615"/>
              <a:gd name="connsiteY33" fmla="*/ 1449160 h 1600474"/>
              <a:gd name="connsiteX34" fmla="*/ 6272455 w 9662615"/>
              <a:gd name="connsiteY34" fmla="*/ 1453191 h 1600474"/>
              <a:gd name="connsiteX35" fmla="*/ 6212659 w 9662615"/>
              <a:gd name="connsiteY35" fmla="*/ 1454850 h 1600474"/>
              <a:gd name="connsiteX36" fmla="*/ 6069317 w 9662615"/>
              <a:gd name="connsiteY36" fmla="*/ 1445838 h 1600474"/>
              <a:gd name="connsiteX37" fmla="*/ 5878477 w 9662615"/>
              <a:gd name="connsiteY37" fmla="*/ 1439180 h 1600474"/>
              <a:gd name="connsiteX38" fmla="*/ 5838387 w 9662615"/>
              <a:gd name="connsiteY38" fmla="*/ 1444679 h 1600474"/>
              <a:gd name="connsiteX39" fmla="*/ 5771136 w 9662615"/>
              <a:gd name="connsiteY39" fmla="*/ 1453639 h 1600474"/>
              <a:gd name="connsiteX40" fmla="*/ 5724081 w 9662615"/>
              <a:gd name="connsiteY40" fmla="*/ 1470431 h 1600474"/>
              <a:gd name="connsiteX41" fmla="*/ 5666577 w 9662615"/>
              <a:gd name="connsiteY41" fmla="*/ 1473921 h 1600474"/>
              <a:gd name="connsiteX42" fmla="*/ 5649068 w 9662615"/>
              <a:gd name="connsiteY42" fmla="*/ 1461676 h 1600474"/>
              <a:gd name="connsiteX43" fmla="*/ 5588902 w 9662615"/>
              <a:gd name="connsiteY43" fmla="*/ 1469647 h 1600474"/>
              <a:gd name="connsiteX44" fmla="*/ 5498090 w 9662615"/>
              <a:gd name="connsiteY44" fmla="*/ 1483173 h 1600474"/>
              <a:gd name="connsiteX45" fmla="*/ 5444641 w 9662615"/>
              <a:gd name="connsiteY45" fmla="*/ 1487602 h 1600474"/>
              <a:gd name="connsiteX46" fmla="*/ 5299812 w 9662615"/>
              <a:gd name="connsiteY46" fmla="*/ 1503362 h 1600474"/>
              <a:gd name="connsiteX47" fmla="*/ 5213947 w 9662615"/>
              <a:gd name="connsiteY47" fmla="*/ 1516637 h 1600474"/>
              <a:gd name="connsiteX48" fmla="*/ 5090342 w 9662615"/>
              <a:gd name="connsiteY48" fmla="*/ 1546680 h 1600474"/>
              <a:gd name="connsiteX49" fmla="*/ 5129812 w 9662615"/>
              <a:gd name="connsiteY49" fmla="*/ 1521277 h 1600474"/>
              <a:gd name="connsiteX50" fmla="*/ 5059484 w 9662615"/>
              <a:gd name="connsiteY50" fmla="*/ 1546802 h 1600474"/>
              <a:gd name="connsiteX51" fmla="*/ 5038524 w 9662615"/>
              <a:gd name="connsiteY51" fmla="*/ 1545675 h 1600474"/>
              <a:gd name="connsiteX52" fmla="*/ 5026564 w 9662615"/>
              <a:gd name="connsiteY52" fmla="*/ 1545376 h 1600474"/>
              <a:gd name="connsiteX53" fmla="*/ 4969433 w 9662615"/>
              <a:gd name="connsiteY53" fmla="*/ 1550865 h 1600474"/>
              <a:gd name="connsiteX54" fmla="*/ 4929254 w 9662615"/>
              <a:gd name="connsiteY54" fmla="*/ 1563452 h 1600474"/>
              <a:gd name="connsiteX55" fmla="*/ 4871726 w 9662615"/>
              <a:gd name="connsiteY55" fmla="*/ 1570584 h 1600474"/>
              <a:gd name="connsiteX56" fmla="*/ 4843267 w 9662615"/>
              <a:gd name="connsiteY56" fmla="*/ 1561459 h 1600474"/>
              <a:gd name="connsiteX57" fmla="*/ 4821058 w 9662615"/>
              <a:gd name="connsiteY57" fmla="*/ 1553078 h 1600474"/>
              <a:gd name="connsiteX58" fmla="*/ 4791466 w 9662615"/>
              <a:gd name="connsiteY58" fmla="*/ 1561324 h 1600474"/>
              <a:gd name="connsiteX59" fmla="*/ 4784247 w 9662615"/>
              <a:gd name="connsiteY59" fmla="*/ 1562342 h 1600474"/>
              <a:gd name="connsiteX60" fmla="*/ 4739309 w 9662615"/>
              <a:gd name="connsiteY60" fmla="*/ 1553948 h 1600474"/>
              <a:gd name="connsiteX61" fmla="*/ 4697562 w 9662615"/>
              <a:gd name="connsiteY61" fmla="*/ 1551206 h 1600474"/>
              <a:gd name="connsiteX62" fmla="*/ 4650737 w 9662615"/>
              <a:gd name="connsiteY62" fmla="*/ 1537381 h 1600474"/>
              <a:gd name="connsiteX63" fmla="*/ 4583150 w 9662615"/>
              <a:gd name="connsiteY63" fmla="*/ 1529064 h 1600474"/>
              <a:gd name="connsiteX64" fmla="*/ 4521734 w 9662615"/>
              <a:gd name="connsiteY64" fmla="*/ 1529359 h 1600474"/>
              <a:gd name="connsiteX65" fmla="*/ 4382398 w 9662615"/>
              <a:gd name="connsiteY65" fmla="*/ 1534108 h 1600474"/>
              <a:gd name="connsiteX66" fmla="*/ 4221826 w 9662615"/>
              <a:gd name="connsiteY66" fmla="*/ 1500972 h 1600474"/>
              <a:gd name="connsiteX67" fmla="*/ 4096601 w 9662615"/>
              <a:gd name="connsiteY67" fmla="*/ 1521563 h 1600474"/>
              <a:gd name="connsiteX68" fmla="*/ 4046172 w 9662615"/>
              <a:gd name="connsiteY68" fmla="*/ 1600474 h 1600474"/>
              <a:gd name="connsiteX69" fmla="*/ 3833906 w 9662615"/>
              <a:gd name="connsiteY69" fmla="*/ 1516637 h 1600474"/>
              <a:gd name="connsiteX70" fmla="*/ 3696258 w 9662615"/>
              <a:gd name="connsiteY70" fmla="*/ 1537563 h 1600474"/>
              <a:gd name="connsiteX71" fmla="*/ 3594070 w 9662615"/>
              <a:gd name="connsiteY71" fmla="*/ 1509422 h 1600474"/>
              <a:gd name="connsiteX72" fmla="*/ 3565233 w 9662615"/>
              <a:gd name="connsiteY72" fmla="*/ 1515122 h 1600474"/>
              <a:gd name="connsiteX73" fmla="*/ 3560267 w 9662615"/>
              <a:gd name="connsiteY73" fmla="*/ 1516288 h 1600474"/>
              <a:gd name="connsiteX74" fmla="*/ 3540258 w 9662615"/>
              <a:gd name="connsiteY74" fmla="*/ 1516976 h 1600474"/>
              <a:gd name="connsiteX75" fmla="*/ 3534780 w 9662615"/>
              <a:gd name="connsiteY75" fmla="*/ 1522141 h 1600474"/>
              <a:gd name="connsiteX76" fmla="*/ 3504783 w 9662615"/>
              <a:gd name="connsiteY76" fmla="*/ 1526739 h 1600474"/>
              <a:gd name="connsiteX77" fmla="*/ 3430805 w 9662615"/>
              <a:gd name="connsiteY77" fmla="*/ 1542521 h 1600474"/>
              <a:gd name="connsiteX78" fmla="*/ 3292707 w 9662615"/>
              <a:gd name="connsiteY78" fmla="*/ 1520490 h 1600474"/>
              <a:gd name="connsiteX79" fmla="*/ 3187872 w 9662615"/>
              <a:gd name="connsiteY79" fmla="*/ 1519991 h 1600474"/>
              <a:gd name="connsiteX80" fmla="*/ 3148026 w 9662615"/>
              <a:gd name="connsiteY80" fmla="*/ 1524777 h 1600474"/>
              <a:gd name="connsiteX81" fmla="*/ 3092394 w 9662615"/>
              <a:gd name="connsiteY81" fmla="*/ 1528115 h 1600474"/>
              <a:gd name="connsiteX82" fmla="*/ 2994200 w 9662615"/>
              <a:gd name="connsiteY82" fmla="*/ 1537857 h 1600474"/>
              <a:gd name="connsiteX83" fmla="*/ 2862301 w 9662615"/>
              <a:gd name="connsiteY83" fmla="*/ 1544250 h 1600474"/>
              <a:gd name="connsiteX84" fmla="*/ 2766335 w 9662615"/>
              <a:gd name="connsiteY84" fmla="*/ 1527662 h 1600474"/>
              <a:gd name="connsiteX85" fmla="*/ 2757836 w 9662615"/>
              <a:gd name="connsiteY85" fmla="*/ 1531371 h 1600474"/>
              <a:gd name="connsiteX86" fmla="*/ 2691555 w 9662615"/>
              <a:gd name="connsiteY86" fmla="*/ 1530283 h 1600474"/>
              <a:gd name="connsiteX87" fmla="*/ 2491676 w 9662615"/>
              <a:gd name="connsiteY87" fmla="*/ 1500859 h 1600474"/>
              <a:gd name="connsiteX88" fmla="*/ 2378036 w 9662615"/>
              <a:gd name="connsiteY88" fmla="*/ 1520645 h 1600474"/>
              <a:gd name="connsiteX89" fmla="*/ 2284269 w 9662615"/>
              <a:gd name="connsiteY89" fmla="*/ 1503068 h 1600474"/>
              <a:gd name="connsiteX90" fmla="*/ 2207104 w 9662615"/>
              <a:gd name="connsiteY90" fmla="*/ 1508888 h 1600474"/>
              <a:gd name="connsiteX91" fmla="*/ 2149226 w 9662615"/>
              <a:gd name="connsiteY91" fmla="*/ 1523409 h 1600474"/>
              <a:gd name="connsiteX92" fmla="*/ 2084783 w 9662615"/>
              <a:gd name="connsiteY92" fmla="*/ 1524245 h 1600474"/>
              <a:gd name="connsiteX93" fmla="*/ 2070075 w 9662615"/>
              <a:gd name="connsiteY93" fmla="*/ 1511285 h 1600474"/>
              <a:gd name="connsiteX94" fmla="*/ 2001057 w 9662615"/>
              <a:gd name="connsiteY94" fmla="*/ 1516449 h 1600474"/>
              <a:gd name="connsiteX95" fmla="*/ 1896330 w 9662615"/>
              <a:gd name="connsiteY95" fmla="*/ 1525725 h 1600474"/>
              <a:gd name="connsiteX96" fmla="*/ 1835994 w 9662615"/>
              <a:gd name="connsiteY96" fmla="*/ 1527678 h 1600474"/>
              <a:gd name="connsiteX97" fmla="*/ 1671119 w 9662615"/>
              <a:gd name="connsiteY97" fmla="*/ 1536701 h 1600474"/>
              <a:gd name="connsiteX98" fmla="*/ 1601337 w 9662615"/>
              <a:gd name="connsiteY98" fmla="*/ 1548552 h 1600474"/>
              <a:gd name="connsiteX99" fmla="*/ 1407755 w 9662615"/>
              <a:gd name="connsiteY99" fmla="*/ 1571444 h 1600474"/>
              <a:gd name="connsiteX100" fmla="*/ 1271994 w 9662615"/>
              <a:gd name="connsiteY100" fmla="*/ 1579471 h 1600474"/>
              <a:gd name="connsiteX101" fmla="*/ 1249226 w 9662615"/>
              <a:gd name="connsiteY101" fmla="*/ 1583140 h 1600474"/>
              <a:gd name="connsiteX102" fmla="*/ 1217719 w 9662615"/>
              <a:gd name="connsiteY102" fmla="*/ 1580863 h 1600474"/>
              <a:gd name="connsiteX103" fmla="*/ 1091432 w 9662615"/>
              <a:gd name="connsiteY103" fmla="*/ 1571003 h 1600474"/>
              <a:gd name="connsiteX104" fmla="*/ 992039 w 9662615"/>
              <a:gd name="connsiteY104" fmla="*/ 1556662 h 1600474"/>
              <a:gd name="connsiteX105" fmla="*/ 868264 w 9662615"/>
              <a:gd name="connsiteY105" fmla="*/ 1566392 h 1600474"/>
              <a:gd name="connsiteX106" fmla="*/ 792765 w 9662615"/>
              <a:gd name="connsiteY106" fmla="*/ 1563102 h 1600474"/>
              <a:gd name="connsiteX107" fmla="*/ 669055 w 9662615"/>
              <a:gd name="connsiteY107" fmla="*/ 1543638 h 1600474"/>
              <a:gd name="connsiteX108" fmla="*/ 506152 w 9662615"/>
              <a:gd name="connsiteY108" fmla="*/ 1549124 h 1600474"/>
              <a:gd name="connsiteX109" fmla="*/ 472797 w 9662615"/>
              <a:gd name="connsiteY109" fmla="*/ 1568904 h 1600474"/>
              <a:gd name="connsiteX110" fmla="*/ 427864 w 9662615"/>
              <a:gd name="connsiteY110" fmla="*/ 1580848 h 1600474"/>
              <a:gd name="connsiteX111" fmla="*/ 408381 w 9662615"/>
              <a:gd name="connsiteY111" fmla="*/ 1552940 h 1600474"/>
              <a:gd name="connsiteX112" fmla="*/ 267163 w 9662615"/>
              <a:gd name="connsiteY112" fmla="*/ 1531913 h 1600474"/>
              <a:gd name="connsiteX113" fmla="*/ 196644 w 9662615"/>
              <a:gd name="connsiteY113" fmla="*/ 1524565 h 1600474"/>
              <a:gd name="connsiteX114" fmla="*/ 86819 w 9662615"/>
              <a:gd name="connsiteY114" fmla="*/ 1519517 h 1600474"/>
              <a:gd name="connsiteX115" fmla="*/ 53369 w 9662615"/>
              <a:gd name="connsiteY115" fmla="*/ 1516853 h 1600474"/>
              <a:gd name="connsiteX116" fmla="*/ 2359 w 9662615"/>
              <a:gd name="connsiteY116" fmla="*/ 1515247 h 1600474"/>
              <a:gd name="connsiteX117" fmla="*/ 0 w 9662615"/>
              <a:gd name="connsiteY117" fmla="*/ 1514932 h 1600474"/>
              <a:gd name="connsiteX118" fmla="*/ 0 w 9662615"/>
              <a:gd name="connsiteY118" fmla="*/ 0 h 1600474"/>
              <a:gd name="connsiteX0" fmla="*/ 0 w 9662615"/>
              <a:gd name="connsiteY0" fmla="*/ 0 h 1679987"/>
              <a:gd name="connsiteX1" fmla="*/ 9662615 w 9662615"/>
              <a:gd name="connsiteY1" fmla="*/ 0 h 1679987"/>
              <a:gd name="connsiteX2" fmla="*/ 9662615 w 9662615"/>
              <a:gd name="connsiteY2" fmla="*/ 1280346 h 1679987"/>
              <a:gd name="connsiteX3" fmla="*/ 9658420 w 9662615"/>
              <a:gd name="connsiteY3" fmla="*/ 1280106 h 1679987"/>
              <a:gd name="connsiteX4" fmla="*/ 9469546 w 9662615"/>
              <a:gd name="connsiteY4" fmla="*/ 1289837 h 1679987"/>
              <a:gd name="connsiteX5" fmla="*/ 9385895 w 9662615"/>
              <a:gd name="connsiteY5" fmla="*/ 1269203 h 1679987"/>
              <a:gd name="connsiteX6" fmla="*/ 9144767 w 9662615"/>
              <a:gd name="connsiteY6" fmla="*/ 1264120 h 1679987"/>
              <a:gd name="connsiteX7" fmla="*/ 8837252 w 9662615"/>
              <a:gd name="connsiteY7" fmla="*/ 1350515 h 1679987"/>
              <a:gd name="connsiteX8" fmla="*/ 8705466 w 9662615"/>
              <a:gd name="connsiteY8" fmla="*/ 1342419 h 1679987"/>
              <a:gd name="connsiteX9" fmla="*/ 8652221 w 9662615"/>
              <a:gd name="connsiteY9" fmla="*/ 1326906 h 1679987"/>
              <a:gd name="connsiteX10" fmla="*/ 8632312 w 9662615"/>
              <a:gd name="connsiteY10" fmla="*/ 1326025 h 1679987"/>
              <a:gd name="connsiteX11" fmla="*/ 8591582 w 9662615"/>
              <a:gd name="connsiteY11" fmla="*/ 1341666 h 1679987"/>
              <a:gd name="connsiteX12" fmla="*/ 8537336 w 9662615"/>
              <a:gd name="connsiteY12" fmla="*/ 1341684 h 1679987"/>
              <a:gd name="connsiteX13" fmla="*/ 8472508 w 9662615"/>
              <a:gd name="connsiteY13" fmla="*/ 1363109 h 1679987"/>
              <a:gd name="connsiteX14" fmla="*/ 8258477 w 9662615"/>
              <a:gd name="connsiteY14" fmla="*/ 1370666 h 1679987"/>
              <a:gd name="connsiteX15" fmla="*/ 8197961 w 9662615"/>
              <a:gd name="connsiteY15" fmla="*/ 1392804 h 1679987"/>
              <a:gd name="connsiteX16" fmla="*/ 8171196 w 9662615"/>
              <a:gd name="connsiteY16" fmla="*/ 1397216 h 1679987"/>
              <a:gd name="connsiteX17" fmla="*/ 8127667 w 9662615"/>
              <a:gd name="connsiteY17" fmla="*/ 1418254 h 1679987"/>
              <a:gd name="connsiteX18" fmla="*/ 7974579 w 9662615"/>
              <a:gd name="connsiteY18" fmla="*/ 1383439 h 1679987"/>
              <a:gd name="connsiteX19" fmla="*/ 7768351 w 9662615"/>
              <a:gd name="connsiteY19" fmla="*/ 1395051 h 1679987"/>
              <a:gd name="connsiteX20" fmla="*/ 7635985 w 9662615"/>
              <a:gd name="connsiteY20" fmla="*/ 1386363 h 1679987"/>
              <a:gd name="connsiteX21" fmla="*/ 7466069 w 9662615"/>
              <a:gd name="connsiteY21" fmla="*/ 1377654 h 1679987"/>
              <a:gd name="connsiteX22" fmla="*/ 7355642 w 9662615"/>
              <a:gd name="connsiteY22" fmla="*/ 1407761 h 1679987"/>
              <a:gd name="connsiteX23" fmla="*/ 7151610 w 9662615"/>
              <a:gd name="connsiteY23" fmla="*/ 1397856 h 1679987"/>
              <a:gd name="connsiteX24" fmla="*/ 7082147 w 9662615"/>
              <a:gd name="connsiteY24" fmla="*/ 1406113 h 1679987"/>
              <a:gd name="connsiteX25" fmla="*/ 7014958 w 9662615"/>
              <a:gd name="connsiteY25" fmla="*/ 1396883 h 1679987"/>
              <a:gd name="connsiteX26" fmla="*/ 6907567 w 9662615"/>
              <a:gd name="connsiteY26" fmla="*/ 1419149 h 1679987"/>
              <a:gd name="connsiteX27" fmla="*/ 6748428 w 9662615"/>
              <a:gd name="connsiteY27" fmla="*/ 1420308 h 1679987"/>
              <a:gd name="connsiteX28" fmla="*/ 6654257 w 9662615"/>
              <a:gd name="connsiteY28" fmla="*/ 1424143 h 1679987"/>
              <a:gd name="connsiteX29" fmla="*/ 6620123 w 9662615"/>
              <a:gd name="connsiteY29" fmla="*/ 1430535 h 1679987"/>
              <a:gd name="connsiteX30" fmla="*/ 6571355 w 9662615"/>
              <a:gd name="connsiteY30" fmla="*/ 1436144 h 1679987"/>
              <a:gd name="connsiteX31" fmla="*/ 6486557 w 9662615"/>
              <a:gd name="connsiteY31" fmla="*/ 1449861 h 1679987"/>
              <a:gd name="connsiteX32" fmla="*/ 6370419 w 9662615"/>
              <a:gd name="connsiteY32" fmla="*/ 1461649 h 1679987"/>
              <a:gd name="connsiteX33" fmla="*/ 6278839 w 9662615"/>
              <a:gd name="connsiteY33" fmla="*/ 1449160 h 1679987"/>
              <a:gd name="connsiteX34" fmla="*/ 6272455 w 9662615"/>
              <a:gd name="connsiteY34" fmla="*/ 1453191 h 1679987"/>
              <a:gd name="connsiteX35" fmla="*/ 6212659 w 9662615"/>
              <a:gd name="connsiteY35" fmla="*/ 1454850 h 1679987"/>
              <a:gd name="connsiteX36" fmla="*/ 6069317 w 9662615"/>
              <a:gd name="connsiteY36" fmla="*/ 1445838 h 1679987"/>
              <a:gd name="connsiteX37" fmla="*/ 5878477 w 9662615"/>
              <a:gd name="connsiteY37" fmla="*/ 1439180 h 1679987"/>
              <a:gd name="connsiteX38" fmla="*/ 5838387 w 9662615"/>
              <a:gd name="connsiteY38" fmla="*/ 1444679 h 1679987"/>
              <a:gd name="connsiteX39" fmla="*/ 5771136 w 9662615"/>
              <a:gd name="connsiteY39" fmla="*/ 1453639 h 1679987"/>
              <a:gd name="connsiteX40" fmla="*/ 5724081 w 9662615"/>
              <a:gd name="connsiteY40" fmla="*/ 1470431 h 1679987"/>
              <a:gd name="connsiteX41" fmla="*/ 5666577 w 9662615"/>
              <a:gd name="connsiteY41" fmla="*/ 1473921 h 1679987"/>
              <a:gd name="connsiteX42" fmla="*/ 5649068 w 9662615"/>
              <a:gd name="connsiteY42" fmla="*/ 1461676 h 1679987"/>
              <a:gd name="connsiteX43" fmla="*/ 5588902 w 9662615"/>
              <a:gd name="connsiteY43" fmla="*/ 1469647 h 1679987"/>
              <a:gd name="connsiteX44" fmla="*/ 5498090 w 9662615"/>
              <a:gd name="connsiteY44" fmla="*/ 1483173 h 1679987"/>
              <a:gd name="connsiteX45" fmla="*/ 5444641 w 9662615"/>
              <a:gd name="connsiteY45" fmla="*/ 1487602 h 1679987"/>
              <a:gd name="connsiteX46" fmla="*/ 5299812 w 9662615"/>
              <a:gd name="connsiteY46" fmla="*/ 1503362 h 1679987"/>
              <a:gd name="connsiteX47" fmla="*/ 5213947 w 9662615"/>
              <a:gd name="connsiteY47" fmla="*/ 1516637 h 1679987"/>
              <a:gd name="connsiteX48" fmla="*/ 5090342 w 9662615"/>
              <a:gd name="connsiteY48" fmla="*/ 1546680 h 1679987"/>
              <a:gd name="connsiteX49" fmla="*/ 5129812 w 9662615"/>
              <a:gd name="connsiteY49" fmla="*/ 1521277 h 1679987"/>
              <a:gd name="connsiteX50" fmla="*/ 5059484 w 9662615"/>
              <a:gd name="connsiteY50" fmla="*/ 1546802 h 1679987"/>
              <a:gd name="connsiteX51" fmla="*/ 5038524 w 9662615"/>
              <a:gd name="connsiteY51" fmla="*/ 1545675 h 1679987"/>
              <a:gd name="connsiteX52" fmla="*/ 5026564 w 9662615"/>
              <a:gd name="connsiteY52" fmla="*/ 1545376 h 1679987"/>
              <a:gd name="connsiteX53" fmla="*/ 4969433 w 9662615"/>
              <a:gd name="connsiteY53" fmla="*/ 1550865 h 1679987"/>
              <a:gd name="connsiteX54" fmla="*/ 4929254 w 9662615"/>
              <a:gd name="connsiteY54" fmla="*/ 1563452 h 1679987"/>
              <a:gd name="connsiteX55" fmla="*/ 4871726 w 9662615"/>
              <a:gd name="connsiteY55" fmla="*/ 1570584 h 1679987"/>
              <a:gd name="connsiteX56" fmla="*/ 4843267 w 9662615"/>
              <a:gd name="connsiteY56" fmla="*/ 1561459 h 1679987"/>
              <a:gd name="connsiteX57" fmla="*/ 4821058 w 9662615"/>
              <a:gd name="connsiteY57" fmla="*/ 1553078 h 1679987"/>
              <a:gd name="connsiteX58" fmla="*/ 4791466 w 9662615"/>
              <a:gd name="connsiteY58" fmla="*/ 1561324 h 1679987"/>
              <a:gd name="connsiteX59" fmla="*/ 4784247 w 9662615"/>
              <a:gd name="connsiteY59" fmla="*/ 1562342 h 1679987"/>
              <a:gd name="connsiteX60" fmla="*/ 4739309 w 9662615"/>
              <a:gd name="connsiteY60" fmla="*/ 1553948 h 1679987"/>
              <a:gd name="connsiteX61" fmla="*/ 4697562 w 9662615"/>
              <a:gd name="connsiteY61" fmla="*/ 1551206 h 1679987"/>
              <a:gd name="connsiteX62" fmla="*/ 4650737 w 9662615"/>
              <a:gd name="connsiteY62" fmla="*/ 1537381 h 1679987"/>
              <a:gd name="connsiteX63" fmla="*/ 4583150 w 9662615"/>
              <a:gd name="connsiteY63" fmla="*/ 1529064 h 1679987"/>
              <a:gd name="connsiteX64" fmla="*/ 4521734 w 9662615"/>
              <a:gd name="connsiteY64" fmla="*/ 1529359 h 1679987"/>
              <a:gd name="connsiteX65" fmla="*/ 4382398 w 9662615"/>
              <a:gd name="connsiteY65" fmla="*/ 1534108 h 1679987"/>
              <a:gd name="connsiteX66" fmla="*/ 4221826 w 9662615"/>
              <a:gd name="connsiteY66" fmla="*/ 1500972 h 1679987"/>
              <a:gd name="connsiteX67" fmla="*/ 4096601 w 9662615"/>
              <a:gd name="connsiteY67" fmla="*/ 1521563 h 1679987"/>
              <a:gd name="connsiteX68" fmla="*/ 3879195 w 9662615"/>
              <a:gd name="connsiteY68" fmla="*/ 1679987 h 1679987"/>
              <a:gd name="connsiteX69" fmla="*/ 3833906 w 9662615"/>
              <a:gd name="connsiteY69" fmla="*/ 1516637 h 1679987"/>
              <a:gd name="connsiteX70" fmla="*/ 3696258 w 9662615"/>
              <a:gd name="connsiteY70" fmla="*/ 1537563 h 1679987"/>
              <a:gd name="connsiteX71" fmla="*/ 3594070 w 9662615"/>
              <a:gd name="connsiteY71" fmla="*/ 1509422 h 1679987"/>
              <a:gd name="connsiteX72" fmla="*/ 3565233 w 9662615"/>
              <a:gd name="connsiteY72" fmla="*/ 1515122 h 1679987"/>
              <a:gd name="connsiteX73" fmla="*/ 3560267 w 9662615"/>
              <a:gd name="connsiteY73" fmla="*/ 1516288 h 1679987"/>
              <a:gd name="connsiteX74" fmla="*/ 3540258 w 9662615"/>
              <a:gd name="connsiteY74" fmla="*/ 1516976 h 1679987"/>
              <a:gd name="connsiteX75" fmla="*/ 3534780 w 9662615"/>
              <a:gd name="connsiteY75" fmla="*/ 1522141 h 1679987"/>
              <a:gd name="connsiteX76" fmla="*/ 3504783 w 9662615"/>
              <a:gd name="connsiteY76" fmla="*/ 1526739 h 1679987"/>
              <a:gd name="connsiteX77" fmla="*/ 3430805 w 9662615"/>
              <a:gd name="connsiteY77" fmla="*/ 1542521 h 1679987"/>
              <a:gd name="connsiteX78" fmla="*/ 3292707 w 9662615"/>
              <a:gd name="connsiteY78" fmla="*/ 1520490 h 1679987"/>
              <a:gd name="connsiteX79" fmla="*/ 3187872 w 9662615"/>
              <a:gd name="connsiteY79" fmla="*/ 1519991 h 1679987"/>
              <a:gd name="connsiteX80" fmla="*/ 3148026 w 9662615"/>
              <a:gd name="connsiteY80" fmla="*/ 1524777 h 1679987"/>
              <a:gd name="connsiteX81" fmla="*/ 3092394 w 9662615"/>
              <a:gd name="connsiteY81" fmla="*/ 1528115 h 1679987"/>
              <a:gd name="connsiteX82" fmla="*/ 2994200 w 9662615"/>
              <a:gd name="connsiteY82" fmla="*/ 1537857 h 1679987"/>
              <a:gd name="connsiteX83" fmla="*/ 2862301 w 9662615"/>
              <a:gd name="connsiteY83" fmla="*/ 1544250 h 1679987"/>
              <a:gd name="connsiteX84" fmla="*/ 2766335 w 9662615"/>
              <a:gd name="connsiteY84" fmla="*/ 1527662 h 1679987"/>
              <a:gd name="connsiteX85" fmla="*/ 2757836 w 9662615"/>
              <a:gd name="connsiteY85" fmla="*/ 1531371 h 1679987"/>
              <a:gd name="connsiteX86" fmla="*/ 2691555 w 9662615"/>
              <a:gd name="connsiteY86" fmla="*/ 1530283 h 1679987"/>
              <a:gd name="connsiteX87" fmla="*/ 2491676 w 9662615"/>
              <a:gd name="connsiteY87" fmla="*/ 1500859 h 1679987"/>
              <a:gd name="connsiteX88" fmla="*/ 2378036 w 9662615"/>
              <a:gd name="connsiteY88" fmla="*/ 1520645 h 1679987"/>
              <a:gd name="connsiteX89" fmla="*/ 2284269 w 9662615"/>
              <a:gd name="connsiteY89" fmla="*/ 1503068 h 1679987"/>
              <a:gd name="connsiteX90" fmla="*/ 2207104 w 9662615"/>
              <a:gd name="connsiteY90" fmla="*/ 1508888 h 1679987"/>
              <a:gd name="connsiteX91" fmla="*/ 2149226 w 9662615"/>
              <a:gd name="connsiteY91" fmla="*/ 1523409 h 1679987"/>
              <a:gd name="connsiteX92" fmla="*/ 2084783 w 9662615"/>
              <a:gd name="connsiteY92" fmla="*/ 1524245 h 1679987"/>
              <a:gd name="connsiteX93" fmla="*/ 2070075 w 9662615"/>
              <a:gd name="connsiteY93" fmla="*/ 1511285 h 1679987"/>
              <a:gd name="connsiteX94" fmla="*/ 2001057 w 9662615"/>
              <a:gd name="connsiteY94" fmla="*/ 1516449 h 1679987"/>
              <a:gd name="connsiteX95" fmla="*/ 1896330 w 9662615"/>
              <a:gd name="connsiteY95" fmla="*/ 1525725 h 1679987"/>
              <a:gd name="connsiteX96" fmla="*/ 1835994 w 9662615"/>
              <a:gd name="connsiteY96" fmla="*/ 1527678 h 1679987"/>
              <a:gd name="connsiteX97" fmla="*/ 1671119 w 9662615"/>
              <a:gd name="connsiteY97" fmla="*/ 1536701 h 1679987"/>
              <a:gd name="connsiteX98" fmla="*/ 1601337 w 9662615"/>
              <a:gd name="connsiteY98" fmla="*/ 1548552 h 1679987"/>
              <a:gd name="connsiteX99" fmla="*/ 1407755 w 9662615"/>
              <a:gd name="connsiteY99" fmla="*/ 1571444 h 1679987"/>
              <a:gd name="connsiteX100" fmla="*/ 1271994 w 9662615"/>
              <a:gd name="connsiteY100" fmla="*/ 1579471 h 1679987"/>
              <a:gd name="connsiteX101" fmla="*/ 1249226 w 9662615"/>
              <a:gd name="connsiteY101" fmla="*/ 1583140 h 1679987"/>
              <a:gd name="connsiteX102" fmla="*/ 1217719 w 9662615"/>
              <a:gd name="connsiteY102" fmla="*/ 1580863 h 1679987"/>
              <a:gd name="connsiteX103" fmla="*/ 1091432 w 9662615"/>
              <a:gd name="connsiteY103" fmla="*/ 1571003 h 1679987"/>
              <a:gd name="connsiteX104" fmla="*/ 992039 w 9662615"/>
              <a:gd name="connsiteY104" fmla="*/ 1556662 h 1679987"/>
              <a:gd name="connsiteX105" fmla="*/ 868264 w 9662615"/>
              <a:gd name="connsiteY105" fmla="*/ 1566392 h 1679987"/>
              <a:gd name="connsiteX106" fmla="*/ 792765 w 9662615"/>
              <a:gd name="connsiteY106" fmla="*/ 1563102 h 1679987"/>
              <a:gd name="connsiteX107" fmla="*/ 669055 w 9662615"/>
              <a:gd name="connsiteY107" fmla="*/ 1543638 h 1679987"/>
              <a:gd name="connsiteX108" fmla="*/ 506152 w 9662615"/>
              <a:gd name="connsiteY108" fmla="*/ 1549124 h 1679987"/>
              <a:gd name="connsiteX109" fmla="*/ 472797 w 9662615"/>
              <a:gd name="connsiteY109" fmla="*/ 1568904 h 1679987"/>
              <a:gd name="connsiteX110" fmla="*/ 427864 w 9662615"/>
              <a:gd name="connsiteY110" fmla="*/ 1580848 h 1679987"/>
              <a:gd name="connsiteX111" fmla="*/ 408381 w 9662615"/>
              <a:gd name="connsiteY111" fmla="*/ 1552940 h 1679987"/>
              <a:gd name="connsiteX112" fmla="*/ 267163 w 9662615"/>
              <a:gd name="connsiteY112" fmla="*/ 1531913 h 1679987"/>
              <a:gd name="connsiteX113" fmla="*/ 196644 w 9662615"/>
              <a:gd name="connsiteY113" fmla="*/ 1524565 h 1679987"/>
              <a:gd name="connsiteX114" fmla="*/ 86819 w 9662615"/>
              <a:gd name="connsiteY114" fmla="*/ 1519517 h 1679987"/>
              <a:gd name="connsiteX115" fmla="*/ 53369 w 9662615"/>
              <a:gd name="connsiteY115" fmla="*/ 1516853 h 1679987"/>
              <a:gd name="connsiteX116" fmla="*/ 2359 w 9662615"/>
              <a:gd name="connsiteY116" fmla="*/ 1515247 h 1679987"/>
              <a:gd name="connsiteX117" fmla="*/ 0 w 9662615"/>
              <a:gd name="connsiteY117" fmla="*/ 1514932 h 1679987"/>
              <a:gd name="connsiteX118" fmla="*/ 0 w 9662615"/>
              <a:gd name="connsiteY118" fmla="*/ 0 h 1679987"/>
              <a:gd name="connsiteX0" fmla="*/ 0 w 9662615"/>
              <a:gd name="connsiteY0" fmla="*/ 0 h 1648182"/>
              <a:gd name="connsiteX1" fmla="*/ 9662615 w 9662615"/>
              <a:gd name="connsiteY1" fmla="*/ 0 h 1648182"/>
              <a:gd name="connsiteX2" fmla="*/ 9662615 w 9662615"/>
              <a:gd name="connsiteY2" fmla="*/ 1280346 h 1648182"/>
              <a:gd name="connsiteX3" fmla="*/ 9658420 w 9662615"/>
              <a:gd name="connsiteY3" fmla="*/ 1280106 h 1648182"/>
              <a:gd name="connsiteX4" fmla="*/ 9469546 w 9662615"/>
              <a:gd name="connsiteY4" fmla="*/ 1289837 h 1648182"/>
              <a:gd name="connsiteX5" fmla="*/ 9385895 w 9662615"/>
              <a:gd name="connsiteY5" fmla="*/ 1269203 h 1648182"/>
              <a:gd name="connsiteX6" fmla="*/ 9144767 w 9662615"/>
              <a:gd name="connsiteY6" fmla="*/ 1264120 h 1648182"/>
              <a:gd name="connsiteX7" fmla="*/ 8837252 w 9662615"/>
              <a:gd name="connsiteY7" fmla="*/ 1350515 h 1648182"/>
              <a:gd name="connsiteX8" fmla="*/ 8705466 w 9662615"/>
              <a:gd name="connsiteY8" fmla="*/ 1342419 h 1648182"/>
              <a:gd name="connsiteX9" fmla="*/ 8652221 w 9662615"/>
              <a:gd name="connsiteY9" fmla="*/ 1326906 h 1648182"/>
              <a:gd name="connsiteX10" fmla="*/ 8632312 w 9662615"/>
              <a:gd name="connsiteY10" fmla="*/ 1326025 h 1648182"/>
              <a:gd name="connsiteX11" fmla="*/ 8591582 w 9662615"/>
              <a:gd name="connsiteY11" fmla="*/ 1341666 h 1648182"/>
              <a:gd name="connsiteX12" fmla="*/ 8537336 w 9662615"/>
              <a:gd name="connsiteY12" fmla="*/ 1341684 h 1648182"/>
              <a:gd name="connsiteX13" fmla="*/ 8472508 w 9662615"/>
              <a:gd name="connsiteY13" fmla="*/ 1363109 h 1648182"/>
              <a:gd name="connsiteX14" fmla="*/ 8258477 w 9662615"/>
              <a:gd name="connsiteY14" fmla="*/ 1370666 h 1648182"/>
              <a:gd name="connsiteX15" fmla="*/ 8197961 w 9662615"/>
              <a:gd name="connsiteY15" fmla="*/ 1392804 h 1648182"/>
              <a:gd name="connsiteX16" fmla="*/ 8171196 w 9662615"/>
              <a:gd name="connsiteY16" fmla="*/ 1397216 h 1648182"/>
              <a:gd name="connsiteX17" fmla="*/ 8127667 w 9662615"/>
              <a:gd name="connsiteY17" fmla="*/ 1418254 h 1648182"/>
              <a:gd name="connsiteX18" fmla="*/ 7974579 w 9662615"/>
              <a:gd name="connsiteY18" fmla="*/ 1383439 h 1648182"/>
              <a:gd name="connsiteX19" fmla="*/ 7768351 w 9662615"/>
              <a:gd name="connsiteY19" fmla="*/ 1395051 h 1648182"/>
              <a:gd name="connsiteX20" fmla="*/ 7635985 w 9662615"/>
              <a:gd name="connsiteY20" fmla="*/ 1386363 h 1648182"/>
              <a:gd name="connsiteX21" fmla="*/ 7466069 w 9662615"/>
              <a:gd name="connsiteY21" fmla="*/ 1377654 h 1648182"/>
              <a:gd name="connsiteX22" fmla="*/ 7355642 w 9662615"/>
              <a:gd name="connsiteY22" fmla="*/ 1407761 h 1648182"/>
              <a:gd name="connsiteX23" fmla="*/ 7151610 w 9662615"/>
              <a:gd name="connsiteY23" fmla="*/ 1397856 h 1648182"/>
              <a:gd name="connsiteX24" fmla="*/ 7082147 w 9662615"/>
              <a:gd name="connsiteY24" fmla="*/ 1406113 h 1648182"/>
              <a:gd name="connsiteX25" fmla="*/ 7014958 w 9662615"/>
              <a:gd name="connsiteY25" fmla="*/ 1396883 h 1648182"/>
              <a:gd name="connsiteX26" fmla="*/ 6907567 w 9662615"/>
              <a:gd name="connsiteY26" fmla="*/ 1419149 h 1648182"/>
              <a:gd name="connsiteX27" fmla="*/ 6748428 w 9662615"/>
              <a:gd name="connsiteY27" fmla="*/ 1420308 h 1648182"/>
              <a:gd name="connsiteX28" fmla="*/ 6654257 w 9662615"/>
              <a:gd name="connsiteY28" fmla="*/ 1424143 h 1648182"/>
              <a:gd name="connsiteX29" fmla="*/ 6620123 w 9662615"/>
              <a:gd name="connsiteY29" fmla="*/ 1430535 h 1648182"/>
              <a:gd name="connsiteX30" fmla="*/ 6571355 w 9662615"/>
              <a:gd name="connsiteY30" fmla="*/ 1436144 h 1648182"/>
              <a:gd name="connsiteX31" fmla="*/ 6486557 w 9662615"/>
              <a:gd name="connsiteY31" fmla="*/ 1449861 h 1648182"/>
              <a:gd name="connsiteX32" fmla="*/ 6370419 w 9662615"/>
              <a:gd name="connsiteY32" fmla="*/ 1461649 h 1648182"/>
              <a:gd name="connsiteX33" fmla="*/ 6278839 w 9662615"/>
              <a:gd name="connsiteY33" fmla="*/ 1449160 h 1648182"/>
              <a:gd name="connsiteX34" fmla="*/ 6272455 w 9662615"/>
              <a:gd name="connsiteY34" fmla="*/ 1453191 h 1648182"/>
              <a:gd name="connsiteX35" fmla="*/ 6212659 w 9662615"/>
              <a:gd name="connsiteY35" fmla="*/ 1454850 h 1648182"/>
              <a:gd name="connsiteX36" fmla="*/ 6069317 w 9662615"/>
              <a:gd name="connsiteY36" fmla="*/ 1445838 h 1648182"/>
              <a:gd name="connsiteX37" fmla="*/ 5878477 w 9662615"/>
              <a:gd name="connsiteY37" fmla="*/ 1439180 h 1648182"/>
              <a:gd name="connsiteX38" fmla="*/ 5838387 w 9662615"/>
              <a:gd name="connsiteY38" fmla="*/ 1444679 h 1648182"/>
              <a:gd name="connsiteX39" fmla="*/ 5771136 w 9662615"/>
              <a:gd name="connsiteY39" fmla="*/ 1453639 h 1648182"/>
              <a:gd name="connsiteX40" fmla="*/ 5724081 w 9662615"/>
              <a:gd name="connsiteY40" fmla="*/ 1470431 h 1648182"/>
              <a:gd name="connsiteX41" fmla="*/ 5666577 w 9662615"/>
              <a:gd name="connsiteY41" fmla="*/ 1473921 h 1648182"/>
              <a:gd name="connsiteX42" fmla="*/ 5649068 w 9662615"/>
              <a:gd name="connsiteY42" fmla="*/ 1461676 h 1648182"/>
              <a:gd name="connsiteX43" fmla="*/ 5588902 w 9662615"/>
              <a:gd name="connsiteY43" fmla="*/ 1469647 h 1648182"/>
              <a:gd name="connsiteX44" fmla="*/ 5498090 w 9662615"/>
              <a:gd name="connsiteY44" fmla="*/ 1483173 h 1648182"/>
              <a:gd name="connsiteX45" fmla="*/ 5444641 w 9662615"/>
              <a:gd name="connsiteY45" fmla="*/ 1487602 h 1648182"/>
              <a:gd name="connsiteX46" fmla="*/ 5299812 w 9662615"/>
              <a:gd name="connsiteY46" fmla="*/ 1503362 h 1648182"/>
              <a:gd name="connsiteX47" fmla="*/ 5213947 w 9662615"/>
              <a:gd name="connsiteY47" fmla="*/ 1516637 h 1648182"/>
              <a:gd name="connsiteX48" fmla="*/ 5090342 w 9662615"/>
              <a:gd name="connsiteY48" fmla="*/ 1546680 h 1648182"/>
              <a:gd name="connsiteX49" fmla="*/ 5129812 w 9662615"/>
              <a:gd name="connsiteY49" fmla="*/ 1521277 h 1648182"/>
              <a:gd name="connsiteX50" fmla="*/ 5059484 w 9662615"/>
              <a:gd name="connsiteY50" fmla="*/ 1546802 h 1648182"/>
              <a:gd name="connsiteX51" fmla="*/ 5038524 w 9662615"/>
              <a:gd name="connsiteY51" fmla="*/ 1545675 h 1648182"/>
              <a:gd name="connsiteX52" fmla="*/ 5026564 w 9662615"/>
              <a:gd name="connsiteY52" fmla="*/ 1545376 h 1648182"/>
              <a:gd name="connsiteX53" fmla="*/ 4969433 w 9662615"/>
              <a:gd name="connsiteY53" fmla="*/ 1550865 h 1648182"/>
              <a:gd name="connsiteX54" fmla="*/ 4929254 w 9662615"/>
              <a:gd name="connsiteY54" fmla="*/ 1563452 h 1648182"/>
              <a:gd name="connsiteX55" fmla="*/ 4871726 w 9662615"/>
              <a:gd name="connsiteY55" fmla="*/ 1570584 h 1648182"/>
              <a:gd name="connsiteX56" fmla="*/ 4843267 w 9662615"/>
              <a:gd name="connsiteY56" fmla="*/ 1561459 h 1648182"/>
              <a:gd name="connsiteX57" fmla="*/ 4821058 w 9662615"/>
              <a:gd name="connsiteY57" fmla="*/ 1553078 h 1648182"/>
              <a:gd name="connsiteX58" fmla="*/ 4791466 w 9662615"/>
              <a:gd name="connsiteY58" fmla="*/ 1561324 h 1648182"/>
              <a:gd name="connsiteX59" fmla="*/ 4784247 w 9662615"/>
              <a:gd name="connsiteY59" fmla="*/ 1562342 h 1648182"/>
              <a:gd name="connsiteX60" fmla="*/ 4739309 w 9662615"/>
              <a:gd name="connsiteY60" fmla="*/ 1553948 h 1648182"/>
              <a:gd name="connsiteX61" fmla="*/ 4697562 w 9662615"/>
              <a:gd name="connsiteY61" fmla="*/ 1551206 h 1648182"/>
              <a:gd name="connsiteX62" fmla="*/ 4650737 w 9662615"/>
              <a:gd name="connsiteY62" fmla="*/ 1537381 h 1648182"/>
              <a:gd name="connsiteX63" fmla="*/ 4583150 w 9662615"/>
              <a:gd name="connsiteY63" fmla="*/ 1529064 h 1648182"/>
              <a:gd name="connsiteX64" fmla="*/ 4521734 w 9662615"/>
              <a:gd name="connsiteY64" fmla="*/ 1529359 h 1648182"/>
              <a:gd name="connsiteX65" fmla="*/ 4382398 w 9662615"/>
              <a:gd name="connsiteY65" fmla="*/ 1534108 h 1648182"/>
              <a:gd name="connsiteX66" fmla="*/ 4221826 w 9662615"/>
              <a:gd name="connsiteY66" fmla="*/ 1500972 h 1648182"/>
              <a:gd name="connsiteX67" fmla="*/ 4096601 w 9662615"/>
              <a:gd name="connsiteY67" fmla="*/ 1521563 h 1648182"/>
              <a:gd name="connsiteX68" fmla="*/ 4058099 w 9662615"/>
              <a:gd name="connsiteY68" fmla="*/ 1648182 h 1648182"/>
              <a:gd name="connsiteX69" fmla="*/ 3833906 w 9662615"/>
              <a:gd name="connsiteY69" fmla="*/ 1516637 h 1648182"/>
              <a:gd name="connsiteX70" fmla="*/ 3696258 w 9662615"/>
              <a:gd name="connsiteY70" fmla="*/ 1537563 h 1648182"/>
              <a:gd name="connsiteX71" fmla="*/ 3594070 w 9662615"/>
              <a:gd name="connsiteY71" fmla="*/ 1509422 h 1648182"/>
              <a:gd name="connsiteX72" fmla="*/ 3565233 w 9662615"/>
              <a:gd name="connsiteY72" fmla="*/ 1515122 h 1648182"/>
              <a:gd name="connsiteX73" fmla="*/ 3560267 w 9662615"/>
              <a:gd name="connsiteY73" fmla="*/ 1516288 h 1648182"/>
              <a:gd name="connsiteX74" fmla="*/ 3540258 w 9662615"/>
              <a:gd name="connsiteY74" fmla="*/ 1516976 h 1648182"/>
              <a:gd name="connsiteX75" fmla="*/ 3534780 w 9662615"/>
              <a:gd name="connsiteY75" fmla="*/ 1522141 h 1648182"/>
              <a:gd name="connsiteX76" fmla="*/ 3504783 w 9662615"/>
              <a:gd name="connsiteY76" fmla="*/ 1526739 h 1648182"/>
              <a:gd name="connsiteX77" fmla="*/ 3430805 w 9662615"/>
              <a:gd name="connsiteY77" fmla="*/ 1542521 h 1648182"/>
              <a:gd name="connsiteX78" fmla="*/ 3292707 w 9662615"/>
              <a:gd name="connsiteY78" fmla="*/ 1520490 h 1648182"/>
              <a:gd name="connsiteX79" fmla="*/ 3187872 w 9662615"/>
              <a:gd name="connsiteY79" fmla="*/ 1519991 h 1648182"/>
              <a:gd name="connsiteX80" fmla="*/ 3148026 w 9662615"/>
              <a:gd name="connsiteY80" fmla="*/ 1524777 h 1648182"/>
              <a:gd name="connsiteX81" fmla="*/ 3092394 w 9662615"/>
              <a:gd name="connsiteY81" fmla="*/ 1528115 h 1648182"/>
              <a:gd name="connsiteX82" fmla="*/ 2994200 w 9662615"/>
              <a:gd name="connsiteY82" fmla="*/ 1537857 h 1648182"/>
              <a:gd name="connsiteX83" fmla="*/ 2862301 w 9662615"/>
              <a:gd name="connsiteY83" fmla="*/ 1544250 h 1648182"/>
              <a:gd name="connsiteX84" fmla="*/ 2766335 w 9662615"/>
              <a:gd name="connsiteY84" fmla="*/ 1527662 h 1648182"/>
              <a:gd name="connsiteX85" fmla="*/ 2757836 w 9662615"/>
              <a:gd name="connsiteY85" fmla="*/ 1531371 h 1648182"/>
              <a:gd name="connsiteX86" fmla="*/ 2691555 w 9662615"/>
              <a:gd name="connsiteY86" fmla="*/ 1530283 h 1648182"/>
              <a:gd name="connsiteX87" fmla="*/ 2491676 w 9662615"/>
              <a:gd name="connsiteY87" fmla="*/ 1500859 h 1648182"/>
              <a:gd name="connsiteX88" fmla="*/ 2378036 w 9662615"/>
              <a:gd name="connsiteY88" fmla="*/ 1520645 h 1648182"/>
              <a:gd name="connsiteX89" fmla="*/ 2284269 w 9662615"/>
              <a:gd name="connsiteY89" fmla="*/ 1503068 h 1648182"/>
              <a:gd name="connsiteX90" fmla="*/ 2207104 w 9662615"/>
              <a:gd name="connsiteY90" fmla="*/ 1508888 h 1648182"/>
              <a:gd name="connsiteX91" fmla="*/ 2149226 w 9662615"/>
              <a:gd name="connsiteY91" fmla="*/ 1523409 h 1648182"/>
              <a:gd name="connsiteX92" fmla="*/ 2084783 w 9662615"/>
              <a:gd name="connsiteY92" fmla="*/ 1524245 h 1648182"/>
              <a:gd name="connsiteX93" fmla="*/ 2070075 w 9662615"/>
              <a:gd name="connsiteY93" fmla="*/ 1511285 h 1648182"/>
              <a:gd name="connsiteX94" fmla="*/ 2001057 w 9662615"/>
              <a:gd name="connsiteY94" fmla="*/ 1516449 h 1648182"/>
              <a:gd name="connsiteX95" fmla="*/ 1896330 w 9662615"/>
              <a:gd name="connsiteY95" fmla="*/ 1525725 h 1648182"/>
              <a:gd name="connsiteX96" fmla="*/ 1835994 w 9662615"/>
              <a:gd name="connsiteY96" fmla="*/ 1527678 h 1648182"/>
              <a:gd name="connsiteX97" fmla="*/ 1671119 w 9662615"/>
              <a:gd name="connsiteY97" fmla="*/ 1536701 h 1648182"/>
              <a:gd name="connsiteX98" fmla="*/ 1601337 w 9662615"/>
              <a:gd name="connsiteY98" fmla="*/ 1548552 h 1648182"/>
              <a:gd name="connsiteX99" fmla="*/ 1407755 w 9662615"/>
              <a:gd name="connsiteY99" fmla="*/ 1571444 h 1648182"/>
              <a:gd name="connsiteX100" fmla="*/ 1271994 w 9662615"/>
              <a:gd name="connsiteY100" fmla="*/ 1579471 h 1648182"/>
              <a:gd name="connsiteX101" fmla="*/ 1249226 w 9662615"/>
              <a:gd name="connsiteY101" fmla="*/ 1583140 h 1648182"/>
              <a:gd name="connsiteX102" fmla="*/ 1217719 w 9662615"/>
              <a:gd name="connsiteY102" fmla="*/ 1580863 h 1648182"/>
              <a:gd name="connsiteX103" fmla="*/ 1091432 w 9662615"/>
              <a:gd name="connsiteY103" fmla="*/ 1571003 h 1648182"/>
              <a:gd name="connsiteX104" fmla="*/ 992039 w 9662615"/>
              <a:gd name="connsiteY104" fmla="*/ 1556662 h 1648182"/>
              <a:gd name="connsiteX105" fmla="*/ 868264 w 9662615"/>
              <a:gd name="connsiteY105" fmla="*/ 1566392 h 1648182"/>
              <a:gd name="connsiteX106" fmla="*/ 792765 w 9662615"/>
              <a:gd name="connsiteY106" fmla="*/ 1563102 h 1648182"/>
              <a:gd name="connsiteX107" fmla="*/ 669055 w 9662615"/>
              <a:gd name="connsiteY107" fmla="*/ 1543638 h 1648182"/>
              <a:gd name="connsiteX108" fmla="*/ 506152 w 9662615"/>
              <a:gd name="connsiteY108" fmla="*/ 1549124 h 1648182"/>
              <a:gd name="connsiteX109" fmla="*/ 472797 w 9662615"/>
              <a:gd name="connsiteY109" fmla="*/ 1568904 h 1648182"/>
              <a:gd name="connsiteX110" fmla="*/ 427864 w 9662615"/>
              <a:gd name="connsiteY110" fmla="*/ 1580848 h 1648182"/>
              <a:gd name="connsiteX111" fmla="*/ 408381 w 9662615"/>
              <a:gd name="connsiteY111" fmla="*/ 1552940 h 1648182"/>
              <a:gd name="connsiteX112" fmla="*/ 267163 w 9662615"/>
              <a:gd name="connsiteY112" fmla="*/ 1531913 h 1648182"/>
              <a:gd name="connsiteX113" fmla="*/ 196644 w 9662615"/>
              <a:gd name="connsiteY113" fmla="*/ 1524565 h 1648182"/>
              <a:gd name="connsiteX114" fmla="*/ 86819 w 9662615"/>
              <a:gd name="connsiteY114" fmla="*/ 1519517 h 1648182"/>
              <a:gd name="connsiteX115" fmla="*/ 53369 w 9662615"/>
              <a:gd name="connsiteY115" fmla="*/ 1516853 h 1648182"/>
              <a:gd name="connsiteX116" fmla="*/ 2359 w 9662615"/>
              <a:gd name="connsiteY116" fmla="*/ 1515247 h 1648182"/>
              <a:gd name="connsiteX117" fmla="*/ 0 w 9662615"/>
              <a:gd name="connsiteY117" fmla="*/ 1514932 h 1648182"/>
              <a:gd name="connsiteX118" fmla="*/ 0 w 9662615"/>
              <a:gd name="connsiteY118" fmla="*/ 0 h 1648182"/>
              <a:gd name="connsiteX0" fmla="*/ 0 w 9662615"/>
              <a:gd name="connsiteY0" fmla="*/ 0 h 1648182"/>
              <a:gd name="connsiteX1" fmla="*/ 9662615 w 9662615"/>
              <a:gd name="connsiteY1" fmla="*/ 0 h 1648182"/>
              <a:gd name="connsiteX2" fmla="*/ 9662615 w 9662615"/>
              <a:gd name="connsiteY2" fmla="*/ 1280346 h 1648182"/>
              <a:gd name="connsiteX3" fmla="*/ 9658420 w 9662615"/>
              <a:gd name="connsiteY3" fmla="*/ 1280106 h 1648182"/>
              <a:gd name="connsiteX4" fmla="*/ 9469546 w 9662615"/>
              <a:gd name="connsiteY4" fmla="*/ 1289837 h 1648182"/>
              <a:gd name="connsiteX5" fmla="*/ 9385895 w 9662615"/>
              <a:gd name="connsiteY5" fmla="*/ 1269203 h 1648182"/>
              <a:gd name="connsiteX6" fmla="*/ 9144767 w 9662615"/>
              <a:gd name="connsiteY6" fmla="*/ 1264120 h 1648182"/>
              <a:gd name="connsiteX7" fmla="*/ 8837252 w 9662615"/>
              <a:gd name="connsiteY7" fmla="*/ 1350515 h 1648182"/>
              <a:gd name="connsiteX8" fmla="*/ 8705466 w 9662615"/>
              <a:gd name="connsiteY8" fmla="*/ 1342419 h 1648182"/>
              <a:gd name="connsiteX9" fmla="*/ 8652221 w 9662615"/>
              <a:gd name="connsiteY9" fmla="*/ 1326906 h 1648182"/>
              <a:gd name="connsiteX10" fmla="*/ 8632312 w 9662615"/>
              <a:gd name="connsiteY10" fmla="*/ 1326025 h 1648182"/>
              <a:gd name="connsiteX11" fmla="*/ 8591582 w 9662615"/>
              <a:gd name="connsiteY11" fmla="*/ 1341666 h 1648182"/>
              <a:gd name="connsiteX12" fmla="*/ 8537336 w 9662615"/>
              <a:gd name="connsiteY12" fmla="*/ 1341684 h 1648182"/>
              <a:gd name="connsiteX13" fmla="*/ 8472508 w 9662615"/>
              <a:gd name="connsiteY13" fmla="*/ 1363109 h 1648182"/>
              <a:gd name="connsiteX14" fmla="*/ 8258477 w 9662615"/>
              <a:gd name="connsiteY14" fmla="*/ 1370666 h 1648182"/>
              <a:gd name="connsiteX15" fmla="*/ 8197961 w 9662615"/>
              <a:gd name="connsiteY15" fmla="*/ 1392804 h 1648182"/>
              <a:gd name="connsiteX16" fmla="*/ 8171196 w 9662615"/>
              <a:gd name="connsiteY16" fmla="*/ 1397216 h 1648182"/>
              <a:gd name="connsiteX17" fmla="*/ 8127667 w 9662615"/>
              <a:gd name="connsiteY17" fmla="*/ 1418254 h 1648182"/>
              <a:gd name="connsiteX18" fmla="*/ 7974579 w 9662615"/>
              <a:gd name="connsiteY18" fmla="*/ 1383439 h 1648182"/>
              <a:gd name="connsiteX19" fmla="*/ 7768351 w 9662615"/>
              <a:gd name="connsiteY19" fmla="*/ 1395051 h 1648182"/>
              <a:gd name="connsiteX20" fmla="*/ 7635985 w 9662615"/>
              <a:gd name="connsiteY20" fmla="*/ 1386363 h 1648182"/>
              <a:gd name="connsiteX21" fmla="*/ 7466069 w 9662615"/>
              <a:gd name="connsiteY21" fmla="*/ 1377654 h 1648182"/>
              <a:gd name="connsiteX22" fmla="*/ 7355642 w 9662615"/>
              <a:gd name="connsiteY22" fmla="*/ 1407761 h 1648182"/>
              <a:gd name="connsiteX23" fmla="*/ 7151610 w 9662615"/>
              <a:gd name="connsiteY23" fmla="*/ 1397856 h 1648182"/>
              <a:gd name="connsiteX24" fmla="*/ 7082147 w 9662615"/>
              <a:gd name="connsiteY24" fmla="*/ 1406113 h 1648182"/>
              <a:gd name="connsiteX25" fmla="*/ 7014958 w 9662615"/>
              <a:gd name="connsiteY25" fmla="*/ 1396883 h 1648182"/>
              <a:gd name="connsiteX26" fmla="*/ 6907567 w 9662615"/>
              <a:gd name="connsiteY26" fmla="*/ 1419149 h 1648182"/>
              <a:gd name="connsiteX27" fmla="*/ 6748428 w 9662615"/>
              <a:gd name="connsiteY27" fmla="*/ 1420308 h 1648182"/>
              <a:gd name="connsiteX28" fmla="*/ 6654257 w 9662615"/>
              <a:gd name="connsiteY28" fmla="*/ 1424143 h 1648182"/>
              <a:gd name="connsiteX29" fmla="*/ 6620123 w 9662615"/>
              <a:gd name="connsiteY29" fmla="*/ 1430535 h 1648182"/>
              <a:gd name="connsiteX30" fmla="*/ 6571355 w 9662615"/>
              <a:gd name="connsiteY30" fmla="*/ 1436144 h 1648182"/>
              <a:gd name="connsiteX31" fmla="*/ 6486557 w 9662615"/>
              <a:gd name="connsiteY31" fmla="*/ 1449861 h 1648182"/>
              <a:gd name="connsiteX32" fmla="*/ 6370419 w 9662615"/>
              <a:gd name="connsiteY32" fmla="*/ 1461649 h 1648182"/>
              <a:gd name="connsiteX33" fmla="*/ 6278839 w 9662615"/>
              <a:gd name="connsiteY33" fmla="*/ 1449160 h 1648182"/>
              <a:gd name="connsiteX34" fmla="*/ 6272455 w 9662615"/>
              <a:gd name="connsiteY34" fmla="*/ 1453191 h 1648182"/>
              <a:gd name="connsiteX35" fmla="*/ 6212659 w 9662615"/>
              <a:gd name="connsiteY35" fmla="*/ 1454850 h 1648182"/>
              <a:gd name="connsiteX36" fmla="*/ 6069317 w 9662615"/>
              <a:gd name="connsiteY36" fmla="*/ 1445838 h 1648182"/>
              <a:gd name="connsiteX37" fmla="*/ 5878477 w 9662615"/>
              <a:gd name="connsiteY37" fmla="*/ 1439180 h 1648182"/>
              <a:gd name="connsiteX38" fmla="*/ 5838387 w 9662615"/>
              <a:gd name="connsiteY38" fmla="*/ 1444679 h 1648182"/>
              <a:gd name="connsiteX39" fmla="*/ 5771136 w 9662615"/>
              <a:gd name="connsiteY39" fmla="*/ 1453639 h 1648182"/>
              <a:gd name="connsiteX40" fmla="*/ 5724081 w 9662615"/>
              <a:gd name="connsiteY40" fmla="*/ 1470431 h 1648182"/>
              <a:gd name="connsiteX41" fmla="*/ 5666577 w 9662615"/>
              <a:gd name="connsiteY41" fmla="*/ 1473921 h 1648182"/>
              <a:gd name="connsiteX42" fmla="*/ 5649068 w 9662615"/>
              <a:gd name="connsiteY42" fmla="*/ 1461676 h 1648182"/>
              <a:gd name="connsiteX43" fmla="*/ 5588902 w 9662615"/>
              <a:gd name="connsiteY43" fmla="*/ 1469647 h 1648182"/>
              <a:gd name="connsiteX44" fmla="*/ 5498090 w 9662615"/>
              <a:gd name="connsiteY44" fmla="*/ 1483173 h 1648182"/>
              <a:gd name="connsiteX45" fmla="*/ 5444641 w 9662615"/>
              <a:gd name="connsiteY45" fmla="*/ 1487602 h 1648182"/>
              <a:gd name="connsiteX46" fmla="*/ 5299812 w 9662615"/>
              <a:gd name="connsiteY46" fmla="*/ 1503362 h 1648182"/>
              <a:gd name="connsiteX47" fmla="*/ 5213947 w 9662615"/>
              <a:gd name="connsiteY47" fmla="*/ 1516637 h 1648182"/>
              <a:gd name="connsiteX48" fmla="*/ 5090342 w 9662615"/>
              <a:gd name="connsiteY48" fmla="*/ 1546680 h 1648182"/>
              <a:gd name="connsiteX49" fmla="*/ 5129812 w 9662615"/>
              <a:gd name="connsiteY49" fmla="*/ 1521277 h 1648182"/>
              <a:gd name="connsiteX50" fmla="*/ 5059484 w 9662615"/>
              <a:gd name="connsiteY50" fmla="*/ 1546802 h 1648182"/>
              <a:gd name="connsiteX51" fmla="*/ 5038524 w 9662615"/>
              <a:gd name="connsiteY51" fmla="*/ 1545675 h 1648182"/>
              <a:gd name="connsiteX52" fmla="*/ 5026564 w 9662615"/>
              <a:gd name="connsiteY52" fmla="*/ 1545376 h 1648182"/>
              <a:gd name="connsiteX53" fmla="*/ 4969433 w 9662615"/>
              <a:gd name="connsiteY53" fmla="*/ 1550865 h 1648182"/>
              <a:gd name="connsiteX54" fmla="*/ 4929254 w 9662615"/>
              <a:gd name="connsiteY54" fmla="*/ 1563452 h 1648182"/>
              <a:gd name="connsiteX55" fmla="*/ 4871726 w 9662615"/>
              <a:gd name="connsiteY55" fmla="*/ 1570584 h 1648182"/>
              <a:gd name="connsiteX56" fmla="*/ 4843267 w 9662615"/>
              <a:gd name="connsiteY56" fmla="*/ 1561459 h 1648182"/>
              <a:gd name="connsiteX57" fmla="*/ 4821058 w 9662615"/>
              <a:gd name="connsiteY57" fmla="*/ 1553078 h 1648182"/>
              <a:gd name="connsiteX58" fmla="*/ 4791466 w 9662615"/>
              <a:gd name="connsiteY58" fmla="*/ 1561324 h 1648182"/>
              <a:gd name="connsiteX59" fmla="*/ 4784247 w 9662615"/>
              <a:gd name="connsiteY59" fmla="*/ 1562342 h 1648182"/>
              <a:gd name="connsiteX60" fmla="*/ 4739309 w 9662615"/>
              <a:gd name="connsiteY60" fmla="*/ 1553948 h 1648182"/>
              <a:gd name="connsiteX61" fmla="*/ 4697562 w 9662615"/>
              <a:gd name="connsiteY61" fmla="*/ 1551206 h 1648182"/>
              <a:gd name="connsiteX62" fmla="*/ 4650737 w 9662615"/>
              <a:gd name="connsiteY62" fmla="*/ 1537381 h 1648182"/>
              <a:gd name="connsiteX63" fmla="*/ 4583150 w 9662615"/>
              <a:gd name="connsiteY63" fmla="*/ 1529064 h 1648182"/>
              <a:gd name="connsiteX64" fmla="*/ 4521734 w 9662615"/>
              <a:gd name="connsiteY64" fmla="*/ 1529359 h 1648182"/>
              <a:gd name="connsiteX65" fmla="*/ 4382398 w 9662615"/>
              <a:gd name="connsiteY65" fmla="*/ 1534108 h 1648182"/>
              <a:gd name="connsiteX66" fmla="*/ 4221826 w 9662615"/>
              <a:gd name="connsiteY66" fmla="*/ 1500972 h 1648182"/>
              <a:gd name="connsiteX67" fmla="*/ 4096601 w 9662615"/>
              <a:gd name="connsiteY67" fmla="*/ 1521563 h 1648182"/>
              <a:gd name="connsiteX68" fmla="*/ 4058099 w 9662615"/>
              <a:gd name="connsiteY68" fmla="*/ 1648182 h 1648182"/>
              <a:gd name="connsiteX69" fmla="*/ 3833906 w 9662615"/>
              <a:gd name="connsiteY69" fmla="*/ 1516637 h 1648182"/>
              <a:gd name="connsiteX70" fmla="*/ 3696258 w 9662615"/>
              <a:gd name="connsiteY70" fmla="*/ 1537563 h 1648182"/>
              <a:gd name="connsiteX71" fmla="*/ 3594070 w 9662615"/>
              <a:gd name="connsiteY71" fmla="*/ 1509422 h 1648182"/>
              <a:gd name="connsiteX72" fmla="*/ 3565233 w 9662615"/>
              <a:gd name="connsiteY72" fmla="*/ 1515122 h 1648182"/>
              <a:gd name="connsiteX73" fmla="*/ 3560267 w 9662615"/>
              <a:gd name="connsiteY73" fmla="*/ 1516288 h 1648182"/>
              <a:gd name="connsiteX74" fmla="*/ 3540258 w 9662615"/>
              <a:gd name="connsiteY74" fmla="*/ 1516976 h 1648182"/>
              <a:gd name="connsiteX75" fmla="*/ 3534780 w 9662615"/>
              <a:gd name="connsiteY75" fmla="*/ 1522141 h 1648182"/>
              <a:gd name="connsiteX76" fmla="*/ 3504783 w 9662615"/>
              <a:gd name="connsiteY76" fmla="*/ 1526739 h 1648182"/>
              <a:gd name="connsiteX77" fmla="*/ 3430805 w 9662615"/>
              <a:gd name="connsiteY77" fmla="*/ 1542521 h 1648182"/>
              <a:gd name="connsiteX78" fmla="*/ 3292707 w 9662615"/>
              <a:gd name="connsiteY78" fmla="*/ 1520490 h 1648182"/>
              <a:gd name="connsiteX79" fmla="*/ 3187872 w 9662615"/>
              <a:gd name="connsiteY79" fmla="*/ 1519991 h 1648182"/>
              <a:gd name="connsiteX80" fmla="*/ 3148026 w 9662615"/>
              <a:gd name="connsiteY80" fmla="*/ 1524777 h 1648182"/>
              <a:gd name="connsiteX81" fmla="*/ 3092394 w 9662615"/>
              <a:gd name="connsiteY81" fmla="*/ 1528115 h 1648182"/>
              <a:gd name="connsiteX82" fmla="*/ 2994200 w 9662615"/>
              <a:gd name="connsiteY82" fmla="*/ 1537857 h 1648182"/>
              <a:gd name="connsiteX83" fmla="*/ 2862301 w 9662615"/>
              <a:gd name="connsiteY83" fmla="*/ 1544250 h 1648182"/>
              <a:gd name="connsiteX84" fmla="*/ 2766335 w 9662615"/>
              <a:gd name="connsiteY84" fmla="*/ 1527662 h 1648182"/>
              <a:gd name="connsiteX85" fmla="*/ 2757836 w 9662615"/>
              <a:gd name="connsiteY85" fmla="*/ 1531371 h 1648182"/>
              <a:gd name="connsiteX86" fmla="*/ 2691555 w 9662615"/>
              <a:gd name="connsiteY86" fmla="*/ 1530283 h 1648182"/>
              <a:gd name="connsiteX87" fmla="*/ 2491676 w 9662615"/>
              <a:gd name="connsiteY87" fmla="*/ 1500859 h 1648182"/>
              <a:gd name="connsiteX88" fmla="*/ 2378036 w 9662615"/>
              <a:gd name="connsiteY88" fmla="*/ 1520645 h 1648182"/>
              <a:gd name="connsiteX89" fmla="*/ 2284269 w 9662615"/>
              <a:gd name="connsiteY89" fmla="*/ 1503068 h 1648182"/>
              <a:gd name="connsiteX90" fmla="*/ 2207104 w 9662615"/>
              <a:gd name="connsiteY90" fmla="*/ 1508888 h 1648182"/>
              <a:gd name="connsiteX91" fmla="*/ 2149226 w 9662615"/>
              <a:gd name="connsiteY91" fmla="*/ 1523409 h 1648182"/>
              <a:gd name="connsiteX92" fmla="*/ 2084783 w 9662615"/>
              <a:gd name="connsiteY92" fmla="*/ 1524245 h 1648182"/>
              <a:gd name="connsiteX93" fmla="*/ 2070075 w 9662615"/>
              <a:gd name="connsiteY93" fmla="*/ 1511285 h 1648182"/>
              <a:gd name="connsiteX94" fmla="*/ 2001057 w 9662615"/>
              <a:gd name="connsiteY94" fmla="*/ 1516449 h 1648182"/>
              <a:gd name="connsiteX95" fmla="*/ 1896330 w 9662615"/>
              <a:gd name="connsiteY95" fmla="*/ 1525725 h 1648182"/>
              <a:gd name="connsiteX96" fmla="*/ 1835994 w 9662615"/>
              <a:gd name="connsiteY96" fmla="*/ 1527678 h 1648182"/>
              <a:gd name="connsiteX97" fmla="*/ 1671119 w 9662615"/>
              <a:gd name="connsiteY97" fmla="*/ 1536701 h 1648182"/>
              <a:gd name="connsiteX98" fmla="*/ 1601337 w 9662615"/>
              <a:gd name="connsiteY98" fmla="*/ 1548552 h 1648182"/>
              <a:gd name="connsiteX99" fmla="*/ 1407755 w 9662615"/>
              <a:gd name="connsiteY99" fmla="*/ 1571444 h 1648182"/>
              <a:gd name="connsiteX100" fmla="*/ 1271994 w 9662615"/>
              <a:gd name="connsiteY100" fmla="*/ 1579471 h 1648182"/>
              <a:gd name="connsiteX101" fmla="*/ 1249226 w 9662615"/>
              <a:gd name="connsiteY101" fmla="*/ 1583140 h 1648182"/>
              <a:gd name="connsiteX102" fmla="*/ 1217719 w 9662615"/>
              <a:gd name="connsiteY102" fmla="*/ 1580863 h 1648182"/>
              <a:gd name="connsiteX103" fmla="*/ 1091432 w 9662615"/>
              <a:gd name="connsiteY103" fmla="*/ 1571003 h 1648182"/>
              <a:gd name="connsiteX104" fmla="*/ 992039 w 9662615"/>
              <a:gd name="connsiteY104" fmla="*/ 1556662 h 1648182"/>
              <a:gd name="connsiteX105" fmla="*/ 868264 w 9662615"/>
              <a:gd name="connsiteY105" fmla="*/ 1566392 h 1648182"/>
              <a:gd name="connsiteX106" fmla="*/ 792765 w 9662615"/>
              <a:gd name="connsiteY106" fmla="*/ 1563102 h 1648182"/>
              <a:gd name="connsiteX107" fmla="*/ 669055 w 9662615"/>
              <a:gd name="connsiteY107" fmla="*/ 1543638 h 1648182"/>
              <a:gd name="connsiteX108" fmla="*/ 506152 w 9662615"/>
              <a:gd name="connsiteY108" fmla="*/ 1549124 h 1648182"/>
              <a:gd name="connsiteX109" fmla="*/ 472797 w 9662615"/>
              <a:gd name="connsiteY109" fmla="*/ 1568904 h 1648182"/>
              <a:gd name="connsiteX110" fmla="*/ 427864 w 9662615"/>
              <a:gd name="connsiteY110" fmla="*/ 1580848 h 1648182"/>
              <a:gd name="connsiteX111" fmla="*/ 408381 w 9662615"/>
              <a:gd name="connsiteY111" fmla="*/ 1552940 h 1648182"/>
              <a:gd name="connsiteX112" fmla="*/ 267163 w 9662615"/>
              <a:gd name="connsiteY112" fmla="*/ 1531913 h 1648182"/>
              <a:gd name="connsiteX113" fmla="*/ 196644 w 9662615"/>
              <a:gd name="connsiteY113" fmla="*/ 1524565 h 1648182"/>
              <a:gd name="connsiteX114" fmla="*/ 86819 w 9662615"/>
              <a:gd name="connsiteY114" fmla="*/ 1519517 h 1648182"/>
              <a:gd name="connsiteX115" fmla="*/ 53369 w 9662615"/>
              <a:gd name="connsiteY115" fmla="*/ 1516853 h 1648182"/>
              <a:gd name="connsiteX116" fmla="*/ 2359 w 9662615"/>
              <a:gd name="connsiteY116" fmla="*/ 1515247 h 1648182"/>
              <a:gd name="connsiteX117" fmla="*/ 0 w 9662615"/>
              <a:gd name="connsiteY117" fmla="*/ 1514932 h 1648182"/>
              <a:gd name="connsiteX118" fmla="*/ 0 w 9662615"/>
              <a:gd name="connsiteY118" fmla="*/ 0 h 1648182"/>
              <a:gd name="connsiteX0" fmla="*/ 0 w 9662615"/>
              <a:gd name="connsiteY0" fmla="*/ 0 h 1723719"/>
              <a:gd name="connsiteX1" fmla="*/ 9662615 w 9662615"/>
              <a:gd name="connsiteY1" fmla="*/ 0 h 1723719"/>
              <a:gd name="connsiteX2" fmla="*/ 9662615 w 9662615"/>
              <a:gd name="connsiteY2" fmla="*/ 1280346 h 1723719"/>
              <a:gd name="connsiteX3" fmla="*/ 9658420 w 9662615"/>
              <a:gd name="connsiteY3" fmla="*/ 1280106 h 1723719"/>
              <a:gd name="connsiteX4" fmla="*/ 9469546 w 9662615"/>
              <a:gd name="connsiteY4" fmla="*/ 1289837 h 1723719"/>
              <a:gd name="connsiteX5" fmla="*/ 9385895 w 9662615"/>
              <a:gd name="connsiteY5" fmla="*/ 1269203 h 1723719"/>
              <a:gd name="connsiteX6" fmla="*/ 9144767 w 9662615"/>
              <a:gd name="connsiteY6" fmla="*/ 1264120 h 1723719"/>
              <a:gd name="connsiteX7" fmla="*/ 8837252 w 9662615"/>
              <a:gd name="connsiteY7" fmla="*/ 1350515 h 1723719"/>
              <a:gd name="connsiteX8" fmla="*/ 8705466 w 9662615"/>
              <a:gd name="connsiteY8" fmla="*/ 1342419 h 1723719"/>
              <a:gd name="connsiteX9" fmla="*/ 8652221 w 9662615"/>
              <a:gd name="connsiteY9" fmla="*/ 1326906 h 1723719"/>
              <a:gd name="connsiteX10" fmla="*/ 8632312 w 9662615"/>
              <a:gd name="connsiteY10" fmla="*/ 1326025 h 1723719"/>
              <a:gd name="connsiteX11" fmla="*/ 8591582 w 9662615"/>
              <a:gd name="connsiteY11" fmla="*/ 1341666 h 1723719"/>
              <a:gd name="connsiteX12" fmla="*/ 8537336 w 9662615"/>
              <a:gd name="connsiteY12" fmla="*/ 1341684 h 1723719"/>
              <a:gd name="connsiteX13" fmla="*/ 8472508 w 9662615"/>
              <a:gd name="connsiteY13" fmla="*/ 1363109 h 1723719"/>
              <a:gd name="connsiteX14" fmla="*/ 8258477 w 9662615"/>
              <a:gd name="connsiteY14" fmla="*/ 1370666 h 1723719"/>
              <a:gd name="connsiteX15" fmla="*/ 8197961 w 9662615"/>
              <a:gd name="connsiteY15" fmla="*/ 1392804 h 1723719"/>
              <a:gd name="connsiteX16" fmla="*/ 8171196 w 9662615"/>
              <a:gd name="connsiteY16" fmla="*/ 1397216 h 1723719"/>
              <a:gd name="connsiteX17" fmla="*/ 8127667 w 9662615"/>
              <a:gd name="connsiteY17" fmla="*/ 1418254 h 1723719"/>
              <a:gd name="connsiteX18" fmla="*/ 7974579 w 9662615"/>
              <a:gd name="connsiteY18" fmla="*/ 1383439 h 1723719"/>
              <a:gd name="connsiteX19" fmla="*/ 7768351 w 9662615"/>
              <a:gd name="connsiteY19" fmla="*/ 1395051 h 1723719"/>
              <a:gd name="connsiteX20" fmla="*/ 7635985 w 9662615"/>
              <a:gd name="connsiteY20" fmla="*/ 1386363 h 1723719"/>
              <a:gd name="connsiteX21" fmla="*/ 7466069 w 9662615"/>
              <a:gd name="connsiteY21" fmla="*/ 1377654 h 1723719"/>
              <a:gd name="connsiteX22" fmla="*/ 7355642 w 9662615"/>
              <a:gd name="connsiteY22" fmla="*/ 1407761 h 1723719"/>
              <a:gd name="connsiteX23" fmla="*/ 7151610 w 9662615"/>
              <a:gd name="connsiteY23" fmla="*/ 1397856 h 1723719"/>
              <a:gd name="connsiteX24" fmla="*/ 7082147 w 9662615"/>
              <a:gd name="connsiteY24" fmla="*/ 1406113 h 1723719"/>
              <a:gd name="connsiteX25" fmla="*/ 7014958 w 9662615"/>
              <a:gd name="connsiteY25" fmla="*/ 1396883 h 1723719"/>
              <a:gd name="connsiteX26" fmla="*/ 6907567 w 9662615"/>
              <a:gd name="connsiteY26" fmla="*/ 1419149 h 1723719"/>
              <a:gd name="connsiteX27" fmla="*/ 6748428 w 9662615"/>
              <a:gd name="connsiteY27" fmla="*/ 1420308 h 1723719"/>
              <a:gd name="connsiteX28" fmla="*/ 6654257 w 9662615"/>
              <a:gd name="connsiteY28" fmla="*/ 1424143 h 1723719"/>
              <a:gd name="connsiteX29" fmla="*/ 6620123 w 9662615"/>
              <a:gd name="connsiteY29" fmla="*/ 1430535 h 1723719"/>
              <a:gd name="connsiteX30" fmla="*/ 6571355 w 9662615"/>
              <a:gd name="connsiteY30" fmla="*/ 1436144 h 1723719"/>
              <a:gd name="connsiteX31" fmla="*/ 6486557 w 9662615"/>
              <a:gd name="connsiteY31" fmla="*/ 1449861 h 1723719"/>
              <a:gd name="connsiteX32" fmla="*/ 6370419 w 9662615"/>
              <a:gd name="connsiteY32" fmla="*/ 1461649 h 1723719"/>
              <a:gd name="connsiteX33" fmla="*/ 6278839 w 9662615"/>
              <a:gd name="connsiteY33" fmla="*/ 1449160 h 1723719"/>
              <a:gd name="connsiteX34" fmla="*/ 6272455 w 9662615"/>
              <a:gd name="connsiteY34" fmla="*/ 1453191 h 1723719"/>
              <a:gd name="connsiteX35" fmla="*/ 6212659 w 9662615"/>
              <a:gd name="connsiteY35" fmla="*/ 1454850 h 1723719"/>
              <a:gd name="connsiteX36" fmla="*/ 6069317 w 9662615"/>
              <a:gd name="connsiteY36" fmla="*/ 1445838 h 1723719"/>
              <a:gd name="connsiteX37" fmla="*/ 5878477 w 9662615"/>
              <a:gd name="connsiteY37" fmla="*/ 1439180 h 1723719"/>
              <a:gd name="connsiteX38" fmla="*/ 5838387 w 9662615"/>
              <a:gd name="connsiteY38" fmla="*/ 1444679 h 1723719"/>
              <a:gd name="connsiteX39" fmla="*/ 5771136 w 9662615"/>
              <a:gd name="connsiteY39" fmla="*/ 1453639 h 1723719"/>
              <a:gd name="connsiteX40" fmla="*/ 5724081 w 9662615"/>
              <a:gd name="connsiteY40" fmla="*/ 1470431 h 1723719"/>
              <a:gd name="connsiteX41" fmla="*/ 5666577 w 9662615"/>
              <a:gd name="connsiteY41" fmla="*/ 1473921 h 1723719"/>
              <a:gd name="connsiteX42" fmla="*/ 5649068 w 9662615"/>
              <a:gd name="connsiteY42" fmla="*/ 1461676 h 1723719"/>
              <a:gd name="connsiteX43" fmla="*/ 5588902 w 9662615"/>
              <a:gd name="connsiteY43" fmla="*/ 1469647 h 1723719"/>
              <a:gd name="connsiteX44" fmla="*/ 5498090 w 9662615"/>
              <a:gd name="connsiteY44" fmla="*/ 1483173 h 1723719"/>
              <a:gd name="connsiteX45" fmla="*/ 5444641 w 9662615"/>
              <a:gd name="connsiteY45" fmla="*/ 1487602 h 1723719"/>
              <a:gd name="connsiteX46" fmla="*/ 5299812 w 9662615"/>
              <a:gd name="connsiteY46" fmla="*/ 1503362 h 1723719"/>
              <a:gd name="connsiteX47" fmla="*/ 5213947 w 9662615"/>
              <a:gd name="connsiteY47" fmla="*/ 1516637 h 1723719"/>
              <a:gd name="connsiteX48" fmla="*/ 5090342 w 9662615"/>
              <a:gd name="connsiteY48" fmla="*/ 1546680 h 1723719"/>
              <a:gd name="connsiteX49" fmla="*/ 5129812 w 9662615"/>
              <a:gd name="connsiteY49" fmla="*/ 1521277 h 1723719"/>
              <a:gd name="connsiteX50" fmla="*/ 5059484 w 9662615"/>
              <a:gd name="connsiteY50" fmla="*/ 1546802 h 1723719"/>
              <a:gd name="connsiteX51" fmla="*/ 5038524 w 9662615"/>
              <a:gd name="connsiteY51" fmla="*/ 1545675 h 1723719"/>
              <a:gd name="connsiteX52" fmla="*/ 5026564 w 9662615"/>
              <a:gd name="connsiteY52" fmla="*/ 1545376 h 1723719"/>
              <a:gd name="connsiteX53" fmla="*/ 4969433 w 9662615"/>
              <a:gd name="connsiteY53" fmla="*/ 1550865 h 1723719"/>
              <a:gd name="connsiteX54" fmla="*/ 4929254 w 9662615"/>
              <a:gd name="connsiteY54" fmla="*/ 1563452 h 1723719"/>
              <a:gd name="connsiteX55" fmla="*/ 4871726 w 9662615"/>
              <a:gd name="connsiteY55" fmla="*/ 1570584 h 1723719"/>
              <a:gd name="connsiteX56" fmla="*/ 4843267 w 9662615"/>
              <a:gd name="connsiteY56" fmla="*/ 1561459 h 1723719"/>
              <a:gd name="connsiteX57" fmla="*/ 4821058 w 9662615"/>
              <a:gd name="connsiteY57" fmla="*/ 1553078 h 1723719"/>
              <a:gd name="connsiteX58" fmla="*/ 4791466 w 9662615"/>
              <a:gd name="connsiteY58" fmla="*/ 1561324 h 1723719"/>
              <a:gd name="connsiteX59" fmla="*/ 4784247 w 9662615"/>
              <a:gd name="connsiteY59" fmla="*/ 1562342 h 1723719"/>
              <a:gd name="connsiteX60" fmla="*/ 4739309 w 9662615"/>
              <a:gd name="connsiteY60" fmla="*/ 1553948 h 1723719"/>
              <a:gd name="connsiteX61" fmla="*/ 4697562 w 9662615"/>
              <a:gd name="connsiteY61" fmla="*/ 1551206 h 1723719"/>
              <a:gd name="connsiteX62" fmla="*/ 4650737 w 9662615"/>
              <a:gd name="connsiteY62" fmla="*/ 1537381 h 1723719"/>
              <a:gd name="connsiteX63" fmla="*/ 4583150 w 9662615"/>
              <a:gd name="connsiteY63" fmla="*/ 1529064 h 1723719"/>
              <a:gd name="connsiteX64" fmla="*/ 4521734 w 9662615"/>
              <a:gd name="connsiteY64" fmla="*/ 1529359 h 1723719"/>
              <a:gd name="connsiteX65" fmla="*/ 4382398 w 9662615"/>
              <a:gd name="connsiteY65" fmla="*/ 1534108 h 1723719"/>
              <a:gd name="connsiteX66" fmla="*/ 4221826 w 9662615"/>
              <a:gd name="connsiteY66" fmla="*/ 1500972 h 1723719"/>
              <a:gd name="connsiteX67" fmla="*/ 4096601 w 9662615"/>
              <a:gd name="connsiteY67" fmla="*/ 1521563 h 1723719"/>
              <a:gd name="connsiteX68" fmla="*/ 3970635 w 9662615"/>
              <a:gd name="connsiteY68" fmla="*/ 1723719 h 1723719"/>
              <a:gd name="connsiteX69" fmla="*/ 3833906 w 9662615"/>
              <a:gd name="connsiteY69" fmla="*/ 1516637 h 1723719"/>
              <a:gd name="connsiteX70" fmla="*/ 3696258 w 9662615"/>
              <a:gd name="connsiteY70" fmla="*/ 1537563 h 1723719"/>
              <a:gd name="connsiteX71" fmla="*/ 3594070 w 9662615"/>
              <a:gd name="connsiteY71" fmla="*/ 1509422 h 1723719"/>
              <a:gd name="connsiteX72" fmla="*/ 3565233 w 9662615"/>
              <a:gd name="connsiteY72" fmla="*/ 1515122 h 1723719"/>
              <a:gd name="connsiteX73" fmla="*/ 3560267 w 9662615"/>
              <a:gd name="connsiteY73" fmla="*/ 1516288 h 1723719"/>
              <a:gd name="connsiteX74" fmla="*/ 3540258 w 9662615"/>
              <a:gd name="connsiteY74" fmla="*/ 1516976 h 1723719"/>
              <a:gd name="connsiteX75" fmla="*/ 3534780 w 9662615"/>
              <a:gd name="connsiteY75" fmla="*/ 1522141 h 1723719"/>
              <a:gd name="connsiteX76" fmla="*/ 3504783 w 9662615"/>
              <a:gd name="connsiteY76" fmla="*/ 1526739 h 1723719"/>
              <a:gd name="connsiteX77" fmla="*/ 3430805 w 9662615"/>
              <a:gd name="connsiteY77" fmla="*/ 1542521 h 1723719"/>
              <a:gd name="connsiteX78" fmla="*/ 3292707 w 9662615"/>
              <a:gd name="connsiteY78" fmla="*/ 1520490 h 1723719"/>
              <a:gd name="connsiteX79" fmla="*/ 3187872 w 9662615"/>
              <a:gd name="connsiteY79" fmla="*/ 1519991 h 1723719"/>
              <a:gd name="connsiteX80" fmla="*/ 3148026 w 9662615"/>
              <a:gd name="connsiteY80" fmla="*/ 1524777 h 1723719"/>
              <a:gd name="connsiteX81" fmla="*/ 3092394 w 9662615"/>
              <a:gd name="connsiteY81" fmla="*/ 1528115 h 1723719"/>
              <a:gd name="connsiteX82" fmla="*/ 2994200 w 9662615"/>
              <a:gd name="connsiteY82" fmla="*/ 1537857 h 1723719"/>
              <a:gd name="connsiteX83" fmla="*/ 2862301 w 9662615"/>
              <a:gd name="connsiteY83" fmla="*/ 1544250 h 1723719"/>
              <a:gd name="connsiteX84" fmla="*/ 2766335 w 9662615"/>
              <a:gd name="connsiteY84" fmla="*/ 1527662 h 1723719"/>
              <a:gd name="connsiteX85" fmla="*/ 2757836 w 9662615"/>
              <a:gd name="connsiteY85" fmla="*/ 1531371 h 1723719"/>
              <a:gd name="connsiteX86" fmla="*/ 2691555 w 9662615"/>
              <a:gd name="connsiteY86" fmla="*/ 1530283 h 1723719"/>
              <a:gd name="connsiteX87" fmla="*/ 2491676 w 9662615"/>
              <a:gd name="connsiteY87" fmla="*/ 1500859 h 1723719"/>
              <a:gd name="connsiteX88" fmla="*/ 2378036 w 9662615"/>
              <a:gd name="connsiteY88" fmla="*/ 1520645 h 1723719"/>
              <a:gd name="connsiteX89" fmla="*/ 2284269 w 9662615"/>
              <a:gd name="connsiteY89" fmla="*/ 1503068 h 1723719"/>
              <a:gd name="connsiteX90" fmla="*/ 2207104 w 9662615"/>
              <a:gd name="connsiteY90" fmla="*/ 1508888 h 1723719"/>
              <a:gd name="connsiteX91" fmla="*/ 2149226 w 9662615"/>
              <a:gd name="connsiteY91" fmla="*/ 1523409 h 1723719"/>
              <a:gd name="connsiteX92" fmla="*/ 2084783 w 9662615"/>
              <a:gd name="connsiteY92" fmla="*/ 1524245 h 1723719"/>
              <a:gd name="connsiteX93" fmla="*/ 2070075 w 9662615"/>
              <a:gd name="connsiteY93" fmla="*/ 1511285 h 1723719"/>
              <a:gd name="connsiteX94" fmla="*/ 2001057 w 9662615"/>
              <a:gd name="connsiteY94" fmla="*/ 1516449 h 1723719"/>
              <a:gd name="connsiteX95" fmla="*/ 1896330 w 9662615"/>
              <a:gd name="connsiteY95" fmla="*/ 1525725 h 1723719"/>
              <a:gd name="connsiteX96" fmla="*/ 1835994 w 9662615"/>
              <a:gd name="connsiteY96" fmla="*/ 1527678 h 1723719"/>
              <a:gd name="connsiteX97" fmla="*/ 1671119 w 9662615"/>
              <a:gd name="connsiteY97" fmla="*/ 1536701 h 1723719"/>
              <a:gd name="connsiteX98" fmla="*/ 1601337 w 9662615"/>
              <a:gd name="connsiteY98" fmla="*/ 1548552 h 1723719"/>
              <a:gd name="connsiteX99" fmla="*/ 1407755 w 9662615"/>
              <a:gd name="connsiteY99" fmla="*/ 1571444 h 1723719"/>
              <a:gd name="connsiteX100" fmla="*/ 1271994 w 9662615"/>
              <a:gd name="connsiteY100" fmla="*/ 1579471 h 1723719"/>
              <a:gd name="connsiteX101" fmla="*/ 1249226 w 9662615"/>
              <a:gd name="connsiteY101" fmla="*/ 1583140 h 1723719"/>
              <a:gd name="connsiteX102" fmla="*/ 1217719 w 9662615"/>
              <a:gd name="connsiteY102" fmla="*/ 1580863 h 1723719"/>
              <a:gd name="connsiteX103" fmla="*/ 1091432 w 9662615"/>
              <a:gd name="connsiteY103" fmla="*/ 1571003 h 1723719"/>
              <a:gd name="connsiteX104" fmla="*/ 992039 w 9662615"/>
              <a:gd name="connsiteY104" fmla="*/ 1556662 h 1723719"/>
              <a:gd name="connsiteX105" fmla="*/ 868264 w 9662615"/>
              <a:gd name="connsiteY105" fmla="*/ 1566392 h 1723719"/>
              <a:gd name="connsiteX106" fmla="*/ 792765 w 9662615"/>
              <a:gd name="connsiteY106" fmla="*/ 1563102 h 1723719"/>
              <a:gd name="connsiteX107" fmla="*/ 669055 w 9662615"/>
              <a:gd name="connsiteY107" fmla="*/ 1543638 h 1723719"/>
              <a:gd name="connsiteX108" fmla="*/ 506152 w 9662615"/>
              <a:gd name="connsiteY108" fmla="*/ 1549124 h 1723719"/>
              <a:gd name="connsiteX109" fmla="*/ 472797 w 9662615"/>
              <a:gd name="connsiteY109" fmla="*/ 1568904 h 1723719"/>
              <a:gd name="connsiteX110" fmla="*/ 427864 w 9662615"/>
              <a:gd name="connsiteY110" fmla="*/ 1580848 h 1723719"/>
              <a:gd name="connsiteX111" fmla="*/ 408381 w 9662615"/>
              <a:gd name="connsiteY111" fmla="*/ 1552940 h 1723719"/>
              <a:gd name="connsiteX112" fmla="*/ 267163 w 9662615"/>
              <a:gd name="connsiteY112" fmla="*/ 1531913 h 1723719"/>
              <a:gd name="connsiteX113" fmla="*/ 196644 w 9662615"/>
              <a:gd name="connsiteY113" fmla="*/ 1524565 h 1723719"/>
              <a:gd name="connsiteX114" fmla="*/ 86819 w 9662615"/>
              <a:gd name="connsiteY114" fmla="*/ 1519517 h 1723719"/>
              <a:gd name="connsiteX115" fmla="*/ 53369 w 9662615"/>
              <a:gd name="connsiteY115" fmla="*/ 1516853 h 1723719"/>
              <a:gd name="connsiteX116" fmla="*/ 2359 w 9662615"/>
              <a:gd name="connsiteY116" fmla="*/ 1515247 h 1723719"/>
              <a:gd name="connsiteX117" fmla="*/ 0 w 9662615"/>
              <a:gd name="connsiteY117" fmla="*/ 1514932 h 1723719"/>
              <a:gd name="connsiteX118" fmla="*/ 0 w 9662615"/>
              <a:gd name="connsiteY118" fmla="*/ 0 h 1723719"/>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37764 w 9662615"/>
              <a:gd name="connsiteY49" fmla="*/ 1481521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177807 w 9662615"/>
              <a:gd name="connsiteY48" fmla="*/ 1526802 h 1583140"/>
              <a:gd name="connsiteX49" fmla="*/ 5137764 w 9662615"/>
              <a:gd name="connsiteY49" fmla="*/ 1481521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976400 w 9662615"/>
              <a:gd name="connsiteY7" fmla="*/ 1326661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976400 w 9662615"/>
              <a:gd name="connsiteY7" fmla="*/ 1326661 h 1583140"/>
              <a:gd name="connsiteX8" fmla="*/ 8784979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976400 w 9662615"/>
              <a:gd name="connsiteY7" fmla="*/ 1326661 h 1583140"/>
              <a:gd name="connsiteX8" fmla="*/ 8784979 w 9662615"/>
              <a:gd name="connsiteY8" fmla="*/ 1342419 h 1583140"/>
              <a:gd name="connsiteX9" fmla="*/ 8695953 w 9662615"/>
              <a:gd name="connsiteY9" fmla="*/ 1346784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976400 w 9662615"/>
              <a:gd name="connsiteY7" fmla="*/ 1326661 h 1583140"/>
              <a:gd name="connsiteX8" fmla="*/ 8784979 w 9662615"/>
              <a:gd name="connsiteY8" fmla="*/ 1342419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976400 w 9662615"/>
              <a:gd name="connsiteY7" fmla="*/ 1326661 h 1583140"/>
              <a:gd name="connsiteX8" fmla="*/ 8784979 w 9662615"/>
              <a:gd name="connsiteY8" fmla="*/ 1342419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976400 w 9662615"/>
              <a:gd name="connsiteY7" fmla="*/ 1326661 h 1583140"/>
              <a:gd name="connsiteX8" fmla="*/ 8784979 w 9662615"/>
              <a:gd name="connsiteY8" fmla="*/ 1342419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784979 w 9662615"/>
              <a:gd name="connsiteY8" fmla="*/ 1342419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18664 w 9662615"/>
              <a:gd name="connsiteY3" fmla="*/ 1331789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551077 w 9662615"/>
              <a:gd name="connsiteY3" fmla="*/ 1292033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551077 w 9662615"/>
              <a:gd name="connsiteY3" fmla="*/ 1292033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871726 w 9662615"/>
              <a:gd name="connsiteY54" fmla="*/ 1570584 h 1583140"/>
              <a:gd name="connsiteX55" fmla="*/ 4843267 w 9662615"/>
              <a:gd name="connsiteY55" fmla="*/ 1561459 h 1583140"/>
              <a:gd name="connsiteX56" fmla="*/ 4821058 w 9662615"/>
              <a:gd name="connsiteY56" fmla="*/ 1553078 h 1583140"/>
              <a:gd name="connsiteX57" fmla="*/ 4791466 w 9662615"/>
              <a:gd name="connsiteY57" fmla="*/ 1561324 h 1583140"/>
              <a:gd name="connsiteX58" fmla="*/ 4784247 w 9662615"/>
              <a:gd name="connsiteY58" fmla="*/ 1562342 h 1583140"/>
              <a:gd name="connsiteX59" fmla="*/ 4739309 w 9662615"/>
              <a:gd name="connsiteY59" fmla="*/ 1553948 h 1583140"/>
              <a:gd name="connsiteX60" fmla="*/ 4697562 w 9662615"/>
              <a:gd name="connsiteY60" fmla="*/ 1551206 h 1583140"/>
              <a:gd name="connsiteX61" fmla="*/ 4650737 w 9662615"/>
              <a:gd name="connsiteY61" fmla="*/ 1537381 h 1583140"/>
              <a:gd name="connsiteX62" fmla="*/ 4583150 w 9662615"/>
              <a:gd name="connsiteY62" fmla="*/ 1529064 h 1583140"/>
              <a:gd name="connsiteX63" fmla="*/ 4521734 w 9662615"/>
              <a:gd name="connsiteY63" fmla="*/ 1529359 h 1583140"/>
              <a:gd name="connsiteX64" fmla="*/ 4382398 w 9662615"/>
              <a:gd name="connsiteY64" fmla="*/ 1534108 h 1583140"/>
              <a:gd name="connsiteX65" fmla="*/ 4221826 w 9662615"/>
              <a:gd name="connsiteY65" fmla="*/ 1500972 h 1583140"/>
              <a:gd name="connsiteX66" fmla="*/ 4096601 w 9662615"/>
              <a:gd name="connsiteY66" fmla="*/ 1521563 h 1583140"/>
              <a:gd name="connsiteX67" fmla="*/ 4002441 w 9662615"/>
              <a:gd name="connsiteY67" fmla="*/ 1528912 h 1583140"/>
              <a:gd name="connsiteX68" fmla="*/ 3833906 w 9662615"/>
              <a:gd name="connsiteY68" fmla="*/ 1516637 h 1583140"/>
              <a:gd name="connsiteX69" fmla="*/ 3763845 w 9662615"/>
              <a:gd name="connsiteY69" fmla="*/ 1501782 h 1583140"/>
              <a:gd name="connsiteX70" fmla="*/ 3641778 w 9662615"/>
              <a:gd name="connsiteY70" fmla="*/ 1505446 h 1583140"/>
              <a:gd name="connsiteX71" fmla="*/ 3565233 w 9662615"/>
              <a:gd name="connsiteY71" fmla="*/ 1515122 h 1583140"/>
              <a:gd name="connsiteX72" fmla="*/ 3560267 w 9662615"/>
              <a:gd name="connsiteY72" fmla="*/ 1516288 h 1583140"/>
              <a:gd name="connsiteX73" fmla="*/ 3540258 w 9662615"/>
              <a:gd name="connsiteY73" fmla="*/ 1516976 h 1583140"/>
              <a:gd name="connsiteX74" fmla="*/ 3534780 w 9662615"/>
              <a:gd name="connsiteY74" fmla="*/ 1522141 h 1583140"/>
              <a:gd name="connsiteX75" fmla="*/ 3504783 w 9662615"/>
              <a:gd name="connsiteY75" fmla="*/ 1526739 h 1583140"/>
              <a:gd name="connsiteX76" fmla="*/ 3430805 w 9662615"/>
              <a:gd name="connsiteY76" fmla="*/ 1542521 h 1583140"/>
              <a:gd name="connsiteX77" fmla="*/ 3292707 w 9662615"/>
              <a:gd name="connsiteY77" fmla="*/ 1520490 h 1583140"/>
              <a:gd name="connsiteX78" fmla="*/ 3187872 w 9662615"/>
              <a:gd name="connsiteY78" fmla="*/ 1519991 h 1583140"/>
              <a:gd name="connsiteX79" fmla="*/ 3148026 w 9662615"/>
              <a:gd name="connsiteY79" fmla="*/ 1524777 h 1583140"/>
              <a:gd name="connsiteX80" fmla="*/ 3092394 w 9662615"/>
              <a:gd name="connsiteY80" fmla="*/ 1528115 h 1583140"/>
              <a:gd name="connsiteX81" fmla="*/ 2994200 w 9662615"/>
              <a:gd name="connsiteY81" fmla="*/ 1537857 h 1583140"/>
              <a:gd name="connsiteX82" fmla="*/ 2862301 w 9662615"/>
              <a:gd name="connsiteY82" fmla="*/ 1544250 h 1583140"/>
              <a:gd name="connsiteX83" fmla="*/ 2766335 w 9662615"/>
              <a:gd name="connsiteY83" fmla="*/ 1527662 h 1583140"/>
              <a:gd name="connsiteX84" fmla="*/ 2757836 w 9662615"/>
              <a:gd name="connsiteY84" fmla="*/ 1531371 h 1583140"/>
              <a:gd name="connsiteX85" fmla="*/ 2691555 w 9662615"/>
              <a:gd name="connsiteY85" fmla="*/ 1530283 h 1583140"/>
              <a:gd name="connsiteX86" fmla="*/ 2491676 w 9662615"/>
              <a:gd name="connsiteY86" fmla="*/ 1500859 h 1583140"/>
              <a:gd name="connsiteX87" fmla="*/ 2378036 w 9662615"/>
              <a:gd name="connsiteY87" fmla="*/ 1520645 h 1583140"/>
              <a:gd name="connsiteX88" fmla="*/ 2284269 w 9662615"/>
              <a:gd name="connsiteY88" fmla="*/ 1503068 h 1583140"/>
              <a:gd name="connsiteX89" fmla="*/ 2207104 w 9662615"/>
              <a:gd name="connsiteY89" fmla="*/ 1508888 h 1583140"/>
              <a:gd name="connsiteX90" fmla="*/ 2149226 w 9662615"/>
              <a:gd name="connsiteY90" fmla="*/ 1523409 h 1583140"/>
              <a:gd name="connsiteX91" fmla="*/ 2084783 w 9662615"/>
              <a:gd name="connsiteY91" fmla="*/ 1524245 h 1583140"/>
              <a:gd name="connsiteX92" fmla="*/ 2070075 w 9662615"/>
              <a:gd name="connsiteY92" fmla="*/ 1511285 h 1583140"/>
              <a:gd name="connsiteX93" fmla="*/ 2001057 w 9662615"/>
              <a:gd name="connsiteY93" fmla="*/ 1516449 h 1583140"/>
              <a:gd name="connsiteX94" fmla="*/ 1896330 w 9662615"/>
              <a:gd name="connsiteY94" fmla="*/ 1525725 h 1583140"/>
              <a:gd name="connsiteX95" fmla="*/ 1835994 w 9662615"/>
              <a:gd name="connsiteY95" fmla="*/ 1527678 h 1583140"/>
              <a:gd name="connsiteX96" fmla="*/ 1671119 w 9662615"/>
              <a:gd name="connsiteY96" fmla="*/ 1536701 h 1583140"/>
              <a:gd name="connsiteX97" fmla="*/ 1601337 w 9662615"/>
              <a:gd name="connsiteY97" fmla="*/ 1548552 h 1583140"/>
              <a:gd name="connsiteX98" fmla="*/ 1407755 w 9662615"/>
              <a:gd name="connsiteY98" fmla="*/ 1571444 h 1583140"/>
              <a:gd name="connsiteX99" fmla="*/ 1271994 w 9662615"/>
              <a:gd name="connsiteY99" fmla="*/ 1579471 h 1583140"/>
              <a:gd name="connsiteX100" fmla="*/ 1249226 w 9662615"/>
              <a:gd name="connsiteY100" fmla="*/ 1583140 h 1583140"/>
              <a:gd name="connsiteX101" fmla="*/ 1217719 w 9662615"/>
              <a:gd name="connsiteY101" fmla="*/ 1580863 h 1583140"/>
              <a:gd name="connsiteX102" fmla="*/ 1091432 w 9662615"/>
              <a:gd name="connsiteY102" fmla="*/ 1571003 h 1583140"/>
              <a:gd name="connsiteX103" fmla="*/ 992039 w 9662615"/>
              <a:gd name="connsiteY103" fmla="*/ 1556662 h 1583140"/>
              <a:gd name="connsiteX104" fmla="*/ 868264 w 9662615"/>
              <a:gd name="connsiteY104" fmla="*/ 1566392 h 1583140"/>
              <a:gd name="connsiteX105" fmla="*/ 792765 w 9662615"/>
              <a:gd name="connsiteY105" fmla="*/ 1563102 h 1583140"/>
              <a:gd name="connsiteX106" fmla="*/ 669055 w 9662615"/>
              <a:gd name="connsiteY106" fmla="*/ 1543638 h 1583140"/>
              <a:gd name="connsiteX107" fmla="*/ 506152 w 9662615"/>
              <a:gd name="connsiteY107" fmla="*/ 1549124 h 1583140"/>
              <a:gd name="connsiteX108" fmla="*/ 472797 w 9662615"/>
              <a:gd name="connsiteY108" fmla="*/ 1568904 h 1583140"/>
              <a:gd name="connsiteX109" fmla="*/ 427864 w 9662615"/>
              <a:gd name="connsiteY109" fmla="*/ 1580848 h 1583140"/>
              <a:gd name="connsiteX110" fmla="*/ 408381 w 9662615"/>
              <a:gd name="connsiteY110" fmla="*/ 1552940 h 1583140"/>
              <a:gd name="connsiteX111" fmla="*/ 267163 w 9662615"/>
              <a:gd name="connsiteY111" fmla="*/ 1531913 h 1583140"/>
              <a:gd name="connsiteX112" fmla="*/ 196644 w 9662615"/>
              <a:gd name="connsiteY112" fmla="*/ 1524565 h 1583140"/>
              <a:gd name="connsiteX113" fmla="*/ 86819 w 9662615"/>
              <a:gd name="connsiteY113" fmla="*/ 1519517 h 1583140"/>
              <a:gd name="connsiteX114" fmla="*/ 53369 w 9662615"/>
              <a:gd name="connsiteY114" fmla="*/ 1516853 h 1583140"/>
              <a:gd name="connsiteX115" fmla="*/ 2359 w 9662615"/>
              <a:gd name="connsiteY115" fmla="*/ 1515247 h 1583140"/>
              <a:gd name="connsiteX116" fmla="*/ 0 w 9662615"/>
              <a:gd name="connsiteY116" fmla="*/ 1514932 h 1583140"/>
              <a:gd name="connsiteX117" fmla="*/ 0 w 9662615"/>
              <a:gd name="connsiteY117" fmla="*/ 0 h 1583140"/>
              <a:gd name="connsiteX0" fmla="*/ 0 w 9662615"/>
              <a:gd name="connsiteY0" fmla="*/ 0 h 1583140"/>
              <a:gd name="connsiteX1" fmla="*/ 9662615 w 9662615"/>
              <a:gd name="connsiteY1" fmla="*/ 0 h 1583140"/>
              <a:gd name="connsiteX2" fmla="*/ 9662615 w 9662615"/>
              <a:gd name="connsiteY2" fmla="*/ 1280346 h 1583140"/>
              <a:gd name="connsiteX3" fmla="*/ 9551077 w 9662615"/>
              <a:gd name="connsiteY3" fmla="*/ 1292033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871726 w 9662615"/>
              <a:gd name="connsiteY54" fmla="*/ 1570584 h 1583140"/>
              <a:gd name="connsiteX55" fmla="*/ 4843267 w 9662615"/>
              <a:gd name="connsiteY55" fmla="*/ 1561459 h 1583140"/>
              <a:gd name="connsiteX56" fmla="*/ 4821058 w 9662615"/>
              <a:gd name="connsiteY56" fmla="*/ 1553078 h 1583140"/>
              <a:gd name="connsiteX57" fmla="*/ 4791466 w 9662615"/>
              <a:gd name="connsiteY57" fmla="*/ 1561324 h 1583140"/>
              <a:gd name="connsiteX58" fmla="*/ 4784247 w 9662615"/>
              <a:gd name="connsiteY58" fmla="*/ 1562342 h 1583140"/>
              <a:gd name="connsiteX59" fmla="*/ 4739309 w 9662615"/>
              <a:gd name="connsiteY59" fmla="*/ 1553948 h 1583140"/>
              <a:gd name="connsiteX60" fmla="*/ 4697562 w 9662615"/>
              <a:gd name="connsiteY60" fmla="*/ 1551206 h 1583140"/>
              <a:gd name="connsiteX61" fmla="*/ 4650737 w 9662615"/>
              <a:gd name="connsiteY61" fmla="*/ 1537381 h 1583140"/>
              <a:gd name="connsiteX62" fmla="*/ 4583150 w 9662615"/>
              <a:gd name="connsiteY62" fmla="*/ 1529064 h 1583140"/>
              <a:gd name="connsiteX63" fmla="*/ 4521734 w 9662615"/>
              <a:gd name="connsiteY63" fmla="*/ 1529359 h 1583140"/>
              <a:gd name="connsiteX64" fmla="*/ 4382398 w 9662615"/>
              <a:gd name="connsiteY64" fmla="*/ 1534108 h 1583140"/>
              <a:gd name="connsiteX65" fmla="*/ 4221826 w 9662615"/>
              <a:gd name="connsiteY65" fmla="*/ 1500972 h 1583140"/>
              <a:gd name="connsiteX66" fmla="*/ 4096601 w 9662615"/>
              <a:gd name="connsiteY66" fmla="*/ 1521563 h 1583140"/>
              <a:gd name="connsiteX67" fmla="*/ 4002441 w 9662615"/>
              <a:gd name="connsiteY67" fmla="*/ 1528912 h 1583140"/>
              <a:gd name="connsiteX68" fmla="*/ 3833906 w 9662615"/>
              <a:gd name="connsiteY68" fmla="*/ 1516637 h 1583140"/>
              <a:gd name="connsiteX69" fmla="*/ 3763845 w 9662615"/>
              <a:gd name="connsiteY69" fmla="*/ 1501782 h 1583140"/>
              <a:gd name="connsiteX70" fmla="*/ 3641778 w 9662615"/>
              <a:gd name="connsiteY70" fmla="*/ 1505446 h 1583140"/>
              <a:gd name="connsiteX71" fmla="*/ 3565233 w 9662615"/>
              <a:gd name="connsiteY71" fmla="*/ 1515122 h 1583140"/>
              <a:gd name="connsiteX72" fmla="*/ 3560267 w 9662615"/>
              <a:gd name="connsiteY72" fmla="*/ 1516288 h 1583140"/>
              <a:gd name="connsiteX73" fmla="*/ 3540258 w 9662615"/>
              <a:gd name="connsiteY73" fmla="*/ 1516976 h 1583140"/>
              <a:gd name="connsiteX74" fmla="*/ 3534780 w 9662615"/>
              <a:gd name="connsiteY74" fmla="*/ 1522141 h 1583140"/>
              <a:gd name="connsiteX75" fmla="*/ 3504783 w 9662615"/>
              <a:gd name="connsiteY75" fmla="*/ 1526739 h 1583140"/>
              <a:gd name="connsiteX76" fmla="*/ 3430805 w 9662615"/>
              <a:gd name="connsiteY76" fmla="*/ 1542521 h 1583140"/>
              <a:gd name="connsiteX77" fmla="*/ 3292707 w 9662615"/>
              <a:gd name="connsiteY77" fmla="*/ 1520490 h 1583140"/>
              <a:gd name="connsiteX78" fmla="*/ 3187872 w 9662615"/>
              <a:gd name="connsiteY78" fmla="*/ 1519991 h 1583140"/>
              <a:gd name="connsiteX79" fmla="*/ 3148026 w 9662615"/>
              <a:gd name="connsiteY79" fmla="*/ 1524777 h 1583140"/>
              <a:gd name="connsiteX80" fmla="*/ 3092394 w 9662615"/>
              <a:gd name="connsiteY80" fmla="*/ 1528115 h 1583140"/>
              <a:gd name="connsiteX81" fmla="*/ 2994200 w 9662615"/>
              <a:gd name="connsiteY81" fmla="*/ 1537857 h 1583140"/>
              <a:gd name="connsiteX82" fmla="*/ 2862301 w 9662615"/>
              <a:gd name="connsiteY82" fmla="*/ 1544250 h 1583140"/>
              <a:gd name="connsiteX83" fmla="*/ 2766335 w 9662615"/>
              <a:gd name="connsiteY83" fmla="*/ 1527662 h 1583140"/>
              <a:gd name="connsiteX84" fmla="*/ 2757836 w 9662615"/>
              <a:gd name="connsiteY84" fmla="*/ 1531371 h 1583140"/>
              <a:gd name="connsiteX85" fmla="*/ 2691555 w 9662615"/>
              <a:gd name="connsiteY85" fmla="*/ 1530283 h 1583140"/>
              <a:gd name="connsiteX86" fmla="*/ 2491676 w 9662615"/>
              <a:gd name="connsiteY86" fmla="*/ 1500859 h 1583140"/>
              <a:gd name="connsiteX87" fmla="*/ 2378036 w 9662615"/>
              <a:gd name="connsiteY87" fmla="*/ 1520645 h 1583140"/>
              <a:gd name="connsiteX88" fmla="*/ 2284269 w 9662615"/>
              <a:gd name="connsiteY88" fmla="*/ 1503068 h 1583140"/>
              <a:gd name="connsiteX89" fmla="*/ 2207104 w 9662615"/>
              <a:gd name="connsiteY89" fmla="*/ 1508888 h 1583140"/>
              <a:gd name="connsiteX90" fmla="*/ 2149226 w 9662615"/>
              <a:gd name="connsiteY90" fmla="*/ 1523409 h 1583140"/>
              <a:gd name="connsiteX91" fmla="*/ 2084783 w 9662615"/>
              <a:gd name="connsiteY91" fmla="*/ 1524245 h 1583140"/>
              <a:gd name="connsiteX92" fmla="*/ 2070075 w 9662615"/>
              <a:gd name="connsiteY92" fmla="*/ 1511285 h 1583140"/>
              <a:gd name="connsiteX93" fmla="*/ 2001057 w 9662615"/>
              <a:gd name="connsiteY93" fmla="*/ 1516449 h 1583140"/>
              <a:gd name="connsiteX94" fmla="*/ 1896330 w 9662615"/>
              <a:gd name="connsiteY94" fmla="*/ 1525725 h 1583140"/>
              <a:gd name="connsiteX95" fmla="*/ 1835994 w 9662615"/>
              <a:gd name="connsiteY95" fmla="*/ 1527678 h 1583140"/>
              <a:gd name="connsiteX96" fmla="*/ 1671119 w 9662615"/>
              <a:gd name="connsiteY96" fmla="*/ 1536701 h 1583140"/>
              <a:gd name="connsiteX97" fmla="*/ 1601337 w 9662615"/>
              <a:gd name="connsiteY97" fmla="*/ 1548552 h 1583140"/>
              <a:gd name="connsiteX98" fmla="*/ 1407755 w 9662615"/>
              <a:gd name="connsiteY98" fmla="*/ 1571444 h 1583140"/>
              <a:gd name="connsiteX99" fmla="*/ 1271994 w 9662615"/>
              <a:gd name="connsiteY99" fmla="*/ 1579471 h 1583140"/>
              <a:gd name="connsiteX100" fmla="*/ 1249226 w 9662615"/>
              <a:gd name="connsiteY100" fmla="*/ 1583140 h 1583140"/>
              <a:gd name="connsiteX101" fmla="*/ 1217719 w 9662615"/>
              <a:gd name="connsiteY101" fmla="*/ 1580863 h 1583140"/>
              <a:gd name="connsiteX102" fmla="*/ 1091432 w 9662615"/>
              <a:gd name="connsiteY102" fmla="*/ 1571003 h 1583140"/>
              <a:gd name="connsiteX103" fmla="*/ 992039 w 9662615"/>
              <a:gd name="connsiteY103" fmla="*/ 1556662 h 1583140"/>
              <a:gd name="connsiteX104" fmla="*/ 868264 w 9662615"/>
              <a:gd name="connsiteY104" fmla="*/ 1566392 h 1583140"/>
              <a:gd name="connsiteX105" fmla="*/ 792765 w 9662615"/>
              <a:gd name="connsiteY105" fmla="*/ 1563102 h 1583140"/>
              <a:gd name="connsiteX106" fmla="*/ 669055 w 9662615"/>
              <a:gd name="connsiteY106" fmla="*/ 1543638 h 1583140"/>
              <a:gd name="connsiteX107" fmla="*/ 506152 w 9662615"/>
              <a:gd name="connsiteY107" fmla="*/ 1549124 h 1583140"/>
              <a:gd name="connsiteX108" fmla="*/ 472797 w 9662615"/>
              <a:gd name="connsiteY108" fmla="*/ 1568904 h 1583140"/>
              <a:gd name="connsiteX109" fmla="*/ 427864 w 9662615"/>
              <a:gd name="connsiteY109" fmla="*/ 1580848 h 1583140"/>
              <a:gd name="connsiteX110" fmla="*/ 336819 w 9662615"/>
              <a:gd name="connsiteY110" fmla="*/ 1560892 h 1583140"/>
              <a:gd name="connsiteX111" fmla="*/ 267163 w 9662615"/>
              <a:gd name="connsiteY111" fmla="*/ 1531913 h 1583140"/>
              <a:gd name="connsiteX112" fmla="*/ 196644 w 9662615"/>
              <a:gd name="connsiteY112" fmla="*/ 1524565 h 1583140"/>
              <a:gd name="connsiteX113" fmla="*/ 86819 w 9662615"/>
              <a:gd name="connsiteY113" fmla="*/ 1519517 h 1583140"/>
              <a:gd name="connsiteX114" fmla="*/ 53369 w 9662615"/>
              <a:gd name="connsiteY114" fmla="*/ 1516853 h 1583140"/>
              <a:gd name="connsiteX115" fmla="*/ 2359 w 9662615"/>
              <a:gd name="connsiteY115" fmla="*/ 1515247 h 1583140"/>
              <a:gd name="connsiteX116" fmla="*/ 0 w 9662615"/>
              <a:gd name="connsiteY116" fmla="*/ 1514932 h 1583140"/>
              <a:gd name="connsiteX117" fmla="*/ 0 w 9662615"/>
              <a:gd name="connsiteY117" fmla="*/ 0 h 1583140"/>
              <a:gd name="connsiteX0" fmla="*/ 0 w 9662615"/>
              <a:gd name="connsiteY0" fmla="*/ 0 h 1583140"/>
              <a:gd name="connsiteX1" fmla="*/ 9662615 w 9662615"/>
              <a:gd name="connsiteY1" fmla="*/ 0 h 1583140"/>
              <a:gd name="connsiteX2" fmla="*/ 9662615 w 9662615"/>
              <a:gd name="connsiteY2" fmla="*/ 1280346 h 1583140"/>
              <a:gd name="connsiteX3" fmla="*/ 9551077 w 9662615"/>
              <a:gd name="connsiteY3" fmla="*/ 1292033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871726 w 9662615"/>
              <a:gd name="connsiteY54" fmla="*/ 1570584 h 1583140"/>
              <a:gd name="connsiteX55" fmla="*/ 4843267 w 9662615"/>
              <a:gd name="connsiteY55" fmla="*/ 1561459 h 1583140"/>
              <a:gd name="connsiteX56" fmla="*/ 4821058 w 9662615"/>
              <a:gd name="connsiteY56" fmla="*/ 1553078 h 1583140"/>
              <a:gd name="connsiteX57" fmla="*/ 4791466 w 9662615"/>
              <a:gd name="connsiteY57" fmla="*/ 1561324 h 1583140"/>
              <a:gd name="connsiteX58" fmla="*/ 4784247 w 9662615"/>
              <a:gd name="connsiteY58" fmla="*/ 1562342 h 1583140"/>
              <a:gd name="connsiteX59" fmla="*/ 4739309 w 9662615"/>
              <a:gd name="connsiteY59" fmla="*/ 1553948 h 1583140"/>
              <a:gd name="connsiteX60" fmla="*/ 4697562 w 9662615"/>
              <a:gd name="connsiteY60" fmla="*/ 1551206 h 1583140"/>
              <a:gd name="connsiteX61" fmla="*/ 4650737 w 9662615"/>
              <a:gd name="connsiteY61" fmla="*/ 1537381 h 1583140"/>
              <a:gd name="connsiteX62" fmla="*/ 4583150 w 9662615"/>
              <a:gd name="connsiteY62" fmla="*/ 1529064 h 1583140"/>
              <a:gd name="connsiteX63" fmla="*/ 4521734 w 9662615"/>
              <a:gd name="connsiteY63" fmla="*/ 1529359 h 1583140"/>
              <a:gd name="connsiteX64" fmla="*/ 4382398 w 9662615"/>
              <a:gd name="connsiteY64" fmla="*/ 1534108 h 1583140"/>
              <a:gd name="connsiteX65" fmla="*/ 4221826 w 9662615"/>
              <a:gd name="connsiteY65" fmla="*/ 1500972 h 1583140"/>
              <a:gd name="connsiteX66" fmla="*/ 4096601 w 9662615"/>
              <a:gd name="connsiteY66" fmla="*/ 1521563 h 1583140"/>
              <a:gd name="connsiteX67" fmla="*/ 4002441 w 9662615"/>
              <a:gd name="connsiteY67" fmla="*/ 1528912 h 1583140"/>
              <a:gd name="connsiteX68" fmla="*/ 3833906 w 9662615"/>
              <a:gd name="connsiteY68" fmla="*/ 1516637 h 1583140"/>
              <a:gd name="connsiteX69" fmla="*/ 3763845 w 9662615"/>
              <a:gd name="connsiteY69" fmla="*/ 1501782 h 1583140"/>
              <a:gd name="connsiteX70" fmla="*/ 3641778 w 9662615"/>
              <a:gd name="connsiteY70" fmla="*/ 1505446 h 1583140"/>
              <a:gd name="connsiteX71" fmla="*/ 3565233 w 9662615"/>
              <a:gd name="connsiteY71" fmla="*/ 1515122 h 1583140"/>
              <a:gd name="connsiteX72" fmla="*/ 3560267 w 9662615"/>
              <a:gd name="connsiteY72" fmla="*/ 1516288 h 1583140"/>
              <a:gd name="connsiteX73" fmla="*/ 3540258 w 9662615"/>
              <a:gd name="connsiteY73" fmla="*/ 1516976 h 1583140"/>
              <a:gd name="connsiteX74" fmla="*/ 3534780 w 9662615"/>
              <a:gd name="connsiteY74" fmla="*/ 1522141 h 1583140"/>
              <a:gd name="connsiteX75" fmla="*/ 3504783 w 9662615"/>
              <a:gd name="connsiteY75" fmla="*/ 1526739 h 1583140"/>
              <a:gd name="connsiteX76" fmla="*/ 3430805 w 9662615"/>
              <a:gd name="connsiteY76" fmla="*/ 1542521 h 1583140"/>
              <a:gd name="connsiteX77" fmla="*/ 3292707 w 9662615"/>
              <a:gd name="connsiteY77" fmla="*/ 1520490 h 1583140"/>
              <a:gd name="connsiteX78" fmla="*/ 3187872 w 9662615"/>
              <a:gd name="connsiteY78" fmla="*/ 1519991 h 1583140"/>
              <a:gd name="connsiteX79" fmla="*/ 3148026 w 9662615"/>
              <a:gd name="connsiteY79" fmla="*/ 1524777 h 1583140"/>
              <a:gd name="connsiteX80" fmla="*/ 3092394 w 9662615"/>
              <a:gd name="connsiteY80" fmla="*/ 1528115 h 1583140"/>
              <a:gd name="connsiteX81" fmla="*/ 2994200 w 9662615"/>
              <a:gd name="connsiteY81" fmla="*/ 1537857 h 1583140"/>
              <a:gd name="connsiteX82" fmla="*/ 2862301 w 9662615"/>
              <a:gd name="connsiteY82" fmla="*/ 1544250 h 1583140"/>
              <a:gd name="connsiteX83" fmla="*/ 2766335 w 9662615"/>
              <a:gd name="connsiteY83" fmla="*/ 1527662 h 1583140"/>
              <a:gd name="connsiteX84" fmla="*/ 2757836 w 9662615"/>
              <a:gd name="connsiteY84" fmla="*/ 1531371 h 1583140"/>
              <a:gd name="connsiteX85" fmla="*/ 2691555 w 9662615"/>
              <a:gd name="connsiteY85" fmla="*/ 1530283 h 1583140"/>
              <a:gd name="connsiteX86" fmla="*/ 2491676 w 9662615"/>
              <a:gd name="connsiteY86" fmla="*/ 1500859 h 1583140"/>
              <a:gd name="connsiteX87" fmla="*/ 2378036 w 9662615"/>
              <a:gd name="connsiteY87" fmla="*/ 1520645 h 1583140"/>
              <a:gd name="connsiteX88" fmla="*/ 2284269 w 9662615"/>
              <a:gd name="connsiteY88" fmla="*/ 1503068 h 1583140"/>
              <a:gd name="connsiteX89" fmla="*/ 2207104 w 9662615"/>
              <a:gd name="connsiteY89" fmla="*/ 1508888 h 1583140"/>
              <a:gd name="connsiteX90" fmla="*/ 2149226 w 9662615"/>
              <a:gd name="connsiteY90" fmla="*/ 1523409 h 1583140"/>
              <a:gd name="connsiteX91" fmla="*/ 2084783 w 9662615"/>
              <a:gd name="connsiteY91" fmla="*/ 1524245 h 1583140"/>
              <a:gd name="connsiteX92" fmla="*/ 2070075 w 9662615"/>
              <a:gd name="connsiteY92" fmla="*/ 1511285 h 1583140"/>
              <a:gd name="connsiteX93" fmla="*/ 2001057 w 9662615"/>
              <a:gd name="connsiteY93" fmla="*/ 1516449 h 1583140"/>
              <a:gd name="connsiteX94" fmla="*/ 1896330 w 9662615"/>
              <a:gd name="connsiteY94" fmla="*/ 1525725 h 1583140"/>
              <a:gd name="connsiteX95" fmla="*/ 1835994 w 9662615"/>
              <a:gd name="connsiteY95" fmla="*/ 1527678 h 1583140"/>
              <a:gd name="connsiteX96" fmla="*/ 1671119 w 9662615"/>
              <a:gd name="connsiteY96" fmla="*/ 1536701 h 1583140"/>
              <a:gd name="connsiteX97" fmla="*/ 1601337 w 9662615"/>
              <a:gd name="connsiteY97" fmla="*/ 1548552 h 1583140"/>
              <a:gd name="connsiteX98" fmla="*/ 1407755 w 9662615"/>
              <a:gd name="connsiteY98" fmla="*/ 1571444 h 1583140"/>
              <a:gd name="connsiteX99" fmla="*/ 1271994 w 9662615"/>
              <a:gd name="connsiteY99" fmla="*/ 1579471 h 1583140"/>
              <a:gd name="connsiteX100" fmla="*/ 1249226 w 9662615"/>
              <a:gd name="connsiteY100" fmla="*/ 1583140 h 1583140"/>
              <a:gd name="connsiteX101" fmla="*/ 1217719 w 9662615"/>
              <a:gd name="connsiteY101" fmla="*/ 1580863 h 1583140"/>
              <a:gd name="connsiteX102" fmla="*/ 1091432 w 9662615"/>
              <a:gd name="connsiteY102" fmla="*/ 1571003 h 1583140"/>
              <a:gd name="connsiteX103" fmla="*/ 992039 w 9662615"/>
              <a:gd name="connsiteY103" fmla="*/ 1556662 h 1583140"/>
              <a:gd name="connsiteX104" fmla="*/ 868264 w 9662615"/>
              <a:gd name="connsiteY104" fmla="*/ 1566392 h 1583140"/>
              <a:gd name="connsiteX105" fmla="*/ 792765 w 9662615"/>
              <a:gd name="connsiteY105" fmla="*/ 1563102 h 1583140"/>
              <a:gd name="connsiteX106" fmla="*/ 669055 w 9662615"/>
              <a:gd name="connsiteY106" fmla="*/ 1543638 h 1583140"/>
              <a:gd name="connsiteX107" fmla="*/ 506152 w 9662615"/>
              <a:gd name="connsiteY107" fmla="*/ 1549124 h 1583140"/>
              <a:gd name="connsiteX108" fmla="*/ 472797 w 9662615"/>
              <a:gd name="connsiteY108" fmla="*/ 1568904 h 1583140"/>
              <a:gd name="connsiteX109" fmla="*/ 396059 w 9662615"/>
              <a:gd name="connsiteY109" fmla="*/ 1560970 h 1583140"/>
              <a:gd name="connsiteX110" fmla="*/ 336819 w 9662615"/>
              <a:gd name="connsiteY110" fmla="*/ 1560892 h 1583140"/>
              <a:gd name="connsiteX111" fmla="*/ 267163 w 9662615"/>
              <a:gd name="connsiteY111" fmla="*/ 1531913 h 1583140"/>
              <a:gd name="connsiteX112" fmla="*/ 196644 w 9662615"/>
              <a:gd name="connsiteY112" fmla="*/ 1524565 h 1583140"/>
              <a:gd name="connsiteX113" fmla="*/ 86819 w 9662615"/>
              <a:gd name="connsiteY113" fmla="*/ 1519517 h 1583140"/>
              <a:gd name="connsiteX114" fmla="*/ 53369 w 9662615"/>
              <a:gd name="connsiteY114" fmla="*/ 1516853 h 1583140"/>
              <a:gd name="connsiteX115" fmla="*/ 2359 w 9662615"/>
              <a:gd name="connsiteY115" fmla="*/ 1515247 h 1583140"/>
              <a:gd name="connsiteX116" fmla="*/ 0 w 9662615"/>
              <a:gd name="connsiteY116" fmla="*/ 1514932 h 1583140"/>
              <a:gd name="connsiteX117" fmla="*/ 0 w 9662615"/>
              <a:gd name="connsiteY117" fmla="*/ 0 h 1583140"/>
              <a:gd name="connsiteX0" fmla="*/ 0 w 9662615"/>
              <a:gd name="connsiteY0" fmla="*/ 0 h 1583140"/>
              <a:gd name="connsiteX1" fmla="*/ 9662615 w 9662615"/>
              <a:gd name="connsiteY1" fmla="*/ 0 h 1583140"/>
              <a:gd name="connsiteX2" fmla="*/ 9662615 w 9662615"/>
              <a:gd name="connsiteY2" fmla="*/ 1280346 h 1583140"/>
              <a:gd name="connsiteX3" fmla="*/ 9551077 w 9662615"/>
              <a:gd name="connsiteY3" fmla="*/ 1292033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871726 w 9662615"/>
              <a:gd name="connsiteY54" fmla="*/ 1570584 h 1583140"/>
              <a:gd name="connsiteX55" fmla="*/ 4843267 w 9662615"/>
              <a:gd name="connsiteY55" fmla="*/ 1561459 h 1583140"/>
              <a:gd name="connsiteX56" fmla="*/ 4821058 w 9662615"/>
              <a:gd name="connsiteY56" fmla="*/ 1553078 h 1583140"/>
              <a:gd name="connsiteX57" fmla="*/ 4791466 w 9662615"/>
              <a:gd name="connsiteY57" fmla="*/ 1561324 h 1583140"/>
              <a:gd name="connsiteX58" fmla="*/ 4784247 w 9662615"/>
              <a:gd name="connsiteY58" fmla="*/ 1562342 h 1583140"/>
              <a:gd name="connsiteX59" fmla="*/ 4739309 w 9662615"/>
              <a:gd name="connsiteY59" fmla="*/ 1553948 h 1583140"/>
              <a:gd name="connsiteX60" fmla="*/ 4697562 w 9662615"/>
              <a:gd name="connsiteY60" fmla="*/ 1551206 h 1583140"/>
              <a:gd name="connsiteX61" fmla="*/ 4650737 w 9662615"/>
              <a:gd name="connsiteY61" fmla="*/ 1537381 h 1583140"/>
              <a:gd name="connsiteX62" fmla="*/ 4583150 w 9662615"/>
              <a:gd name="connsiteY62" fmla="*/ 1529064 h 1583140"/>
              <a:gd name="connsiteX63" fmla="*/ 4521734 w 9662615"/>
              <a:gd name="connsiteY63" fmla="*/ 1529359 h 1583140"/>
              <a:gd name="connsiteX64" fmla="*/ 4382398 w 9662615"/>
              <a:gd name="connsiteY64" fmla="*/ 1534108 h 1583140"/>
              <a:gd name="connsiteX65" fmla="*/ 4221826 w 9662615"/>
              <a:gd name="connsiteY65" fmla="*/ 1500972 h 1583140"/>
              <a:gd name="connsiteX66" fmla="*/ 4096601 w 9662615"/>
              <a:gd name="connsiteY66" fmla="*/ 1521563 h 1583140"/>
              <a:gd name="connsiteX67" fmla="*/ 4002441 w 9662615"/>
              <a:gd name="connsiteY67" fmla="*/ 1528912 h 1583140"/>
              <a:gd name="connsiteX68" fmla="*/ 3833906 w 9662615"/>
              <a:gd name="connsiteY68" fmla="*/ 1516637 h 1583140"/>
              <a:gd name="connsiteX69" fmla="*/ 3763845 w 9662615"/>
              <a:gd name="connsiteY69" fmla="*/ 1501782 h 1583140"/>
              <a:gd name="connsiteX70" fmla="*/ 3641778 w 9662615"/>
              <a:gd name="connsiteY70" fmla="*/ 1505446 h 1583140"/>
              <a:gd name="connsiteX71" fmla="*/ 3565233 w 9662615"/>
              <a:gd name="connsiteY71" fmla="*/ 1515122 h 1583140"/>
              <a:gd name="connsiteX72" fmla="*/ 3560267 w 9662615"/>
              <a:gd name="connsiteY72" fmla="*/ 1516288 h 1583140"/>
              <a:gd name="connsiteX73" fmla="*/ 3540258 w 9662615"/>
              <a:gd name="connsiteY73" fmla="*/ 1516976 h 1583140"/>
              <a:gd name="connsiteX74" fmla="*/ 3534780 w 9662615"/>
              <a:gd name="connsiteY74" fmla="*/ 1522141 h 1583140"/>
              <a:gd name="connsiteX75" fmla="*/ 3504783 w 9662615"/>
              <a:gd name="connsiteY75" fmla="*/ 1526739 h 1583140"/>
              <a:gd name="connsiteX76" fmla="*/ 3430805 w 9662615"/>
              <a:gd name="connsiteY76" fmla="*/ 1542521 h 1583140"/>
              <a:gd name="connsiteX77" fmla="*/ 3292707 w 9662615"/>
              <a:gd name="connsiteY77" fmla="*/ 1520490 h 1583140"/>
              <a:gd name="connsiteX78" fmla="*/ 3187872 w 9662615"/>
              <a:gd name="connsiteY78" fmla="*/ 1519991 h 1583140"/>
              <a:gd name="connsiteX79" fmla="*/ 3148026 w 9662615"/>
              <a:gd name="connsiteY79" fmla="*/ 1524777 h 1583140"/>
              <a:gd name="connsiteX80" fmla="*/ 3092394 w 9662615"/>
              <a:gd name="connsiteY80" fmla="*/ 1528115 h 1583140"/>
              <a:gd name="connsiteX81" fmla="*/ 2994200 w 9662615"/>
              <a:gd name="connsiteY81" fmla="*/ 1537857 h 1583140"/>
              <a:gd name="connsiteX82" fmla="*/ 2862301 w 9662615"/>
              <a:gd name="connsiteY82" fmla="*/ 1544250 h 1583140"/>
              <a:gd name="connsiteX83" fmla="*/ 2766335 w 9662615"/>
              <a:gd name="connsiteY83" fmla="*/ 1527662 h 1583140"/>
              <a:gd name="connsiteX84" fmla="*/ 2757836 w 9662615"/>
              <a:gd name="connsiteY84" fmla="*/ 1531371 h 1583140"/>
              <a:gd name="connsiteX85" fmla="*/ 2691555 w 9662615"/>
              <a:gd name="connsiteY85" fmla="*/ 1530283 h 1583140"/>
              <a:gd name="connsiteX86" fmla="*/ 2491676 w 9662615"/>
              <a:gd name="connsiteY86" fmla="*/ 1500859 h 1583140"/>
              <a:gd name="connsiteX87" fmla="*/ 2378036 w 9662615"/>
              <a:gd name="connsiteY87" fmla="*/ 1520645 h 1583140"/>
              <a:gd name="connsiteX88" fmla="*/ 2284269 w 9662615"/>
              <a:gd name="connsiteY88" fmla="*/ 1503068 h 1583140"/>
              <a:gd name="connsiteX89" fmla="*/ 2207104 w 9662615"/>
              <a:gd name="connsiteY89" fmla="*/ 1508888 h 1583140"/>
              <a:gd name="connsiteX90" fmla="*/ 2149226 w 9662615"/>
              <a:gd name="connsiteY90" fmla="*/ 1523409 h 1583140"/>
              <a:gd name="connsiteX91" fmla="*/ 2084783 w 9662615"/>
              <a:gd name="connsiteY91" fmla="*/ 1524245 h 1583140"/>
              <a:gd name="connsiteX92" fmla="*/ 2070075 w 9662615"/>
              <a:gd name="connsiteY92" fmla="*/ 1511285 h 1583140"/>
              <a:gd name="connsiteX93" fmla="*/ 2001057 w 9662615"/>
              <a:gd name="connsiteY93" fmla="*/ 1516449 h 1583140"/>
              <a:gd name="connsiteX94" fmla="*/ 1896330 w 9662615"/>
              <a:gd name="connsiteY94" fmla="*/ 1525725 h 1583140"/>
              <a:gd name="connsiteX95" fmla="*/ 1835994 w 9662615"/>
              <a:gd name="connsiteY95" fmla="*/ 1527678 h 1583140"/>
              <a:gd name="connsiteX96" fmla="*/ 1671119 w 9662615"/>
              <a:gd name="connsiteY96" fmla="*/ 1536701 h 1583140"/>
              <a:gd name="connsiteX97" fmla="*/ 1601337 w 9662615"/>
              <a:gd name="connsiteY97" fmla="*/ 1548552 h 1583140"/>
              <a:gd name="connsiteX98" fmla="*/ 1407755 w 9662615"/>
              <a:gd name="connsiteY98" fmla="*/ 1571444 h 1583140"/>
              <a:gd name="connsiteX99" fmla="*/ 1271994 w 9662615"/>
              <a:gd name="connsiteY99" fmla="*/ 1579471 h 1583140"/>
              <a:gd name="connsiteX100" fmla="*/ 1249226 w 9662615"/>
              <a:gd name="connsiteY100" fmla="*/ 1583140 h 1583140"/>
              <a:gd name="connsiteX101" fmla="*/ 1217719 w 9662615"/>
              <a:gd name="connsiteY101" fmla="*/ 1580863 h 1583140"/>
              <a:gd name="connsiteX102" fmla="*/ 1091432 w 9662615"/>
              <a:gd name="connsiteY102" fmla="*/ 1571003 h 1583140"/>
              <a:gd name="connsiteX103" fmla="*/ 992039 w 9662615"/>
              <a:gd name="connsiteY103" fmla="*/ 1556662 h 1583140"/>
              <a:gd name="connsiteX104" fmla="*/ 868264 w 9662615"/>
              <a:gd name="connsiteY104" fmla="*/ 1566392 h 1583140"/>
              <a:gd name="connsiteX105" fmla="*/ 792765 w 9662615"/>
              <a:gd name="connsiteY105" fmla="*/ 1563102 h 1583140"/>
              <a:gd name="connsiteX106" fmla="*/ 669055 w 9662615"/>
              <a:gd name="connsiteY106" fmla="*/ 1543638 h 1583140"/>
              <a:gd name="connsiteX107" fmla="*/ 541933 w 9662615"/>
              <a:gd name="connsiteY107" fmla="*/ 1561051 h 1583140"/>
              <a:gd name="connsiteX108" fmla="*/ 472797 w 9662615"/>
              <a:gd name="connsiteY108" fmla="*/ 1568904 h 1583140"/>
              <a:gd name="connsiteX109" fmla="*/ 396059 w 9662615"/>
              <a:gd name="connsiteY109" fmla="*/ 1560970 h 1583140"/>
              <a:gd name="connsiteX110" fmla="*/ 336819 w 9662615"/>
              <a:gd name="connsiteY110" fmla="*/ 1560892 h 1583140"/>
              <a:gd name="connsiteX111" fmla="*/ 267163 w 9662615"/>
              <a:gd name="connsiteY111" fmla="*/ 1531913 h 1583140"/>
              <a:gd name="connsiteX112" fmla="*/ 196644 w 9662615"/>
              <a:gd name="connsiteY112" fmla="*/ 1524565 h 1583140"/>
              <a:gd name="connsiteX113" fmla="*/ 86819 w 9662615"/>
              <a:gd name="connsiteY113" fmla="*/ 1519517 h 1583140"/>
              <a:gd name="connsiteX114" fmla="*/ 53369 w 9662615"/>
              <a:gd name="connsiteY114" fmla="*/ 1516853 h 1583140"/>
              <a:gd name="connsiteX115" fmla="*/ 2359 w 9662615"/>
              <a:gd name="connsiteY115" fmla="*/ 1515247 h 1583140"/>
              <a:gd name="connsiteX116" fmla="*/ 0 w 9662615"/>
              <a:gd name="connsiteY116" fmla="*/ 1514932 h 1583140"/>
              <a:gd name="connsiteX117" fmla="*/ 0 w 9662615"/>
              <a:gd name="connsiteY117" fmla="*/ 0 h 1583140"/>
              <a:gd name="connsiteX0" fmla="*/ 0 w 9662615"/>
              <a:gd name="connsiteY0" fmla="*/ 0 h 1583140"/>
              <a:gd name="connsiteX1" fmla="*/ 9662615 w 9662615"/>
              <a:gd name="connsiteY1" fmla="*/ 0 h 1583140"/>
              <a:gd name="connsiteX2" fmla="*/ 9662615 w 9662615"/>
              <a:gd name="connsiteY2" fmla="*/ 1280346 h 1583140"/>
              <a:gd name="connsiteX3" fmla="*/ 9551077 w 9662615"/>
              <a:gd name="connsiteY3" fmla="*/ 1292033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871726 w 9662615"/>
              <a:gd name="connsiteY54" fmla="*/ 1570584 h 1583140"/>
              <a:gd name="connsiteX55" fmla="*/ 4843267 w 9662615"/>
              <a:gd name="connsiteY55" fmla="*/ 1561459 h 1583140"/>
              <a:gd name="connsiteX56" fmla="*/ 4821058 w 9662615"/>
              <a:gd name="connsiteY56" fmla="*/ 1553078 h 1583140"/>
              <a:gd name="connsiteX57" fmla="*/ 4791466 w 9662615"/>
              <a:gd name="connsiteY57" fmla="*/ 1561324 h 1583140"/>
              <a:gd name="connsiteX58" fmla="*/ 4784247 w 9662615"/>
              <a:gd name="connsiteY58" fmla="*/ 1562342 h 1583140"/>
              <a:gd name="connsiteX59" fmla="*/ 4739309 w 9662615"/>
              <a:gd name="connsiteY59" fmla="*/ 1553948 h 1583140"/>
              <a:gd name="connsiteX60" fmla="*/ 4697562 w 9662615"/>
              <a:gd name="connsiteY60" fmla="*/ 1551206 h 1583140"/>
              <a:gd name="connsiteX61" fmla="*/ 4650737 w 9662615"/>
              <a:gd name="connsiteY61" fmla="*/ 1537381 h 1583140"/>
              <a:gd name="connsiteX62" fmla="*/ 4583150 w 9662615"/>
              <a:gd name="connsiteY62" fmla="*/ 1529064 h 1583140"/>
              <a:gd name="connsiteX63" fmla="*/ 4521734 w 9662615"/>
              <a:gd name="connsiteY63" fmla="*/ 1529359 h 1583140"/>
              <a:gd name="connsiteX64" fmla="*/ 4382398 w 9662615"/>
              <a:gd name="connsiteY64" fmla="*/ 1534108 h 1583140"/>
              <a:gd name="connsiteX65" fmla="*/ 4221826 w 9662615"/>
              <a:gd name="connsiteY65" fmla="*/ 1500972 h 1583140"/>
              <a:gd name="connsiteX66" fmla="*/ 4096601 w 9662615"/>
              <a:gd name="connsiteY66" fmla="*/ 1521563 h 1583140"/>
              <a:gd name="connsiteX67" fmla="*/ 4002441 w 9662615"/>
              <a:gd name="connsiteY67" fmla="*/ 1528912 h 1583140"/>
              <a:gd name="connsiteX68" fmla="*/ 3833906 w 9662615"/>
              <a:gd name="connsiteY68" fmla="*/ 1516637 h 1583140"/>
              <a:gd name="connsiteX69" fmla="*/ 3763845 w 9662615"/>
              <a:gd name="connsiteY69" fmla="*/ 1501782 h 1583140"/>
              <a:gd name="connsiteX70" fmla="*/ 3641778 w 9662615"/>
              <a:gd name="connsiteY70" fmla="*/ 1505446 h 1583140"/>
              <a:gd name="connsiteX71" fmla="*/ 3565233 w 9662615"/>
              <a:gd name="connsiteY71" fmla="*/ 1515122 h 1583140"/>
              <a:gd name="connsiteX72" fmla="*/ 3560267 w 9662615"/>
              <a:gd name="connsiteY72" fmla="*/ 1516288 h 1583140"/>
              <a:gd name="connsiteX73" fmla="*/ 3540258 w 9662615"/>
              <a:gd name="connsiteY73" fmla="*/ 1516976 h 1583140"/>
              <a:gd name="connsiteX74" fmla="*/ 3534780 w 9662615"/>
              <a:gd name="connsiteY74" fmla="*/ 1522141 h 1583140"/>
              <a:gd name="connsiteX75" fmla="*/ 3504783 w 9662615"/>
              <a:gd name="connsiteY75" fmla="*/ 1526739 h 1583140"/>
              <a:gd name="connsiteX76" fmla="*/ 3430805 w 9662615"/>
              <a:gd name="connsiteY76" fmla="*/ 1542521 h 1583140"/>
              <a:gd name="connsiteX77" fmla="*/ 3292707 w 9662615"/>
              <a:gd name="connsiteY77" fmla="*/ 1520490 h 1583140"/>
              <a:gd name="connsiteX78" fmla="*/ 3187872 w 9662615"/>
              <a:gd name="connsiteY78" fmla="*/ 1519991 h 1583140"/>
              <a:gd name="connsiteX79" fmla="*/ 3148026 w 9662615"/>
              <a:gd name="connsiteY79" fmla="*/ 1524777 h 1583140"/>
              <a:gd name="connsiteX80" fmla="*/ 3092394 w 9662615"/>
              <a:gd name="connsiteY80" fmla="*/ 1528115 h 1583140"/>
              <a:gd name="connsiteX81" fmla="*/ 2994200 w 9662615"/>
              <a:gd name="connsiteY81" fmla="*/ 1537857 h 1583140"/>
              <a:gd name="connsiteX82" fmla="*/ 2862301 w 9662615"/>
              <a:gd name="connsiteY82" fmla="*/ 1544250 h 1583140"/>
              <a:gd name="connsiteX83" fmla="*/ 2766335 w 9662615"/>
              <a:gd name="connsiteY83" fmla="*/ 1527662 h 1583140"/>
              <a:gd name="connsiteX84" fmla="*/ 2757836 w 9662615"/>
              <a:gd name="connsiteY84" fmla="*/ 1531371 h 1583140"/>
              <a:gd name="connsiteX85" fmla="*/ 2691555 w 9662615"/>
              <a:gd name="connsiteY85" fmla="*/ 1530283 h 1583140"/>
              <a:gd name="connsiteX86" fmla="*/ 2491676 w 9662615"/>
              <a:gd name="connsiteY86" fmla="*/ 1500859 h 1583140"/>
              <a:gd name="connsiteX87" fmla="*/ 2378036 w 9662615"/>
              <a:gd name="connsiteY87" fmla="*/ 1520645 h 1583140"/>
              <a:gd name="connsiteX88" fmla="*/ 2284269 w 9662615"/>
              <a:gd name="connsiteY88" fmla="*/ 1503068 h 1583140"/>
              <a:gd name="connsiteX89" fmla="*/ 2207104 w 9662615"/>
              <a:gd name="connsiteY89" fmla="*/ 1508888 h 1583140"/>
              <a:gd name="connsiteX90" fmla="*/ 2149226 w 9662615"/>
              <a:gd name="connsiteY90" fmla="*/ 1523409 h 1583140"/>
              <a:gd name="connsiteX91" fmla="*/ 2084783 w 9662615"/>
              <a:gd name="connsiteY91" fmla="*/ 1524245 h 1583140"/>
              <a:gd name="connsiteX92" fmla="*/ 2070075 w 9662615"/>
              <a:gd name="connsiteY92" fmla="*/ 1511285 h 1583140"/>
              <a:gd name="connsiteX93" fmla="*/ 2001057 w 9662615"/>
              <a:gd name="connsiteY93" fmla="*/ 1516449 h 1583140"/>
              <a:gd name="connsiteX94" fmla="*/ 1896330 w 9662615"/>
              <a:gd name="connsiteY94" fmla="*/ 1525725 h 1583140"/>
              <a:gd name="connsiteX95" fmla="*/ 1835994 w 9662615"/>
              <a:gd name="connsiteY95" fmla="*/ 1527678 h 1583140"/>
              <a:gd name="connsiteX96" fmla="*/ 1671119 w 9662615"/>
              <a:gd name="connsiteY96" fmla="*/ 1536701 h 1583140"/>
              <a:gd name="connsiteX97" fmla="*/ 1601337 w 9662615"/>
              <a:gd name="connsiteY97" fmla="*/ 1548552 h 1583140"/>
              <a:gd name="connsiteX98" fmla="*/ 1407755 w 9662615"/>
              <a:gd name="connsiteY98" fmla="*/ 1571444 h 1583140"/>
              <a:gd name="connsiteX99" fmla="*/ 1271994 w 9662615"/>
              <a:gd name="connsiteY99" fmla="*/ 1579471 h 1583140"/>
              <a:gd name="connsiteX100" fmla="*/ 1249226 w 9662615"/>
              <a:gd name="connsiteY100" fmla="*/ 1583140 h 1583140"/>
              <a:gd name="connsiteX101" fmla="*/ 1217719 w 9662615"/>
              <a:gd name="connsiteY101" fmla="*/ 1580863 h 1583140"/>
              <a:gd name="connsiteX102" fmla="*/ 1091432 w 9662615"/>
              <a:gd name="connsiteY102" fmla="*/ 1571003 h 1583140"/>
              <a:gd name="connsiteX103" fmla="*/ 992039 w 9662615"/>
              <a:gd name="connsiteY103" fmla="*/ 1556662 h 1583140"/>
              <a:gd name="connsiteX104" fmla="*/ 868264 w 9662615"/>
              <a:gd name="connsiteY104" fmla="*/ 1566392 h 1583140"/>
              <a:gd name="connsiteX105" fmla="*/ 792765 w 9662615"/>
              <a:gd name="connsiteY105" fmla="*/ 1563102 h 1583140"/>
              <a:gd name="connsiteX106" fmla="*/ 653153 w 9662615"/>
              <a:gd name="connsiteY106" fmla="*/ 1563516 h 1583140"/>
              <a:gd name="connsiteX107" fmla="*/ 541933 w 9662615"/>
              <a:gd name="connsiteY107" fmla="*/ 1561051 h 1583140"/>
              <a:gd name="connsiteX108" fmla="*/ 472797 w 9662615"/>
              <a:gd name="connsiteY108" fmla="*/ 1568904 h 1583140"/>
              <a:gd name="connsiteX109" fmla="*/ 396059 w 9662615"/>
              <a:gd name="connsiteY109" fmla="*/ 1560970 h 1583140"/>
              <a:gd name="connsiteX110" fmla="*/ 336819 w 9662615"/>
              <a:gd name="connsiteY110" fmla="*/ 1560892 h 1583140"/>
              <a:gd name="connsiteX111" fmla="*/ 267163 w 9662615"/>
              <a:gd name="connsiteY111" fmla="*/ 1531913 h 1583140"/>
              <a:gd name="connsiteX112" fmla="*/ 196644 w 9662615"/>
              <a:gd name="connsiteY112" fmla="*/ 1524565 h 1583140"/>
              <a:gd name="connsiteX113" fmla="*/ 86819 w 9662615"/>
              <a:gd name="connsiteY113" fmla="*/ 1519517 h 1583140"/>
              <a:gd name="connsiteX114" fmla="*/ 53369 w 9662615"/>
              <a:gd name="connsiteY114" fmla="*/ 1516853 h 1583140"/>
              <a:gd name="connsiteX115" fmla="*/ 2359 w 9662615"/>
              <a:gd name="connsiteY115" fmla="*/ 1515247 h 1583140"/>
              <a:gd name="connsiteX116" fmla="*/ 0 w 9662615"/>
              <a:gd name="connsiteY116" fmla="*/ 1514932 h 1583140"/>
              <a:gd name="connsiteX117" fmla="*/ 0 w 9662615"/>
              <a:gd name="connsiteY117" fmla="*/ 0 h 1583140"/>
              <a:gd name="connsiteX0" fmla="*/ 0 w 9662615"/>
              <a:gd name="connsiteY0" fmla="*/ 0 h 1583140"/>
              <a:gd name="connsiteX1" fmla="*/ 9662615 w 9662615"/>
              <a:gd name="connsiteY1" fmla="*/ 0 h 1583140"/>
              <a:gd name="connsiteX2" fmla="*/ 9662615 w 9662615"/>
              <a:gd name="connsiteY2" fmla="*/ 1280346 h 1583140"/>
              <a:gd name="connsiteX3" fmla="*/ 9551077 w 9662615"/>
              <a:gd name="connsiteY3" fmla="*/ 1292033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871726 w 9662615"/>
              <a:gd name="connsiteY54" fmla="*/ 1570584 h 1583140"/>
              <a:gd name="connsiteX55" fmla="*/ 4843267 w 9662615"/>
              <a:gd name="connsiteY55" fmla="*/ 1561459 h 1583140"/>
              <a:gd name="connsiteX56" fmla="*/ 4821058 w 9662615"/>
              <a:gd name="connsiteY56" fmla="*/ 1553078 h 1583140"/>
              <a:gd name="connsiteX57" fmla="*/ 4791466 w 9662615"/>
              <a:gd name="connsiteY57" fmla="*/ 1561324 h 1583140"/>
              <a:gd name="connsiteX58" fmla="*/ 4784247 w 9662615"/>
              <a:gd name="connsiteY58" fmla="*/ 1562342 h 1583140"/>
              <a:gd name="connsiteX59" fmla="*/ 4739309 w 9662615"/>
              <a:gd name="connsiteY59" fmla="*/ 1553948 h 1583140"/>
              <a:gd name="connsiteX60" fmla="*/ 4697562 w 9662615"/>
              <a:gd name="connsiteY60" fmla="*/ 1551206 h 1583140"/>
              <a:gd name="connsiteX61" fmla="*/ 4650737 w 9662615"/>
              <a:gd name="connsiteY61" fmla="*/ 1537381 h 1583140"/>
              <a:gd name="connsiteX62" fmla="*/ 4583150 w 9662615"/>
              <a:gd name="connsiteY62" fmla="*/ 1529064 h 1583140"/>
              <a:gd name="connsiteX63" fmla="*/ 4521734 w 9662615"/>
              <a:gd name="connsiteY63" fmla="*/ 1529359 h 1583140"/>
              <a:gd name="connsiteX64" fmla="*/ 4382398 w 9662615"/>
              <a:gd name="connsiteY64" fmla="*/ 1534108 h 1583140"/>
              <a:gd name="connsiteX65" fmla="*/ 4221826 w 9662615"/>
              <a:gd name="connsiteY65" fmla="*/ 1500972 h 1583140"/>
              <a:gd name="connsiteX66" fmla="*/ 4096601 w 9662615"/>
              <a:gd name="connsiteY66" fmla="*/ 1521563 h 1583140"/>
              <a:gd name="connsiteX67" fmla="*/ 4002441 w 9662615"/>
              <a:gd name="connsiteY67" fmla="*/ 1528912 h 1583140"/>
              <a:gd name="connsiteX68" fmla="*/ 3833906 w 9662615"/>
              <a:gd name="connsiteY68" fmla="*/ 1516637 h 1583140"/>
              <a:gd name="connsiteX69" fmla="*/ 3763845 w 9662615"/>
              <a:gd name="connsiteY69" fmla="*/ 1501782 h 1583140"/>
              <a:gd name="connsiteX70" fmla="*/ 3641778 w 9662615"/>
              <a:gd name="connsiteY70" fmla="*/ 1505446 h 1583140"/>
              <a:gd name="connsiteX71" fmla="*/ 3565233 w 9662615"/>
              <a:gd name="connsiteY71" fmla="*/ 1515122 h 1583140"/>
              <a:gd name="connsiteX72" fmla="*/ 3560267 w 9662615"/>
              <a:gd name="connsiteY72" fmla="*/ 1516288 h 1583140"/>
              <a:gd name="connsiteX73" fmla="*/ 3540258 w 9662615"/>
              <a:gd name="connsiteY73" fmla="*/ 1516976 h 1583140"/>
              <a:gd name="connsiteX74" fmla="*/ 3534780 w 9662615"/>
              <a:gd name="connsiteY74" fmla="*/ 1522141 h 1583140"/>
              <a:gd name="connsiteX75" fmla="*/ 3504783 w 9662615"/>
              <a:gd name="connsiteY75" fmla="*/ 1526739 h 1583140"/>
              <a:gd name="connsiteX76" fmla="*/ 3430805 w 9662615"/>
              <a:gd name="connsiteY76" fmla="*/ 1542521 h 1583140"/>
              <a:gd name="connsiteX77" fmla="*/ 3292707 w 9662615"/>
              <a:gd name="connsiteY77" fmla="*/ 1520490 h 1583140"/>
              <a:gd name="connsiteX78" fmla="*/ 3187872 w 9662615"/>
              <a:gd name="connsiteY78" fmla="*/ 1519991 h 1583140"/>
              <a:gd name="connsiteX79" fmla="*/ 3148026 w 9662615"/>
              <a:gd name="connsiteY79" fmla="*/ 1524777 h 1583140"/>
              <a:gd name="connsiteX80" fmla="*/ 3092394 w 9662615"/>
              <a:gd name="connsiteY80" fmla="*/ 1528115 h 1583140"/>
              <a:gd name="connsiteX81" fmla="*/ 2994200 w 9662615"/>
              <a:gd name="connsiteY81" fmla="*/ 1537857 h 1583140"/>
              <a:gd name="connsiteX82" fmla="*/ 2862301 w 9662615"/>
              <a:gd name="connsiteY82" fmla="*/ 1544250 h 1583140"/>
              <a:gd name="connsiteX83" fmla="*/ 2766335 w 9662615"/>
              <a:gd name="connsiteY83" fmla="*/ 1527662 h 1583140"/>
              <a:gd name="connsiteX84" fmla="*/ 2757836 w 9662615"/>
              <a:gd name="connsiteY84" fmla="*/ 1531371 h 1583140"/>
              <a:gd name="connsiteX85" fmla="*/ 2691555 w 9662615"/>
              <a:gd name="connsiteY85" fmla="*/ 1530283 h 1583140"/>
              <a:gd name="connsiteX86" fmla="*/ 2491676 w 9662615"/>
              <a:gd name="connsiteY86" fmla="*/ 1500859 h 1583140"/>
              <a:gd name="connsiteX87" fmla="*/ 2378036 w 9662615"/>
              <a:gd name="connsiteY87" fmla="*/ 1520645 h 1583140"/>
              <a:gd name="connsiteX88" fmla="*/ 2284269 w 9662615"/>
              <a:gd name="connsiteY88" fmla="*/ 1503068 h 1583140"/>
              <a:gd name="connsiteX89" fmla="*/ 2207104 w 9662615"/>
              <a:gd name="connsiteY89" fmla="*/ 1508888 h 1583140"/>
              <a:gd name="connsiteX90" fmla="*/ 2149226 w 9662615"/>
              <a:gd name="connsiteY90" fmla="*/ 1523409 h 1583140"/>
              <a:gd name="connsiteX91" fmla="*/ 2084783 w 9662615"/>
              <a:gd name="connsiteY91" fmla="*/ 1524245 h 1583140"/>
              <a:gd name="connsiteX92" fmla="*/ 2070075 w 9662615"/>
              <a:gd name="connsiteY92" fmla="*/ 1511285 h 1583140"/>
              <a:gd name="connsiteX93" fmla="*/ 2001057 w 9662615"/>
              <a:gd name="connsiteY93" fmla="*/ 1516449 h 1583140"/>
              <a:gd name="connsiteX94" fmla="*/ 1896330 w 9662615"/>
              <a:gd name="connsiteY94" fmla="*/ 1525725 h 1583140"/>
              <a:gd name="connsiteX95" fmla="*/ 1835994 w 9662615"/>
              <a:gd name="connsiteY95" fmla="*/ 1527678 h 1583140"/>
              <a:gd name="connsiteX96" fmla="*/ 1671119 w 9662615"/>
              <a:gd name="connsiteY96" fmla="*/ 1536701 h 1583140"/>
              <a:gd name="connsiteX97" fmla="*/ 1601337 w 9662615"/>
              <a:gd name="connsiteY97" fmla="*/ 1548552 h 1583140"/>
              <a:gd name="connsiteX98" fmla="*/ 1407755 w 9662615"/>
              <a:gd name="connsiteY98" fmla="*/ 1571444 h 1583140"/>
              <a:gd name="connsiteX99" fmla="*/ 1271994 w 9662615"/>
              <a:gd name="connsiteY99" fmla="*/ 1579471 h 1583140"/>
              <a:gd name="connsiteX100" fmla="*/ 1249226 w 9662615"/>
              <a:gd name="connsiteY100" fmla="*/ 1583140 h 1583140"/>
              <a:gd name="connsiteX101" fmla="*/ 1217719 w 9662615"/>
              <a:gd name="connsiteY101" fmla="*/ 1580863 h 1583140"/>
              <a:gd name="connsiteX102" fmla="*/ 1091432 w 9662615"/>
              <a:gd name="connsiteY102" fmla="*/ 1571003 h 1583140"/>
              <a:gd name="connsiteX103" fmla="*/ 940355 w 9662615"/>
              <a:gd name="connsiteY103" fmla="*/ 1560638 h 1583140"/>
              <a:gd name="connsiteX104" fmla="*/ 868264 w 9662615"/>
              <a:gd name="connsiteY104" fmla="*/ 1566392 h 1583140"/>
              <a:gd name="connsiteX105" fmla="*/ 792765 w 9662615"/>
              <a:gd name="connsiteY105" fmla="*/ 1563102 h 1583140"/>
              <a:gd name="connsiteX106" fmla="*/ 653153 w 9662615"/>
              <a:gd name="connsiteY106" fmla="*/ 1563516 h 1583140"/>
              <a:gd name="connsiteX107" fmla="*/ 541933 w 9662615"/>
              <a:gd name="connsiteY107" fmla="*/ 1561051 h 1583140"/>
              <a:gd name="connsiteX108" fmla="*/ 472797 w 9662615"/>
              <a:gd name="connsiteY108" fmla="*/ 1568904 h 1583140"/>
              <a:gd name="connsiteX109" fmla="*/ 396059 w 9662615"/>
              <a:gd name="connsiteY109" fmla="*/ 1560970 h 1583140"/>
              <a:gd name="connsiteX110" fmla="*/ 336819 w 9662615"/>
              <a:gd name="connsiteY110" fmla="*/ 1560892 h 1583140"/>
              <a:gd name="connsiteX111" fmla="*/ 267163 w 9662615"/>
              <a:gd name="connsiteY111" fmla="*/ 1531913 h 1583140"/>
              <a:gd name="connsiteX112" fmla="*/ 196644 w 9662615"/>
              <a:gd name="connsiteY112" fmla="*/ 1524565 h 1583140"/>
              <a:gd name="connsiteX113" fmla="*/ 86819 w 9662615"/>
              <a:gd name="connsiteY113" fmla="*/ 1519517 h 1583140"/>
              <a:gd name="connsiteX114" fmla="*/ 53369 w 9662615"/>
              <a:gd name="connsiteY114" fmla="*/ 1516853 h 1583140"/>
              <a:gd name="connsiteX115" fmla="*/ 2359 w 9662615"/>
              <a:gd name="connsiteY115" fmla="*/ 1515247 h 1583140"/>
              <a:gd name="connsiteX116" fmla="*/ 0 w 9662615"/>
              <a:gd name="connsiteY116" fmla="*/ 1514932 h 1583140"/>
              <a:gd name="connsiteX117" fmla="*/ 0 w 9662615"/>
              <a:gd name="connsiteY117" fmla="*/ 0 h 1583140"/>
              <a:gd name="connsiteX0" fmla="*/ 0 w 9662615"/>
              <a:gd name="connsiteY0" fmla="*/ 0 h 1592811"/>
              <a:gd name="connsiteX1" fmla="*/ 9662615 w 9662615"/>
              <a:gd name="connsiteY1" fmla="*/ 0 h 1592811"/>
              <a:gd name="connsiteX2" fmla="*/ 9662615 w 9662615"/>
              <a:gd name="connsiteY2" fmla="*/ 1280346 h 1592811"/>
              <a:gd name="connsiteX3" fmla="*/ 9551077 w 9662615"/>
              <a:gd name="connsiteY3" fmla="*/ 1292033 h 1592811"/>
              <a:gd name="connsiteX4" fmla="*/ 9469546 w 9662615"/>
              <a:gd name="connsiteY4" fmla="*/ 1289837 h 1592811"/>
              <a:gd name="connsiteX5" fmla="*/ 9326260 w 9662615"/>
              <a:gd name="connsiteY5" fmla="*/ 1277155 h 1592811"/>
              <a:gd name="connsiteX6" fmla="*/ 9144767 w 9662615"/>
              <a:gd name="connsiteY6" fmla="*/ 1264120 h 1592811"/>
              <a:gd name="connsiteX7" fmla="*/ 8976400 w 9662615"/>
              <a:gd name="connsiteY7" fmla="*/ 1326661 h 1592811"/>
              <a:gd name="connsiteX8" fmla="*/ 8828711 w 9662615"/>
              <a:gd name="connsiteY8" fmla="*/ 1346394 h 1592811"/>
              <a:gd name="connsiteX9" fmla="*/ 8695953 w 9662615"/>
              <a:gd name="connsiteY9" fmla="*/ 1346784 h 1592811"/>
              <a:gd name="connsiteX10" fmla="*/ 8652191 w 9662615"/>
              <a:gd name="connsiteY10" fmla="*/ 1345903 h 1592811"/>
              <a:gd name="connsiteX11" fmla="*/ 8591582 w 9662615"/>
              <a:gd name="connsiteY11" fmla="*/ 1341666 h 1592811"/>
              <a:gd name="connsiteX12" fmla="*/ 8537336 w 9662615"/>
              <a:gd name="connsiteY12" fmla="*/ 1341684 h 1592811"/>
              <a:gd name="connsiteX13" fmla="*/ 8416849 w 9662615"/>
              <a:gd name="connsiteY13" fmla="*/ 1367085 h 1592811"/>
              <a:gd name="connsiteX14" fmla="*/ 8278355 w 9662615"/>
              <a:gd name="connsiteY14" fmla="*/ 1386569 h 1592811"/>
              <a:gd name="connsiteX15" fmla="*/ 8197961 w 9662615"/>
              <a:gd name="connsiteY15" fmla="*/ 1392804 h 1592811"/>
              <a:gd name="connsiteX16" fmla="*/ 8171196 w 9662615"/>
              <a:gd name="connsiteY16" fmla="*/ 1397216 h 1592811"/>
              <a:gd name="connsiteX17" fmla="*/ 8087910 w 9662615"/>
              <a:gd name="connsiteY17" fmla="*/ 1386449 h 1592811"/>
              <a:gd name="connsiteX18" fmla="*/ 7974579 w 9662615"/>
              <a:gd name="connsiteY18" fmla="*/ 1383439 h 1592811"/>
              <a:gd name="connsiteX19" fmla="*/ 7768351 w 9662615"/>
              <a:gd name="connsiteY19" fmla="*/ 1395051 h 1592811"/>
              <a:gd name="connsiteX20" fmla="*/ 7635985 w 9662615"/>
              <a:gd name="connsiteY20" fmla="*/ 1386363 h 1592811"/>
              <a:gd name="connsiteX21" fmla="*/ 7466069 w 9662615"/>
              <a:gd name="connsiteY21" fmla="*/ 1377654 h 1592811"/>
              <a:gd name="connsiteX22" fmla="*/ 7355642 w 9662615"/>
              <a:gd name="connsiteY22" fmla="*/ 1407761 h 1592811"/>
              <a:gd name="connsiteX23" fmla="*/ 7215220 w 9662615"/>
              <a:gd name="connsiteY23" fmla="*/ 1397856 h 1592811"/>
              <a:gd name="connsiteX24" fmla="*/ 7082147 w 9662615"/>
              <a:gd name="connsiteY24" fmla="*/ 1406113 h 1592811"/>
              <a:gd name="connsiteX25" fmla="*/ 6987129 w 9662615"/>
              <a:gd name="connsiteY25" fmla="*/ 1404834 h 1592811"/>
              <a:gd name="connsiteX26" fmla="*/ 6907567 w 9662615"/>
              <a:gd name="connsiteY26" fmla="*/ 1419149 h 1592811"/>
              <a:gd name="connsiteX27" fmla="*/ 6748428 w 9662615"/>
              <a:gd name="connsiteY27" fmla="*/ 1420308 h 1592811"/>
              <a:gd name="connsiteX28" fmla="*/ 6654257 w 9662615"/>
              <a:gd name="connsiteY28" fmla="*/ 1424143 h 1592811"/>
              <a:gd name="connsiteX29" fmla="*/ 6620123 w 9662615"/>
              <a:gd name="connsiteY29" fmla="*/ 1430535 h 1592811"/>
              <a:gd name="connsiteX30" fmla="*/ 6571355 w 9662615"/>
              <a:gd name="connsiteY30" fmla="*/ 1436144 h 1592811"/>
              <a:gd name="connsiteX31" fmla="*/ 6486557 w 9662615"/>
              <a:gd name="connsiteY31" fmla="*/ 1449861 h 1592811"/>
              <a:gd name="connsiteX32" fmla="*/ 6370419 w 9662615"/>
              <a:gd name="connsiteY32" fmla="*/ 1461649 h 1592811"/>
              <a:gd name="connsiteX33" fmla="*/ 6278839 w 9662615"/>
              <a:gd name="connsiteY33" fmla="*/ 1449160 h 1592811"/>
              <a:gd name="connsiteX34" fmla="*/ 6272455 w 9662615"/>
              <a:gd name="connsiteY34" fmla="*/ 1453191 h 1592811"/>
              <a:gd name="connsiteX35" fmla="*/ 6212659 w 9662615"/>
              <a:gd name="connsiteY35" fmla="*/ 1454850 h 1592811"/>
              <a:gd name="connsiteX36" fmla="*/ 6069317 w 9662615"/>
              <a:gd name="connsiteY36" fmla="*/ 1445838 h 1592811"/>
              <a:gd name="connsiteX37" fmla="*/ 5878477 w 9662615"/>
              <a:gd name="connsiteY37" fmla="*/ 1439180 h 1592811"/>
              <a:gd name="connsiteX38" fmla="*/ 5838387 w 9662615"/>
              <a:gd name="connsiteY38" fmla="*/ 1444679 h 1592811"/>
              <a:gd name="connsiteX39" fmla="*/ 5771136 w 9662615"/>
              <a:gd name="connsiteY39" fmla="*/ 1453639 h 1592811"/>
              <a:gd name="connsiteX40" fmla="*/ 5724081 w 9662615"/>
              <a:gd name="connsiteY40" fmla="*/ 1470431 h 1592811"/>
              <a:gd name="connsiteX41" fmla="*/ 5666577 w 9662615"/>
              <a:gd name="connsiteY41" fmla="*/ 1473921 h 1592811"/>
              <a:gd name="connsiteX42" fmla="*/ 5649068 w 9662615"/>
              <a:gd name="connsiteY42" fmla="*/ 1461676 h 1592811"/>
              <a:gd name="connsiteX43" fmla="*/ 5588902 w 9662615"/>
              <a:gd name="connsiteY43" fmla="*/ 1469647 h 1592811"/>
              <a:gd name="connsiteX44" fmla="*/ 5498090 w 9662615"/>
              <a:gd name="connsiteY44" fmla="*/ 1483173 h 1592811"/>
              <a:gd name="connsiteX45" fmla="*/ 5444641 w 9662615"/>
              <a:gd name="connsiteY45" fmla="*/ 1487602 h 1592811"/>
              <a:gd name="connsiteX46" fmla="*/ 5299812 w 9662615"/>
              <a:gd name="connsiteY46" fmla="*/ 1503362 h 1592811"/>
              <a:gd name="connsiteX47" fmla="*/ 5245752 w 9662615"/>
              <a:gd name="connsiteY47" fmla="*/ 1520612 h 1592811"/>
              <a:gd name="connsiteX48" fmla="*/ 5177807 w 9662615"/>
              <a:gd name="connsiteY48" fmla="*/ 1526802 h 1592811"/>
              <a:gd name="connsiteX49" fmla="*/ 5113910 w 9662615"/>
              <a:gd name="connsiteY49" fmla="*/ 1533205 h 1592811"/>
              <a:gd name="connsiteX50" fmla="*/ 5059484 w 9662615"/>
              <a:gd name="connsiteY50" fmla="*/ 1546802 h 1592811"/>
              <a:gd name="connsiteX51" fmla="*/ 5038524 w 9662615"/>
              <a:gd name="connsiteY51" fmla="*/ 1545675 h 1592811"/>
              <a:gd name="connsiteX52" fmla="*/ 5026564 w 9662615"/>
              <a:gd name="connsiteY52" fmla="*/ 1545376 h 1592811"/>
              <a:gd name="connsiteX53" fmla="*/ 4969433 w 9662615"/>
              <a:gd name="connsiteY53" fmla="*/ 1550865 h 1592811"/>
              <a:gd name="connsiteX54" fmla="*/ 4871726 w 9662615"/>
              <a:gd name="connsiteY54" fmla="*/ 1570584 h 1592811"/>
              <a:gd name="connsiteX55" fmla="*/ 4843267 w 9662615"/>
              <a:gd name="connsiteY55" fmla="*/ 1561459 h 1592811"/>
              <a:gd name="connsiteX56" fmla="*/ 4821058 w 9662615"/>
              <a:gd name="connsiteY56" fmla="*/ 1553078 h 1592811"/>
              <a:gd name="connsiteX57" fmla="*/ 4791466 w 9662615"/>
              <a:gd name="connsiteY57" fmla="*/ 1561324 h 1592811"/>
              <a:gd name="connsiteX58" fmla="*/ 4784247 w 9662615"/>
              <a:gd name="connsiteY58" fmla="*/ 1562342 h 1592811"/>
              <a:gd name="connsiteX59" fmla="*/ 4739309 w 9662615"/>
              <a:gd name="connsiteY59" fmla="*/ 1553948 h 1592811"/>
              <a:gd name="connsiteX60" fmla="*/ 4697562 w 9662615"/>
              <a:gd name="connsiteY60" fmla="*/ 1551206 h 1592811"/>
              <a:gd name="connsiteX61" fmla="*/ 4650737 w 9662615"/>
              <a:gd name="connsiteY61" fmla="*/ 1537381 h 1592811"/>
              <a:gd name="connsiteX62" fmla="*/ 4583150 w 9662615"/>
              <a:gd name="connsiteY62" fmla="*/ 1529064 h 1592811"/>
              <a:gd name="connsiteX63" fmla="*/ 4521734 w 9662615"/>
              <a:gd name="connsiteY63" fmla="*/ 1529359 h 1592811"/>
              <a:gd name="connsiteX64" fmla="*/ 4382398 w 9662615"/>
              <a:gd name="connsiteY64" fmla="*/ 1534108 h 1592811"/>
              <a:gd name="connsiteX65" fmla="*/ 4221826 w 9662615"/>
              <a:gd name="connsiteY65" fmla="*/ 1500972 h 1592811"/>
              <a:gd name="connsiteX66" fmla="*/ 4096601 w 9662615"/>
              <a:gd name="connsiteY66" fmla="*/ 1521563 h 1592811"/>
              <a:gd name="connsiteX67" fmla="*/ 4002441 w 9662615"/>
              <a:gd name="connsiteY67" fmla="*/ 1528912 h 1592811"/>
              <a:gd name="connsiteX68" fmla="*/ 3833906 w 9662615"/>
              <a:gd name="connsiteY68" fmla="*/ 1516637 h 1592811"/>
              <a:gd name="connsiteX69" fmla="*/ 3763845 w 9662615"/>
              <a:gd name="connsiteY69" fmla="*/ 1501782 h 1592811"/>
              <a:gd name="connsiteX70" fmla="*/ 3641778 w 9662615"/>
              <a:gd name="connsiteY70" fmla="*/ 1505446 h 1592811"/>
              <a:gd name="connsiteX71" fmla="*/ 3565233 w 9662615"/>
              <a:gd name="connsiteY71" fmla="*/ 1515122 h 1592811"/>
              <a:gd name="connsiteX72" fmla="*/ 3560267 w 9662615"/>
              <a:gd name="connsiteY72" fmla="*/ 1516288 h 1592811"/>
              <a:gd name="connsiteX73" fmla="*/ 3540258 w 9662615"/>
              <a:gd name="connsiteY73" fmla="*/ 1516976 h 1592811"/>
              <a:gd name="connsiteX74" fmla="*/ 3534780 w 9662615"/>
              <a:gd name="connsiteY74" fmla="*/ 1522141 h 1592811"/>
              <a:gd name="connsiteX75" fmla="*/ 3504783 w 9662615"/>
              <a:gd name="connsiteY75" fmla="*/ 1526739 h 1592811"/>
              <a:gd name="connsiteX76" fmla="*/ 3430805 w 9662615"/>
              <a:gd name="connsiteY76" fmla="*/ 1542521 h 1592811"/>
              <a:gd name="connsiteX77" fmla="*/ 3292707 w 9662615"/>
              <a:gd name="connsiteY77" fmla="*/ 1520490 h 1592811"/>
              <a:gd name="connsiteX78" fmla="*/ 3187872 w 9662615"/>
              <a:gd name="connsiteY78" fmla="*/ 1519991 h 1592811"/>
              <a:gd name="connsiteX79" fmla="*/ 3148026 w 9662615"/>
              <a:gd name="connsiteY79" fmla="*/ 1524777 h 1592811"/>
              <a:gd name="connsiteX80" fmla="*/ 3092394 w 9662615"/>
              <a:gd name="connsiteY80" fmla="*/ 1528115 h 1592811"/>
              <a:gd name="connsiteX81" fmla="*/ 2994200 w 9662615"/>
              <a:gd name="connsiteY81" fmla="*/ 1537857 h 1592811"/>
              <a:gd name="connsiteX82" fmla="*/ 2862301 w 9662615"/>
              <a:gd name="connsiteY82" fmla="*/ 1544250 h 1592811"/>
              <a:gd name="connsiteX83" fmla="*/ 2766335 w 9662615"/>
              <a:gd name="connsiteY83" fmla="*/ 1527662 h 1592811"/>
              <a:gd name="connsiteX84" fmla="*/ 2757836 w 9662615"/>
              <a:gd name="connsiteY84" fmla="*/ 1531371 h 1592811"/>
              <a:gd name="connsiteX85" fmla="*/ 2691555 w 9662615"/>
              <a:gd name="connsiteY85" fmla="*/ 1530283 h 1592811"/>
              <a:gd name="connsiteX86" fmla="*/ 2491676 w 9662615"/>
              <a:gd name="connsiteY86" fmla="*/ 1500859 h 1592811"/>
              <a:gd name="connsiteX87" fmla="*/ 2378036 w 9662615"/>
              <a:gd name="connsiteY87" fmla="*/ 1520645 h 1592811"/>
              <a:gd name="connsiteX88" fmla="*/ 2284269 w 9662615"/>
              <a:gd name="connsiteY88" fmla="*/ 1503068 h 1592811"/>
              <a:gd name="connsiteX89" fmla="*/ 2207104 w 9662615"/>
              <a:gd name="connsiteY89" fmla="*/ 1508888 h 1592811"/>
              <a:gd name="connsiteX90" fmla="*/ 2149226 w 9662615"/>
              <a:gd name="connsiteY90" fmla="*/ 1523409 h 1592811"/>
              <a:gd name="connsiteX91" fmla="*/ 2084783 w 9662615"/>
              <a:gd name="connsiteY91" fmla="*/ 1524245 h 1592811"/>
              <a:gd name="connsiteX92" fmla="*/ 2070075 w 9662615"/>
              <a:gd name="connsiteY92" fmla="*/ 1511285 h 1592811"/>
              <a:gd name="connsiteX93" fmla="*/ 2001057 w 9662615"/>
              <a:gd name="connsiteY93" fmla="*/ 1516449 h 1592811"/>
              <a:gd name="connsiteX94" fmla="*/ 1896330 w 9662615"/>
              <a:gd name="connsiteY94" fmla="*/ 1525725 h 1592811"/>
              <a:gd name="connsiteX95" fmla="*/ 1835994 w 9662615"/>
              <a:gd name="connsiteY95" fmla="*/ 1527678 h 1592811"/>
              <a:gd name="connsiteX96" fmla="*/ 1671119 w 9662615"/>
              <a:gd name="connsiteY96" fmla="*/ 1536701 h 1592811"/>
              <a:gd name="connsiteX97" fmla="*/ 1601337 w 9662615"/>
              <a:gd name="connsiteY97" fmla="*/ 1548552 h 1592811"/>
              <a:gd name="connsiteX98" fmla="*/ 1407755 w 9662615"/>
              <a:gd name="connsiteY98" fmla="*/ 1571444 h 1592811"/>
              <a:gd name="connsiteX99" fmla="*/ 1271994 w 9662615"/>
              <a:gd name="connsiteY99" fmla="*/ 1579471 h 1592811"/>
              <a:gd name="connsiteX100" fmla="*/ 1249226 w 9662615"/>
              <a:gd name="connsiteY100" fmla="*/ 1583140 h 1592811"/>
              <a:gd name="connsiteX101" fmla="*/ 1181938 w 9662615"/>
              <a:gd name="connsiteY101" fmla="*/ 1592789 h 1592811"/>
              <a:gd name="connsiteX102" fmla="*/ 1091432 w 9662615"/>
              <a:gd name="connsiteY102" fmla="*/ 1571003 h 1592811"/>
              <a:gd name="connsiteX103" fmla="*/ 940355 w 9662615"/>
              <a:gd name="connsiteY103" fmla="*/ 1560638 h 1592811"/>
              <a:gd name="connsiteX104" fmla="*/ 868264 w 9662615"/>
              <a:gd name="connsiteY104" fmla="*/ 1566392 h 1592811"/>
              <a:gd name="connsiteX105" fmla="*/ 792765 w 9662615"/>
              <a:gd name="connsiteY105" fmla="*/ 1563102 h 1592811"/>
              <a:gd name="connsiteX106" fmla="*/ 653153 w 9662615"/>
              <a:gd name="connsiteY106" fmla="*/ 1563516 h 1592811"/>
              <a:gd name="connsiteX107" fmla="*/ 541933 w 9662615"/>
              <a:gd name="connsiteY107" fmla="*/ 1561051 h 1592811"/>
              <a:gd name="connsiteX108" fmla="*/ 472797 w 9662615"/>
              <a:gd name="connsiteY108" fmla="*/ 1568904 h 1592811"/>
              <a:gd name="connsiteX109" fmla="*/ 396059 w 9662615"/>
              <a:gd name="connsiteY109" fmla="*/ 1560970 h 1592811"/>
              <a:gd name="connsiteX110" fmla="*/ 336819 w 9662615"/>
              <a:gd name="connsiteY110" fmla="*/ 1560892 h 1592811"/>
              <a:gd name="connsiteX111" fmla="*/ 267163 w 9662615"/>
              <a:gd name="connsiteY111" fmla="*/ 1531913 h 1592811"/>
              <a:gd name="connsiteX112" fmla="*/ 196644 w 9662615"/>
              <a:gd name="connsiteY112" fmla="*/ 1524565 h 1592811"/>
              <a:gd name="connsiteX113" fmla="*/ 86819 w 9662615"/>
              <a:gd name="connsiteY113" fmla="*/ 1519517 h 1592811"/>
              <a:gd name="connsiteX114" fmla="*/ 53369 w 9662615"/>
              <a:gd name="connsiteY114" fmla="*/ 1516853 h 1592811"/>
              <a:gd name="connsiteX115" fmla="*/ 2359 w 9662615"/>
              <a:gd name="connsiteY115" fmla="*/ 1515247 h 1592811"/>
              <a:gd name="connsiteX116" fmla="*/ 0 w 9662615"/>
              <a:gd name="connsiteY116" fmla="*/ 1514932 h 1592811"/>
              <a:gd name="connsiteX117" fmla="*/ 0 w 9662615"/>
              <a:gd name="connsiteY117" fmla="*/ 0 h 1592811"/>
              <a:gd name="connsiteX0" fmla="*/ 0 w 9662615"/>
              <a:gd name="connsiteY0" fmla="*/ 0 h 1592811"/>
              <a:gd name="connsiteX1" fmla="*/ 9662615 w 9662615"/>
              <a:gd name="connsiteY1" fmla="*/ 0 h 1592811"/>
              <a:gd name="connsiteX2" fmla="*/ 9662615 w 9662615"/>
              <a:gd name="connsiteY2" fmla="*/ 1280346 h 1592811"/>
              <a:gd name="connsiteX3" fmla="*/ 9551077 w 9662615"/>
              <a:gd name="connsiteY3" fmla="*/ 1292033 h 1592811"/>
              <a:gd name="connsiteX4" fmla="*/ 9469546 w 9662615"/>
              <a:gd name="connsiteY4" fmla="*/ 1289837 h 1592811"/>
              <a:gd name="connsiteX5" fmla="*/ 9326260 w 9662615"/>
              <a:gd name="connsiteY5" fmla="*/ 1277155 h 1592811"/>
              <a:gd name="connsiteX6" fmla="*/ 9144767 w 9662615"/>
              <a:gd name="connsiteY6" fmla="*/ 1264120 h 1592811"/>
              <a:gd name="connsiteX7" fmla="*/ 8976400 w 9662615"/>
              <a:gd name="connsiteY7" fmla="*/ 1326661 h 1592811"/>
              <a:gd name="connsiteX8" fmla="*/ 8828711 w 9662615"/>
              <a:gd name="connsiteY8" fmla="*/ 1346394 h 1592811"/>
              <a:gd name="connsiteX9" fmla="*/ 8695953 w 9662615"/>
              <a:gd name="connsiteY9" fmla="*/ 1346784 h 1592811"/>
              <a:gd name="connsiteX10" fmla="*/ 8652191 w 9662615"/>
              <a:gd name="connsiteY10" fmla="*/ 1345903 h 1592811"/>
              <a:gd name="connsiteX11" fmla="*/ 8591582 w 9662615"/>
              <a:gd name="connsiteY11" fmla="*/ 1341666 h 1592811"/>
              <a:gd name="connsiteX12" fmla="*/ 8537336 w 9662615"/>
              <a:gd name="connsiteY12" fmla="*/ 1341684 h 1592811"/>
              <a:gd name="connsiteX13" fmla="*/ 8416849 w 9662615"/>
              <a:gd name="connsiteY13" fmla="*/ 1367085 h 1592811"/>
              <a:gd name="connsiteX14" fmla="*/ 8278355 w 9662615"/>
              <a:gd name="connsiteY14" fmla="*/ 1386569 h 1592811"/>
              <a:gd name="connsiteX15" fmla="*/ 8197961 w 9662615"/>
              <a:gd name="connsiteY15" fmla="*/ 1392804 h 1592811"/>
              <a:gd name="connsiteX16" fmla="*/ 8171196 w 9662615"/>
              <a:gd name="connsiteY16" fmla="*/ 1397216 h 1592811"/>
              <a:gd name="connsiteX17" fmla="*/ 8087910 w 9662615"/>
              <a:gd name="connsiteY17" fmla="*/ 1386449 h 1592811"/>
              <a:gd name="connsiteX18" fmla="*/ 7974579 w 9662615"/>
              <a:gd name="connsiteY18" fmla="*/ 1383439 h 1592811"/>
              <a:gd name="connsiteX19" fmla="*/ 7768351 w 9662615"/>
              <a:gd name="connsiteY19" fmla="*/ 1395051 h 1592811"/>
              <a:gd name="connsiteX20" fmla="*/ 7635985 w 9662615"/>
              <a:gd name="connsiteY20" fmla="*/ 1386363 h 1592811"/>
              <a:gd name="connsiteX21" fmla="*/ 7466069 w 9662615"/>
              <a:gd name="connsiteY21" fmla="*/ 1377654 h 1592811"/>
              <a:gd name="connsiteX22" fmla="*/ 7355642 w 9662615"/>
              <a:gd name="connsiteY22" fmla="*/ 1407761 h 1592811"/>
              <a:gd name="connsiteX23" fmla="*/ 7215220 w 9662615"/>
              <a:gd name="connsiteY23" fmla="*/ 1397856 h 1592811"/>
              <a:gd name="connsiteX24" fmla="*/ 7082147 w 9662615"/>
              <a:gd name="connsiteY24" fmla="*/ 1406113 h 1592811"/>
              <a:gd name="connsiteX25" fmla="*/ 6987129 w 9662615"/>
              <a:gd name="connsiteY25" fmla="*/ 1404834 h 1592811"/>
              <a:gd name="connsiteX26" fmla="*/ 6907567 w 9662615"/>
              <a:gd name="connsiteY26" fmla="*/ 1419149 h 1592811"/>
              <a:gd name="connsiteX27" fmla="*/ 6748428 w 9662615"/>
              <a:gd name="connsiteY27" fmla="*/ 1420308 h 1592811"/>
              <a:gd name="connsiteX28" fmla="*/ 6654257 w 9662615"/>
              <a:gd name="connsiteY28" fmla="*/ 1424143 h 1592811"/>
              <a:gd name="connsiteX29" fmla="*/ 6620123 w 9662615"/>
              <a:gd name="connsiteY29" fmla="*/ 1430535 h 1592811"/>
              <a:gd name="connsiteX30" fmla="*/ 6571355 w 9662615"/>
              <a:gd name="connsiteY30" fmla="*/ 1436144 h 1592811"/>
              <a:gd name="connsiteX31" fmla="*/ 6486557 w 9662615"/>
              <a:gd name="connsiteY31" fmla="*/ 1449861 h 1592811"/>
              <a:gd name="connsiteX32" fmla="*/ 6370419 w 9662615"/>
              <a:gd name="connsiteY32" fmla="*/ 1461649 h 1592811"/>
              <a:gd name="connsiteX33" fmla="*/ 6278839 w 9662615"/>
              <a:gd name="connsiteY33" fmla="*/ 1449160 h 1592811"/>
              <a:gd name="connsiteX34" fmla="*/ 6272455 w 9662615"/>
              <a:gd name="connsiteY34" fmla="*/ 1453191 h 1592811"/>
              <a:gd name="connsiteX35" fmla="*/ 6212659 w 9662615"/>
              <a:gd name="connsiteY35" fmla="*/ 1454850 h 1592811"/>
              <a:gd name="connsiteX36" fmla="*/ 6069317 w 9662615"/>
              <a:gd name="connsiteY36" fmla="*/ 1445838 h 1592811"/>
              <a:gd name="connsiteX37" fmla="*/ 5878477 w 9662615"/>
              <a:gd name="connsiteY37" fmla="*/ 1439180 h 1592811"/>
              <a:gd name="connsiteX38" fmla="*/ 5838387 w 9662615"/>
              <a:gd name="connsiteY38" fmla="*/ 1444679 h 1592811"/>
              <a:gd name="connsiteX39" fmla="*/ 5771136 w 9662615"/>
              <a:gd name="connsiteY39" fmla="*/ 1453639 h 1592811"/>
              <a:gd name="connsiteX40" fmla="*/ 5724081 w 9662615"/>
              <a:gd name="connsiteY40" fmla="*/ 1470431 h 1592811"/>
              <a:gd name="connsiteX41" fmla="*/ 5666577 w 9662615"/>
              <a:gd name="connsiteY41" fmla="*/ 1473921 h 1592811"/>
              <a:gd name="connsiteX42" fmla="*/ 5649068 w 9662615"/>
              <a:gd name="connsiteY42" fmla="*/ 1461676 h 1592811"/>
              <a:gd name="connsiteX43" fmla="*/ 5588902 w 9662615"/>
              <a:gd name="connsiteY43" fmla="*/ 1469647 h 1592811"/>
              <a:gd name="connsiteX44" fmla="*/ 5498090 w 9662615"/>
              <a:gd name="connsiteY44" fmla="*/ 1483173 h 1592811"/>
              <a:gd name="connsiteX45" fmla="*/ 5444641 w 9662615"/>
              <a:gd name="connsiteY45" fmla="*/ 1487602 h 1592811"/>
              <a:gd name="connsiteX46" fmla="*/ 5299812 w 9662615"/>
              <a:gd name="connsiteY46" fmla="*/ 1503362 h 1592811"/>
              <a:gd name="connsiteX47" fmla="*/ 5245752 w 9662615"/>
              <a:gd name="connsiteY47" fmla="*/ 1520612 h 1592811"/>
              <a:gd name="connsiteX48" fmla="*/ 5177807 w 9662615"/>
              <a:gd name="connsiteY48" fmla="*/ 1526802 h 1592811"/>
              <a:gd name="connsiteX49" fmla="*/ 5113910 w 9662615"/>
              <a:gd name="connsiteY49" fmla="*/ 1533205 h 1592811"/>
              <a:gd name="connsiteX50" fmla="*/ 5059484 w 9662615"/>
              <a:gd name="connsiteY50" fmla="*/ 1546802 h 1592811"/>
              <a:gd name="connsiteX51" fmla="*/ 5038524 w 9662615"/>
              <a:gd name="connsiteY51" fmla="*/ 1545675 h 1592811"/>
              <a:gd name="connsiteX52" fmla="*/ 5026564 w 9662615"/>
              <a:gd name="connsiteY52" fmla="*/ 1545376 h 1592811"/>
              <a:gd name="connsiteX53" fmla="*/ 4969433 w 9662615"/>
              <a:gd name="connsiteY53" fmla="*/ 1550865 h 1592811"/>
              <a:gd name="connsiteX54" fmla="*/ 4871726 w 9662615"/>
              <a:gd name="connsiteY54" fmla="*/ 1570584 h 1592811"/>
              <a:gd name="connsiteX55" fmla="*/ 4843267 w 9662615"/>
              <a:gd name="connsiteY55" fmla="*/ 1561459 h 1592811"/>
              <a:gd name="connsiteX56" fmla="*/ 4821058 w 9662615"/>
              <a:gd name="connsiteY56" fmla="*/ 1553078 h 1592811"/>
              <a:gd name="connsiteX57" fmla="*/ 4791466 w 9662615"/>
              <a:gd name="connsiteY57" fmla="*/ 1561324 h 1592811"/>
              <a:gd name="connsiteX58" fmla="*/ 4784247 w 9662615"/>
              <a:gd name="connsiteY58" fmla="*/ 1562342 h 1592811"/>
              <a:gd name="connsiteX59" fmla="*/ 4739309 w 9662615"/>
              <a:gd name="connsiteY59" fmla="*/ 1553948 h 1592811"/>
              <a:gd name="connsiteX60" fmla="*/ 4697562 w 9662615"/>
              <a:gd name="connsiteY60" fmla="*/ 1551206 h 1592811"/>
              <a:gd name="connsiteX61" fmla="*/ 4650737 w 9662615"/>
              <a:gd name="connsiteY61" fmla="*/ 1537381 h 1592811"/>
              <a:gd name="connsiteX62" fmla="*/ 4583150 w 9662615"/>
              <a:gd name="connsiteY62" fmla="*/ 1529064 h 1592811"/>
              <a:gd name="connsiteX63" fmla="*/ 4521734 w 9662615"/>
              <a:gd name="connsiteY63" fmla="*/ 1529359 h 1592811"/>
              <a:gd name="connsiteX64" fmla="*/ 4382398 w 9662615"/>
              <a:gd name="connsiteY64" fmla="*/ 1534108 h 1592811"/>
              <a:gd name="connsiteX65" fmla="*/ 4221826 w 9662615"/>
              <a:gd name="connsiteY65" fmla="*/ 1500972 h 1592811"/>
              <a:gd name="connsiteX66" fmla="*/ 4096601 w 9662615"/>
              <a:gd name="connsiteY66" fmla="*/ 1521563 h 1592811"/>
              <a:gd name="connsiteX67" fmla="*/ 4002441 w 9662615"/>
              <a:gd name="connsiteY67" fmla="*/ 1528912 h 1592811"/>
              <a:gd name="connsiteX68" fmla="*/ 3833906 w 9662615"/>
              <a:gd name="connsiteY68" fmla="*/ 1516637 h 1592811"/>
              <a:gd name="connsiteX69" fmla="*/ 3763845 w 9662615"/>
              <a:gd name="connsiteY69" fmla="*/ 1501782 h 1592811"/>
              <a:gd name="connsiteX70" fmla="*/ 3641778 w 9662615"/>
              <a:gd name="connsiteY70" fmla="*/ 1505446 h 1592811"/>
              <a:gd name="connsiteX71" fmla="*/ 3565233 w 9662615"/>
              <a:gd name="connsiteY71" fmla="*/ 1515122 h 1592811"/>
              <a:gd name="connsiteX72" fmla="*/ 3560267 w 9662615"/>
              <a:gd name="connsiteY72" fmla="*/ 1516288 h 1592811"/>
              <a:gd name="connsiteX73" fmla="*/ 3540258 w 9662615"/>
              <a:gd name="connsiteY73" fmla="*/ 1516976 h 1592811"/>
              <a:gd name="connsiteX74" fmla="*/ 3534780 w 9662615"/>
              <a:gd name="connsiteY74" fmla="*/ 1522141 h 1592811"/>
              <a:gd name="connsiteX75" fmla="*/ 3504783 w 9662615"/>
              <a:gd name="connsiteY75" fmla="*/ 1526739 h 1592811"/>
              <a:gd name="connsiteX76" fmla="*/ 3430805 w 9662615"/>
              <a:gd name="connsiteY76" fmla="*/ 1542521 h 1592811"/>
              <a:gd name="connsiteX77" fmla="*/ 3292707 w 9662615"/>
              <a:gd name="connsiteY77" fmla="*/ 1520490 h 1592811"/>
              <a:gd name="connsiteX78" fmla="*/ 3187872 w 9662615"/>
              <a:gd name="connsiteY78" fmla="*/ 1519991 h 1592811"/>
              <a:gd name="connsiteX79" fmla="*/ 3148026 w 9662615"/>
              <a:gd name="connsiteY79" fmla="*/ 1524777 h 1592811"/>
              <a:gd name="connsiteX80" fmla="*/ 3092394 w 9662615"/>
              <a:gd name="connsiteY80" fmla="*/ 1528115 h 1592811"/>
              <a:gd name="connsiteX81" fmla="*/ 2994200 w 9662615"/>
              <a:gd name="connsiteY81" fmla="*/ 1537857 h 1592811"/>
              <a:gd name="connsiteX82" fmla="*/ 2862301 w 9662615"/>
              <a:gd name="connsiteY82" fmla="*/ 1544250 h 1592811"/>
              <a:gd name="connsiteX83" fmla="*/ 2766335 w 9662615"/>
              <a:gd name="connsiteY83" fmla="*/ 1527662 h 1592811"/>
              <a:gd name="connsiteX84" fmla="*/ 2757836 w 9662615"/>
              <a:gd name="connsiteY84" fmla="*/ 1531371 h 1592811"/>
              <a:gd name="connsiteX85" fmla="*/ 2691555 w 9662615"/>
              <a:gd name="connsiteY85" fmla="*/ 1530283 h 1592811"/>
              <a:gd name="connsiteX86" fmla="*/ 2491676 w 9662615"/>
              <a:gd name="connsiteY86" fmla="*/ 1500859 h 1592811"/>
              <a:gd name="connsiteX87" fmla="*/ 2378036 w 9662615"/>
              <a:gd name="connsiteY87" fmla="*/ 1520645 h 1592811"/>
              <a:gd name="connsiteX88" fmla="*/ 2284269 w 9662615"/>
              <a:gd name="connsiteY88" fmla="*/ 1503068 h 1592811"/>
              <a:gd name="connsiteX89" fmla="*/ 2207104 w 9662615"/>
              <a:gd name="connsiteY89" fmla="*/ 1508888 h 1592811"/>
              <a:gd name="connsiteX90" fmla="*/ 2149226 w 9662615"/>
              <a:gd name="connsiteY90" fmla="*/ 1523409 h 1592811"/>
              <a:gd name="connsiteX91" fmla="*/ 2084783 w 9662615"/>
              <a:gd name="connsiteY91" fmla="*/ 1524245 h 1592811"/>
              <a:gd name="connsiteX92" fmla="*/ 2070075 w 9662615"/>
              <a:gd name="connsiteY92" fmla="*/ 1511285 h 1592811"/>
              <a:gd name="connsiteX93" fmla="*/ 2001057 w 9662615"/>
              <a:gd name="connsiteY93" fmla="*/ 1516449 h 1592811"/>
              <a:gd name="connsiteX94" fmla="*/ 1896330 w 9662615"/>
              <a:gd name="connsiteY94" fmla="*/ 1525725 h 1592811"/>
              <a:gd name="connsiteX95" fmla="*/ 1835994 w 9662615"/>
              <a:gd name="connsiteY95" fmla="*/ 1527678 h 1592811"/>
              <a:gd name="connsiteX96" fmla="*/ 1671119 w 9662615"/>
              <a:gd name="connsiteY96" fmla="*/ 1536701 h 1592811"/>
              <a:gd name="connsiteX97" fmla="*/ 1601337 w 9662615"/>
              <a:gd name="connsiteY97" fmla="*/ 1548552 h 1592811"/>
              <a:gd name="connsiteX98" fmla="*/ 1407755 w 9662615"/>
              <a:gd name="connsiteY98" fmla="*/ 1571444 h 1592811"/>
              <a:gd name="connsiteX99" fmla="*/ 1291872 w 9662615"/>
              <a:gd name="connsiteY99" fmla="*/ 1579471 h 1592811"/>
              <a:gd name="connsiteX100" fmla="*/ 1249226 w 9662615"/>
              <a:gd name="connsiteY100" fmla="*/ 1583140 h 1592811"/>
              <a:gd name="connsiteX101" fmla="*/ 1181938 w 9662615"/>
              <a:gd name="connsiteY101" fmla="*/ 1592789 h 1592811"/>
              <a:gd name="connsiteX102" fmla="*/ 1091432 w 9662615"/>
              <a:gd name="connsiteY102" fmla="*/ 1571003 h 1592811"/>
              <a:gd name="connsiteX103" fmla="*/ 940355 w 9662615"/>
              <a:gd name="connsiteY103" fmla="*/ 1560638 h 1592811"/>
              <a:gd name="connsiteX104" fmla="*/ 868264 w 9662615"/>
              <a:gd name="connsiteY104" fmla="*/ 1566392 h 1592811"/>
              <a:gd name="connsiteX105" fmla="*/ 792765 w 9662615"/>
              <a:gd name="connsiteY105" fmla="*/ 1563102 h 1592811"/>
              <a:gd name="connsiteX106" fmla="*/ 653153 w 9662615"/>
              <a:gd name="connsiteY106" fmla="*/ 1563516 h 1592811"/>
              <a:gd name="connsiteX107" fmla="*/ 541933 w 9662615"/>
              <a:gd name="connsiteY107" fmla="*/ 1561051 h 1592811"/>
              <a:gd name="connsiteX108" fmla="*/ 472797 w 9662615"/>
              <a:gd name="connsiteY108" fmla="*/ 1568904 h 1592811"/>
              <a:gd name="connsiteX109" fmla="*/ 396059 w 9662615"/>
              <a:gd name="connsiteY109" fmla="*/ 1560970 h 1592811"/>
              <a:gd name="connsiteX110" fmla="*/ 336819 w 9662615"/>
              <a:gd name="connsiteY110" fmla="*/ 1560892 h 1592811"/>
              <a:gd name="connsiteX111" fmla="*/ 267163 w 9662615"/>
              <a:gd name="connsiteY111" fmla="*/ 1531913 h 1592811"/>
              <a:gd name="connsiteX112" fmla="*/ 196644 w 9662615"/>
              <a:gd name="connsiteY112" fmla="*/ 1524565 h 1592811"/>
              <a:gd name="connsiteX113" fmla="*/ 86819 w 9662615"/>
              <a:gd name="connsiteY113" fmla="*/ 1519517 h 1592811"/>
              <a:gd name="connsiteX114" fmla="*/ 53369 w 9662615"/>
              <a:gd name="connsiteY114" fmla="*/ 1516853 h 1592811"/>
              <a:gd name="connsiteX115" fmla="*/ 2359 w 9662615"/>
              <a:gd name="connsiteY115" fmla="*/ 1515247 h 1592811"/>
              <a:gd name="connsiteX116" fmla="*/ 0 w 9662615"/>
              <a:gd name="connsiteY116" fmla="*/ 1514932 h 1592811"/>
              <a:gd name="connsiteX117" fmla="*/ 0 w 9662615"/>
              <a:gd name="connsiteY117" fmla="*/ 0 h 1592811"/>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41778 w 9662615"/>
              <a:gd name="connsiteY70" fmla="*/ 1505446 h 1603018"/>
              <a:gd name="connsiteX71" fmla="*/ 3565233 w 9662615"/>
              <a:gd name="connsiteY71" fmla="*/ 1515122 h 1603018"/>
              <a:gd name="connsiteX72" fmla="*/ 3560267 w 9662615"/>
              <a:gd name="connsiteY72" fmla="*/ 1516288 h 1603018"/>
              <a:gd name="connsiteX73" fmla="*/ 3540258 w 9662615"/>
              <a:gd name="connsiteY73" fmla="*/ 1516976 h 1603018"/>
              <a:gd name="connsiteX74" fmla="*/ 3534780 w 9662615"/>
              <a:gd name="connsiteY74" fmla="*/ 1522141 h 1603018"/>
              <a:gd name="connsiteX75" fmla="*/ 3504783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601337 w 9662615"/>
              <a:gd name="connsiteY97" fmla="*/ 1548552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41778 w 9662615"/>
              <a:gd name="connsiteY70" fmla="*/ 1505446 h 1603018"/>
              <a:gd name="connsiteX71" fmla="*/ 3565233 w 9662615"/>
              <a:gd name="connsiteY71" fmla="*/ 1515122 h 1603018"/>
              <a:gd name="connsiteX72" fmla="*/ 3560267 w 9662615"/>
              <a:gd name="connsiteY72" fmla="*/ 1516288 h 1603018"/>
              <a:gd name="connsiteX73" fmla="*/ 3540258 w 9662615"/>
              <a:gd name="connsiteY73" fmla="*/ 1516976 h 1603018"/>
              <a:gd name="connsiteX74" fmla="*/ 3534780 w 9662615"/>
              <a:gd name="connsiteY74" fmla="*/ 1522141 h 1603018"/>
              <a:gd name="connsiteX75" fmla="*/ 3504783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41778 w 9662615"/>
              <a:gd name="connsiteY70" fmla="*/ 1505446 h 1603018"/>
              <a:gd name="connsiteX71" fmla="*/ 3565233 w 9662615"/>
              <a:gd name="connsiteY71" fmla="*/ 1515122 h 1603018"/>
              <a:gd name="connsiteX72" fmla="*/ 3560267 w 9662615"/>
              <a:gd name="connsiteY72" fmla="*/ 1516288 h 1603018"/>
              <a:gd name="connsiteX73" fmla="*/ 3540258 w 9662615"/>
              <a:gd name="connsiteY73" fmla="*/ 1516976 h 1603018"/>
              <a:gd name="connsiteX74" fmla="*/ 3534780 w 9662615"/>
              <a:gd name="connsiteY74" fmla="*/ 1522141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41778 w 9662615"/>
              <a:gd name="connsiteY70" fmla="*/ 1505446 h 1603018"/>
              <a:gd name="connsiteX71" fmla="*/ 3565233 w 9662615"/>
              <a:gd name="connsiteY71" fmla="*/ 1515122 h 1603018"/>
              <a:gd name="connsiteX72" fmla="*/ 3560267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41778 w 9662615"/>
              <a:gd name="connsiteY70" fmla="*/ 1505446 h 1603018"/>
              <a:gd name="connsiteX71" fmla="*/ 3612941 w 9662615"/>
              <a:gd name="connsiteY71" fmla="*/ 1411755 h 1603018"/>
              <a:gd name="connsiteX72" fmla="*/ 3560267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41778 w 9662615"/>
              <a:gd name="connsiteY70" fmla="*/ 1505446 h 1603018"/>
              <a:gd name="connsiteX71" fmla="*/ 3612941 w 9662615"/>
              <a:gd name="connsiteY71" fmla="*/ 141175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12941 w 9662615"/>
              <a:gd name="connsiteY71" fmla="*/ 141175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539383 w 9662615"/>
              <a:gd name="connsiteY86" fmla="*/ 1504835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539383 w 9662615"/>
              <a:gd name="connsiteY86" fmla="*/ 1504835 h 1603018"/>
              <a:gd name="connsiteX87" fmla="*/ 2378036 w 9662615"/>
              <a:gd name="connsiteY87" fmla="*/ 1520645 h 1603018"/>
              <a:gd name="connsiteX88" fmla="*/ 2320049 w 9662615"/>
              <a:gd name="connsiteY88" fmla="*/ 1511019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539383 w 9662615"/>
              <a:gd name="connsiteY86" fmla="*/ 1504835 h 1603018"/>
              <a:gd name="connsiteX87" fmla="*/ 2378036 w 9662615"/>
              <a:gd name="connsiteY87" fmla="*/ 1520645 h 1603018"/>
              <a:gd name="connsiteX88" fmla="*/ 2320049 w 9662615"/>
              <a:gd name="connsiteY88" fmla="*/ 1511019 h 1603018"/>
              <a:gd name="connsiteX89" fmla="*/ 2238909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539383 w 9662615"/>
              <a:gd name="connsiteY86" fmla="*/ 1504835 h 1603018"/>
              <a:gd name="connsiteX87" fmla="*/ 2378036 w 9662615"/>
              <a:gd name="connsiteY87" fmla="*/ 1520645 h 1603018"/>
              <a:gd name="connsiteX88" fmla="*/ 2320049 w 9662615"/>
              <a:gd name="connsiteY88" fmla="*/ 1511019 h 1603018"/>
              <a:gd name="connsiteX89" fmla="*/ 2238909 w 9662615"/>
              <a:gd name="connsiteY89" fmla="*/ 1508888 h 1603018"/>
              <a:gd name="connsiteX90" fmla="*/ 2181031 w 9662615"/>
              <a:gd name="connsiteY90" fmla="*/ 1531361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539383 w 9662615"/>
              <a:gd name="connsiteY86" fmla="*/ 1504835 h 1603018"/>
              <a:gd name="connsiteX87" fmla="*/ 2378036 w 9662615"/>
              <a:gd name="connsiteY87" fmla="*/ 1520645 h 1603018"/>
              <a:gd name="connsiteX88" fmla="*/ 2320049 w 9662615"/>
              <a:gd name="connsiteY88" fmla="*/ 1511019 h 1603018"/>
              <a:gd name="connsiteX89" fmla="*/ 2238909 w 9662615"/>
              <a:gd name="connsiteY89" fmla="*/ 1508888 h 1603018"/>
              <a:gd name="connsiteX90" fmla="*/ 2181031 w 9662615"/>
              <a:gd name="connsiteY90" fmla="*/ 1531361 h 1603018"/>
              <a:gd name="connsiteX91" fmla="*/ 211261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539383 w 9662615"/>
              <a:gd name="connsiteY86" fmla="*/ 1504835 h 1603018"/>
              <a:gd name="connsiteX87" fmla="*/ 2378036 w 9662615"/>
              <a:gd name="connsiteY87" fmla="*/ 1520645 h 1603018"/>
              <a:gd name="connsiteX88" fmla="*/ 2320049 w 9662615"/>
              <a:gd name="connsiteY88" fmla="*/ 1511019 h 1603018"/>
              <a:gd name="connsiteX89" fmla="*/ 2238909 w 9662615"/>
              <a:gd name="connsiteY89" fmla="*/ 1508888 h 1603018"/>
              <a:gd name="connsiteX90" fmla="*/ 2181031 w 9662615"/>
              <a:gd name="connsiteY90" fmla="*/ 1531361 h 1603018"/>
              <a:gd name="connsiteX91" fmla="*/ 2112613 w 9662615"/>
              <a:gd name="connsiteY91" fmla="*/ 1524245 h 1603018"/>
              <a:gd name="connsiteX92" fmla="*/ 2046221 w 9662615"/>
              <a:gd name="connsiteY92" fmla="*/ 1523212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539383 w 9662615"/>
              <a:gd name="connsiteY86" fmla="*/ 1504835 h 1603018"/>
              <a:gd name="connsiteX87" fmla="*/ 2378036 w 9662615"/>
              <a:gd name="connsiteY87" fmla="*/ 1520645 h 1603018"/>
              <a:gd name="connsiteX88" fmla="*/ 2320049 w 9662615"/>
              <a:gd name="connsiteY88" fmla="*/ 1511019 h 1603018"/>
              <a:gd name="connsiteX89" fmla="*/ 2238909 w 9662615"/>
              <a:gd name="connsiteY89" fmla="*/ 1508888 h 1603018"/>
              <a:gd name="connsiteX90" fmla="*/ 2181031 w 9662615"/>
              <a:gd name="connsiteY90" fmla="*/ 1531361 h 1603018"/>
              <a:gd name="connsiteX91" fmla="*/ 2112613 w 9662615"/>
              <a:gd name="connsiteY91" fmla="*/ 1524245 h 1603018"/>
              <a:gd name="connsiteX92" fmla="*/ 2046221 w 9662615"/>
              <a:gd name="connsiteY92" fmla="*/ 1523212 h 1603018"/>
              <a:gd name="connsiteX93" fmla="*/ 2001057 w 9662615"/>
              <a:gd name="connsiteY93" fmla="*/ 1516449 h 1603018"/>
              <a:gd name="connsiteX94" fmla="*/ 1920184 w 9662615"/>
              <a:gd name="connsiteY94" fmla="*/ 1533676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9662615" h="1603018">
                <a:moveTo>
                  <a:pt x="0" y="0"/>
                </a:moveTo>
                <a:lnTo>
                  <a:pt x="9662615" y="0"/>
                </a:lnTo>
                <a:lnTo>
                  <a:pt x="9662615" y="1280346"/>
                </a:lnTo>
                <a:lnTo>
                  <a:pt x="9551077" y="1292033"/>
                </a:lnTo>
                <a:cubicBezTo>
                  <a:pt x="9489925" y="1291588"/>
                  <a:pt x="9543615" y="1296257"/>
                  <a:pt x="9469546" y="1289837"/>
                </a:cubicBezTo>
                <a:cubicBezTo>
                  <a:pt x="9413040" y="1331485"/>
                  <a:pt x="9340031" y="1268376"/>
                  <a:pt x="9326260" y="1277155"/>
                </a:cubicBezTo>
                <a:cubicBezTo>
                  <a:pt x="9234251" y="1284900"/>
                  <a:pt x="9225377" y="1258935"/>
                  <a:pt x="9144767" y="1264120"/>
                </a:cubicBezTo>
                <a:cubicBezTo>
                  <a:pt x="9159115" y="1310075"/>
                  <a:pt x="9066692" y="1304806"/>
                  <a:pt x="8976400" y="1326661"/>
                </a:cubicBezTo>
                <a:cubicBezTo>
                  <a:pt x="8931920" y="1325947"/>
                  <a:pt x="8871807" y="1351060"/>
                  <a:pt x="8828711" y="1346394"/>
                </a:cubicBezTo>
                <a:cubicBezTo>
                  <a:pt x="8809650" y="1326213"/>
                  <a:pt x="8718313" y="1358527"/>
                  <a:pt x="8695953" y="1346784"/>
                </a:cubicBezTo>
                <a:cubicBezTo>
                  <a:pt x="8694290" y="1355317"/>
                  <a:pt x="8661526" y="1349865"/>
                  <a:pt x="8652191" y="1345903"/>
                </a:cubicBezTo>
                <a:cubicBezTo>
                  <a:pt x="8641363" y="1349626"/>
                  <a:pt x="8603292" y="1341304"/>
                  <a:pt x="8591582" y="1341666"/>
                </a:cubicBezTo>
                <a:cubicBezTo>
                  <a:pt x="8568421" y="1323004"/>
                  <a:pt x="8565847" y="1352287"/>
                  <a:pt x="8537336" y="1341684"/>
                </a:cubicBezTo>
                <a:cubicBezTo>
                  <a:pt x="8524809" y="1348019"/>
                  <a:pt x="8445703" y="1377667"/>
                  <a:pt x="8416849" y="1367085"/>
                </a:cubicBezTo>
                <a:cubicBezTo>
                  <a:pt x="8350736" y="1379599"/>
                  <a:pt x="8346589" y="1391624"/>
                  <a:pt x="8278355" y="1386569"/>
                </a:cubicBezTo>
                <a:cubicBezTo>
                  <a:pt x="8268756" y="1398649"/>
                  <a:pt x="8183331" y="1371185"/>
                  <a:pt x="8197961" y="1392804"/>
                </a:cubicBezTo>
                <a:cubicBezTo>
                  <a:pt x="8175189" y="1391748"/>
                  <a:pt x="8158503" y="1383145"/>
                  <a:pt x="8171196" y="1397216"/>
                </a:cubicBezTo>
                <a:cubicBezTo>
                  <a:pt x="8141821" y="1397466"/>
                  <a:pt x="8125626" y="1386947"/>
                  <a:pt x="8087910" y="1386449"/>
                </a:cubicBezTo>
                <a:cubicBezTo>
                  <a:pt x="8029319" y="1362701"/>
                  <a:pt x="8020916" y="1407035"/>
                  <a:pt x="7974579" y="1383439"/>
                </a:cubicBezTo>
                <a:cubicBezTo>
                  <a:pt x="7912074" y="1402493"/>
                  <a:pt x="7841761" y="1389550"/>
                  <a:pt x="7768351" y="1395051"/>
                </a:cubicBezTo>
                <a:cubicBezTo>
                  <a:pt x="7741665" y="1390266"/>
                  <a:pt x="7663663" y="1410813"/>
                  <a:pt x="7635985" y="1386363"/>
                </a:cubicBezTo>
                <a:cubicBezTo>
                  <a:pt x="7646173" y="1415707"/>
                  <a:pt x="7542198" y="1378410"/>
                  <a:pt x="7466069" y="1377654"/>
                </a:cubicBezTo>
                <a:cubicBezTo>
                  <a:pt x="7427626" y="1403818"/>
                  <a:pt x="7337822" y="1398948"/>
                  <a:pt x="7355642" y="1407761"/>
                </a:cubicBezTo>
                <a:cubicBezTo>
                  <a:pt x="7270634" y="1390553"/>
                  <a:pt x="7306340" y="1403822"/>
                  <a:pt x="7215220" y="1397856"/>
                </a:cubicBezTo>
                <a:cubicBezTo>
                  <a:pt x="7175381" y="1421457"/>
                  <a:pt x="7122339" y="1428094"/>
                  <a:pt x="7082147" y="1406113"/>
                </a:cubicBezTo>
                <a:cubicBezTo>
                  <a:pt x="7040624" y="1425217"/>
                  <a:pt x="7029993" y="1391726"/>
                  <a:pt x="6987129" y="1404834"/>
                </a:cubicBezTo>
                <a:cubicBezTo>
                  <a:pt x="6953477" y="1411964"/>
                  <a:pt x="6957479" y="1421694"/>
                  <a:pt x="6907567" y="1419149"/>
                </a:cubicBezTo>
                <a:cubicBezTo>
                  <a:pt x="6863513" y="1408514"/>
                  <a:pt x="6803088" y="1434619"/>
                  <a:pt x="6748428" y="1420308"/>
                </a:cubicBezTo>
                <a:cubicBezTo>
                  <a:pt x="6728317" y="1416860"/>
                  <a:pt x="6666046" y="1417296"/>
                  <a:pt x="6654257" y="1424143"/>
                </a:cubicBezTo>
                <a:cubicBezTo>
                  <a:pt x="6641271" y="1425628"/>
                  <a:pt x="6626125" y="1423202"/>
                  <a:pt x="6620123" y="1430535"/>
                </a:cubicBezTo>
                <a:cubicBezTo>
                  <a:pt x="6610208" y="1439359"/>
                  <a:pt x="6564906" y="1425734"/>
                  <a:pt x="6571355" y="1436144"/>
                </a:cubicBezTo>
                <a:cubicBezTo>
                  <a:pt x="6539188" y="1426808"/>
                  <a:pt x="6513602" y="1445293"/>
                  <a:pt x="6486557" y="1449861"/>
                </a:cubicBezTo>
                <a:cubicBezTo>
                  <a:pt x="6461221" y="1440598"/>
                  <a:pt x="6429457" y="1459319"/>
                  <a:pt x="6370419" y="1461649"/>
                </a:cubicBezTo>
                <a:cubicBezTo>
                  <a:pt x="6342558" y="1450937"/>
                  <a:pt x="6330664" y="1463365"/>
                  <a:pt x="6278839" y="1449160"/>
                </a:cubicBezTo>
                <a:cubicBezTo>
                  <a:pt x="6277206" y="1450621"/>
                  <a:pt x="6275057" y="1451978"/>
                  <a:pt x="6272455" y="1453191"/>
                </a:cubicBezTo>
                <a:cubicBezTo>
                  <a:pt x="6257338" y="1460236"/>
                  <a:pt x="6230567" y="1460979"/>
                  <a:pt x="6212659" y="1454850"/>
                </a:cubicBezTo>
                <a:cubicBezTo>
                  <a:pt x="6130994" y="1436046"/>
                  <a:pt x="6135790" y="1448771"/>
                  <a:pt x="6069317" y="1445838"/>
                </a:cubicBezTo>
                <a:cubicBezTo>
                  <a:pt x="5994738" y="1444791"/>
                  <a:pt x="5975991" y="1456673"/>
                  <a:pt x="5878477" y="1439180"/>
                </a:cubicBezTo>
                <a:cubicBezTo>
                  <a:pt x="5870803" y="1447519"/>
                  <a:pt x="5859206" y="1448153"/>
                  <a:pt x="5838387" y="1444679"/>
                </a:cubicBezTo>
                <a:cubicBezTo>
                  <a:pt x="5802317" y="1444778"/>
                  <a:pt x="5810848" y="1465165"/>
                  <a:pt x="5771136" y="1453639"/>
                </a:cubicBezTo>
                <a:cubicBezTo>
                  <a:pt x="5780732" y="1464484"/>
                  <a:pt x="5704275" y="1459369"/>
                  <a:pt x="5724081" y="1470431"/>
                </a:cubicBezTo>
                <a:cubicBezTo>
                  <a:pt x="5703536" y="1480946"/>
                  <a:pt x="5687323" y="1464719"/>
                  <a:pt x="5666577" y="1473921"/>
                </a:cubicBezTo>
                <a:cubicBezTo>
                  <a:pt x="5640974" y="1476520"/>
                  <a:pt x="5678275" y="1461854"/>
                  <a:pt x="5649068" y="1461676"/>
                </a:cubicBezTo>
                <a:cubicBezTo>
                  <a:pt x="5614218" y="1463443"/>
                  <a:pt x="5608578" y="1443299"/>
                  <a:pt x="5588902" y="1469647"/>
                </a:cubicBezTo>
                <a:cubicBezTo>
                  <a:pt x="5550386" y="1464321"/>
                  <a:pt x="5546573" y="1476049"/>
                  <a:pt x="5498090" y="1483173"/>
                </a:cubicBezTo>
                <a:cubicBezTo>
                  <a:pt x="5475226" y="1477314"/>
                  <a:pt x="5459293" y="1480930"/>
                  <a:pt x="5444641" y="1487602"/>
                </a:cubicBezTo>
                <a:cubicBezTo>
                  <a:pt x="5395328" y="1487320"/>
                  <a:pt x="5353572" y="1498007"/>
                  <a:pt x="5299812" y="1503362"/>
                </a:cubicBezTo>
                <a:cubicBezTo>
                  <a:pt x="5238326" y="1497756"/>
                  <a:pt x="5303225" y="1514963"/>
                  <a:pt x="5245752" y="1520612"/>
                </a:cubicBezTo>
                <a:cubicBezTo>
                  <a:pt x="5190753" y="1507732"/>
                  <a:pt x="5205712" y="1518627"/>
                  <a:pt x="5177807" y="1526802"/>
                </a:cubicBezTo>
                <a:lnTo>
                  <a:pt x="5113910" y="1533205"/>
                </a:lnTo>
                <a:lnTo>
                  <a:pt x="5059484" y="1546802"/>
                </a:lnTo>
                <a:lnTo>
                  <a:pt x="5038524" y="1545675"/>
                </a:lnTo>
                <a:lnTo>
                  <a:pt x="5026564" y="1545376"/>
                </a:lnTo>
                <a:cubicBezTo>
                  <a:pt x="5006873" y="1544046"/>
                  <a:pt x="4987701" y="1552900"/>
                  <a:pt x="4969433" y="1550865"/>
                </a:cubicBezTo>
                <a:cubicBezTo>
                  <a:pt x="4943627" y="1555066"/>
                  <a:pt x="4892754" y="1568818"/>
                  <a:pt x="4871726" y="1570584"/>
                </a:cubicBezTo>
                <a:cubicBezTo>
                  <a:pt x="4863638" y="1570310"/>
                  <a:pt x="4846771" y="1559566"/>
                  <a:pt x="4843267" y="1561459"/>
                </a:cubicBezTo>
                <a:lnTo>
                  <a:pt x="4821058" y="1553078"/>
                </a:lnTo>
                <a:lnTo>
                  <a:pt x="4791466" y="1561324"/>
                </a:lnTo>
                <a:lnTo>
                  <a:pt x="4784247" y="1562342"/>
                </a:lnTo>
                <a:cubicBezTo>
                  <a:pt x="4770593" y="1574121"/>
                  <a:pt x="4776816" y="1558072"/>
                  <a:pt x="4739309" y="1553948"/>
                </a:cubicBezTo>
                <a:cubicBezTo>
                  <a:pt x="4684311" y="1578213"/>
                  <a:pt x="4712803" y="1566697"/>
                  <a:pt x="4697562" y="1551206"/>
                </a:cubicBezTo>
                <a:lnTo>
                  <a:pt x="4650737" y="1537381"/>
                </a:lnTo>
                <a:cubicBezTo>
                  <a:pt x="4628208" y="1530633"/>
                  <a:pt x="4609654" y="1567617"/>
                  <a:pt x="4583150" y="1529064"/>
                </a:cubicBezTo>
                <a:cubicBezTo>
                  <a:pt x="4575879" y="1527088"/>
                  <a:pt x="4527005" y="1532552"/>
                  <a:pt x="4521734" y="1529359"/>
                </a:cubicBezTo>
                <a:cubicBezTo>
                  <a:pt x="4457980" y="1517590"/>
                  <a:pt x="4465052" y="1532003"/>
                  <a:pt x="4382398" y="1534108"/>
                </a:cubicBezTo>
                <a:cubicBezTo>
                  <a:pt x="4347480" y="1506889"/>
                  <a:pt x="4310783" y="1494709"/>
                  <a:pt x="4221826" y="1500972"/>
                </a:cubicBezTo>
                <a:cubicBezTo>
                  <a:pt x="4174471" y="1526598"/>
                  <a:pt x="4136675" y="1542031"/>
                  <a:pt x="4096601" y="1521563"/>
                </a:cubicBezTo>
                <a:cubicBezTo>
                  <a:pt x="4015086" y="1550501"/>
                  <a:pt x="3986123" y="1519347"/>
                  <a:pt x="4002441" y="1528912"/>
                </a:cubicBezTo>
                <a:cubicBezTo>
                  <a:pt x="3967120" y="1539744"/>
                  <a:pt x="3931774" y="1526729"/>
                  <a:pt x="3833906" y="1516637"/>
                </a:cubicBezTo>
                <a:cubicBezTo>
                  <a:pt x="3781438" y="1538249"/>
                  <a:pt x="3822855" y="1526006"/>
                  <a:pt x="3763845" y="1501782"/>
                </a:cubicBezTo>
                <a:cubicBezTo>
                  <a:pt x="3734533" y="1525292"/>
                  <a:pt x="3677359" y="1524487"/>
                  <a:pt x="3673583" y="1501471"/>
                </a:cubicBezTo>
                <a:cubicBezTo>
                  <a:pt x="3663687" y="1502855"/>
                  <a:pt x="3650245" y="1528777"/>
                  <a:pt x="3640771" y="1531025"/>
                </a:cubicBezTo>
                <a:lnTo>
                  <a:pt x="3576170" y="1516288"/>
                </a:lnTo>
                <a:lnTo>
                  <a:pt x="3540258" y="1516976"/>
                </a:lnTo>
                <a:lnTo>
                  <a:pt x="3522853" y="1538044"/>
                </a:lnTo>
                <a:lnTo>
                  <a:pt x="3480929" y="1526739"/>
                </a:lnTo>
                <a:cubicBezTo>
                  <a:pt x="3469671" y="1527693"/>
                  <a:pt x="3444273" y="1543724"/>
                  <a:pt x="3430805" y="1542521"/>
                </a:cubicBezTo>
                <a:cubicBezTo>
                  <a:pt x="3386352" y="1529947"/>
                  <a:pt x="3347457" y="1537200"/>
                  <a:pt x="3292707" y="1520490"/>
                </a:cubicBezTo>
                <a:cubicBezTo>
                  <a:pt x="3271897" y="1516147"/>
                  <a:pt x="3203347" y="1513732"/>
                  <a:pt x="3187872" y="1519991"/>
                </a:cubicBezTo>
                <a:cubicBezTo>
                  <a:pt x="3173062" y="1520872"/>
                  <a:pt x="3157325" y="1517771"/>
                  <a:pt x="3148026" y="1524777"/>
                </a:cubicBezTo>
                <a:cubicBezTo>
                  <a:pt x="3133878" y="1533085"/>
                  <a:pt x="3089156" y="1517485"/>
                  <a:pt x="3092394" y="1528115"/>
                </a:cubicBezTo>
                <a:cubicBezTo>
                  <a:pt x="3060512" y="1517374"/>
                  <a:pt x="3025593" y="1534558"/>
                  <a:pt x="2994200" y="1537857"/>
                </a:cubicBezTo>
                <a:cubicBezTo>
                  <a:pt x="2969798" y="1527501"/>
                  <a:pt x="2927999" y="1544636"/>
                  <a:pt x="2862301" y="1544250"/>
                </a:cubicBezTo>
                <a:cubicBezTo>
                  <a:pt x="2835658" y="1532340"/>
                  <a:pt x="2818008" y="1544135"/>
                  <a:pt x="2766335" y="1527662"/>
                </a:cubicBezTo>
                <a:cubicBezTo>
                  <a:pt x="2764004" y="1529036"/>
                  <a:pt x="2761142" y="1530285"/>
                  <a:pt x="2757836" y="1531371"/>
                </a:cubicBezTo>
                <a:cubicBezTo>
                  <a:pt x="2738633" y="1537675"/>
                  <a:pt x="2708957" y="1537188"/>
                  <a:pt x="2691555" y="1530283"/>
                </a:cubicBezTo>
                <a:cubicBezTo>
                  <a:pt x="2608810" y="1507878"/>
                  <a:pt x="2611304" y="1510787"/>
                  <a:pt x="2539383" y="1504835"/>
                </a:cubicBezTo>
                <a:cubicBezTo>
                  <a:pt x="2457862" y="1500384"/>
                  <a:pt x="2478670" y="1542474"/>
                  <a:pt x="2378036" y="1520645"/>
                </a:cubicBezTo>
                <a:cubicBezTo>
                  <a:pt x="2366529" y="1528574"/>
                  <a:pt x="2341629" y="1515421"/>
                  <a:pt x="2320049" y="1511019"/>
                </a:cubicBezTo>
                <a:cubicBezTo>
                  <a:pt x="2280399" y="1509467"/>
                  <a:pt x="2278267" y="1522148"/>
                  <a:pt x="2238909" y="1508888"/>
                </a:cubicBezTo>
                <a:cubicBezTo>
                  <a:pt x="2245444" y="1520095"/>
                  <a:pt x="2163364" y="1519472"/>
                  <a:pt x="2181031" y="1531361"/>
                </a:cubicBezTo>
                <a:cubicBezTo>
                  <a:pt x="2154585" y="1540861"/>
                  <a:pt x="2138796" y="1516056"/>
                  <a:pt x="2112613" y="1524245"/>
                </a:cubicBezTo>
                <a:cubicBezTo>
                  <a:pt x="2083537" y="1525655"/>
                  <a:pt x="2078233" y="1524725"/>
                  <a:pt x="2046221" y="1523212"/>
                </a:cubicBezTo>
                <a:cubicBezTo>
                  <a:pt x="2007296" y="1523373"/>
                  <a:pt x="2032394" y="1491187"/>
                  <a:pt x="2001057" y="1516449"/>
                </a:cubicBezTo>
                <a:cubicBezTo>
                  <a:pt x="1960724" y="1509398"/>
                  <a:pt x="1976058" y="1528820"/>
                  <a:pt x="1920184" y="1533676"/>
                </a:cubicBezTo>
                <a:cubicBezTo>
                  <a:pt x="1897238" y="1526813"/>
                  <a:pt x="1877505" y="1527174"/>
                  <a:pt x="1835994" y="1527678"/>
                </a:cubicBezTo>
                <a:cubicBezTo>
                  <a:pt x="1794483" y="1528182"/>
                  <a:pt x="1726077" y="1533693"/>
                  <a:pt x="1671119" y="1536701"/>
                </a:cubicBezTo>
                <a:cubicBezTo>
                  <a:pt x="1605663" y="1528324"/>
                  <a:pt x="1630763" y="1553523"/>
                  <a:pt x="1565556" y="1556503"/>
                </a:cubicBezTo>
                <a:cubicBezTo>
                  <a:pt x="1501959" y="1539013"/>
                  <a:pt x="1462468" y="1572800"/>
                  <a:pt x="1407755" y="1571444"/>
                </a:cubicBezTo>
                <a:cubicBezTo>
                  <a:pt x="1319286" y="1555448"/>
                  <a:pt x="1429251" y="1585263"/>
                  <a:pt x="1291872" y="1579471"/>
                </a:cubicBezTo>
                <a:cubicBezTo>
                  <a:pt x="1284192" y="1576816"/>
                  <a:pt x="1243590" y="1599390"/>
                  <a:pt x="1245251" y="1603018"/>
                </a:cubicBezTo>
                <a:cubicBezTo>
                  <a:pt x="1236562" y="1601891"/>
                  <a:pt x="1184091" y="1586977"/>
                  <a:pt x="1181938" y="1592789"/>
                </a:cubicBezTo>
                <a:cubicBezTo>
                  <a:pt x="1138153" y="1593474"/>
                  <a:pt x="1130439" y="1578153"/>
                  <a:pt x="1091432" y="1571003"/>
                </a:cubicBezTo>
                <a:cubicBezTo>
                  <a:pt x="1007000" y="1580980"/>
                  <a:pt x="1001377" y="1557850"/>
                  <a:pt x="940355" y="1560638"/>
                </a:cubicBezTo>
                <a:cubicBezTo>
                  <a:pt x="891367" y="1572083"/>
                  <a:pt x="924846" y="1558773"/>
                  <a:pt x="868264" y="1566392"/>
                </a:cubicBezTo>
                <a:cubicBezTo>
                  <a:pt x="848640" y="1547574"/>
                  <a:pt x="814997" y="1568391"/>
                  <a:pt x="792765" y="1563102"/>
                </a:cubicBezTo>
                <a:cubicBezTo>
                  <a:pt x="758082" y="1585102"/>
                  <a:pt x="689950" y="1563038"/>
                  <a:pt x="653153" y="1563516"/>
                </a:cubicBezTo>
                <a:cubicBezTo>
                  <a:pt x="591300" y="1567692"/>
                  <a:pt x="576686" y="1582565"/>
                  <a:pt x="541933" y="1561051"/>
                </a:cubicBezTo>
                <a:cubicBezTo>
                  <a:pt x="537775" y="1570056"/>
                  <a:pt x="508236" y="1570304"/>
                  <a:pt x="472797" y="1568904"/>
                </a:cubicBezTo>
                <a:cubicBezTo>
                  <a:pt x="458898" y="1573560"/>
                  <a:pt x="425270" y="1567476"/>
                  <a:pt x="396059" y="1560970"/>
                </a:cubicBezTo>
                <a:cubicBezTo>
                  <a:pt x="431016" y="1548467"/>
                  <a:pt x="332180" y="1575204"/>
                  <a:pt x="336819" y="1560892"/>
                </a:cubicBezTo>
                <a:cubicBezTo>
                  <a:pt x="292157" y="1552383"/>
                  <a:pt x="263346" y="1557575"/>
                  <a:pt x="267163" y="1531913"/>
                </a:cubicBezTo>
                <a:cubicBezTo>
                  <a:pt x="253228" y="1516946"/>
                  <a:pt x="198100" y="1540864"/>
                  <a:pt x="196644" y="1524565"/>
                </a:cubicBezTo>
                <a:cubicBezTo>
                  <a:pt x="172602" y="1535342"/>
                  <a:pt x="127394" y="1518578"/>
                  <a:pt x="86819" y="1519517"/>
                </a:cubicBezTo>
                <a:cubicBezTo>
                  <a:pt x="78537" y="1512257"/>
                  <a:pt x="69224" y="1512723"/>
                  <a:pt x="53369" y="1516853"/>
                </a:cubicBezTo>
                <a:cubicBezTo>
                  <a:pt x="37131" y="1517503"/>
                  <a:pt x="19976" y="1516838"/>
                  <a:pt x="2359" y="1515247"/>
                </a:cubicBezTo>
                <a:lnTo>
                  <a:pt x="0" y="1514932"/>
                </a:lnTo>
                <a:lnTo>
                  <a:pt x="0" y="0"/>
                </a:lnTo>
                <a:close/>
              </a:path>
            </a:pathLst>
          </a:custGeom>
          <a:solidFill>
            <a:schemeClr val="bg1">
              <a:alpha val="8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917738A-05EE-3034-7B4B-047CB1F13312}"/>
              </a:ext>
            </a:extLst>
          </p:cNvPr>
          <p:cNvSpPr>
            <a:spLocks noGrp="1"/>
          </p:cNvSpPr>
          <p:nvPr>
            <p:ph type="title"/>
          </p:nvPr>
        </p:nvSpPr>
        <p:spPr>
          <a:xfrm>
            <a:off x="1629751" y="1118473"/>
            <a:ext cx="8924392" cy="1037867"/>
          </a:xfrm>
        </p:spPr>
        <p:txBody>
          <a:bodyPr vert="horz" lIns="91440" tIns="45720" rIns="91440" bIns="45720" rtlCol="0" anchor="ctr">
            <a:normAutofit/>
          </a:bodyPr>
          <a:lstStyle/>
          <a:p>
            <a:pPr algn="ctr"/>
            <a:r>
              <a:rPr lang="en-US" kern="1200">
                <a:solidFill>
                  <a:schemeClr val="tx1"/>
                </a:solidFill>
                <a:latin typeface="+mj-lt"/>
                <a:ea typeface="+mj-ea"/>
                <a:cs typeface="+mj-cs"/>
              </a:rPr>
              <a:t>Conclusion</a:t>
            </a:r>
          </a:p>
        </p:txBody>
      </p:sp>
      <p:sp>
        <p:nvSpPr>
          <p:cNvPr id="15" name="Rectangle 6">
            <a:extLst>
              <a:ext uri="{FF2B5EF4-FFF2-40B4-BE49-F238E27FC236}">
                <a16:creationId xmlns:a16="http://schemas.microsoft.com/office/drawing/2014/main" id="{B24A3A03-2C4E-45B5-B388-FAD638CDF0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6548" y="662268"/>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6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221579A8-5B07-9938-AA46-35E0D08C8DB8}"/>
              </a:ext>
            </a:extLst>
          </p:cNvPr>
          <p:cNvSpPr txBox="1"/>
          <p:nvPr/>
        </p:nvSpPr>
        <p:spPr>
          <a:xfrm>
            <a:off x="1959310" y="2924174"/>
            <a:ext cx="8273380" cy="2828925"/>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b="0" i="0" u="none" strike="noStrike">
                <a:effectLst/>
              </a:rPr>
              <a:t>Modern business performance revolves around the use of information systems.</a:t>
            </a:r>
          </a:p>
          <a:p>
            <a:pPr indent="-228600">
              <a:lnSpc>
                <a:spcPct val="90000"/>
              </a:lnSpc>
              <a:spcAft>
                <a:spcPts val="600"/>
              </a:spcAft>
              <a:buFont typeface="Arial" panose="020B0604020202020204" pitchFamily="34" charset="0"/>
              <a:buChar char="•"/>
            </a:pPr>
            <a:r>
              <a:rPr lang="en-US" sz="2000" b="0" i="0" u="none" strike="noStrike">
                <a:effectLst/>
              </a:rPr>
              <a:t> MIS is beneficial in planning, ERP integrates processes and CRM enhances customer relationships. </a:t>
            </a:r>
          </a:p>
          <a:p>
            <a:pPr indent="-228600">
              <a:lnSpc>
                <a:spcPct val="90000"/>
              </a:lnSpc>
              <a:spcAft>
                <a:spcPts val="600"/>
              </a:spcAft>
              <a:buFont typeface="Arial" panose="020B0604020202020204" pitchFamily="34" charset="0"/>
              <a:buChar char="•"/>
            </a:pPr>
            <a:r>
              <a:rPr lang="en-US" sz="2000" b="0" i="0" u="none" strike="noStrike">
                <a:effectLst/>
              </a:rPr>
              <a:t>Comparison reveals that ERP has the best long term value. Trust and compliance should be safeguarded through ethical awareness. </a:t>
            </a:r>
          </a:p>
          <a:p>
            <a:pPr indent="-228600">
              <a:lnSpc>
                <a:spcPct val="90000"/>
              </a:lnSpc>
              <a:spcAft>
                <a:spcPts val="600"/>
              </a:spcAft>
              <a:buFont typeface="Arial" panose="020B0604020202020204" pitchFamily="34" charset="0"/>
              <a:buChar char="•"/>
            </a:pPr>
            <a:r>
              <a:rPr lang="en-US" sz="2000" b="0" i="0" u="none" strike="noStrike">
                <a:effectLst/>
              </a:rPr>
              <a:t>The proposed system is aligned to the objectives of the organisation in terms of growth.</a:t>
            </a:r>
            <a:endParaRPr lang="en-US" sz="2000"/>
          </a:p>
        </p:txBody>
      </p:sp>
    </p:spTree>
    <p:extLst>
      <p:ext uri="{BB962C8B-B14F-4D97-AF65-F5344CB8AC3E}">
        <p14:creationId xmlns:p14="http://schemas.microsoft.com/office/powerpoint/2010/main" val="39821893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BB9BA4B8-DB41-5697-7531-849E579B3684}"/>
              </a:ext>
            </a:extLst>
          </p:cNvPr>
          <p:cNvPicPr>
            <a:picLocks noChangeAspect="1"/>
          </p:cNvPicPr>
          <p:nvPr/>
        </p:nvPicPr>
        <p:blipFill>
          <a:blip r:embed="rId2">
            <a:duotone>
              <a:schemeClr val="bg2">
                <a:shade val="45000"/>
                <a:satMod val="135000"/>
              </a:schemeClr>
              <a:prstClr val="white"/>
            </a:duotone>
          </a:blip>
          <a:srcRect b="25000"/>
          <a:stretch>
            <a:fillRect/>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EF5A90-5F0A-2AF1-36DA-55D3C73F8ADA}"/>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a:t>References</a:t>
            </a:r>
          </a:p>
        </p:txBody>
      </p:sp>
      <p:graphicFrame>
        <p:nvGraphicFramePr>
          <p:cNvPr id="6" name="TextBox 3">
            <a:extLst>
              <a:ext uri="{FF2B5EF4-FFF2-40B4-BE49-F238E27FC236}">
                <a16:creationId xmlns:a16="http://schemas.microsoft.com/office/drawing/2014/main" id="{BF861360-1897-672F-8E2B-913823C19360}"/>
              </a:ext>
            </a:extLst>
          </p:cNvPr>
          <p:cNvGraphicFramePr/>
          <p:nvPr>
            <p:extLst>
              <p:ext uri="{D42A27DB-BD31-4B8C-83A1-F6EECF244321}">
                <p14:modId xmlns:p14="http://schemas.microsoft.com/office/powerpoint/2010/main" val="201215564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1402530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20</TotalTime>
  <Words>3600</Words>
  <Application>Microsoft Macintosh PowerPoint</Application>
  <PresentationFormat>Widescreen</PresentationFormat>
  <Paragraphs>104</Paragraphs>
  <Slides>14</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Aptos</vt:lpstr>
      <vt:lpstr>Aptos Display</vt:lpstr>
      <vt:lpstr>Arial</vt:lpstr>
      <vt:lpstr>Calibri</vt:lpstr>
      <vt:lpstr>Office Theme</vt:lpstr>
      <vt:lpstr>LCLM5004 Managing Business Information</vt:lpstr>
      <vt:lpstr>What Information Systems Are</vt:lpstr>
      <vt:lpstr>Why Information Systems Matter to Businesses</vt:lpstr>
      <vt:lpstr>Overview of Key Information Systems</vt:lpstr>
      <vt:lpstr>System 1: MIS (Management Information System)</vt:lpstr>
      <vt:lpstr>System 2: ERP (Enterprise Resource Planning)</vt:lpstr>
      <vt:lpstr>System 3: CRM (Customer Relationship Management)</vt:lpstr>
      <vt:lpstr>Comparison of MIS, ERP, CRM</vt:lpstr>
      <vt:lpstr>Ethical Issues in Using Information Systems</vt:lpstr>
      <vt:lpstr>Case Study 1- CRM at Amazon</vt:lpstr>
      <vt:lpstr>Case Study 2 - ERP in Manufacturing</vt:lpstr>
      <vt:lpstr>Recommendations for the Scenario Business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LCLM5004 Managing Business Information</dc:title>
  <dc:creator>Sabrina Belcianu</dc:creator>
  <cp:lastModifiedBy>Paraschiva Nunuca</cp:lastModifiedBy>
  <cp:revision>5</cp:revision>
  <dcterms:created xsi:type="dcterms:W3CDTF">2025-11-18T19:30:09Z</dcterms:created>
  <dcterms:modified xsi:type="dcterms:W3CDTF">2025-11-25T23:52:33Z</dcterms:modified>
</cp:coreProperties>
</file>